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58" r:id="rId6"/>
    <p:sldId id="259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9866D-AF9A-49A4-9349-735886BBB3EE}" type="doc">
      <dgm:prSet loTypeId="urn:microsoft.com/office/officeart/2005/8/layout/defaul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3E65DDD-ABC7-49BA-9B1A-FE6F695CB82F}">
      <dgm:prSet phldrT="[Text]"/>
      <dgm:spPr/>
      <dgm:t>
        <a:bodyPr/>
        <a:lstStyle/>
        <a:p>
          <a:r>
            <a:rPr lang="en-IN" b="1" dirty="0"/>
            <a:t>1</a:t>
          </a:r>
          <a:r>
            <a:rPr lang="en-IN" b="1" baseline="30000" dirty="0"/>
            <a:t>st</a:t>
          </a:r>
          <a:r>
            <a:rPr lang="en-IN" b="1" dirty="0"/>
            <a:t> 8 months stable revenue</a:t>
          </a:r>
        </a:p>
      </dgm:t>
    </dgm:pt>
    <dgm:pt modelId="{074B25AC-388B-4189-9B6A-BBD1F5C31A85}" type="parTrans" cxnId="{AA3ECA1B-B3F3-451C-A204-ECDB57CD3A4B}">
      <dgm:prSet/>
      <dgm:spPr/>
      <dgm:t>
        <a:bodyPr/>
        <a:lstStyle/>
        <a:p>
          <a:endParaRPr lang="en-IN"/>
        </a:p>
      </dgm:t>
    </dgm:pt>
    <dgm:pt modelId="{521294D7-E926-4317-9AB6-E0106437AA68}" type="sibTrans" cxnId="{AA3ECA1B-B3F3-451C-A204-ECDB57CD3A4B}">
      <dgm:prSet/>
      <dgm:spPr/>
      <dgm:t>
        <a:bodyPr/>
        <a:lstStyle/>
        <a:p>
          <a:endParaRPr lang="en-IN"/>
        </a:p>
      </dgm:t>
    </dgm:pt>
    <dgm:pt modelId="{F68EA886-E84D-452E-8C2C-254B4F886E3B}">
      <dgm:prSet phldrT="[Text]"/>
      <dgm:spPr/>
      <dgm:t>
        <a:bodyPr/>
        <a:lstStyle/>
        <a:p>
          <a:r>
            <a:rPr lang="en-IN" b="1" dirty="0"/>
            <a:t>Average of 21.8% increase from September to November</a:t>
          </a:r>
        </a:p>
      </dgm:t>
    </dgm:pt>
    <dgm:pt modelId="{CC398B4C-6CFE-4D4B-BD74-19BCCD851375}" type="parTrans" cxnId="{D4A55567-EB5E-4FD4-81DB-415BE07639CD}">
      <dgm:prSet/>
      <dgm:spPr/>
      <dgm:t>
        <a:bodyPr/>
        <a:lstStyle/>
        <a:p>
          <a:endParaRPr lang="en-IN"/>
        </a:p>
      </dgm:t>
    </dgm:pt>
    <dgm:pt modelId="{28BF298E-D62D-4A16-AA75-B01099723495}" type="sibTrans" cxnId="{D4A55567-EB5E-4FD4-81DB-415BE07639CD}">
      <dgm:prSet/>
      <dgm:spPr/>
      <dgm:t>
        <a:bodyPr/>
        <a:lstStyle/>
        <a:p>
          <a:endParaRPr lang="en-IN"/>
        </a:p>
      </dgm:t>
    </dgm:pt>
    <dgm:pt modelId="{E080E7F9-8E5A-4C3E-92AF-BB138BF10FD3}">
      <dgm:prSet phldrT="[Text]"/>
      <dgm:spPr/>
      <dgm:t>
        <a:bodyPr/>
        <a:lstStyle/>
        <a:p>
          <a:r>
            <a:rPr lang="en-IN" b="1" dirty="0"/>
            <a:t>November holds the highest sales</a:t>
          </a:r>
        </a:p>
      </dgm:t>
    </dgm:pt>
    <dgm:pt modelId="{CD07B753-8546-44AD-870D-49FEE3FE0BE8}" type="parTrans" cxnId="{457F39E5-2B9D-4CDE-9D00-6C309D4C9910}">
      <dgm:prSet/>
      <dgm:spPr/>
      <dgm:t>
        <a:bodyPr/>
        <a:lstStyle/>
        <a:p>
          <a:endParaRPr lang="en-IN"/>
        </a:p>
      </dgm:t>
    </dgm:pt>
    <dgm:pt modelId="{CD96CFAB-9C88-411B-AF66-4057D7F04777}" type="sibTrans" cxnId="{457F39E5-2B9D-4CDE-9D00-6C309D4C9910}">
      <dgm:prSet/>
      <dgm:spPr/>
      <dgm:t>
        <a:bodyPr/>
        <a:lstStyle/>
        <a:p>
          <a:endParaRPr lang="en-IN"/>
        </a:p>
      </dgm:t>
    </dgm:pt>
    <dgm:pt modelId="{F902746A-5B24-489C-8D5A-5A06FEFB27FA}">
      <dgm:prSet phldrT="[Text]"/>
      <dgm:spPr/>
      <dgm:t>
        <a:bodyPr/>
        <a:lstStyle/>
        <a:p>
          <a:r>
            <a:rPr lang="en-IN" b="1" dirty="0"/>
            <a:t>August – December shows seasonality influence</a:t>
          </a:r>
        </a:p>
      </dgm:t>
    </dgm:pt>
    <dgm:pt modelId="{979D4A59-09DA-43EF-B459-9C0D3C7E25FC}" type="parTrans" cxnId="{3A39FD97-B0CA-44DE-ACA8-E2D364113C84}">
      <dgm:prSet/>
      <dgm:spPr/>
      <dgm:t>
        <a:bodyPr/>
        <a:lstStyle/>
        <a:p>
          <a:endParaRPr lang="en-IN"/>
        </a:p>
      </dgm:t>
    </dgm:pt>
    <dgm:pt modelId="{271C2A36-4495-4429-A3E0-D11F633B22B5}" type="sibTrans" cxnId="{3A39FD97-B0CA-44DE-ACA8-E2D364113C84}">
      <dgm:prSet/>
      <dgm:spPr/>
      <dgm:t>
        <a:bodyPr/>
        <a:lstStyle/>
        <a:p>
          <a:endParaRPr lang="en-IN"/>
        </a:p>
      </dgm:t>
    </dgm:pt>
    <dgm:pt modelId="{ABE2C307-51C7-4062-ADAF-65EBFABA7D15}">
      <dgm:prSet phldrT="[Text]"/>
      <dgm:spPr/>
      <dgm:t>
        <a:bodyPr/>
        <a:lstStyle/>
        <a:p>
          <a:r>
            <a:rPr lang="en-IN" b="1" dirty="0"/>
            <a:t>Exact seasonality undetermined due to irrelevant December month data.</a:t>
          </a:r>
        </a:p>
      </dgm:t>
    </dgm:pt>
    <dgm:pt modelId="{DF751BF8-EDFB-4CDB-9109-596B2D18E088}" type="parTrans" cxnId="{D94C3893-73B1-4066-8C94-CD2C961690ED}">
      <dgm:prSet/>
      <dgm:spPr/>
      <dgm:t>
        <a:bodyPr/>
        <a:lstStyle/>
        <a:p>
          <a:endParaRPr lang="en-IN"/>
        </a:p>
      </dgm:t>
    </dgm:pt>
    <dgm:pt modelId="{C8A6BD6F-D0FC-43F2-9B8B-8C6E696A3698}" type="sibTrans" cxnId="{D94C3893-73B1-4066-8C94-CD2C961690ED}">
      <dgm:prSet/>
      <dgm:spPr/>
      <dgm:t>
        <a:bodyPr/>
        <a:lstStyle/>
        <a:p>
          <a:endParaRPr lang="en-IN"/>
        </a:p>
      </dgm:t>
    </dgm:pt>
    <dgm:pt modelId="{768668F0-F9B7-491A-A652-0E78379798E1}" type="pres">
      <dgm:prSet presAssocID="{9F49866D-AF9A-49A4-9349-735886BBB3EE}" presName="diagram" presStyleCnt="0">
        <dgm:presLayoutVars>
          <dgm:dir/>
          <dgm:resizeHandles val="exact"/>
        </dgm:presLayoutVars>
      </dgm:prSet>
      <dgm:spPr/>
    </dgm:pt>
    <dgm:pt modelId="{C071BDC0-8EFA-41AB-8AD4-0A9459C99F67}" type="pres">
      <dgm:prSet presAssocID="{B3E65DDD-ABC7-49BA-9B1A-FE6F695CB82F}" presName="node" presStyleLbl="node1" presStyleIdx="0" presStyleCnt="5">
        <dgm:presLayoutVars>
          <dgm:bulletEnabled val="1"/>
        </dgm:presLayoutVars>
      </dgm:prSet>
      <dgm:spPr/>
    </dgm:pt>
    <dgm:pt modelId="{E177723D-2A43-4C64-9AFF-C96C3963D946}" type="pres">
      <dgm:prSet presAssocID="{521294D7-E926-4317-9AB6-E0106437AA68}" presName="sibTrans" presStyleCnt="0"/>
      <dgm:spPr/>
    </dgm:pt>
    <dgm:pt modelId="{4F07F14D-DC1C-4C22-A49D-0997A69B1EA6}" type="pres">
      <dgm:prSet presAssocID="{F68EA886-E84D-452E-8C2C-254B4F886E3B}" presName="node" presStyleLbl="node1" presStyleIdx="1" presStyleCnt="5">
        <dgm:presLayoutVars>
          <dgm:bulletEnabled val="1"/>
        </dgm:presLayoutVars>
      </dgm:prSet>
      <dgm:spPr/>
    </dgm:pt>
    <dgm:pt modelId="{40361D84-9E19-4879-AE57-B2708DD59555}" type="pres">
      <dgm:prSet presAssocID="{28BF298E-D62D-4A16-AA75-B01099723495}" presName="sibTrans" presStyleCnt="0"/>
      <dgm:spPr/>
    </dgm:pt>
    <dgm:pt modelId="{39D9EF08-0CC2-48E1-AB0E-4C69FE32224B}" type="pres">
      <dgm:prSet presAssocID="{E080E7F9-8E5A-4C3E-92AF-BB138BF10FD3}" presName="node" presStyleLbl="node1" presStyleIdx="2" presStyleCnt="5">
        <dgm:presLayoutVars>
          <dgm:bulletEnabled val="1"/>
        </dgm:presLayoutVars>
      </dgm:prSet>
      <dgm:spPr/>
    </dgm:pt>
    <dgm:pt modelId="{EAB296D3-6FBF-4ADF-A634-257974047707}" type="pres">
      <dgm:prSet presAssocID="{CD96CFAB-9C88-411B-AF66-4057D7F04777}" presName="sibTrans" presStyleCnt="0"/>
      <dgm:spPr/>
    </dgm:pt>
    <dgm:pt modelId="{6C113E68-A010-419F-A84A-C35705531571}" type="pres">
      <dgm:prSet presAssocID="{F902746A-5B24-489C-8D5A-5A06FEFB27FA}" presName="node" presStyleLbl="node1" presStyleIdx="3" presStyleCnt="5">
        <dgm:presLayoutVars>
          <dgm:bulletEnabled val="1"/>
        </dgm:presLayoutVars>
      </dgm:prSet>
      <dgm:spPr/>
    </dgm:pt>
    <dgm:pt modelId="{987BFD29-8F59-414F-862D-16AFEDBB3D90}" type="pres">
      <dgm:prSet presAssocID="{271C2A36-4495-4429-A3E0-D11F633B22B5}" presName="sibTrans" presStyleCnt="0"/>
      <dgm:spPr/>
    </dgm:pt>
    <dgm:pt modelId="{4D756A96-0F2E-4E67-A187-799230F89FE3}" type="pres">
      <dgm:prSet presAssocID="{ABE2C307-51C7-4062-ADAF-65EBFABA7D15}" presName="node" presStyleLbl="node1" presStyleIdx="4" presStyleCnt="5">
        <dgm:presLayoutVars>
          <dgm:bulletEnabled val="1"/>
        </dgm:presLayoutVars>
      </dgm:prSet>
      <dgm:spPr/>
    </dgm:pt>
  </dgm:ptLst>
  <dgm:cxnLst>
    <dgm:cxn modelId="{AA3ECA1B-B3F3-451C-A204-ECDB57CD3A4B}" srcId="{9F49866D-AF9A-49A4-9349-735886BBB3EE}" destId="{B3E65DDD-ABC7-49BA-9B1A-FE6F695CB82F}" srcOrd="0" destOrd="0" parTransId="{074B25AC-388B-4189-9B6A-BBD1F5C31A85}" sibTransId="{521294D7-E926-4317-9AB6-E0106437AA68}"/>
    <dgm:cxn modelId="{3B72991C-B01E-4CCE-B881-C524F1920C28}" type="presOf" srcId="{F902746A-5B24-489C-8D5A-5A06FEFB27FA}" destId="{6C113E68-A010-419F-A84A-C35705531571}" srcOrd="0" destOrd="0" presId="urn:microsoft.com/office/officeart/2005/8/layout/default"/>
    <dgm:cxn modelId="{EC4EED38-8187-431F-B875-44986CEA3C8F}" type="presOf" srcId="{B3E65DDD-ABC7-49BA-9B1A-FE6F695CB82F}" destId="{C071BDC0-8EFA-41AB-8AD4-0A9459C99F67}" srcOrd="0" destOrd="0" presId="urn:microsoft.com/office/officeart/2005/8/layout/default"/>
    <dgm:cxn modelId="{D4A55567-EB5E-4FD4-81DB-415BE07639CD}" srcId="{9F49866D-AF9A-49A4-9349-735886BBB3EE}" destId="{F68EA886-E84D-452E-8C2C-254B4F886E3B}" srcOrd="1" destOrd="0" parTransId="{CC398B4C-6CFE-4D4B-BD74-19BCCD851375}" sibTransId="{28BF298E-D62D-4A16-AA75-B01099723495}"/>
    <dgm:cxn modelId="{909BCA6B-A08B-40BF-8D98-9F37DD466557}" type="presOf" srcId="{F68EA886-E84D-452E-8C2C-254B4F886E3B}" destId="{4F07F14D-DC1C-4C22-A49D-0997A69B1EA6}" srcOrd="0" destOrd="0" presId="urn:microsoft.com/office/officeart/2005/8/layout/default"/>
    <dgm:cxn modelId="{ACF8D96C-5E91-43E8-AFF4-997B351BA8F3}" type="presOf" srcId="{9F49866D-AF9A-49A4-9349-735886BBB3EE}" destId="{768668F0-F9B7-491A-A652-0E78379798E1}" srcOrd="0" destOrd="0" presId="urn:microsoft.com/office/officeart/2005/8/layout/default"/>
    <dgm:cxn modelId="{D94C3893-73B1-4066-8C94-CD2C961690ED}" srcId="{9F49866D-AF9A-49A4-9349-735886BBB3EE}" destId="{ABE2C307-51C7-4062-ADAF-65EBFABA7D15}" srcOrd="4" destOrd="0" parTransId="{DF751BF8-EDFB-4CDB-9109-596B2D18E088}" sibTransId="{C8A6BD6F-D0FC-43F2-9B8B-8C6E696A3698}"/>
    <dgm:cxn modelId="{3A39FD97-B0CA-44DE-ACA8-E2D364113C84}" srcId="{9F49866D-AF9A-49A4-9349-735886BBB3EE}" destId="{F902746A-5B24-489C-8D5A-5A06FEFB27FA}" srcOrd="3" destOrd="0" parTransId="{979D4A59-09DA-43EF-B459-9C0D3C7E25FC}" sibTransId="{271C2A36-4495-4429-A3E0-D11F633B22B5}"/>
    <dgm:cxn modelId="{B8EFD09F-9C9D-4C55-B6A0-14CB4F3AE1EB}" type="presOf" srcId="{ABE2C307-51C7-4062-ADAF-65EBFABA7D15}" destId="{4D756A96-0F2E-4E67-A187-799230F89FE3}" srcOrd="0" destOrd="0" presId="urn:microsoft.com/office/officeart/2005/8/layout/default"/>
    <dgm:cxn modelId="{D641D5DE-57F1-430E-B603-D87A58EF65A4}" type="presOf" srcId="{E080E7F9-8E5A-4C3E-92AF-BB138BF10FD3}" destId="{39D9EF08-0CC2-48E1-AB0E-4C69FE32224B}" srcOrd="0" destOrd="0" presId="urn:microsoft.com/office/officeart/2005/8/layout/default"/>
    <dgm:cxn modelId="{457F39E5-2B9D-4CDE-9D00-6C309D4C9910}" srcId="{9F49866D-AF9A-49A4-9349-735886BBB3EE}" destId="{E080E7F9-8E5A-4C3E-92AF-BB138BF10FD3}" srcOrd="2" destOrd="0" parTransId="{CD07B753-8546-44AD-870D-49FEE3FE0BE8}" sibTransId="{CD96CFAB-9C88-411B-AF66-4057D7F04777}"/>
    <dgm:cxn modelId="{FABD849C-B849-4458-A12F-00CD9A610919}" type="presParOf" srcId="{768668F0-F9B7-491A-A652-0E78379798E1}" destId="{C071BDC0-8EFA-41AB-8AD4-0A9459C99F67}" srcOrd="0" destOrd="0" presId="urn:microsoft.com/office/officeart/2005/8/layout/default"/>
    <dgm:cxn modelId="{83C0C470-5131-466F-A52D-73197E9E644B}" type="presParOf" srcId="{768668F0-F9B7-491A-A652-0E78379798E1}" destId="{E177723D-2A43-4C64-9AFF-C96C3963D946}" srcOrd="1" destOrd="0" presId="urn:microsoft.com/office/officeart/2005/8/layout/default"/>
    <dgm:cxn modelId="{C31A99CB-B8B5-4454-A1D6-FC5D55662775}" type="presParOf" srcId="{768668F0-F9B7-491A-A652-0E78379798E1}" destId="{4F07F14D-DC1C-4C22-A49D-0997A69B1EA6}" srcOrd="2" destOrd="0" presId="urn:microsoft.com/office/officeart/2005/8/layout/default"/>
    <dgm:cxn modelId="{9AF2B38D-FA86-4E26-A80A-57A6B4284CCC}" type="presParOf" srcId="{768668F0-F9B7-491A-A652-0E78379798E1}" destId="{40361D84-9E19-4879-AE57-B2708DD59555}" srcOrd="3" destOrd="0" presId="urn:microsoft.com/office/officeart/2005/8/layout/default"/>
    <dgm:cxn modelId="{FB8751B6-9FE9-4CFC-AA02-5BBF87183439}" type="presParOf" srcId="{768668F0-F9B7-491A-A652-0E78379798E1}" destId="{39D9EF08-0CC2-48E1-AB0E-4C69FE32224B}" srcOrd="4" destOrd="0" presId="urn:microsoft.com/office/officeart/2005/8/layout/default"/>
    <dgm:cxn modelId="{6882F8F7-9D9F-4BDA-9CFD-6D7EBCCFE0DF}" type="presParOf" srcId="{768668F0-F9B7-491A-A652-0E78379798E1}" destId="{EAB296D3-6FBF-4ADF-A634-257974047707}" srcOrd="5" destOrd="0" presId="urn:microsoft.com/office/officeart/2005/8/layout/default"/>
    <dgm:cxn modelId="{1FEB4C32-51DF-47F7-8198-995594B18E10}" type="presParOf" srcId="{768668F0-F9B7-491A-A652-0E78379798E1}" destId="{6C113E68-A010-419F-A84A-C35705531571}" srcOrd="6" destOrd="0" presId="urn:microsoft.com/office/officeart/2005/8/layout/default"/>
    <dgm:cxn modelId="{CBB65A60-24D0-4D46-9CFD-5ED8F2C659B0}" type="presParOf" srcId="{768668F0-F9B7-491A-A652-0E78379798E1}" destId="{987BFD29-8F59-414F-862D-16AFEDBB3D90}" srcOrd="7" destOrd="0" presId="urn:microsoft.com/office/officeart/2005/8/layout/default"/>
    <dgm:cxn modelId="{75CA7465-1835-46FC-80EF-B25C92C4FC4B}" type="presParOf" srcId="{768668F0-F9B7-491A-A652-0E78379798E1}" destId="{4D756A96-0F2E-4E67-A187-799230F89FE3}" srcOrd="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49866D-AF9A-49A4-9349-735886BBB3EE}" type="doc">
      <dgm:prSet loTypeId="urn:microsoft.com/office/officeart/2005/8/layout/defaul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3E65DDD-ABC7-49BA-9B1A-FE6F695CB82F}">
      <dgm:prSet phldrT="[Text]" custT="1"/>
      <dgm:spPr/>
      <dgm:t>
        <a:bodyPr/>
        <a:lstStyle/>
        <a:p>
          <a:r>
            <a:rPr lang="en-IN" sz="1800" b="1" dirty="0"/>
            <a:t>Representation</a:t>
          </a:r>
          <a:r>
            <a:rPr lang="en-IN" sz="1800" b="1" baseline="0" dirty="0"/>
            <a:t> excluding United Kingdom</a:t>
          </a:r>
          <a:endParaRPr lang="en-IN" sz="1800" b="1" dirty="0"/>
        </a:p>
      </dgm:t>
    </dgm:pt>
    <dgm:pt modelId="{074B25AC-388B-4189-9B6A-BBD1F5C31A85}" type="parTrans" cxnId="{AA3ECA1B-B3F3-451C-A204-ECDB57CD3A4B}">
      <dgm:prSet/>
      <dgm:spPr/>
      <dgm:t>
        <a:bodyPr/>
        <a:lstStyle/>
        <a:p>
          <a:endParaRPr lang="en-IN" sz="1800"/>
        </a:p>
      </dgm:t>
    </dgm:pt>
    <dgm:pt modelId="{521294D7-E926-4317-9AB6-E0106437AA68}" type="sibTrans" cxnId="{AA3ECA1B-B3F3-451C-A204-ECDB57CD3A4B}">
      <dgm:prSet/>
      <dgm:spPr/>
      <dgm:t>
        <a:bodyPr/>
        <a:lstStyle/>
        <a:p>
          <a:endParaRPr lang="en-IN" sz="1800"/>
        </a:p>
      </dgm:t>
    </dgm:pt>
    <dgm:pt modelId="{F68EA886-E84D-452E-8C2C-254B4F886E3B}">
      <dgm:prSet phldrT="[Text]" custT="1"/>
      <dgm:spPr/>
      <dgm:t>
        <a:bodyPr/>
        <a:lstStyle/>
        <a:p>
          <a:r>
            <a:rPr lang="en-IN" sz="1800" b="1" dirty="0"/>
            <a:t>High purchasing power is noticed in these countries</a:t>
          </a:r>
        </a:p>
      </dgm:t>
    </dgm:pt>
    <dgm:pt modelId="{CC398B4C-6CFE-4D4B-BD74-19BCCD851375}" type="parTrans" cxnId="{D4A55567-EB5E-4FD4-81DB-415BE07639CD}">
      <dgm:prSet/>
      <dgm:spPr/>
      <dgm:t>
        <a:bodyPr/>
        <a:lstStyle/>
        <a:p>
          <a:endParaRPr lang="en-IN" sz="1800"/>
        </a:p>
      </dgm:t>
    </dgm:pt>
    <dgm:pt modelId="{28BF298E-D62D-4A16-AA75-B01099723495}" type="sibTrans" cxnId="{D4A55567-EB5E-4FD4-81DB-415BE07639CD}">
      <dgm:prSet/>
      <dgm:spPr/>
      <dgm:t>
        <a:bodyPr/>
        <a:lstStyle/>
        <a:p>
          <a:endParaRPr lang="en-IN" sz="1800"/>
        </a:p>
      </dgm:t>
    </dgm:pt>
    <dgm:pt modelId="{E080E7F9-8E5A-4C3E-92AF-BB138BF10FD3}">
      <dgm:prSet phldrT="[Text]" custT="1"/>
      <dgm:spPr/>
      <dgm:t>
        <a:bodyPr/>
        <a:lstStyle/>
        <a:p>
          <a:r>
            <a:rPr lang="en-IN" sz="1800" b="1" dirty="0"/>
            <a:t>Countries</a:t>
          </a:r>
          <a:r>
            <a:rPr lang="en-IN" sz="1800" b="1" baseline="0" dirty="0"/>
            <a:t> with high potential</a:t>
          </a:r>
          <a:endParaRPr lang="en-IN" sz="1800" b="1" dirty="0"/>
        </a:p>
      </dgm:t>
    </dgm:pt>
    <dgm:pt modelId="{CD07B753-8546-44AD-870D-49FEE3FE0BE8}" type="parTrans" cxnId="{457F39E5-2B9D-4CDE-9D00-6C309D4C9910}">
      <dgm:prSet/>
      <dgm:spPr/>
      <dgm:t>
        <a:bodyPr/>
        <a:lstStyle/>
        <a:p>
          <a:endParaRPr lang="en-IN" sz="1800"/>
        </a:p>
      </dgm:t>
    </dgm:pt>
    <dgm:pt modelId="{CD96CFAB-9C88-411B-AF66-4057D7F04777}" type="sibTrans" cxnId="{457F39E5-2B9D-4CDE-9D00-6C309D4C9910}">
      <dgm:prSet/>
      <dgm:spPr/>
      <dgm:t>
        <a:bodyPr/>
        <a:lstStyle/>
        <a:p>
          <a:endParaRPr lang="en-IN" sz="1800"/>
        </a:p>
      </dgm:t>
    </dgm:pt>
    <dgm:pt modelId="{F902746A-5B24-489C-8D5A-5A06FEFB27FA}">
      <dgm:prSet phldrT="[Text]" custT="1"/>
      <dgm:spPr/>
      <dgm:t>
        <a:bodyPr/>
        <a:lstStyle/>
        <a:p>
          <a:r>
            <a:rPr lang="en-IN" sz="1800" b="1" dirty="0"/>
            <a:t>Netherland</a:t>
          </a:r>
          <a:r>
            <a:rPr lang="en-IN" sz="1800" b="1" baseline="0" dirty="0"/>
            <a:t> – Highest revenue generator</a:t>
          </a:r>
          <a:endParaRPr lang="en-IN" sz="1800" b="1" dirty="0"/>
        </a:p>
      </dgm:t>
    </dgm:pt>
    <dgm:pt modelId="{979D4A59-09DA-43EF-B459-9C0D3C7E25FC}" type="parTrans" cxnId="{3A39FD97-B0CA-44DE-ACA8-E2D364113C84}">
      <dgm:prSet/>
      <dgm:spPr/>
      <dgm:t>
        <a:bodyPr/>
        <a:lstStyle/>
        <a:p>
          <a:endParaRPr lang="en-IN" sz="1800"/>
        </a:p>
      </dgm:t>
    </dgm:pt>
    <dgm:pt modelId="{271C2A36-4495-4429-A3E0-D11F633B22B5}" type="sibTrans" cxnId="{3A39FD97-B0CA-44DE-ACA8-E2D364113C84}">
      <dgm:prSet/>
      <dgm:spPr/>
      <dgm:t>
        <a:bodyPr/>
        <a:lstStyle/>
        <a:p>
          <a:endParaRPr lang="en-IN" sz="1800"/>
        </a:p>
      </dgm:t>
    </dgm:pt>
    <dgm:pt modelId="{ABE2C307-51C7-4062-ADAF-65EBFABA7D15}">
      <dgm:prSet phldrT="[Text]" custT="1"/>
      <dgm:spPr/>
      <dgm:t>
        <a:bodyPr/>
        <a:lstStyle/>
        <a:p>
          <a:r>
            <a:rPr lang="en-IN" sz="1800" b="1" dirty="0"/>
            <a:t>Top 3 – Netherland, Ireland and Germany</a:t>
          </a:r>
        </a:p>
      </dgm:t>
    </dgm:pt>
    <dgm:pt modelId="{DF751BF8-EDFB-4CDB-9109-596B2D18E088}" type="parTrans" cxnId="{D94C3893-73B1-4066-8C94-CD2C961690ED}">
      <dgm:prSet/>
      <dgm:spPr/>
      <dgm:t>
        <a:bodyPr/>
        <a:lstStyle/>
        <a:p>
          <a:endParaRPr lang="en-IN" sz="1800"/>
        </a:p>
      </dgm:t>
    </dgm:pt>
    <dgm:pt modelId="{C8A6BD6F-D0FC-43F2-9B8B-8C6E696A3698}" type="sibTrans" cxnId="{D94C3893-73B1-4066-8C94-CD2C961690ED}">
      <dgm:prSet/>
      <dgm:spPr/>
      <dgm:t>
        <a:bodyPr/>
        <a:lstStyle/>
        <a:p>
          <a:endParaRPr lang="en-IN" sz="1800"/>
        </a:p>
      </dgm:t>
    </dgm:pt>
    <dgm:pt modelId="{768668F0-F9B7-491A-A652-0E78379798E1}" type="pres">
      <dgm:prSet presAssocID="{9F49866D-AF9A-49A4-9349-735886BBB3EE}" presName="diagram" presStyleCnt="0">
        <dgm:presLayoutVars>
          <dgm:dir/>
          <dgm:resizeHandles val="exact"/>
        </dgm:presLayoutVars>
      </dgm:prSet>
      <dgm:spPr/>
    </dgm:pt>
    <dgm:pt modelId="{C071BDC0-8EFA-41AB-8AD4-0A9459C99F67}" type="pres">
      <dgm:prSet presAssocID="{B3E65DDD-ABC7-49BA-9B1A-FE6F695CB82F}" presName="node" presStyleLbl="node1" presStyleIdx="0" presStyleCnt="5">
        <dgm:presLayoutVars>
          <dgm:bulletEnabled val="1"/>
        </dgm:presLayoutVars>
      </dgm:prSet>
      <dgm:spPr/>
    </dgm:pt>
    <dgm:pt modelId="{E177723D-2A43-4C64-9AFF-C96C3963D946}" type="pres">
      <dgm:prSet presAssocID="{521294D7-E926-4317-9AB6-E0106437AA68}" presName="sibTrans" presStyleCnt="0"/>
      <dgm:spPr/>
    </dgm:pt>
    <dgm:pt modelId="{4F07F14D-DC1C-4C22-A49D-0997A69B1EA6}" type="pres">
      <dgm:prSet presAssocID="{F68EA886-E84D-452E-8C2C-254B4F886E3B}" presName="node" presStyleLbl="node1" presStyleIdx="1" presStyleCnt="5">
        <dgm:presLayoutVars>
          <dgm:bulletEnabled val="1"/>
        </dgm:presLayoutVars>
      </dgm:prSet>
      <dgm:spPr/>
    </dgm:pt>
    <dgm:pt modelId="{40361D84-9E19-4879-AE57-B2708DD59555}" type="pres">
      <dgm:prSet presAssocID="{28BF298E-D62D-4A16-AA75-B01099723495}" presName="sibTrans" presStyleCnt="0"/>
      <dgm:spPr/>
    </dgm:pt>
    <dgm:pt modelId="{39D9EF08-0CC2-48E1-AB0E-4C69FE32224B}" type="pres">
      <dgm:prSet presAssocID="{E080E7F9-8E5A-4C3E-92AF-BB138BF10FD3}" presName="node" presStyleLbl="node1" presStyleIdx="2" presStyleCnt="5">
        <dgm:presLayoutVars>
          <dgm:bulletEnabled val="1"/>
        </dgm:presLayoutVars>
      </dgm:prSet>
      <dgm:spPr/>
    </dgm:pt>
    <dgm:pt modelId="{EAB296D3-6FBF-4ADF-A634-257974047707}" type="pres">
      <dgm:prSet presAssocID="{CD96CFAB-9C88-411B-AF66-4057D7F04777}" presName="sibTrans" presStyleCnt="0"/>
      <dgm:spPr/>
    </dgm:pt>
    <dgm:pt modelId="{6C113E68-A010-419F-A84A-C35705531571}" type="pres">
      <dgm:prSet presAssocID="{F902746A-5B24-489C-8D5A-5A06FEFB27FA}" presName="node" presStyleLbl="node1" presStyleIdx="3" presStyleCnt="5">
        <dgm:presLayoutVars>
          <dgm:bulletEnabled val="1"/>
        </dgm:presLayoutVars>
      </dgm:prSet>
      <dgm:spPr/>
    </dgm:pt>
    <dgm:pt modelId="{987BFD29-8F59-414F-862D-16AFEDBB3D90}" type="pres">
      <dgm:prSet presAssocID="{271C2A36-4495-4429-A3E0-D11F633B22B5}" presName="sibTrans" presStyleCnt="0"/>
      <dgm:spPr/>
    </dgm:pt>
    <dgm:pt modelId="{4D756A96-0F2E-4E67-A187-799230F89FE3}" type="pres">
      <dgm:prSet presAssocID="{ABE2C307-51C7-4062-ADAF-65EBFABA7D15}" presName="node" presStyleLbl="node1" presStyleIdx="4" presStyleCnt="5">
        <dgm:presLayoutVars>
          <dgm:bulletEnabled val="1"/>
        </dgm:presLayoutVars>
      </dgm:prSet>
      <dgm:spPr/>
    </dgm:pt>
  </dgm:ptLst>
  <dgm:cxnLst>
    <dgm:cxn modelId="{AA3ECA1B-B3F3-451C-A204-ECDB57CD3A4B}" srcId="{9F49866D-AF9A-49A4-9349-735886BBB3EE}" destId="{B3E65DDD-ABC7-49BA-9B1A-FE6F695CB82F}" srcOrd="0" destOrd="0" parTransId="{074B25AC-388B-4189-9B6A-BBD1F5C31A85}" sibTransId="{521294D7-E926-4317-9AB6-E0106437AA68}"/>
    <dgm:cxn modelId="{3B72991C-B01E-4CCE-B881-C524F1920C28}" type="presOf" srcId="{F902746A-5B24-489C-8D5A-5A06FEFB27FA}" destId="{6C113E68-A010-419F-A84A-C35705531571}" srcOrd="0" destOrd="0" presId="urn:microsoft.com/office/officeart/2005/8/layout/default"/>
    <dgm:cxn modelId="{EC4EED38-8187-431F-B875-44986CEA3C8F}" type="presOf" srcId="{B3E65DDD-ABC7-49BA-9B1A-FE6F695CB82F}" destId="{C071BDC0-8EFA-41AB-8AD4-0A9459C99F67}" srcOrd="0" destOrd="0" presId="urn:microsoft.com/office/officeart/2005/8/layout/default"/>
    <dgm:cxn modelId="{D4A55567-EB5E-4FD4-81DB-415BE07639CD}" srcId="{9F49866D-AF9A-49A4-9349-735886BBB3EE}" destId="{F68EA886-E84D-452E-8C2C-254B4F886E3B}" srcOrd="1" destOrd="0" parTransId="{CC398B4C-6CFE-4D4B-BD74-19BCCD851375}" sibTransId="{28BF298E-D62D-4A16-AA75-B01099723495}"/>
    <dgm:cxn modelId="{909BCA6B-A08B-40BF-8D98-9F37DD466557}" type="presOf" srcId="{F68EA886-E84D-452E-8C2C-254B4F886E3B}" destId="{4F07F14D-DC1C-4C22-A49D-0997A69B1EA6}" srcOrd="0" destOrd="0" presId="urn:microsoft.com/office/officeart/2005/8/layout/default"/>
    <dgm:cxn modelId="{ACF8D96C-5E91-43E8-AFF4-997B351BA8F3}" type="presOf" srcId="{9F49866D-AF9A-49A4-9349-735886BBB3EE}" destId="{768668F0-F9B7-491A-A652-0E78379798E1}" srcOrd="0" destOrd="0" presId="urn:microsoft.com/office/officeart/2005/8/layout/default"/>
    <dgm:cxn modelId="{D94C3893-73B1-4066-8C94-CD2C961690ED}" srcId="{9F49866D-AF9A-49A4-9349-735886BBB3EE}" destId="{ABE2C307-51C7-4062-ADAF-65EBFABA7D15}" srcOrd="4" destOrd="0" parTransId="{DF751BF8-EDFB-4CDB-9109-596B2D18E088}" sibTransId="{C8A6BD6F-D0FC-43F2-9B8B-8C6E696A3698}"/>
    <dgm:cxn modelId="{3A39FD97-B0CA-44DE-ACA8-E2D364113C84}" srcId="{9F49866D-AF9A-49A4-9349-735886BBB3EE}" destId="{F902746A-5B24-489C-8D5A-5A06FEFB27FA}" srcOrd="3" destOrd="0" parTransId="{979D4A59-09DA-43EF-B459-9C0D3C7E25FC}" sibTransId="{271C2A36-4495-4429-A3E0-D11F633B22B5}"/>
    <dgm:cxn modelId="{B8EFD09F-9C9D-4C55-B6A0-14CB4F3AE1EB}" type="presOf" srcId="{ABE2C307-51C7-4062-ADAF-65EBFABA7D15}" destId="{4D756A96-0F2E-4E67-A187-799230F89FE3}" srcOrd="0" destOrd="0" presId="urn:microsoft.com/office/officeart/2005/8/layout/default"/>
    <dgm:cxn modelId="{D641D5DE-57F1-430E-B603-D87A58EF65A4}" type="presOf" srcId="{E080E7F9-8E5A-4C3E-92AF-BB138BF10FD3}" destId="{39D9EF08-0CC2-48E1-AB0E-4C69FE32224B}" srcOrd="0" destOrd="0" presId="urn:microsoft.com/office/officeart/2005/8/layout/default"/>
    <dgm:cxn modelId="{457F39E5-2B9D-4CDE-9D00-6C309D4C9910}" srcId="{9F49866D-AF9A-49A4-9349-735886BBB3EE}" destId="{E080E7F9-8E5A-4C3E-92AF-BB138BF10FD3}" srcOrd="2" destOrd="0" parTransId="{CD07B753-8546-44AD-870D-49FEE3FE0BE8}" sibTransId="{CD96CFAB-9C88-411B-AF66-4057D7F04777}"/>
    <dgm:cxn modelId="{FABD849C-B849-4458-A12F-00CD9A610919}" type="presParOf" srcId="{768668F0-F9B7-491A-A652-0E78379798E1}" destId="{C071BDC0-8EFA-41AB-8AD4-0A9459C99F67}" srcOrd="0" destOrd="0" presId="urn:microsoft.com/office/officeart/2005/8/layout/default"/>
    <dgm:cxn modelId="{83C0C470-5131-466F-A52D-73197E9E644B}" type="presParOf" srcId="{768668F0-F9B7-491A-A652-0E78379798E1}" destId="{E177723D-2A43-4C64-9AFF-C96C3963D946}" srcOrd="1" destOrd="0" presId="urn:microsoft.com/office/officeart/2005/8/layout/default"/>
    <dgm:cxn modelId="{C31A99CB-B8B5-4454-A1D6-FC5D55662775}" type="presParOf" srcId="{768668F0-F9B7-491A-A652-0E78379798E1}" destId="{4F07F14D-DC1C-4C22-A49D-0997A69B1EA6}" srcOrd="2" destOrd="0" presId="urn:microsoft.com/office/officeart/2005/8/layout/default"/>
    <dgm:cxn modelId="{9AF2B38D-FA86-4E26-A80A-57A6B4284CCC}" type="presParOf" srcId="{768668F0-F9B7-491A-A652-0E78379798E1}" destId="{40361D84-9E19-4879-AE57-B2708DD59555}" srcOrd="3" destOrd="0" presId="urn:microsoft.com/office/officeart/2005/8/layout/default"/>
    <dgm:cxn modelId="{FB8751B6-9FE9-4CFC-AA02-5BBF87183439}" type="presParOf" srcId="{768668F0-F9B7-491A-A652-0E78379798E1}" destId="{39D9EF08-0CC2-48E1-AB0E-4C69FE32224B}" srcOrd="4" destOrd="0" presId="urn:microsoft.com/office/officeart/2005/8/layout/default"/>
    <dgm:cxn modelId="{6882F8F7-9D9F-4BDA-9CFD-6D7EBCCFE0DF}" type="presParOf" srcId="{768668F0-F9B7-491A-A652-0E78379798E1}" destId="{EAB296D3-6FBF-4ADF-A634-257974047707}" srcOrd="5" destOrd="0" presId="urn:microsoft.com/office/officeart/2005/8/layout/default"/>
    <dgm:cxn modelId="{1FEB4C32-51DF-47F7-8198-995594B18E10}" type="presParOf" srcId="{768668F0-F9B7-491A-A652-0E78379798E1}" destId="{6C113E68-A010-419F-A84A-C35705531571}" srcOrd="6" destOrd="0" presId="urn:microsoft.com/office/officeart/2005/8/layout/default"/>
    <dgm:cxn modelId="{CBB65A60-24D0-4D46-9CFD-5ED8F2C659B0}" type="presParOf" srcId="{768668F0-F9B7-491A-A652-0E78379798E1}" destId="{987BFD29-8F59-414F-862D-16AFEDBB3D90}" srcOrd="7" destOrd="0" presId="urn:microsoft.com/office/officeart/2005/8/layout/default"/>
    <dgm:cxn modelId="{75CA7465-1835-46FC-80EF-B25C92C4FC4B}" type="presParOf" srcId="{768668F0-F9B7-491A-A652-0E78379798E1}" destId="{4D756A96-0F2E-4E67-A187-799230F89FE3}" srcOrd="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49866D-AF9A-49A4-9349-735886BBB3EE}" type="doc">
      <dgm:prSet loTypeId="urn:microsoft.com/office/officeart/2005/8/layout/defaul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3E65DDD-ABC7-49BA-9B1A-FE6F695CB82F}">
      <dgm:prSet phldrT="[Text]" custT="1"/>
      <dgm:spPr/>
      <dgm:t>
        <a:bodyPr/>
        <a:lstStyle/>
        <a:p>
          <a:r>
            <a:rPr lang="en-IN" sz="1800" b="1" dirty="0"/>
            <a:t>Top</a:t>
          </a:r>
          <a:r>
            <a:rPr lang="en-IN" sz="1800" b="1" baseline="0" dirty="0"/>
            <a:t> customer revenue generation</a:t>
          </a:r>
        </a:p>
        <a:p>
          <a:r>
            <a:rPr lang="en-IN" sz="1800" b="1" baseline="0" dirty="0"/>
            <a:t> – $280,206</a:t>
          </a:r>
          <a:endParaRPr lang="en-IN" sz="1800" b="1" dirty="0"/>
        </a:p>
      </dgm:t>
    </dgm:pt>
    <dgm:pt modelId="{074B25AC-388B-4189-9B6A-BBD1F5C31A85}" type="parTrans" cxnId="{AA3ECA1B-B3F3-451C-A204-ECDB57CD3A4B}">
      <dgm:prSet/>
      <dgm:spPr/>
      <dgm:t>
        <a:bodyPr/>
        <a:lstStyle/>
        <a:p>
          <a:endParaRPr lang="en-IN" sz="1800"/>
        </a:p>
      </dgm:t>
    </dgm:pt>
    <dgm:pt modelId="{521294D7-E926-4317-9AB6-E0106437AA68}" type="sibTrans" cxnId="{AA3ECA1B-B3F3-451C-A204-ECDB57CD3A4B}">
      <dgm:prSet/>
      <dgm:spPr/>
      <dgm:t>
        <a:bodyPr/>
        <a:lstStyle/>
        <a:p>
          <a:endParaRPr lang="en-IN" sz="1800"/>
        </a:p>
      </dgm:t>
    </dgm:pt>
    <dgm:pt modelId="{F68EA886-E84D-452E-8C2C-254B4F886E3B}">
      <dgm:prSet phldrT="[Text]" custT="1"/>
      <dgm:spPr/>
      <dgm:t>
        <a:bodyPr/>
        <a:lstStyle/>
        <a:p>
          <a:r>
            <a:rPr lang="en-IN" sz="1800" b="1" dirty="0"/>
            <a:t>Average</a:t>
          </a:r>
          <a:r>
            <a:rPr lang="en-IN" sz="1800" b="1" baseline="0" dirty="0"/>
            <a:t> revenue generated by Id ‘12346’ – 77k &amp; ‘16446’ - 56k</a:t>
          </a:r>
          <a:endParaRPr lang="en-IN" sz="1800" b="1" dirty="0"/>
        </a:p>
      </dgm:t>
    </dgm:pt>
    <dgm:pt modelId="{CC398B4C-6CFE-4D4B-BD74-19BCCD851375}" type="parTrans" cxnId="{D4A55567-EB5E-4FD4-81DB-415BE07639CD}">
      <dgm:prSet/>
      <dgm:spPr/>
      <dgm:t>
        <a:bodyPr/>
        <a:lstStyle/>
        <a:p>
          <a:endParaRPr lang="en-IN" sz="1800"/>
        </a:p>
      </dgm:t>
    </dgm:pt>
    <dgm:pt modelId="{28BF298E-D62D-4A16-AA75-B01099723495}" type="sibTrans" cxnId="{D4A55567-EB5E-4FD4-81DB-415BE07639CD}">
      <dgm:prSet/>
      <dgm:spPr/>
      <dgm:t>
        <a:bodyPr/>
        <a:lstStyle/>
        <a:p>
          <a:endParaRPr lang="en-IN" sz="1800"/>
        </a:p>
      </dgm:t>
    </dgm:pt>
    <dgm:pt modelId="{E080E7F9-8E5A-4C3E-92AF-BB138BF10FD3}">
      <dgm:prSet phldrT="[Text]" custT="1"/>
      <dgm:spPr/>
      <dgm:t>
        <a:bodyPr/>
        <a:lstStyle/>
        <a:p>
          <a:r>
            <a:rPr lang="en-IN" sz="1800" b="1" dirty="0"/>
            <a:t>Maximum</a:t>
          </a:r>
          <a:r>
            <a:rPr lang="en-IN" sz="1800" b="1" baseline="0" dirty="0"/>
            <a:t> contribution of revenue – 18.22% of the whole</a:t>
          </a:r>
          <a:endParaRPr lang="en-IN" sz="1800" b="1" dirty="0"/>
        </a:p>
      </dgm:t>
    </dgm:pt>
    <dgm:pt modelId="{CD07B753-8546-44AD-870D-49FEE3FE0BE8}" type="parTrans" cxnId="{457F39E5-2B9D-4CDE-9D00-6C309D4C9910}">
      <dgm:prSet/>
      <dgm:spPr/>
      <dgm:t>
        <a:bodyPr/>
        <a:lstStyle/>
        <a:p>
          <a:endParaRPr lang="en-IN" sz="1800"/>
        </a:p>
      </dgm:t>
    </dgm:pt>
    <dgm:pt modelId="{CD96CFAB-9C88-411B-AF66-4057D7F04777}" type="sibTrans" cxnId="{457F39E5-2B9D-4CDE-9D00-6C309D4C9910}">
      <dgm:prSet/>
      <dgm:spPr/>
      <dgm:t>
        <a:bodyPr/>
        <a:lstStyle/>
        <a:p>
          <a:endParaRPr lang="en-IN" sz="1800"/>
        </a:p>
      </dgm:t>
    </dgm:pt>
    <dgm:pt modelId="{F902746A-5B24-489C-8D5A-5A06FEFB27FA}">
      <dgm:prSet phldrT="[Text]" custT="1"/>
      <dgm:spPr/>
      <dgm:t>
        <a:bodyPr/>
        <a:lstStyle/>
        <a:p>
          <a:r>
            <a:rPr lang="en-IN" sz="1800" b="1" dirty="0"/>
            <a:t>Id ‘14646’ and ‘18102’ – Highest revenue contributors</a:t>
          </a:r>
        </a:p>
      </dgm:t>
    </dgm:pt>
    <dgm:pt modelId="{979D4A59-09DA-43EF-B459-9C0D3C7E25FC}" type="parTrans" cxnId="{3A39FD97-B0CA-44DE-ACA8-E2D364113C84}">
      <dgm:prSet/>
      <dgm:spPr/>
      <dgm:t>
        <a:bodyPr/>
        <a:lstStyle/>
        <a:p>
          <a:endParaRPr lang="en-IN" sz="1800"/>
        </a:p>
      </dgm:t>
    </dgm:pt>
    <dgm:pt modelId="{271C2A36-4495-4429-A3E0-D11F633B22B5}" type="sibTrans" cxnId="{3A39FD97-B0CA-44DE-ACA8-E2D364113C84}">
      <dgm:prSet/>
      <dgm:spPr/>
      <dgm:t>
        <a:bodyPr/>
        <a:lstStyle/>
        <a:p>
          <a:endParaRPr lang="en-IN" sz="1800"/>
        </a:p>
      </dgm:t>
    </dgm:pt>
    <dgm:pt modelId="{ABE2C307-51C7-4062-ADAF-65EBFABA7D15}">
      <dgm:prSet phldrT="[Text]" custT="1"/>
      <dgm:spPr/>
      <dgm:t>
        <a:bodyPr/>
        <a:lstStyle/>
        <a:p>
          <a:r>
            <a:rPr lang="en-IN" sz="1800" b="1" dirty="0"/>
            <a:t>Minimum</a:t>
          </a:r>
          <a:r>
            <a:rPr lang="en-IN" sz="1800" b="1" baseline="0" dirty="0"/>
            <a:t> contribution of revenue – 5.02% of the whole</a:t>
          </a:r>
          <a:endParaRPr lang="en-IN" sz="1800" b="1" dirty="0"/>
        </a:p>
      </dgm:t>
    </dgm:pt>
    <dgm:pt modelId="{DF751BF8-EDFB-4CDB-9109-596B2D18E088}" type="parTrans" cxnId="{D94C3893-73B1-4066-8C94-CD2C961690ED}">
      <dgm:prSet/>
      <dgm:spPr/>
      <dgm:t>
        <a:bodyPr/>
        <a:lstStyle/>
        <a:p>
          <a:endParaRPr lang="en-IN" sz="1800"/>
        </a:p>
      </dgm:t>
    </dgm:pt>
    <dgm:pt modelId="{C8A6BD6F-D0FC-43F2-9B8B-8C6E696A3698}" type="sibTrans" cxnId="{D94C3893-73B1-4066-8C94-CD2C961690ED}">
      <dgm:prSet/>
      <dgm:spPr/>
      <dgm:t>
        <a:bodyPr/>
        <a:lstStyle/>
        <a:p>
          <a:endParaRPr lang="en-IN" sz="1800"/>
        </a:p>
      </dgm:t>
    </dgm:pt>
    <dgm:pt modelId="{768668F0-F9B7-491A-A652-0E78379798E1}" type="pres">
      <dgm:prSet presAssocID="{9F49866D-AF9A-49A4-9349-735886BBB3EE}" presName="diagram" presStyleCnt="0">
        <dgm:presLayoutVars>
          <dgm:dir/>
          <dgm:resizeHandles val="exact"/>
        </dgm:presLayoutVars>
      </dgm:prSet>
      <dgm:spPr/>
    </dgm:pt>
    <dgm:pt modelId="{C071BDC0-8EFA-41AB-8AD4-0A9459C99F67}" type="pres">
      <dgm:prSet presAssocID="{B3E65DDD-ABC7-49BA-9B1A-FE6F695CB82F}" presName="node" presStyleLbl="node1" presStyleIdx="0" presStyleCnt="5">
        <dgm:presLayoutVars>
          <dgm:bulletEnabled val="1"/>
        </dgm:presLayoutVars>
      </dgm:prSet>
      <dgm:spPr/>
    </dgm:pt>
    <dgm:pt modelId="{E177723D-2A43-4C64-9AFF-C96C3963D946}" type="pres">
      <dgm:prSet presAssocID="{521294D7-E926-4317-9AB6-E0106437AA68}" presName="sibTrans" presStyleCnt="0"/>
      <dgm:spPr/>
    </dgm:pt>
    <dgm:pt modelId="{4F07F14D-DC1C-4C22-A49D-0997A69B1EA6}" type="pres">
      <dgm:prSet presAssocID="{F68EA886-E84D-452E-8C2C-254B4F886E3B}" presName="node" presStyleLbl="node1" presStyleIdx="1" presStyleCnt="5">
        <dgm:presLayoutVars>
          <dgm:bulletEnabled val="1"/>
        </dgm:presLayoutVars>
      </dgm:prSet>
      <dgm:spPr/>
    </dgm:pt>
    <dgm:pt modelId="{40361D84-9E19-4879-AE57-B2708DD59555}" type="pres">
      <dgm:prSet presAssocID="{28BF298E-D62D-4A16-AA75-B01099723495}" presName="sibTrans" presStyleCnt="0"/>
      <dgm:spPr/>
    </dgm:pt>
    <dgm:pt modelId="{39D9EF08-0CC2-48E1-AB0E-4C69FE32224B}" type="pres">
      <dgm:prSet presAssocID="{E080E7F9-8E5A-4C3E-92AF-BB138BF10FD3}" presName="node" presStyleLbl="node1" presStyleIdx="2" presStyleCnt="5">
        <dgm:presLayoutVars>
          <dgm:bulletEnabled val="1"/>
        </dgm:presLayoutVars>
      </dgm:prSet>
      <dgm:spPr/>
    </dgm:pt>
    <dgm:pt modelId="{EAB296D3-6FBF-4ADF-A634-257974047707}" type="pres">
      <dgm:prSet presAssocID="{CD96CFAB-9C88-411B-AF66-4057D7F04777}" presName="sibTrans" presStyleCnt="0"/>
      <dgm:spPr/>
    </dgm:pt>
    <dgm:pt modelId="{6C113E68-A010-419F-A84A-C35705531571}" type="pres">
      <dgm:prSet presAssocID="{F902746A-5B24-489C-8D5A-5A06FEFB27FA}" presName="node" presStyleLbl="node1" presStyleIdx="3" presStyleCnt="5">
        <dgm:presLayoutVars>
          <dgm:bulletEnabled val="1"/>
        </dgm:presLayoutVars>
      </dgm:prSet>
      <dgm:spPr/>
    </dgm:pt>
    <dgm:pt modelId="{987BFD29-8F59-414F-862D-16AFEDBB3D90}" type="pres">
      <dgm:prSet presAssocID="{271C2A36-4495-4429-A3E0-D11F633B22B5}" presName="sibTrans" presStyleCnt="0"/>
      <dgm:spPr/>
    </dgm:pt>
    <dgm:pt modelId="{4D756A96-0F2E-4E67-A187-799230F89FE3}" type="pres">
      <dgm:prSet presAssocID="{ABE2C307-51C7-4062-ADAF-65EBFABA7D15}" presName="node" presStyleLbl="node1" presStyleIdx="4" presStyleCnt="5">
        <dgm:presLayoutVars>
          <dgm:bulletEnabled val="1"/>
        </dgm:presLayoutVars>
      </dgm:prSet>
      <dgm:spPr/>
    </dgm:pt>
  </dgm:ptLst>
  <dgm:cxnLst>
    <dgm:cxn modelId="{AA3ECA1B-B3F3-451C-A204-ECDB57CD3A4B}" srcId="{9F49866D-AF9A-49A4-9349-735886BBB3EE}" destId="{B3E65DDD-ABC7-49BA-9B1A-FE6F695CB82F}" srcOrd="0" destOrd="0" parTransId="{074B25AC-388B-4189-9B6A-BBD1F5C31A85}" sibTransId="{521294D7-E926-4317-9AB6-E0106437AA68}"/>
    <dgm:cxn modelId="{3B72991C-B01E-4CCE-B881-C524F1920C28}" type="presOf" srcId="{F902746A-5B24-489C-8D5A-5A06FEFB27FA}" destId="{6C113E68-A010-419F-A84A-C35705531571}" srcOrd="0" destOrd="0" presId="urn:microsoft.com/office/officeart/2005/8/layout/default"/>
    <dgm:cxn modelId="{EC4EED38-8187-431F-B875-44986CEA3C8F}" type="presOf" srcId="{B3E65DDD-ABC7-49BA-9B1A-FE6F695CB82F}" destId="{C071BDC0-8EFA-41AB-8AD4-0A9459C99F67}" srcOrd="0" destOrd="0" presId="urn:microsoft.com/office/officeart/2005/8/layout/default"/>
    <dgm:cxn modelId="{D4A55567-EB5E-4FD4-81DB-415BE07639CD}" srcId="{9F49866D-AF9A-49A4-9349-735886BBB3EE}" destId="{F68EA886-E84D-452E-8C2C-254B4F886E3B}" srcOrd="1" destOrd="0" parTransId="{CC398B4C-6CFE-4D4B-BD74-19BCCD851375}" sibTransId="{28BF298E-D62D-4A16-AA75-B01099723495}"/>
    <dgm:cxn modelId="{909BCA6B-A08B-40BF-8D98-9F37DD466557}" type="presOf" srcId="{F68EA886-E84D-452E-8C2C-254B4F886E3B}" destId="{4F07F14D-DC1C-4C22-A49D-0997A69B1EA6}" srcOrd="0" destOrd="0" presId="urn:microsoft.com/office/officeart/2005/8/layout/default"/>
    <dgm:cxn modelId="{ACF8D96C-5E91-43E8-AFF4-997B351BA8F3}" type="presOf" srcId="{9F49866D-AF9A-49A4-9349-735886BBB3EE}" destId="{768668F0-F9B7-491A-A652-0E78379798E1}" srcOrd="0" destOrd="0" presId="urn:microsoft.com/office/officeart/2005/8/layout/default"/>
    <dgm:cxn modelId="{D94C3893-73B1-4066-8C94-CD2C961690ED}" srcId="{9F49866D-AF9A-49A4-9349-735886BBB3EE}" destId="{ABE2C307-51C7-4062-ADAF-65EBFABA7D15}" srcOrd="4" destOrd="0" parTransId="{DF751BF8-EDFB-4CDB-9109-596B2D18E088}" sibTransId="{C8A6BD6F-D0FC-43F2-9B8B-8C6E696A3698}"/>
    <dgm:cxn modelId="{3A39FD97-B0CA-44DE-ACA8-E2D364113C84}" srcId="{9F49866D-AF9A-49A4-9349-735886BBB3EE}" destId="{F902746A-5B24-489C-8D5A-5A06FEFB27FA}" srcOrd="3" destOrd="0" parTransId="{979D4A59-09DA-43EF-B459-9C0D3C7E25FC}" sibTransId="{271C2A36-4495-4429-A3E0-D11F633B22B5}"/>
    <dgm:cxn modelId="{B8EFD09F-9C9D-4C55-B6A0-14CB4F3AE1EB}" type="presOf" srcId="{ABE2C307-51C7-4062-ADAF-65EBFABA7D15}" destId="{4D756A96-0F2E-4E67-A187-799230F89FE3}" srcOrd="0" destOrd="0" presId="urn:microsoft.com/office/officeart/2005/8/layout/default"/>
    <dgm:cxn modelId="{D641D5DE-57F1-430E-B603-D87A58EF65A4}" type="presOf" srcId="{E080E7F9-8E5A-4C3E-92AF-BB138BF10FD3}" destId="{39D9EF08-0CC2-48E1-AB0E-4C69FE32224B}" srcOrd="0" destOrd="0" presId="urn:microsoft.com/office/officeart/2005/8/layout/default"/>
    <dgm:cxn modelId="{457F39E5-2B9D-4CDE-9D00-6C309D4C9910}" srcId="{9F49866D-AF9A-49A4-9349-735886BBB3EE}" destId="{E080E7F9-8E5A-4C3E-92AF-BB138BF10FD3}" srcOrd="2" destOrd="0" parTransId="{CD07B753-8546-44AD-870D-49FEE3FE0BE8}" sibTransId="{CD96CFAB-9C88-411B-AF66-4057D7F04777}"/>
    <dgm:cxn modelId="{FABD849C-B849-4458-A12F-00CD9A610919}" type="presParOf" srcId="{768668F0-F9B7-491A-A652-0E78379798E1}" destId="{C071BDC0-8EFA-41AB-8AD4-0A9459C99F67}" srcOrd="0" destOrd="0" presId="urn:microsoft.com/office/officeart/2005/8/layout/default"/>
    <dgm:cxn modelId="{83C0C470-5131-466F-A52D-73197E9E644B}" type="presParOf" srcId="{768668F0-F9B7-491A-A652-0E78379798E1}" destId="{E177723D-2A43-4C64-9AFF-C96C3963D946}" srcOrd="1" destOrd="0" presId="urn:microsoft.com/office/officeart/2005/8/layout/default"/>
    <dgm:cxn modelId="{C31A99CB-B8B5-4454-A1D6-FC5D55662775}" type="presParOf" srcId="{768668F0-F9B7-491A-A652-0E78379798E1}" destId="{4F07F14D-DC1C-4C22-A49D-0997A69B1EA6}" srcOrd="2" destOrd="0" presId="urn:microsoft.com/office/officeart/2005/8/layout/default"/>
    <dgm:cxn modelId="{9AF2B38D-FA86-4E26-A80A-57A6B4284CCC}" type="presParOf" srcId="{768668F0-F9B7-491A-A652-0E78379798E1}" destId="{40361D84-9E19-4879-AE57-B2708DD59555}" srcOrd="3" destOrd="0" presId="urn:microsoft.com/office/officeart/2005/8/layout/default"/>
    <dgm:cxn modelId="{FB8751B6-9FE9-4CFC-AA02-5BBF87183439}" type="presParOf" srcId="{768668F0-F9B7-491A-A652-0E78379798E1}" destId="{39D9EF08-0CC2-48E1-AB0E-4C69FE32224B}" srcOrd="4" destOrd="0" presId="urn:microsoft.com/office/officeart/2005/8/layout/default"/>
    <dgm:cxn modelId="{6882F8F7-9D9F-4BDA-9CFD-6D7EBCCFE0DF}" type="presParOf" srcId="{768668F0-F9B7-491A-A652-0E78379798E1}" destId="{EAB296D3-6FBF-4ADF-A634-257974047707}" srcOrd="5" destOrd="0" presId="urn:microsoft.com/office/officeart/2005/8/layout/default"/>
    <dgm:cxn modelId="{1FEB4C32-51DF-47F7-8198-995594B18E10}" type="presParOf" srcId="{768668F0-F9B7-491A-A652-0E78379798E1}" destId="{6C113E68-A010-419F-A84A-C35705531571}" srcOrd="6" destOrd="0" presId="urn:microsoft.com/office/officeart/2005/8/layout/default"/>
    <dgm:cxn modelId="{CBB65A60-24D0-4D46-9CFD-5ED8F2C659B0}" type="presParOf" srcId="{768668F0-F9B7-491A-A652-0E78379798E1}" destId="{987BFD29-8F59-414F-862D-16AFEDBB3D90}" srcOrd="7" destOrd="0" presId="urn:microsoft.com/office/officeart/2005/8/layout/default"/>
    <dgm:cxn modelId="{75CA7465-1835-46FC-80EF-B25C92C4FC4B}" type="presParOf" srcId="{768668F0-F9B7-491A-A652-0E78379798E1}" destId="{4D756A96-0F2E-4E67-A187-799230F89FE3}" srcOrd="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49866D-AF9A-49A4-9349-735886BBB3EE}" type="doc">
      <dgm:prSet loTypeId="urn:microsoft.com/office/officeart/2005/8/layout/defaul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3E65DDD-ABC7-49BA-9B1A-FE6F695CB82F}">
      <dgm:prSet phldrT="[Text]" custT="1"/>
      <dgm:spPr/>
      <dgm:t>
        <a:bodyPr/>
        <a:lstStyle/>
        <a:p>
          <a:r>
            <a:rPr lang="en-IN" sz="1800" b="1" dirty="0"/>
            <a:t>Active European market</a:t>
          </a:r>
        </a:p>
      </dgm:t>
    </dgm:pt>
    <dgm:pt modelId="{074B25AC-388B-4189-9B6A-BBD1F5C31A85}" type="parTrans" cxnId="{AA3ECA1B-B3F3-451C-A204-ECDB57CD3A4B}">
      <dgm:prSet/>
      <dgm:spPr/>
      <dgm:t>
        <a:bodyPr/>
        <a:lstStyle/>
        <a:p>
          <a:endParaRPr lang="en-IN" sz="1800"/>
        </a:p>
      </dgm:t>
    </dgm:pt>
    <dgm:pt modelId="{521294D7-E926-4317-9AB6-E0106437AA68}" type="sibTrans" cxnId="{AA3ECA1B-B3F3-451C-A204-ECDB57CD3A4B}">
      <dgm:prSet/>
      <dgm:spPr/>
      <dgm:t>
        <a:bodyPr/>
        <a:lstStyle/>
        <a:p>
          <a:endParaRPr lang="en-IN" sz="1800"/>
        </a:p>
      </dgm:t>
    </dgm:pt>
    <dgm:pt modelId="{F68EA886-E84D-452E-8C2C-254B4F886E3B}">
      <dgm:prSet phldrT="[Text]" custT="1"/>
      <dgm:spPr/>
      <dgm:t>
        <a:bodyPr/>
        <a:lstStyle/>
        <a:p>
          <a:r>
            <a:rPr lang="en-IN" sz="1800" b="1" dirty="0"/>
            <a:t>Inactive</a:t>
          </a:r>
          <a:r>
            <a:rPr lang="en-IN" sz="1800" b="1" baseline="0" dirty="0"/>
            <a:t> zone –Russia, Asia and Africa</a:t>
          </a:r>
          <a:endParaRPr lang="en-IN" sz="1800" b="1" dirty="0"/>
        </a:p>
      </dgm:t>
    </dgm:pt>
    <dgm:pt modelId="{CC398B4C-6CFE-4D4B-BD74-19BCCD851375}" type="parTrans" cxnId="{D4A55567-EB5E-4FD4-81DB-415BE07639CD}">
      <dgm:prSet/>
      <dgm:spPr/>
      <dgm:t>
        <a:bodyPr/>
        <a:lstStyle/>
        <a:p>
          <a:endParaRPr lang="en-IN" sz="1800"/>
        </a:p>
      </dgm:t>
    </dgm:pt>
    <dgm:pt modelId="{28BF298E-D62D-4A16-AA75-B01099723495}" type="sibTrans" cxnId="{D4A55567-EB5E-4FD4-81DB-415BE07639CD}">
      <dgm:prSet/>
      <dgm:spPr/>
      <dgm:t>
        <a:bodyPr/>
        <a:lstStyle/>
        <a:p>
          <a:endParaRPr lang="en-IN" sz="1800"/>
        </a:p>
      </dgm:t>
    </dgm:pt>
    <dgm:pt modelId="{E080E7F9-8E5A-4C3E-92AF-BB138BF10FD3}">
      <dgm:prSet phldrT="[Text]" custT="1"/>
      <dgm:spPr/>
      <dgm:t>
        <a:bodyPr/>
        <a:lstStyle/>
        <a:p>
          <a:r>
            <a:rPr lang="en-IN" sz="1800" b="1" dirty="0"/>
            <a:t>Netherland – 200937 highest quantity </a:t>
          </a:r>
        </a:p>
      </dgm:t>
    </dgm:pt>
    <dgm:pt modelId="{CD07B753-8546-44AD-870D-49FEE3FE0BE8}" type="parTrans" cxnId="{457F39E5-2B9D-4CDE-9D00-6C309D4C9910}">
      <dgm:prSet/>
      <dgm:spPr/>
      <dgm:t>
        <a:bodyPr/>
        <a:lstStyle/>
        <a:p>
          <a:endParaRPr lang="en-IN" sz="1800"/>
        </a:p>
      </dgm:t>
    </dgm:pt>
    <dgm:pt modelId="{CD96CFAB-9C88-411B-AF66-4057D7F04777}" type="sibTrans" cxnId="{457F39E5-2B9D-4CDE-9D00-6C309D4C9910}">
      <dgm:prSet/>
      <dgm:spPr/>
      <dgm:t>
        <a:bodyPr/>
        <a:lstStyle/>
        <a:p>
          <a:endParaRPr lang="en-IN" sz="1800"/>
        </a:p>
      </dgm:t>
    </dgm:pt>
    <dgm:pt modelId="{F902746A-5B24-489C-8D5A-5A06FEFB27FA}">
      <dgm:prSet phldrT="[Text]" custT="1"/>
      <dgm:spPr/>
      <dgm:t>
        <a:bodyPr/>
        <a:lstStyle/>
        <a:p>
          <a:r>
            <a:rPr lang="en-IN" sz="1800" b="1" dirty="0"/>
            <a:t>Ireland and It’s neighbours are promising areas</a:t>
          </a:r>
        </a:p>
      </dgm:t>
    </dgm:pt>
    <dgm:pt modelId="{979D4A59-09DA-43EF-B459-9C0D3C7E25FC}" type="parTrans" cxnId="{3A39FD97-B0CA-44DE-ACA8-E2D364113C84}">
      <dgm:prSet/>
      <dgm:spPr/>
      <dgm:t>
        <a:bodyPr/>
        <a:lstStyle/>
        <a:p>
          <a:endParaRPr lang="en-IN" sz="1800"/>
        </a:p>
      </dgm:t>
    </dgm:pt>
    <dgm:pt modelId="{271C2A36-4495-4429-A3E0-D11F633B22B5}" type="sibTrans" cxnId="{3A39FD97-B0CA-44DE-ACA8-E2D364113C84}">
      <dgm:prSet/>
      <dgm:spPr/>
      <dgm:t>
        <a:bodyPr/>
        <a:lstStyle/>
        <a:p>
          <a:endParaRPr lang="en-IN" sz="1800"/>
        </a:p>
      </dgm:t>
    </dgm:pt>
    <dgm:pt modelId="{ABE2C307-51C7-4062-ADAF-65EBFABA7D15}">
      <dgm:prSet phldrT="[Text]" custT="1"/>
      <dgm:spPr/>
      <dgm:t>
        <a:bodyPr/>
        <a:lstStyle/>
        <a:p>
          <a:pPr algn="ctr"/>
          <a:r>
            <a:rPr lang="en-IN" sz="1800" b="1" dirty="0"/>
            <a:t>Netherland,</a:t>
          </a:r>
          <a:r>
            <a:rPr lang="en-IN" sz="1800" b="1" baseline="0" dirty="0"/>
            <a:t> Germany, France has a good customer base</a:t>
          </a:r>
          <a:endParaRPr lang="en-IN" sz="1800" b="1" dirty="0"/>
        </a:p>
      </dgm:t>
    </dgm:pt>
    <dgm:pt modelId="{DF751BF8-EDFB-4CDB-9109-596B2D18E088}" type="parTrans" cxnId="{D94C3893-73B1-4066-8C94-CD2C961690ED}">
      <dgm:prSet/>
      <dgm:spPr/>
      <dgm:t>
        <a:bodyPr/>
        <a:lstStyle/>
        <a:p>
          <a:endParaRPr lang="en-IN" sz="1800"/>
        </a:p>
      </dgm:t>
    </dgm:pt>
    <dgm:pt modelId="{C8A6BD6F-D0FC-43F2-9B8B-8C6E696A3698}" type="sibTrans" cxnId="{D94C3893-73B1-4066-8C94-CD2C961690ED}">
      <dgm:prSet/>
      <dgm:spPr/>
      <dgm:t>
        <a:bodyPr/>
        <a:lstStyle/>
        <a:p>
          <a:endParaRPr lang="en-IN" sz="1800"/>
        </a:p>
      </dgm:t>
    </dgm:pt>
    <dgm:pt modelId="{768668F0-F9B7-491A-A652-0E78379798E1}" type="pres">
      <dgm:prSet presAssocID="{9F49866D-AF9A-49A4-9349-735886BBB3EE}" presName="diagram" presStyleCnt="0">
        <dgm:presLayoutVars>
          <dgm:dir/>
          <dgm:resizeHandles val="exact"/>
        </dgm:presLayoutVars>
      </dgm:prSet>
      <dgm:spPr/>
    </dgm:pt>
    <dgm:pt modelId="{C071BDC0-8EFA-41AB-8AD4-0A9459C99F67}" type="pres">
      <dgm:prSet presAssocID="{B3E65DDD-ABC7-49BA-9B1A-FE6F695CB82F}" presName="node" presStyleLbl="node1" presStyleIdx="0" presStyleCnt="5">
        <dgm:presLayoutVars>
          <dgm:bulletEnabled val="1"/>
        </dgm:presLayoutVars>
      </dgm:prSet>
      <dgm:spPr/>
    </dgm:pt>
    <dgm:pt modelId="{E177723D-2A43-4C64-9AFF-C96C3963D946}" type="pres">
      <dgm:prSet presAssocID="{521294D7-E926-4317-9AB6-E0106437AA68}" presName="sibTrans" presStyleCnt="0"/>
      <dgm:spPr/>
    </dgm:pt>
    <dgm:pt modelId="{4F07F14D-DC1C-4C22-A49D-0997A69B1EA6}" type="pres">
      <dgm:prSet presAssocID="{F68EA886-E84D-452E-8C2C-254B4F886E3B}" presName="node" presStyleLbl="node1" presStyleIdx="1" presStyleCnt="5">
        <dgm:presLayoutVars>
          <dgm:bulletEnabled val="1"/>
        </dgm:presLayoutVars>
      </dgm:prSet>
      <dgm:spPr/>
    </dgm:pt>
    <dgm:pt modelId="{40361D84-9E19-4879-AE57-B2708DD59555}" type="pres">
      <dgm:prSet presAssocID="{28BF298E-D62D-4A16-AA75-B01099723495}" presName="sibTrans" presStyleCnt="0"/>
      <dgm:spPr/>
    </dgm:pt>
    <dgm:pt modelId="{39D9EF08-0CC2-48E1-AB0E-4C69FE32224B}" type="pres">
      <dgm:prSet presAssocID="{E080E7F9-8E5A-4C3E-92AF-BB138BF10FD3}" presName="node" presStyleLbl="node1" presStyleIdx="2" presStyleCnt="5">
        <dgm:presLayoutVars>
          <dgm:bulletEnabled val="1"/>
        </dgm:presLayoutVars>
      </dgm:prSet>
      <dgm:spPr/>
    </dgm:pt>
    <dgm:pt modelId="{EAB296D3-6FBF-4ADF-A634-257974047707}" type="pres">
      <dgm:prSet presAssocID="{CD96CFAB-9C88-411B-AF66-4057D7F04777}" presName="sibTrans" presStyleCnt="0"/>
      <dgm:spPr/>
    </dgm:pt>
    <dgm:pt modelId="{6C113E68-A010-419F-A84A-C35705531571}" type="pres">
      <dgm:prSet presAssocID="{F902746A-5B24-489C-8D5A-5A06FEFB27FA}" presName="node" presStyleLbl="node1" presStyleIdx="3" presStyleCnt="5">
        <dgm:presLayoutVars>
          <dgm:bulletEnabled val="1"/>
        </dgm:presLayoutVars>
      </dgm:prSet>
      <dgm:spPr/>
    </dgm:pt>
    <dgm:pt modelId="{987BFD29-8F59-414F-862D-16AFEDBB3D90}" type="pres">
      <dgm:prSet presAssocID="{271C2A36-4495-4429-A3E0-D11F633B22B5}" presName="sibTrans" presStyleCnt="0"/>
      <dgm:spPr/>
    </dgm:pt>
    <dgm:pt modelId="{4D756A96-0F2E-4E67-A187-799230F89FE3}" type="pres">
      <dgm:prSet presAssocID="{ABE2C307-51C7-4062-ADAF-65EBFABA7D15}" presName="node" presStyleLbl="node1" presStyleIdx="4" presStyleCnt="5">
        <dgm:presLayoutVars>
          <dgm:bulletEnabled val="1"/>
        </dgm:presLayoutVars>
      </dgm:prSet>
      <dgm:spPr/>
    </dgm:pt>
  </dgm:ptLst>
  <dgm:cxnLst>
    <dgm:cxn modelId="{AA3ECA1B-B3F3-451C-A204-ECDB57CD3A4B}" srcId="{9F49866D-AF9A-49A4-9349-735886BBB3EE}" destId="{B3E65DDD-ABC7-49BA-9B1A-FE6F695CB82F}" srcOrd="0" destOrd="0" parTransId="{074B25AC-388B-4189-9B6A-BBD1F5C31A85}" sibTransId="{521294D7-E926-4317-9AB6-E0106437AA68}"/>
    <dgm:cxn modelId="{3B72991C-B01E-4CCE-B881-C524F1920C28}" type="presOf" srcId="{F902746A-5B24-489C-8D5A-5A06FEFB27FA}" destId="{6C113E68-A010-419F-A84A-C35705531571}" srcOrd="0" destOrd="0" presId="urn:microsoft.com/office/officeart/2005/8/layout/default"/>
    <dgm:cxn modelId="{EC4EED38-8187-431F-B875-44986CEA3C8F}" type="presOf" srcId="{B3E65DDD-ABC7-49BA-9B1A-FE6F695CB82F}" destId="{C071BDC0-8EFA-41AB-8AD4-0A9459C99F67}" srcOrd="0" destOrd="0" presId="urn:microsoft.com/office/officeart/2005/8/layout/default"/>
    <dgm:cxn modelId="{D4A55567-EB5E-4FD4-81DB-415BE07639CD}" srcId="{9F49866D-AF9A-49A4-9349-735886BBB3EE}" destId="{F68EA886-E84D-452E-8C2C-254B4F886E3B}" srcOrd="1" destOrd="0" parTransId="{CC398B4C-6CFE-4D4B-BD74-19BCCD851375}" sibTransId="{28BF298E-D62D-4A16-AA75-B01099723495}"/>
    <dgm:cxn modelId="{909BCA6B-A08B-40BF-8D98-9F37DD466557}" type="presOf" srcId="{F68EA886-E84D-452E-8C2C-254B4F886E3B}" destId="{4F07F14D-DC1C-4C22-A49D-0997A69B1EA6}" srcOrd="0" destOrd="0" presId="urn:microsoft.com/office/officeart/2005/8/layout/default"/>
    <dgm:cxn modelId="{ACF8D96C-5E91-43E8-AFF4-997B351BA8F3}" type="presOf" srcId="{9F49866D-AF9A-49A4-9349-735886BBB3EE}" destId="{768668F0-F9B7-491A-A652-0E78379798E1}" srcOrd="0" destOrd="0" presId="urn:microsoft.com/office/officeart/2005/8/layout/default"/>
    <dgm:cxn modelId="{D94C3893-73B1-4066-8C94-CD2C961690ED}" srcId="{9F49866D-AF9A-49A4-9349-735886BBB3EE}" destId="{ABE2C307-51C7-4062-ADAF-65EBFABA7D15}" srcOrd="4" destOrd="0" parTransId="{DF751BF8-EDFB-4CDB-9109-596B2D18E088}" sibTransId="{C8A6BD6F-D0FC-43F2-9B8B-8C6E696A3698}"/>
    <dgm:cxn modelId="{3A39FD97-B0CA-44DE-ACA8-E2D364113C84}" srcId="{9F49866D-AF9A-49A4-9349-735886BBB3EE}" destId="{F902746A-5B24-489C-8D5A-5A06FEFB27FA}" srcOrd="3" destOrd="0" parTransId="{979D4A59-09DA-43EF-B459-9C0D3C7E25FC}" sibTransId="{271C2A36-4495-4429-A3E0-D11F633B22B5}"/>
    <dgm:cxn modelId="{B8EFD09F-9C9D-4C55-B6A0-14CB4F3AE1EB}" type="presOf" srcId="{ABE2C307-51C7-4062-ADAF-65EBFABA7D15}" destId="{4D756A96-0F2E-4E67-A187-799230F89FE3}" srcOrd="0" destOrd="0" presId="urn:microsoft.com/office/officeart/2005/8/layout/default"/>
    <dgm:cxn modelId="{D641D5DE-57F1-430E-B603-D87A58EF65A4}" type="presOf" srcId="{E080E7F9-8E5A-4C3E-92AF-BB138BF10FD3}" destId="{39D9EF08-0CC2-48E1-AB0E-4C69FE32224B}" srcOrd="0" destOrd="0" presId="urn:microsoft.com/office/officeart/2005/8/layout/default"/>
    <dgm:cxn modelId="{457F39E5-2B9D-4CDE-9D00-6C309D4C9910}" srcId="{9F49866D-AF9A-49A4-9349-735886BBB3EE}" destId="{E080E7F9-8E5A-4C3E-92AF-BB138BF10FD3}" srcOrd="2" destOrd="0" parTransId="{CD07B753-8546-44AD-870D-49FEE3FE0BE8}" sibTransId="{CD96CFAB-9C88-411B-AF66-4057D7F04777}"/>
    <dgm:cxn modelId="{FABD849C-B849-4458-A12F-00CD9A610919}" type="presParOf" srcId="{768668F0-F9B7-491A-A652-0E78379798E1}" destId="{C071BDC0-8EFA-41AB-8AD4-0A9459C99F67}" srcOrd="0" destOrd="0" presId="urn:microsoft.com/office/officeart/2005/8/layout/default"/>
    <dgm:cxn modelId="{83C0C470-5131-466F-A52D-73197E9E644B}" type="presParOf" srcId="{768668F0-F9B7-491A-A652-0E78379798E1}" destId="{E177723D-2A43-4C64-9AFF-C96C3963D946}" srcOrd="1" destOrd="0" presId="urn:microsoft.com/office/officeart/2005/8/layout/default"/>
    <dgm:cxn modelId="{C31A99CB-B8B5-4454-A1D6-FC5D55662775}" type="presParOf" srcId="{768668F0-F9B7-491A-A652-0E78379798E1}" destId="{4F07F14D-DC1C-4C22-A49D-0997A69B1EA6}" srcOrd="2" destOrd="0" presId="urn:microsoft.com/office/officeart/2005/8/layout/default"/>
    <dgm:cxn modelId="{9AF2B38D-FA86-4E26-A80A-57A6B4284CCC}" type="presParOf" srcId="{768668F0-F9B7-491A-A652-0E78379798E1}" destId="{40361D84-9E19-4879-AE57-B2708DD59555}" srcOrd="3" destOrd="0" presId="urn:microsoft.com/office/officeart/2005/8/layout/default"/>
    <dgm:cxn modelId="{FB8751B6-9FE9-4CFC-AA02-5BBF87183439}" type="presParOf" srcId="{768668F0-F9B7-491A-A652-0E78379798E1}" destId="{39D9EF08-0CC2-48E1-AB0E-4C69FE32224B}" srcOrd="4" destOrd="0" presId="urn:microsoft.com/office/officeart/2005/8/layout/default"/>
    <dgm:cxn modelId="{6882F8F7-9D9F-4BDA-9CFD-6D7EBCCFE0DF}" type="presParOf" srcId="{768668F0-F9B7-491A-A652-0E78379798E1}" destId="{EAB296D3-6FBF-4ADF-A634-257974047707}" srcOrd="5" destOrd="0" presId="urn:microsoft.com/office/officeart/2005/8/layout/default"/>
    <dgm:cxn modelId="{1FEB4C32-51DF-47F7-8198-995594B18E10}" type="presParOf" srcId="{768668F0-F9B7-491A-A652-0E78379798E1}" destId="{6C113E68-A010-419F-A84A-C35705531571}" srcOrd="6" destOrd="0" presId="urn:microsoft.com/office/officeart/2005/8/layout/default"/>
    <dgm:cxn modelId="{CBB65A60-24D0-4D46-9CFD-5ED8F2C659B0}" type="presParOf" srcId="{768668F0-F9B7-491A-A652-0E78379798E1}" destId="{987BFD29-8F59-414F-862D-16AFEDBB3D90}" srcOrd="7" destOrd="0" presId="urn:microsoft.com/office/officeart/2005/8/layout/default"/>
    <dgm:cxn modelId="{75CA7465-1835-46FC-80EF-B25C92C4FC4B}" type="presParOf" srcId="{768668F0-F9B7-491A-A652-0E78379798E1}" destId="{4D756A96-0F2E-4E67-A187-799230F89FE3}" srcOrd="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1BDC0-8EFA-41AB-8AD4-0A9459C99F67}">
      <dsp:nvSpPr>
        <dsp:cNvPr id="0" name=""/>
        <dsp:cNvSpPr/>
      </dsp:nvSpPr>
      <dsp:spPr>
        <a:xfrm>
          <a:off x="574" y="267360"/>
          <a:ext cx="2240095" cy="1344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1</a:t>
          </a:r>
          <a:r>
            <a:rPr lang="en-IN" sz="1800" b="1" kern="1200" baseline="30000" dirty="0"/>
            <a:t>st</a:t>
          </a:r>
          <a:r>
            <a:rPr lang="en-IN" sz="1800" b="1" kern="1200" dirty="0"/>
            <a:t> 8 months stable revenue</a:t>
          </a:r>
        </a:p>
      </dsp:txBody>
      <dsp:txXfrm>
        <a:off x="574" y="267360"/>
        <a:ext cx="2240095" cy="1344057"/>
      </dsp:txXfrm>
    </dsp:sp>
    <dsp:sp modelId="{4F07F14D-DC1C-4C22-A49D-0997A69B1EA6}">
      <dsp:nvSpPr>
        <dsp:cNvPr id="0" name=""/>
        <dsp:cNvSpPr/>
      </dsp:nvSpPr>
      <dsp:spPr>
        <a:xfrm>
          <a:off x="2464679" y="267360"/>
          <a:ext cx="2240095" cy="1344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Average of 21.8% increase from September to November</a:t>
          </a:r>
        </a:p>
      </dsp:txBody>
      <dsp:txXfrm>
        <a:off x="2464679" y="267360"/>
        <a:ext cx="2240095" cy="1344057"/>
      </dsp:txXfrm>
    </dsp:sp>
    <dsp:sp modelId="{39D9EF08-0CC2-48E1-AB0E-4C69FE32224B}">
      <dsp:nvSpPr>
        <dsp:cNvPr id="0" name=""/>
        <dsp:cNvSpPr/>
      </dsp:nvSpPr>
      <dsp:spPr>
        <a:xfrm>
          <a:off x="574" y="1835427"/>
          <a:ext cx="2240095" cy="1344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November holds the highest sales</a:t>
          </a:r>
        </a:p>
      </dsp:txBody>
      <dsp:txXfrm>
        <a:off x="574" y="1835427"/>
        <a:ext cx="2240095" cy="1344057"/>
      </dsp:txXfrm>
    </dsp:sp>
    <dsp:sp modelId="{6C113E68-A010-419F-A84A-C35705531571}">
      <dsp:nvSpPr>
        <dsp:cNvPr id="0" name=""/>
        <dsp:cNvSpPr/>
      </dsp:nvSpPr>
      <dsp:spPr>
        <a:xfrm>
          <a:off x="2464679" y="1835427"/>
          <a:ext cx="2240095" cy="1344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August – December shows seasonality influence</a:t>
          </a:r>
        </a:p>
      </dsp:txBody>
      <dsp:txXfrm>
        <a:off x="2464679" y="1835427"/>
        <a:ext cx="2240095" cy="1344057"/>
      </dsp:txXfrm>
    </dsp:sp>
    <dsp:sp modelId="{4D756A96-0F2E-4E67-A187-799230F89FE3}">
      <dsp:nvSpPr>
        <dsp:cNvPr id="0" name=""/>
        <dsp:cNvSpPr/>
      </dsp:nvSpPr>
      <dsp:spPr>
        <a:xfrm>
          <a:off x="1232627" y="3403494"/>
          <a:ext cx="2240095" cy="1344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Exact seasonality undetermined due to irrelevant December month data.</a:t>
          </a:r>
        </a:p>
      </dsp:txBody>
      <dsp:txXfrm>
        <a:off x="1232627" y="3403494"/>
        <a:ext cx="2240095" cy="1344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1BDC0-8EFA-41AB-8AD4-0A9459C99F67}">
      <dsp:nvSpPr>
        <dsp:cNvPr id="0" name=""/>
        <dsp:cNvSpPr/>
      </dsp:nvSpPr>
      <dsp:spPr>
        <a:xfrm>
          <a:off x="570" y="316681"/>
          <a:ext cx="2226492" cy="1335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Representation</a:t>
          </a:r>
          <a:r>
            <a:rPr lang="en-IN" sz="1800" b="1" kern="1200" baseline="0" dirty="0"/>
            <a:t> excluding United Kingdom</a:t>
          </a:r>
          <a:endParaRPr lang="en-IN" sz="1800" b="1" kern="1200" dirty="0"/>
        </a:p>
      </dsp:txBody>
      <dsp:txXfrm>
        <a:off x="570" y="316681"/>
        <a:ext cx="2226492" cy="1335895"/>
      </dsp:txXfrm>
    </dsp:sp>
    <dsp:sp modelId="{4F07F14D-DC1C-4C22-A49D-0997A69B1EA6}">
      <dsp:nvSpPr>
        <dsp:cNvPr id="0" name=""/>
        <dsp:cNvSpPr/>
      </dsp:nvSpPr>
      <dsp:spPr>
        <a:xfrm>
          <a:off x="2449712" y="316681"/>
          <a:ext cx="2226492" cy="1335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High purchasing power is noticed in these countries</a:t>
          </a:r>
        </a:p>
      </dsp:txBody>
      <dsp:txXfrm>
        <a:off x="2449712" y="316681"/>
        <a:ext cx="2226492" cy="1335895"/>
      </dsp:txXfrm>
    </dsp:sp>
    <dsp:sp modelId="{39D9EF08-0CC2-48E1-AB0E-4C69FE32224B}">
      <dsp:nvSpPr>
        <dsp:cNvPr id="0" name=""/>
        <dsp:cNvSpPr/>
      </dsp:nvSpPr>
      <dsp:spPr>
        <a:xfrm>
          <a:off x="570" y="1875226"/>
          <a:ext cx="2226492" cy="1335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Countries</a:t>
          </a:r>
          <a:r>
            <a:rPr lang="en-IN" sz="1800" b="1" kern="1200" baseline="0" dirty="0"/>
            <a:t> with high potential</a:t>
          </a:r>
          <a:endParaRPr lang="en-IN" sz="1800" b="1" kern="1200" dirty="0"/>
        </a:p>
      </dsp:txBody>
      <dsp:txXfrm>
        <a:off x="570" y="1875226"/>
        <a:ext cx="2226492" cy="1335895"/>
      </dsp:txXfrm>
    </dsp:sp>
    <dsp:sp modelId="{6C113E68-A010-419F-A84A-C35705531571}">
      <dsp:nvSpPr>
        <dsp:cNvPr id="0" name=""/>
        <dsp:cNvSpPr/>
      </dsp:nvSpPr>
      <dsp:spPr>
        <a:xfrm>
          <a:off x="2449712" y="1875226"/>
          <a:ext cx="2226492" cy="1335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Netherland</a:t>
          </a:r>
          <a:r>
            <a:rPr lang="en-IN" sz="1800" b="1" kern="1200" baseline="0" dirty="0"/>
            <a:t> – Highest revenue generator</a:t>
          </a:r>
          <a:endParaRPr lang="en-IN" sz="1800" b="1" kern="1200" dirty="0"/>
        </a:p>
      </dsp:txBody>
      <dsp:txXfrm>
        <a:off x="2449712" y="1875226"/>
        <a:ext cx="2226492" cy="1335895"/>
      </dsp:txXfrm>
    </dsp:sp>
    <dsp:sp modelId="{4D756A96-0F2E-4E67-A187-799230F89FE3}">
      <dsp:nvSpPr>
        <dsp:cNvPr id="0" name=""/>
        <dsp:cNvSpPr/>
      </dsp:nvSpPr>
      <dsp:spPr>
        <a:xfrm>
          <a:off x="1225141" y="3433770"/>
          <a:ext cx="2226492" cy="1335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Top 3 – Netherland, Ireland and Germany</a:t>
          </a:r>
        </a:p>
      </dsp:txBody>
      <dsp:txXfrm>
        <a:off x="1225141" y="3433770"/>
        <a:ext cx="2226492" cy="13358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1BDC0-8EFA-41AB-8AD4-0A9459C99F67}">
      <dsp:nvSpPr>
        <dsp:cNvPr id="0" name=""/>
        <dsp:cNvSpPr/>
      </dsp:nvSpPr>
      <dsp:spPr>
        <a:xfrm>
          <a:off x="570" y="316681"/>
          <a:ext cx="2226492" cy="1335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Top</a:t>
          </a:r>
          <a:r>
            <a:rPr lang="en-IN" sz="1800" b="1" kern="1200" baseline="0" dirty="0"/>
            <a:t> customer revenue generation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baseline="0" dirty="0"/>
            <a:t> – $280,206</a:t>
          </a:r>
          <a:endParaRPr lang="en-IN" sz="1800" b="1" kern="1200" dirty="0"/>
        </a:p>
      </dsp:txBody>
      <dsp:txXfrm>
        <a:off x="570" y="316681"/>
        <a:ext cx="2226492" cy="1335895"/>
      </dsp:txXfrm>
    </dsp:sp>
    <dsp:sp modelId="{4F07F14D-DC1C-4C22-A49D-0997A69B1EA6}">
      <dsp:nvSpPr>
        <dsp:cNvPr id="0" name=""/>
        <dsp:cNvSpPr/>
      </dsp:nvSpPr>
      <dsp:spPr>
        <a:xfrm>
          <a:off x="2449712" y="316681"/>
          <a:ext cx="2226492" cy="1335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Average</a:t>
          </a:r>
          <a:r>
            <a:rPr lang="en-IN" sz="1800" b="1" kern="1200" baseline="0" dirty="0"/>
            <a:t> revenue generated by Id ‘12346’ – 77k &amp; ‘16446’ - 56k</a:t>
          </a:r>
          <a:endParaRPr lang="en-IN" sz="1800" b="1" kern="1200" dirty="0"/>
        </a:p>
      </dsp:txBody>
      <dsp:txXfrm>
        <a:off x="2449712" y="316681"/>
        <a:ext cx="2226492" cy="1335895"/>
      </dsp:txXfrm>
    </dsp:sp>
    <dsp:sp modelId="{39D9EF08-0CC2-48E1-AB0E-4C69FE32224B}">
      <dsp:nvSpPr>
        <dsp:cNvPr id="0" name=""/>
        <dsp:cNvSpPr/>
      </dsp:nvSpPr>
      <dsp:spPr>
        <a:xfrm>
          <a:off x="570" y="1875226"/>
          <a:ext cx="2226492" cy="1335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Maximum</a:t>
          </a:r>
          <a:r>
            <a:rPr lang="en-IN" sz="1800" b="1" kern="1200" baseline="0" dirty="0"/>
            <a:t> contribution of revenue – 18.22% of the whole</a:t>
          </a:r>
          <a:endParaRPr lang="en-IN" sz="1800" b="1" kern="1200" dirty="0"/>
        </a:p>
      </dsp:txBody>
      <dsp:txXfrm>
        <a:off x="570" y="1875226"/>
        <a:ext cx="2226492" cy="1335895"/>
      </dsp:txXfrm>
    </dsp:sp>
    <dsp:sp modelId="{6C113E68-A010-419F-A84A-C35705531571}">
      <dsp:nvSpPr>
        <dsp:cNvPr id="0" name=""/>
        <dsp:cNvSpPr/>
      </dsp:nvSpPr>
      <dsp:spPr>
        <a:xfrm>
          <a:off x="2449712" y="1875226"/>
          <a:ext cx="2226492" cy="1335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Id ‘14646’ and ‘18102’ – Highest revenue contributors</a:t>
          </a:r>
        </a:p>
      </dsp:txBody>
      <dsp:txXfrm>
        <a:off x="2449712" y="1875226"/>
        <a:ext cx="2226492" cy="1335895"/>
      </dsp:txXfrm>
    </dsp:sp>
    <dsp:sp modelId="{4D756A96-0F2E-4E67-A187-799230F89FE3}">
      <dsp:nvSpPr>
        <dsp:cNvPr id="0" name=""/>
        <dsp:cNvSpPr/>
      </dsp:nvSpPr>
      <dsp:spPr>
        <a:xfrm>
          <a:off x="1225141" y="3433770"/>
          <a:ext cx="2226492" cy="1335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Minimum</a:t>
          </a:r>
          <a:r>
            <a:rPr lang="en-IN" sz="1800" b="1" kern="1200" baseline="0" dirty="0"/>
            <a:t> contribution of revenue – 5.02% of the whole</a:t>
          </a:r>
          <a:endParaRPr lang="en-IN" sz="1800" b="1" kern="1200" dirty="0"/>
        </a:p>
      </dsp:txBody>
      <dsp:txXfrm>
        <a:off x="1225141" y="3433770"/>
        <a:ext cx="2226492" cy="1335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1BDC0-8EFA-41AB-8AD4-0A9459C99F67}">
      <dsp:nvSpPr>
        <dsp:cNvPr id="0" name=""/>
        <dsp:cNvSpPr/>
      </dsp:nvSpPr>
      <dsp:spPr>
        <a:xfrm>
          <a:off x="574" y="267360"/>
          <a:ext cx="2240095" cy="1344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Active European market</a:t>
          </a:r>
        </a:p>
      </dsp:txBody>
      <dsp:txXfrm>
        <a:off x="574" y="267360"/>
        <a:ext cx="2240095" cy="1344057"/>
      </dsp:txXfrm>
    </dsp:sp>
    <dsp:sp modelId="{4F07F14D-DC1C-4C22-A49D-0997A69B1EA6}">
      <dsp:nvSpPr>
        <dsp:cNvPr id="0" name=""/>
        <dsp:cNvSpPr/>
      </dsp:nvSpPr>
      <dsp:spPr>
        <a:xfrm>
          <a:off x="2464679" y="267360"/>
          <a:ext cx="2240095" cy="1344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Inactive</a:t>
          </a:r>
          <a:r>
            <a:rPr lang="en-IN" sz="1800" b="1" kern="1200" baseline="0" dirty="0"/>
            <a:t> zone –Russia, Asia and Africa</a:t>
          </a:r>
          <a:endParaRPr lang="en-IN" sz="1800" b="1" kern="1200" dirty="0"/>
        </a:p>
      </dsp:txBody>
      <dsp:txXfrm>
        <a:off x="2464679" y="267360"/>
        <a:ext cx="2240095" cy="1344057"/>
      </dsp:txXfrm>
    </dsp:sp>
    <dsp:sp modelId="{39D9EF08-0CC2-48E1-AB0E-4C69FE32224B}">
      <dsp:nvSpPr>
        <dsp:cNvPr id="0" name=""/>
        <dsp:cNvSpPr/>
      </dsp:nvSpPr>
      <dsp:spPr>
        <a:xfrm>
          <a:off x="574" y="1835427"/>
          <a:ext cx="2240095" cy="1344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Netherland – 200937 highest quantity </a:t>
          </a:r>
        </a:p>
      </dsp:txBody>
      <dsp:txXfrm>
        <a:off x="574" y="1835427"/>
        <a:ext cx="2240095" cy="1344057"/>
      </dsp:txXfrm>
    </dsp:sp>
    <dsp:sp modelId="{6C113E68-A010-419F-A84A-C35705531571}">
      <dsp:nvSpPr>
        <dsp:cNvPr id="0" name=""/>
        <dsp:cNvSpPr/>
      </dsp:nvSpPr>
      <dsp:spPr>
        <a:xfrm>
          <a:off x="2464679" y="1835427"/>
          <a:ext cx="2240095" cy="1344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Ireland and It’s neighbours are promising areas</a:t>
          </a:r>
        </a:p>
      </dsp:txBody>
      <dsp:txXfrm>
        <a:off x="2464679" y="1835427"/>
        <a:ext cx="2240095" cy="1344057"/>
      </dsp:txXfrm>
    </dsp:sp>
    <dsp:sp modelId="{4D756A96-0F2E-4E67-A187-799230F89FE3}">
      <dsp:nvSpPr>
        <dsp:cNvPr id="0" name=""/>
        <dsp:cNvSpPr/>
      </dsp:nvSpPr>
      <dsp:spPr>
        <a:xfrm>
          <a:off x="1232627" y="3403494"/>
          <a:ext cx="2240095" cy="1344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Netherland,</a:t>
          </a:r>
          <a:r>
            <a:rPr lang="en-IN" sz="1800" b="1" kern="1200" baseline="0" dirty="0"/>
            <a:t> Germany, France has a good customer base</a:t>
          </a:r>
          <a:endParaRPr lang="en-IN" sz="1800" b="1" kern="1200" dirty="0"/>
        </a:p>
      </dsp:txBody>
      <dsp:txXfrm>
        <a:off x="1232627" y="3403494"/>
        <a:ext cx="2240095" cy="1344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80B1F-D314-46E6-BA42-21C5C25584C7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59143-94B5-4B51-A516-808626BE8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59143-94B5-4B51-A516-808626BE81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79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6380-65A9-482F-8D53-5FA90DD308F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F327-9E53-4BD8-B032-2EBCF7EE551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8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6380-65A9-482F-8D53-5FA90DD308F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F327-9E53-4BD8-B032-2EBCF7EE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9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6380-65A9-482F-8D53-5FA90DD308F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F327-9E53-4BD8-B032-2EBCF7EE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0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6380-65A9-482F-8D53-5FA90DD308F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F327-9E53-4BD8-B032-2EBCF7EE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94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6380-65A9-482F-8D53-5FA90DD308F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F327-9E53-4BD8-B032-2EBCF7EE551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3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6380-65A9-482F-8D53-5FA90DD308F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F327-9E53-4BD8-B032-2EBCF7EE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6380-65A9-482F-8D53-5FA90DD308F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F327-9E53-4BD8-B032-2EBCF7EE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6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6380-65A9-482F-8D53-5FA90DD308F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F327-9E53-4BD8-B032-2EBCF7EE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43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6380-65A9-482F-8D53-5FA90DD308F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F327-9E53-4BD8-B032-2EBCF7EE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5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606380-65A9-482F-8D53-5FA90DD308F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6DF327-9E53-4BD8-B032-2EBCF7EE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8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6380-65A9-482F-8D53-5FA90DD308F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F327-9E53-4BD8-B032-2EBCF7EE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606380-65A9-482F-8D53-5FA90DD308F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6DF327-9E53-4BD8-B032-2EBCF7EE551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19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ED6B-E557-D2C7-45B2-152126F9F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REVENUE AND EXPANSION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85268-4EC6-F9F7-ED07-49416FD27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727087"/>
            <a:ext cx="10058400" cy="1143000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TATA INSIGHTS AND QUANTS</a:t>
            </a:r>
          </a:p>
          <a:p>
            <a:r>
              <a:rPr lang="en-IN" b="1" dirty="0">
                <a:solidFill>
                  <a:srgbClr val="00B0F0"/>
                </a:solidFill>
              </a:rPr>
              <a:t>DEVADHARSHINI n – CONSULTANT, TATA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D6D24A54-B203-9B26-7937-DD103491A2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8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41"/>
    </mc:Choice>
    <mc:Fallback>
      <p:transition spd="slow" advTm="54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29-A360-5D1F-C733-19896762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EE91-EF1C-DA76-B572-717D32FA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/>
              <a:t> The company can involve in making strategies that aims at stocking and advertising seasonal products to maximize the sales  which suits up the demand.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/>
              <a:t>The company can work more on identifying the most demand products during less sale period, by which essential marketing strategies can be introduced to boost up the sales.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/>
              <a:t>Concentrating more on region based product purchase and revenue marketing strategies can be assigned which will lead to enormous rise in sales.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/>
              <a:t>The European market has a promising potential of growth and company should aim on marketing strategies that will lead to a raise in company’s demand and position in the region.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163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E920-4CF9-6D7C-514C-A0C9EBCD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6F42-5A0C-0E3F-C8CC-4A31870A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Symbol" panose="05050102010706020507" pitchFamily="18" charset="2"/>
              <a:buChar char=""/>
            </a:pPr>
            <a:r>
              <a:rPr lang="en-IN" sz="2400" dirty="0"/>
              <a:t> Introduction</a:t>
            </a:r>
          </a:p>
          <a:p>
            <a:pPr>
              <a:buFont typeface="Symbol" panose="05050102010706020507" pitchFamily="18" charset="2"/>
              <a:buChar char=""/>
            </a:pPr>
            <a:r>
              <a:rPr lang="en-IN" sz="2400" dirty="0"/>
              <a:t> Data Processing</a:t>
            </a:r>
          </a:p>
          <a:p>
            <a:pPr>
              <a:buFont typeface="Symbol" panose="05050102010706020507" pitchFamily="18" charset="2"/>
              <a:buChar char=""/>
            </a:pPr>
            <a:r>
              <a:rPr lang="en-IN" sz="2400" dirty="0"/>
              <a:t> Exploratory Data analysis :-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 Revenue by months of 2011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 Top 10 countries by revenue and quantity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 Top 10 customers by revenue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 Revenue by countries</a:t>
            </a:r>
          </a:p>
          <a:p>
            <a:pPr>
              <a:buFont typeface="Symbol" panose="05050102010706020507" pitchFamily="18" charset="2"/>
              <a:buChar char=""/>
            </a:pPr>
            <a:r>
              <a:rPr lang="en-IN" sz="2400" dirty="0"/>
              <a:t> Recommendations</a:t>
            </a:r>
          </a:p>
          <a:p>
            <a:pPr>
              <a:buFont typeface="Symbol" panose="05050102010706020507" pitchFamily="18" charset="2"/>
              <a:buChar char=""/>
            </a:pPr>
            <a:r>
              <a:rPr lang="en-IN" sz="2400" dirty="0"/>
              <a:t> Conclusions</a:t>
            </a:r>
          </a:p>
          <a:p>
            <a:pPr lvl="2">
              <a:buFont typeface="Symbol" panose="05050102010706020507" pitchFamily="18" charset="2"/>
              <a:buChar char=""/>
            </a:pPr>
            <a:endParaRPr lang="en-IN" sz="2400" dirty="0"/>
          </a:p>
          <a:p>
            <a:pPr lvl="2">
              <a:buFont typeface="Symbol" panose="05050102010706020507" pitchFamily="18" charset="2"/>
              <a:buChar char=""/>
            </a:pPr>
            <a:endParaRPr lang="en-IN" sz="2400" dirty="0"/>
          </a:p>
          <a:p>
            <a:pPr lvl="2">
              <a:buFont typeface="Symbol" panose="05050102010706020507" pitchFamily="18" charset="2"/>
              <a:buChar char=""/>
            </a:pPr>
            <a:endParaRPr lang="en-IN" sz="2400" dirty="0"/>
          </a:p>
          <a:p>
            <a:pPr lvl="1">
              <a:buFont typeface="Symbol" panose="05050102010706020507" pitchFamily="18" charset="2"/>
              <a:buChar char=""/>
            </a:pPr>
            <a:endParaRPr lang="en-IN" sz="2400" dirty="0"/>
          </a:p>
          <a:p>
            <a:pPr lvl="1">
              <a:buFont typeface="Symbol" panose="05050102010706020507" pitchFamily="18" charset="2"/>
              <a:buChar char=""/>
            </a:pPr>
            <a:endParaRPr lang="en-IN" sz="2400" dirty="0"/>
          </a:p>
          <a:p>
            <a:pPr lvl="1">
              <a:buFont typeface="Symbol" panose="05050102010706020507" pitchFamily="18" charset="2"/>
              <a:buChar char=""/>
            </a:pPr>
            <a:endParaRPr lang="en-IN" sz="2400" dirty="0"/>
          </a:p>
          <a:p>
            <a:pPr lvl="1">
              <a:buFont typeface="Symbol" panose="05050102010706020507" pitchFamily="18" charset="2"/>
              <a:buChar char=""/>
            </a:pPr>
            <a:endParaRPr lang="en-IN" sz="2400" dirty="0"/>
          </a:p>
          <a:p>
            <a:pPr>
              <a:buFont typeface="Symbol" panose="05050102010706020507" pitchFamily="18" charset="2"/>
              <a:buChar char="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73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FE72-BF47-DAC6-3E6C-8D34DCF8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AC19-4F7D-BBC2-B017-B1994275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This analysis will highlight the metrics that can evaluate business performance.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analysis can help in giving insights in expansion and showing revenue information of the company.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insights primarily focuses on essential insights that will satisfy the set of questionaries given.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data visuals and key points will provide an overview of the extracted key insights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These information will definitely provide a way to generate best business strategies and decisions.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3736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BD0E-C8C1-3559-27F9-A59CD105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2F8E-E199-AD8D-9C5D-7F0C19C6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/>
              <a:t>The data is processed with excel and power BI query editor by sorting ,filtering and adding new relevant columns that will best support the visualization to gain essential insights. 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/>
              <a:t>Values from the quantity column that shows negative values and unit prices that are below $0 were removed.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/>
              <a:t>There were product information that has question marks which was considered as unknown and later removed during analysis.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/>
              <a:t>After performing the data cleaning process, it accurate and relevant that can provide answer to the required the business tasks.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956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EEEBA2E-6B5C-49B7-FA26-9F3CB368A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057275"/>
            <a:ext cx="6657975" cy="5014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290C64-AE8E-95EB-810A-0D152CDEF23F}"/>
              </a:ext>
            </a:extLst>
          </p:cNvPr>
          <p:cNvSpPr txBox="1"/>
          <p:nvPr/>
        </p:nvSpPr>
        <p:spPr>
          <a:xfrm>
            <a:off x="3657600" y="200025"/>
            <a:ext cx="5329238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REVENUE BY MONTH - 2011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CF1EF-ABDB-10C0-E33E-D6893DE6580E}"/>
              </a:ext>
            </a:extLst>
          </p:cNvPr>
          <p:cNvSpPr txBox="1"/>
          <p:nvPr/>
        </p:nvSpPr>
        <p:spPr>
          <a:xfrm>
            <a:off x="7893844" y="19431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B7E8D52-6D05-3A0A-C07C-75A4B105CF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386400"/>
              </p:ext>
            </p:extLst>
          </p:nvPr>
        </p:nvGraphicFramePr>
        <p:xfrm>
          <a:off x="7286625" y="1057275"/>
          <a:ext cx="4705350" cy="501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518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EEEBA2E-6B5C-49B7-FA26-9F3CB368A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"/>
          <a:stretch/>
        </p:blipFill>
        <p:spPr>
          <a:xfrm>
            <a:off x="200025" y="985839"/>
            <a:ext cx="6615113" cy="5086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CB0D6D-A34E-B263-23E9-CE6AEB87B26F}"/>
              </a:ext>
            </a:extLst>
          </p:cNvPr>
          <p:cNvSpPr txBox="1"/>
          <p:nvPr/>
        </p:nvSpPr>
        <p:spPr>
          <a:xfrm>
            <a:off x="1402557" y="193356"/>
            <a:ext cx="9386886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TOP 10 COUNTRIES BY THEIR REVENUE &amp; QUANTITY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69EAC3-C6E5-B735-CDAF-C87354BCB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9659395"/>
              </p:ext>
            </p:extLst>
          </p:nvPr>
        </p:nvGraphicFramePr>
        <p:xfrm>
          <a:off x="7315199" y="985839"/>
          <a:ext cx="4676775" cy="508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90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EEEBA2E-6B5C-49B7-FA26-9F3CB368A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r="4444"/>
          <a:stretch/>
        </p:blipFill>
        <p:spPr>
          <a:xfrm>
            <a:off x="314325" y="985838"/>
            <a:ext cx="6643688" cy="5086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13FBAA-EC3B-992D-61B3-97ADD7DAF12F}"/>
              </a:ext>
            </a:extLst>
          </p:cNvPr>
          <p:cNvSpPr txBox="1"/>
          <p:nvPr/>
        </p:nvSpPr>
        <p:spPr>
          <a:xfrm>
            <a:off x="1402557" y="193356"/>
            <a:ext cx="9386886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TOP 10 CUSTOMERS BY REVENUE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B9E00B-7844-BB53-69EF-F5F3DFB06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026864"/>
              </p:ext>
            </p:extLst>
          </p:nvPr>
        </p:nvGraphicFramePr>
        <p:xfrm>
          <a:off x="7315199" y="985839"/>
          <a:ext cx="4676775" cy="508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397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EEEBA2E-6B5C-49B7-FA26-9F3CB368A9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00"/>
          <a:stretch/>
        </p:blipFill>
        <p:spPr>
          <a:xfrm>
            <a:off x="242888" y="885827"/>
            <a:ext cx="6886575" cy="5186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98EB5D-E5BA-2CFF-8037-E9B9DB7D16DB}"/>
              </a:ext>
            </a:extLst>
          </p:cNvPr>
          <p:cNvSpPr txBox="1"/>
          <p:nvPr/>
        </p:nvSpPr>
        <p:spPr>
          <a:xfrm>
            <a:off x="1402557" y="193356"/>
            <a:ext cx="9386886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REVENUE BY COUNTRY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8400AA-1381-ECDE-EFB3-AFB49260A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2222645"/>
              </p:ext>
            </p:extLst>
          </p:nvPr>
        </p:nvGraphicFramePr>
        <p:xfrm>
          <a:off x="7286625" y="1057275"/>
          <a:ext cx="4705350" cy="501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6156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F28D-A933-3BE1-79B3-9C8FAEE9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A192-7847-BC83-432D-3D8581AF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Ireland and the surrounding areas has generated great revenue and the company has a significant customer base that we can tap into for expansion opportunities.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The top customers has an average revenue starting with $77,183 then $56,157 then drastically falls from $13,000 to $2,000 range.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The company should consider the top-revenue generating customers to strengthen the relationship.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0669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</TotalTime>
  <Words>574</Words>
  <Application>Microsoft Office PowerPoint</Application>
  <PresentationFormat>Widescreen</PresentationFormat>
  <Paragraphs>65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Courier New</vt:lpstr>
      <vt:lpstr>Symbol</vt:lpstr>
      <vt:lpstr>Wingdings</vt:lpstr>
      <vt:lpstr>Retrospect</vt:lpstr>
      <vt:lpstr>REVENUE AND EXPANSION INSIGHTS</vt:lpstr>
      <vt:lpstr>AGENDA</vt:lpstr>
      <vt:lpstr>Introduction</vt:lpstr>
      <vt:lpstr>Data Processing</vt:lpstr>
      <vt:lpstr>PowerPoint Presentation</vt:lpstr>
      <vt:lpstr>PowerPoint Presentation</vt:lpstr>
      <vt:lpstr>PowerPoint Presentation</vt:lpstr>
      <vt:lpstr>PowerPoint Presentation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 Natarajan</dc:creator>
  <cp:lastModifiedBy>Deva Natarajan</cp:lastModifiedBy>
  <cp:revision>65</cp:revision>
  <dcterms:created xsi:type="dcterms:W3CDTF">2023-07-12T12:52:06Z</dcterms:created>
  <dcterms:modified xsi:type="dcterms:W3CDTF">2023-07-14T03:39:49Z</dcterms:modified>
</cp:coreProperties>
</file>