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>
        <p:scale>
          <a:sx n="94" d="100"/>
          <a:sy n="94" d="100"/>
        </p:scale>
        <p:origin x="-1290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634082"/>
          </a:xfrm>
        </p:spPr>
        <p:txBody>
          <a:bodyPr>
            <a:noAutofit/>
          </a:bodyPr>
          <a:lstStyle/>
          <a:p>
            <a:r>
              <a:rPr lang="en-US" sz="2700" dirty="0">
                <a:solidFill>
                  <a:schemeClr val="tx1"/>
                </a:solidFill>
                <a:effectLst/>
              </a:rPr>
              <a:t>Agenda    </a:t>
            </a:r>
            <a:r>
              <a:rPr lang="en-US" sz="2700" dirty="0" smtClean="0">
                <a:solidFill>
                  <a:schemeClr val="tx1"/>
                </a:solidFill>
                <a:effectLst/>
              </a:rPr>
              <a:t>-)</a:t>
            </a:r>
            <a:endParaRPr lang="en-US" sz="2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/>
          </a:bodyPr>
          <a:lstStyle/>
          <a:p>
            <a:r>
              <a:rPr lang="en-US" sz="2000" dirty="0"/>
              <a:t>What is Maven</a:t>
            </a:r>
            <a:r>
              <a:rPr lang="en-US" sz="2000" dirty="0" smtClean="0"/>
              <a:t>?</a:t>
            </a:r>
          </a:p>
          <a:p>
            <a:r>
              <a:rPr lang="en-US" sz="2000" dirty="0" smtClean="0"/>
              <a:t>Three types of packages (war/ear/jar)</a:t>
            </a:r>
          </a:p>
          <a:p>
            <a:r>
              <a:rPr lang="en-US" sz="2000" dirty="0" smtClean="0"/>
              <a:t>Steps to install java on the local machine</a:t>
            </a:r>
            <a:endParaRPr lang="en-US" sz="2000" dirty="0"/>
          </a:p>
          <a:p>
            <a:r>
              <a:rPr lang="en-US" sz="2000" dirty="0" smtClean="0"/>
              <a:t>Steps </a:t>
            </a:r>
            <a:r>
              <a:rPr lang="en-US" sz="2000" dirty="0"/>
              <a:t>to install Maven on the local </a:t>
            </a:r>
            <a:r>
              <a:rPr lang="en-US" sz="2000" dirty="0" smtClean="0"/>
              <a:t>machine</a:t>
            </a:r>
          </a:p>
          <a:p>
            <a:r>
              <a:rPr lang="en-US" sz="2000" dirty="0" smtClean="0"/>
              <a:t>How to set up a path for maven</a:t>
            </a:r>
          </a:p>
          <a:p>
            <a:r>
              <a:rPr lang="en-US" sz="2000" dirty="0" smtClean="0"/>
              <a:t>How to download source code from </a:t>
            </a:r>
            <a:r>
              <a:rPr lang="en-US" sz="2000" dirty="0" err="1" smtClean="0"/>
              <a:t>github</a:t>
            </a:r>
            <a:r>
              <a:rPr lang="en-US" sz="2000" dirty="0" smtClean="0"/>
              <a:t> (</a:t>
            </a:r>
            <a:r>
              <a:rPr lang="en-US" sz="2000" dirty="0" err="1" smtClean="0"/>
              <a:t>git</a:t>
            </a:r>
            <a:r>
              <a:rPr lang="en-US" sz="2000" dirty="0" smtClean="0"/>
              <a:t> clone)</a:t>
            </a:r>
          </a:p>
          <a:p>
            <a:r>
              <a:rPr lang="en-US" sz="2000" dirty="0" smtClean="0"/>
              <a:t>Maven life cycle</a:t>
            </a:r>
          </a:p>
          <a:p>
            <a:r>
              <a:rPr lang="en-US" sz="2000" dirty="0" smtClean="0"/>
              <a:t>Maven commands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392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588</TotalTime>
  <Words>53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Solstice</vt:lpstr>
      <vt:lpstr>Agenda    -)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TOSHIBA</cp:lastModifiedBy>
  <cp:revision>124</cp:revision>
  <dcterms:created xsi:type="dcterms:W3CDTF">2019-01-14T05:47:09Z</dcterms:created>
  <dcterms:modified xsi:type="dcterms:W3CDTF">2022-09-02T14:20:07Z</dcterms:modified>
</cp:coreProperties>
</file>