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Jenkins?</a:t>
            </a:r>
          </a:p>
          <a:p>
            <a:r>
              <a:rPr lang="en-US" sz="2000" dirty="0"/>
              <a:t>What is CI/CD  ( Continuous Integration Continuous Delivery )</a:t>
            </a:r>
          </a:p>
          <a:p>
            <a:r>
              <a:rPr lang="en-US" sz="2000" dirty="0"/>
              <a:t>Stages in CI/CD</a:t>
            </a:r>
          </a:p>
          <a:p>
            <a:r>
              <a:rPr lang="en-US" sz="2000" dirty="0"/>
              <a:t>Creating CI/CD Infrastructure in AWS</a:t>
            </a:r>
          </a:p>
          <a:p>
            <a:r>
              <a:rPr lang="en-US" sz="2000" dirty="0"/>
              <a:t>Installing Jenkins in EC2 Machine</a:t>
            </a:r>
          </a:p>
          <a:p>
            <a:r>
              <a:rPr lang="en-US" sz="2000" dirty="0"/>
              <a:t>How to run a sample job in Jenkins?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126</cp:revision>
  <dcterms:created xsi:type="dcterms:W3CDTF">2019-01-14T05:47:09Z</dcterms:created>
  <dcterms:modified xsi:type="dcterms:W3CDTF">2022-09-05T01:35:57Z</dcterms:modified>
</cp:coreProperties>
</file>