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>
        <p:scale>
          <a:sx n="94" d="100"/>
          <a:sy n="94" d="100"/>
        </p:scale>
        <p:origin x="-1290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9/11/2022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   </a:t>
            </a:r>
            <a:r>
              <a:rPr lang="en-US" sz="2700" dirty="0" smtClean="0">
                <a:solidFill>
                  <a:schemeClr val="tx1"/>
                </a:solidFill>
                <a:effectLst/>
              </a:rPr>
              <a:t>-</a:t>
            </a:r>
            <a:endParaRPr lang="en-US" sz="27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Downloading </a:t>
            </a:r>
            <a:r>
              <a:rPr lang="en-US" sz="2400" dirty="0"/>
              <a:t>the image and creating container</a:t>
            </a:r>
          </a:p>
          <a:p>
            <a:r>
              <a:rPr lang="en-US" sz="2400" dirty="0"/>
              <a:t>Stopping the container and removing the container</a:t>
            </a:r>
          </a:p>
          <a:p>
            <a:r>
              <a:rPr lang="en-US" sz="2400" dirty="0"/>
              <a:t>Understanding detached mode and interactive mode</a:t>
            </a:r>
          </a:p>
          <a:p>
            <a:r>
              <a:rPr lang="en-US" sz="2400" dirty="0"/>
              <a:t>Using environment </a:t>
            </a:r>
            <a:r>
              <a:rPr lang="en-US" sz="2400" dirty="0" smtClean="0"/>
              <a:t>variable</a:t>
            </a:r>
          </a:p>
          <a:p>
            <a:endParaRPr lang="en-US" sz="2400" dirty="0" smtClean="0"/>
          </a:p>
          <a:p>
            <a:pPr marL="402336" lvl="1" indent="0">
              <a:buNone/>
            </a:pPr>
            <a:endParaRPr lang="en-US" sz="2000" dirty="0" smtClean="0"/>
          </a:p>
          <a:p>
            <a:pPr lvl="8"/>
            <a:r>
              <a:rPr lang="en-US" sz="1200" dirty="0"/>
              <a:t>   </a:t>
            </a:r>
            <a:r>
              <a:rPr lang="en-US" sz="1200" dirty="0" smtClean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50135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644</TotalTime>
  <Words>25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Solstice</vt:lpstr>
      <vt:lpstr>Agenda    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TOSHIBA</cp:lastModifiedBy>
  <cp:revision>152</cp:revision>
  <dcterms:created xsi:type="dcterms:W3CDTF">2019-01-14T05:47:09Z</dcterms:created>
  <dcterms:modified xsi:type="dcterms:W3CDTF">2022-09-11T09:57:05Z</dcterms:modified>
</cp:coreProperties>
</file>