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94" d="100"/>
          <a:sy n="94" d="100"/>
        </p:scale>
        <p:origin x="-129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-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Quick revision ( Untracked files, staged files, </a:t>
            </a:r>
            <a:r>
              <a:rPr lang="en-US" sz="2000" dirty="0" err="1"/>
              <a:t>commited</a:t>
            </a:r>
            <a:r>
              <a:rPr lang="en-US" sz="2000" dirty="0"/>
              <a:t> files )</a:t>
            </a:r>
          </a:p>
          <a:p>
            <a:r>
              <a:rPr lang="en-US" sz="2000" dirty="0"/>
              <a:t>Understanding the need for branching</a:t>
            </a:r>
          </a:p>
          <a:p>
            <a:r>
              <a:rPr lang="en-US" sz="2000" dirty="0"/>
              <a:t>How to create new branch (git branch  </a:t>
            </a:r>
            <a:r>
              <a:rPr lang="en-US" sz="2000" dirty="0" err="1"/>
              <a:t>branchname</a:t>
            </a:r>
            <a:r>
              <a:rPr lang="en-US" sz="2000" dirty="0"/>
              <a:t> )</a:t>
            </a:r>
          </a:p>
          <a:p>
            <a:r>
              <a:rPr lang="en-US" sz="2000" dirty="0"/>
              <a:t>How to see the list of branches ( git branch )</a:t>
            </a:r>
          </a:p>
          <a:p>
            <a:r>
              <a:rPr lang="en-US" sz="2000" dirty="0"/>
              <a:t>Move the control to new branch (</a:t>
            </a:r>
            <a:r>
              <a:rPr lang="en-US" sz="2000" dirty="0" err="1"/>
              <a:t>git</a:t>
            </a:r>
            <a:r>
              <a:rPr lang="en-US" sz="2000" dirty="0"/>
              <a:t> checkout  </a:t>
            </a:r>
            <a:r>
              <a:rPr lang="en-US" sz="2000" dirty="0" err="1"/>
              <a:t>branchname</a:t>
            </a:r>
            <a:r>
              <a:rPr lang="en-US" sz="2000" dirty="0"/>
              <a:t> 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Creating a branch and check out to the branch at a time (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–b </a:t>
            </a:r>
            <a:r>
              <a:rPr lang="en-US" sz="2000" dirty="0" err="1" smtClean="0"/>
              <a:t>branchname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How to all push local branches to remote repository(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origin –all)</a:t>
            </a:r>
          </a:p>
          <a:p>
            <a:r>
              <a:rPr lang="en-US" sz="2000" dirty="0" smtClean="0"/>
              <a:t>How to push single local branch to remote repository(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branchname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To merge  branch with  master ( </a:t>
            </a:r>
            <a:r>
              <a:rPr lang="en-US" sz="2000" dirty="0" err="1"/>
              <a:t>git</a:t>
            </a:r>
            <a:r>
              <a:rPr lang="en-US" sz="2000" dirty="0"/>
              <a:t> merge </a:t>
            </a:r>
            <a:r>
              <a:rPr lang="en-US" sz="2000" dirty="0" err="1"/>
              <a:t>branchname</a:t>
            </a:r>
            <a:r>
              <a:rPr lang="en-US" sz="2000" dirty="0"/>
              <a:t> 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How to delete a branch (</a:t>
            </a:r>
            <a:r>
              <a:rPr lang="en-US" sz="2000" dirty="0" err="1" smtClean="0"/>
              <a:t>git</a:t>
            </a:r>
            <a:r>
              <a:rPr lang="en-US" sz="2000" dirty="0" smtClean="0"/>
              <a:t> branch –d </a:t>
            </a:r>
            <a:r>
              <a:rPr lang="en-US" sz="2000" dirty="0" err="1" smtClean="0"/>
              <a:t>branchname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How to delete a branch in remote repository from local ( 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origin --delete </a:t>
            </a:r>
            <a:r>
              <a:rPr lang="en-US" sz="2000" dirty="0" err="1" smtClean="0"/>
              <a:t>branchname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How to create a tag ( </a:t>
            </a:r>
            <a:r>
              <a:rPr lang="en-US" sz="2000" dirty="0" err="1" smtClean="0"/>
              <a:t>git</a:t>
            </a:r>
            <a:r>
              <a:rPr lang="en-US" sz="2000" dirty="0" smtClean="0"/>
              <a:t> tag </a:t>
            </a:r>
            <a:r>
              <a:rPr lang="en-US" sz="2000" dirty="0" err="1" smtClean="0"/>
              <a:t>tagname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How to all push </a:t>
            </a:r>
            <a:r>
              <a:rPr lang="en-US" sz="2000" dirty="0" smtClean="0"/>
              <a:t>tags </a:t>
            </a:r>
            <a:r>
              <a:rPr lang="en-US" sz="2000" dirty="0"/>
              <a:t>to remote repository(</a:t>
            </a:r>
            <a:r>
              <a:rPr lang="en-US" sz="2000" dirty="0" err="1"/>
              <a:t>git</a:t>
            </a:r>
            <a:r>
              <a:rPr lang="en-US" sz="2000" dirty="0"/>
              <a:t> push origin </a:t>
            </a:r>
            <a:r>
              <a:rPr lang="en-US" sz="2000" dirty="0" smtClean="0"/>
              <a:t>--tag)</a:t>
            </a:r>
            <a:endParaRPr lang="en-US" sz="2000" dirty="0"/>
          </a:p>
          <a:p>
            <a:endParaRPr lang="en-US" sz="2000" b="1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738</TotalTime>
  <Words>160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TOSHIBA</cp:lastModifiedBy>
  <cp:revision>132</cp:revision>
  <dcterms:created xsi:type="dcterms:W3CDTF">2019-01-14T05:47:09Z</dcterms:created>
  <dcterms:modified xsi:type="dcterms:W3CDTF">2022-08-30T03:08:30Z</dcterms:modified>
</cp:coreProperties>
</file>