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100" d="100"/>
          <a:sy n="100" d="100"/>
        </p:scale>
        <p:origin x="-11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Quick revision </a:t>
            </a:r>
            <a:r>
              <a:rPr lang="en-US" sz="2000" dirty="0" smtClean="0"/>
              <a:t>(branches , tags )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merge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rebase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show ( to see the list of files in each commit)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pull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fetch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cherry-pick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stash</a:t>
            </a:r>
          </a:p>
          <a:p>
            <a:r>
              <a:rPr lang="en-US" sz="2000" dirty="0" smtClean="0"/>
              <a:t>.</a:t>
            </a:r>
            <a:r>
              <a:rPr lang="en-US" sz="2000" dirty="0" err="1" smtClean="0"/>
              <a:t>gitignore</a:t>
            </a:r>
            <a:endParaRPr lang="en-US" sz="2000" dirty="0" smtClean="0"/>
          </a:p>
          <a:p>
            <a:endParaRPr lang="en-US" sz="2000" dirty="0"/>
          </a:p>
          <a:p>
            <a:endParaRPr lang="en-US" sz="2000" b="1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1563</TotalTime>
  <Words>36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135</cp:revision>
  <dcterms:created xsi:type="dcterms:W3CDTF">2019-01-14T05:47:09Z</dcterms:created>
  <dcterms:modified xsi:type="dcterms:W3CDTF">2022-09-01T13:37:43Z</dcterms:modified>
</cp:coreProperties>
</file>