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75" r:id="rId3"/>
    <p:sldId id="283" r:id="rId4"/>
    <p:sldId id="276" r:id="rId5"/>
    <p:sldId id="278" r:id="rId6"/>
    <p:sldId id="279" r:id="rId7"/>
    <p:sldId id="284" r:id="rId8"/>
    <p:sldId id="280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9A3CDA-684A-4094-B05C-C16D25899DF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5C83D77-2A42-4CF4-A1D2-DA137A3CE8DD}">
      <dgm:prSet phldrT="[Text]"/>
      <dgm:spPr/>
      <dgm:t>
        <a:bodyPr/>
        <a:lstStyle/>
        <a:p>
          <a:r>
            <a:rPr lang="en-US" dirty="0"/>
            <a:t>Business Requirement</a:t>
          </a:r>
          <a:endParaRPr lang="en-IN" dirty="0"/>
        </a:p>
      </dgm:t>
    </dgm:pt>
    <dgm:pt modelId="{D0FEA832-6796-46A5-AFCB-5125FE7728DA}" type="parTrans" cxnId="{B5695F2E-DFD9-45A0-99F1-8383DDD77863}">
      <dgm:prSet/>
      <dgm:spPr/>
      <dgm:t>
        <a:bodyPr/>
        <a:lstStyle/>
        <a:p>
          <a:endParaRPr lang="en-IN"/>
        </a:p>
      </dgm:t>
    </dgm:pt>
    <dgm:pt modelId="{A6451A91-A7A9-4187-AD5D-93AF7FCA925D}" type="sibTrans" cxnId="{B5695F2E-DFD9-45A0-99F1-8383DDD77863}">
      <dgm:prSet/>
      <dgm:spPr/>
      <dgm:t>
        <a:bodyPr/>
        <a:lstStyle/>
        <a:p>
          <a:endParaRPr lang="en-IN"/>
        </a:p>
      </dgm:t>
    </dgm:pt>
    <dgm:pt modelId="{3AFBD3C9-DBC2-4563-BACB-A20A62007E90}">
      <dgm:prSet phldrT="[Text]"/>
      <dgm:spPr/>
      <dgm:t>
        <a:bodyPr/>
        <a:lstStyle/>
        <a:p>
          <a:r>
            <a:rPr lang="en-US" dirty="0"/>
            <a:t>Data Acquisition</a:t>
          </a:r>
          <a:endParaRPr lang="en-IN" dirty="0"/>
        </a:p>
      </dgm:t>
    </dgm:pt>
    <dgm:pt modelId="{FCD5AA7B-51DB-41BB-80E8-F79BD9041502}" type="parTrans" cxnId="{D86A54E9-FCE4-4C05-BDEA-9ECF58EF5AD2}">
      <dgm:prSet/>
      <dgm:spPr/>
      <dgm:t>
        <a:bodyPr/>
        <a:lstStyle/>
        <a:p>
          <a:endParaRPr lang="en-IN"/>
        </a:p>
      </dgm:t>
    </dgm:pt>
    <dgm:pt modelId="{27341C81-F3CB-45BE-A2C8-9F551558AFC2}" type="sibTrans" cxnId="{D86A54E9-FCE4-4C05-BDEA-9ECF58EF5AD2}">
      <dgm:prSet/>
      <dgm:spPr/>
      <dgm:t>
        <a:bodyPr/>
        <a:lstStyle/>
        <a:p>
          <a:endParaRPr lang="en-IN"/>
        </a:p>
      </dgm:t>
    </dgm:pt>
    <dgm:pt modelId="{A29D5F81-BA55-474D-B95B-720450543E8A}">
      <dgm:prSet phldrT="[Text]"/>
      <dgm:spPr/>
      <dgm:t>
        <a:bodyPr/>
        <a:lstStyle/>
        <a:p>
          <a:r>
            <a:rPr lang="en-US" dirty="0"/>
            <a:t>Data Exploration</a:t>
          </a:r>
          <a:endParaRPr lang="en-IN" dirty="0"/>
        </a:p>
      </dgm:t>
    </dgm:pt>
    <dgm:pt modelId="{9455F7E3-07AE-46DD-A4D4-14F38D6B6B21}" type="parTrans" cxnId="{56AC2D7E-AA29-4F1C-B321-F1693A90CF4D}">
      <dgm:prSet/>
      <dgm:spPr/>
      <dgm:t>
        <a:bodyPr/>
        <a:lstStyle/>
        <a:p>
          <a:endParaRPr lang="en-IN"/>
        </a:p>
      </dgm:t>
    </dgm:pt>
    <dgm:pt modelId="{9E45E18D-4BD4-4173-9BA5-BCB6284EE0E0}" type="sibTrans" cxnId="{56AC2D7E-AA29-4F1C-B321-F1693A90CF4D}">
      <dgm:prSet/>
      <dgm:spPr/>
      <dgm:t>
        <a:bodyPr/>
        <a:lstStyle/>
        <a:p>
          <a:endParaRPr lang="en-IN"/>
        </a:p>
      </dgm:t>
    </dgm:pt>
    <dgm:pt modelId="{9EE2F3D0-E089-485F-AD89-7436EDADB5FB}">
      <dgm:prSet phldrT="[Text]"/>
      <dgm:spPr/>
      <dgm:t>
        <a:bodyPr/>
        <a:lstStyle/>
        <a:p>
          <a:r>
            <a:rPr lang="en-US" dirty="0"/>
            <a:t>Data Processing</a:t>
          </a:r>
          <a:endParaRPr lang="en-IN" dirty="0"/>
        </a:p>
      </dgm:t>
    </dgm:pt>
    <dgm:pt modelId="{5C225FB4-5F50-48AC-A725-A528C73B8E8B}" type="parTrans" cxnId="{124188CE-4FF0-45B8-8822-AB124E0C56BD}">
      <dgm:prSet/>
      <dgm:spPr/>
      <dgm:t>
        <a:bodyPr/>
        <a:lstStyle/>
        <a:p>
          <a:endParaRPr lang="en-IN"/>
        </a:p>
      </dgm:t>
    </dgm:pt>
    <dgm:pt modelId="{F6D7E3F2-9B9D-4C52-AFA2-B4AA69D12547}" type="sibTrans" cxnId="{124188CE-4FF0-45B8-8822-AB124E0C56BD}">
      <dgm:prSet/>
      <dgm:spPr/>
      <dgm:t>
        <a:bodyPr/>
        <a:lstStyle/>
        <a:p>
          <a:endParaRPr lang="en-IN"/>
        </a:p>
      </dgm:t>
    </dgm:pt>
    <dgm:pt modelId="{A75A50D6-F0BA-4393-8BF9-4C93483C0274}">
      <dgm:prSet phldrT="[Text]"/>
      <dgm:spPr/>
      <dgm:t>
        <a:bodyPr/>
        <a:lstStyle/>
        <a:p>
          <a:r>
            <a:rPr lang="en-US" dirty="0"/>
            <a:t>Data Modelling</a:t>
          </a:r>
          <a:endParaRPr lang="en-IN" dirty="0"/>
        </a:p>
      </dgm:t>
    </dgm:pt>
    <dgm:pt modelId="{26B4912F-C299-415F-A70A-E5CCE15729B9}" type="parTrans" cxnId="{12EAEF00-422B-4369-8ACD-B6CCCE1178C1}">
      <dgm:prSet/>
      <dgm:spPr/>
      <dgm:t>
        <a:bodyPr/>
        <a:lstStyle/>
        <a:p>
          <a:endParaRPr lang="en-IN"/>
        </a:p>
      </dgm:t>
    </dgm:pt>
    <dgm:pt modelId="{AF623622-A859-4127-9DA5-B4D3982223CD}" type="sibTrans" cxnId="{12EAEF00-422B-4369-8ACD-B6CCCE1178C1}">
      <dgm:prSet/>
      <dgm:spPr/>
      <dgm:t>
        <a:bodyPr/>
        <a:lstStyle/>
        <a:p>
          <a:endParaRPr lang="en-IN"/>
        </a:p>
      </dgm:t>
    </dgm:pt>
    <dgm:pt modelId="{AC20C64B-5E14-42C2-A327-FE962BCF4493}">
      <dgm:prSet phldrT="[Text]"/>
      <dgm:spPr/>
      <dgm:t>
        <a:bodyPr/>
        <a:lstStyle/>
        <a:p>
          <a:r>
            <a:rPr lang="en-US" dirty="0"/>
            <a:t>Deployment</a:t>
          </a:r>
          <a:endParaRPr lang="en-IN" dirty="0"/>
        </a:p>
      </dgm:t>
    </dgm:pt>
    <dgm:pt modelId="{ABBAFC5E-F619-4226-8046-B02977F07EF6}" type="parTrans" cxnId="{1E8B77FA-E002-4417-821D-E85D48CE6D57}">
      <dgm:prSet/>
      <dgm:spPr/>
      <dgm:t>
        <a:bodyPr/>
        <a:lstStyle/>
        <a:p>
          <a:endParaRPr lang="en-IN"/>
        </a:p>
      </dgm:t>
    </dgm:pt>
    <dgm:pt modelId="{178E3CEA-6EA9-456F-864A-C1DBE1BA96A0}" type="sibTrans" cxnId="{1E8B77FA-E002-4417-821D-E85D48CE6D57}">
      <dgm:prSet/>
      <dgm:spPr/>
      <dgm:t>
        <a:bodyPr/>
        <a:lstStyle/>
        <a:p>
          <a:endParaRPr lang="en-IN"/>
        </a:p>
      </dgm:t>
    </dgm:pt>
    <dgm:pt modelId="{7298BA9D-80CC-4FB5-AF31-3D19374F00FE}" type="pres">
      <dgm:prSet presAssocID="{D39A3CDA-684A-4094-B05C-C16D25899DF4}" presName="diagram" presStyleCnt="0">
        <dgm:presLayoutVars>
          <dgm:dir/>
          <dgm:resizeHandles val="exact"/>
        </dgm:presLayoutVars>
      </dgm:prSet>
      <dgm:spPr/>
    </dgm:pt>
    <dgm:pt modelId="{07997A53-142D-4BCF-B550-26DE36D828E0}" type="pres">
      <dgm:prSet presAssocID="{A5C83D77-2A42-4CF4-A1D2-DA137A3CE8DD}" presName="node" presStyleLbl="node1" presStyleIdx="0" presStyleCnt="6">
        <dgm:presLayoutVars>
          <dgm:bulletEnabled val="1"/>
        </dgm:presLayoutVars>
      </dgm:prSet>
      <dgm:spPr/>
    </dgm:pt>
    <dgm:pt modelId="{53AD074B-11B2-47FC-96BE-A570B987BCE3}" type="pres">
      <dgm:prSet presAssocID="{A6451A91-A7A9-4187-AD5D-93AF7FCA925D}" presName="sibTrans" presStyleCnt="0"/>
      <dgm:spPr/>
    </dgm:pt>
    <dgm:pt modelId="{0360D820-757A-4FDA-81C8-50F0328D44CF}" type="pres">
      <dgm:prSet presAssocID="{3AFBD3C9-DBC2-4563-BACB-A20A62007E90}" presName="node" presStyleLbl="node1" presStyleIdx="1" presStyleCnt="6">
        <dgm:presLayoutVars>
          <dgm:bulletEnabled val="1"/>
        </dgm:presLayoutVars>
      </dgm:prSet>
      <dgm:spPr/>
    </dgm:pt>
    <dgm:pt modelId="{08FBC322-5687-4C77-8DD8-D75CD5FA6FAA}" type="pres">
      <dgm:prSet presAssocID="{27341C81-F3CB-45BE-A2C8-9F551558AFC2}" presName="sibTrans" presStyleCnt="0"/>
      <dgm:spPr/>
    </dgm:pt>
    <dgm:pt modelId="{04575BF1-E1D5-43EF-8145-1D7DBB03FAD4}" type="pres">
      <dgm:prSet presAssocID="{A29D5F81-BA55-474D-B95B-720450543E8A}" presName="node" presStyleLbl="node1" presStyleIdx="2" presStyleCnt="6">
        <dgm:presLayoutVars>
          <dgm:bulletEnabled val="1"/>
        </dgm:presLayoutVars>
      </dgm:prSet>
      <dgm:spPr/>
    </dgm:pt>
    <dgm:pt modelId="{9D8F2F84-CD47-4A9C-9D01-E426A5F4A10F}" type="pres">
      <dgm:prSet presAssocID="{9E45E18D-4BD4-4173-9BA5-BCB6284EE0E0}" presName="sibTrans" presStyleCnt="0"/>
      <dgm:spPr/>
    </dgm:pt>
    <dgm:pt modelId="{FDA74EB8-88A4-4449-9298-038D6AA35A18}" type="pres">
      <dgm:prSet presAssocID="{9EE2F3D0-E089-485F-AD89-7436EDADB5FB}" presName="node" presStyleLbl="node1" presStyleIdx="3" presStyleCnt="6">
        <dgm:presLayoutVars>
          <dgm:bulletEnabled val="1"/>
        </dgm:presLayoutVars>
      </dgm:prSet>
      <dgm:spPr/>
    </dgm:pt>
    <dgm:pt modelId="{870A4C1B-52A7-4A06-86C7-D6761EFC92B7}" type="pres">
      <dgm:prSet presAssocID="{F6D7E3F2-9B9D-4C52-AFA2-B4AA69D12547}" presName="sibTrans" presStyleCnt="0"/>
      <dgm:spPr/>
    </dgm:pt>
    <dgm:pt modelId="{7DFBE09D-D47F-4387-A881-4ED280466BF1}" type="pres">
      <dgm:prSet presAssocID="{A75A50D6-F0BA-4393-8BF9-4C93483C0274}" presName="node" presStyleLbl="node1" presStyleIdx="4" presStyleCnt="6">
        <dgm:presLayoutVars>
          <dgm:bulletEnabled val="1"/>
        </dgm:presLayoutVars>
      </dgm:prSet>
      <dgm:spPr/>
    </dgm:pt>
    <dgm:pt modelId="{1DF1A3E9-A141-41F3-BC4A-55D54AB35FCC}" type="pres">
      <dgm:prSet presAssocID="{AF623622-A859-4127-9DA5-B4D3982223CD}" presName="sibTrans" presStyleCnt="0"/>
      <dgm:spPr/>
    </dgm:pt>
    <dgm:pt modelId="{12F08BBB-BB44-4FD8-8DC2-75E5989DC842}" type="pres">
      <dgm:prSet presAssocID="{AC20C64B-5E14-42C2-A327-FE962BCF4493}" presName="node" presStyleLbl="node1" presStyleIdx="5" presStyleCnt="6">
        <dgm:presLayoutVars>
          <dgm:bulletEnabled val="1"/>
        </dgm:presLayoutVars>
      </dgm:prSet>
      <dgm:spPr/>
    </dgm:pt>
  </dgm:ptLst>
  <dgm:cxnLst>
    <dgm:cxn modelId="{12EAEF00-422B-4369-8ACD-B6CCCE1178C1}" srcId="{D39A3CDA-684A-4094-B05C-C16D25899DF4}" destId="{A75A50D6-F0BA-4393-8BF9-4C93483C0274}" srcOrd="4" destOrd="0" parTransId="{26B4912F-C299-415F-A70A-E5CCE15729B9}" sibTransId="{AF623622-A859-4127-9DA5-B4D3982223CD}"/>
    <dgm:cxn modelId="{FC6BF303-5442-4483-A864-8DD64F49BD8E}" type="presOf" srcId="{3AFBD3C9-DBC2-4563-BACB-A20A62007E90}" destId="{0360D820-757A-4FDA-81C8-50F0328D44CF}" srcOrd="0" destOrd="0" presId="urn:microsoft.com/office/officeart/2005/8/layout/default"/>
    <dgm:cxn modelId="{B5695F2E-DFD9-45A0-99F1-8383DDD77863}" srcId="{D39A3CDA-684A-4094-B05C-C16D25899DF4}" destId="{A5C83D77-2A42-4CF4-A1D2-DA137A3CE8DD}" srcOrd="0" destOrd="0" parTransId="{D0FEA832-6796-46A5-AFCB-5125FE7728DA}" sibTransId="{A6451A91-A7A9-4187-AD5D-93AF7FCA925D}"/>
    <dgm:cxn modelId="{E360E932-7CB1-481D-9DAD-489A30A8E2A8}" type="presOf" srcId="{AC20C64B-5E14-42C2-A327-FE962BCF4493}" destId="{12F08BBB-BB44-4FD8-8DC2-75E5989DC842}" srcOrd="0" destOrd="0" presId="urn:microsoft.com/office/officeart/2005/8/layout/default"/>
    <dgm:cxn modelId="{48980960-A723-4356-98D7-09B8E81DB511}" type="presOf" srcId="{D39A3CDA-684A-4094-B05C-C16D25899DF4}" destId="{7298BA9D-80CC-4FB5-AF31-3D19374F00FE}" srcOrd="0" destOrd="0" presId="urn:microsoft.com/office/officeart/2005/8/layout/default"/>
    <dgm:cxn modelId="{4255406A-91D2-461A-A986-8116AF07A2F5}" type="presOf" srcId="{A5C83D77-2A42-4CF4-A1D2-DA137A3CE8DD}" destId="{07997A53-142D-4BCF-B550-26DE36D828E0}" srcOrd="0" destOrd="0" presId="urn:microsoft.com/office/officeart/2005/8/layout/default"/>
    <dgm:cxn modelId="{56AC2D7E-AA29-4F1C-B321-F1693A90CF4D}" srcId="{D39A3CDA-684A-4094-B05C-C16D25899DF4}" destId="{A29D5F81-BA55-474D-B95B-720450543E8A}" srcOrd="2" destOrd="0" parTransId="{9455F7E3-07AE-46DD-A4D4-14F38D6B6B21}" sibTransId="{9E45E18D-4BD4-4173-9BA5-BCB6284EE0E0}"/>
    <dgm:cxn modelId="{E7A58583-E507-48DE-9A4E-01786C8849E8}" type="presOf" srcId="{A75A50D6-F0BA-4393-8BF9-4C93483C0274}" destId="{7DFBE09D-D47F-4387-A881-4ED280466BF1}" srcOrd="0" destOrd="0" presId="urn:microsoft.com/office/officeart/2005/8/layout/default"/>
    <dgm:cxn modelId="{FD77C2B6-2ECD-445F-99D4-B83D97464602}" type="presOf" srcId="{A29D5F81-BA55-474D-B95B-720450543E8A}" destId="{04575BF1-E1D5-43EF-8145-1D7DBB03FAD4}" srcOrd="0" destOrd="0" presId="urn:microsoft.com/office/officeart/2005/8/layout/default"/>
    <dgm:cxn modelId="{124188CE-4FF0-45B8-8822-AB124E0C56BD}" srcId="{D39A3CDA-684A-4094-B05C-C16D25899DF4}" destId="{9EE2F3D0-E089-485F-AD89-7436EDADB5FB}" srcOrd="3" destOrd="0" parTransId="{5C225FB4-5F50-48AC-A725-A528C73B8E8B}" sibTransId="{F6D7E3F2-9B9D-4C52-AFA2-B4AA69D12547}"/>
    <dgm:cxn modelId="{D86A54E9-FCE4-4C05-BDEA-9ECF58EF5AD2}" srcId="{D39A3CDA-684A-4094-B05C-C16D25899DF4}" destId="{3AFBD3C9-DBC2-4563-BACB-A20A62007E90}" srcOrd="1" destOrd="0" parTransId="{FCD5AA7B-51DB-41BB-80E8-F79BD9041502}" sibTransId="{27341C81-F3CB-45BE-A2C8-9F551558AFC2}"/>
    <dgm:cxn modelId="{1E8B77FA-E002-4417-821D-E85D48CE6D57}" srcId="{D39A3CDA-684A-4094-B05C-C16D25899DF4}" destId="{AC20C64B-5E14-42C2-A327-FE962BCF4493}" srcOrd="5" destOrd="0" parTransId="{ABBAFC5E-F619-4226-8046-B02977F07EF6}" sibTransId="{178E3CEA-6EA9-456F-864A-C1DBE1BA96A0}"/>
    <dgm:cxn modelId="{3991ACFF-F406-413F-9709-C9C653CF7567}" type="presOf" srcId="{9EE2F3D0-E089-485F-AD89-7436EDADB5FB}" destId="{FDA74EB8-88A4-4449-9298-038D6AA35A18}" srcOrd="0" destOrd="0" presId="urn:microsoft.com/office/officeart/2005/8/layout/default"/>
    <dgm:cxn modelId="{90B221C0-5366-433B-8656-7273F836F639}" type="presParOf" srcId="{7298BA9D-80CC-4FB5-AF31-3D19374F00FE}" destId="{07997A53-142D-4BCF-B550-26DE36D828E0}" srcOrd="0" destOrd="0" presId="urn:microsoft.com/office/officeart/2005/8/layout/default"/>
    <dgm:cxn modelId="{F77087BC-9A86-4DA0-AD05-51457E9C99A7}" type="presParOf" srcId="{7298BA9D-80CC-4FB5-AF31-3D19374F00FE}" destId="{53AD074B-11B2-47FC-96BE-A570B987BCE3}" srcOrd="1" destOrd="0" presId="urn:microsoft.com/office/officeart/2005/8/layout/default"/>
    <dgm:cxn modelId="{1BAA3F8A-855F-45CE-9F7E-8CBBC40D8CCC}" type="presParOf" srcId="{7298BA9D-80CC-4FB5-AF31-3D19374F00FE}" destId="{0360D820-757A-4FDA-81C8-50F0328D44CF}" srcOrd="2" destOrd="0" presId="urn:microsoft.com/office/officeart/2005/8/layout/default"/>
    <dgm:cxn modelId="{1B9BAEB2-E7F2-48EF-9E11-468AEFB06A8C}" type="presParOf" srcId="{7298BA9D-80CC-4FB5-AF31-3D19374F00FE}" destId="{08FBC322-5687-4C77-8DD8-D75CD5FA6FAA}" srcOrd="3" destOrd="0" presId="urn:microsoft.com/office/officeart/2005/8/layout/default"/>
    <dgm:cxn modelId="{8BB0F46E-140A-4D09-8FF0-8FA7B9888B6E}" type="presParOf" srcId="{7298BA9D-80CC-4FB5-AF31-3D19374F00FE}" destId="{04575BF1-E1D5-43EF-8145-1D7DBB03FAD4}" srcOrd="4" destOrd="0" presId="urn:microsoft.com/office/officeart/2005/8/layout/default"/>
    <dgm:cxn modelId="{8E0E7857-587A-4C75-B7F8-DD8DCA71E12E}" type="presParOf" srcId="{7298BA9D-80CC-4FB5-AF31-3D19374F00FE}" destId="{9D8F2F84-CD47-4A9C-9D01-E426A5F4A10F}" srcOrd="5" destOrd="0" presId="urn:microsoft.com/office/officeart/2005/8/layout/default"/>
    <dgm:cxn modelId="{85C02699-B443-498B-A47D-758F911A7A15}" type="presParOf" srcId="{7298BA9D-80CC-4FB5-AF31-3D19374F00FE}" destId="{FDA74EB8-88A4-4449-9298-038D6AA35A18}" srcOrd="6" destOrd="0" presId="urn:microsoft.com/office/officeart/2005/8/layout/default"/>
    <dgm:cxn modelId="{A5C959C7-FA0B-4F89-803D-3DF71158D14E}" type="presParOf" srcId="{7298BA9D-80CC-4FB5-AF31-3D19374F00FE}" destId="{870A4C1B-52A7-4A06-86C7-D6761EFC92B7}" srcOrd="7" destOrd="0" presId="urn:microsoft.com/office/officeart/2005/8/layout/default"/>
    <dgm:cxn modelId="{CFB5737A-51D6-4021-8845-20F715A1551F}" type="presParOf" srcId="{7298BA9D-80CC-4FB5-AF31-3D19374F00FE}" destId="{7DFBE09D-D47F-4387-A881-4ED280466BF1}" srcOrd="8" destOrd="0" presId="urn:microsoft.com/office/officeart/2005/8/layout/default"/>
    <dgm:cxn modelId="{2427193B-FF81-4CE7-A9CB-199EA4DA4B77}" type="presParOf" srcId="{7298BA9D-80CC-4FB5-AF31-3D19374F00FE}" destId="{1DF1A3E9-A141-41F3-BC4A-55D54AB35FCC}" srcOrd="9" destOrd="0" presId="urn:microsoft.com/office/officeart/2005/8/layout/default"/>
    <dgm:cxn modelId="{7AD33028-28C7-4982-8313-B4B70ABDDF0A}" type="presParOf" srcId="{7298BA9D-80CC-4FB5-AF31-3D19374F00FE}" destId="{12F08BBB-BB44-4FD8-8DC2-75E5989DC84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9A3CDA-684A-4094-B05C-C16D25899DF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EE2F3D0-E089-485F-AD89-7436EDADB5FB}">
      <dgm:prSet phldrT="[Text]"/>
      <dgm:spPr/>
      <dgm:t>
        <a:bodyPr/>
        <a:lstStyle/>
        <a:p>
          <a:r>
            <a:rPr lang="en-US" dirty="0"/>
            <a:t>Many to Many</a:t>
          </a:r>
          <a:endParaRPr lang="en-IN" dirty="0"/>
        </a:p>
      </dgm:t>
    </dgm:pt>
    <dgm:pt modelId="{5C225FB4-5F50-48AC-A725-A528C73B8E8B}" type="parTrans" cxnId="{124188CE-4FF0-45B8-8822-AB124E0C56BD}">
      <dgm:prSet/>
      <dgm:spPr/>
      <dgm:t>
        <a:bodyPr/>
        <a:lstStyle/>
        <a:p>
          <a:endParaRPr lang="en-IN"/>
        </a:p>
      </dgm:t>
    </dgm:pt>
    <dgm:pt modelId="{F6D7E3F2-9B9D-4C52-AFA2-B4AA69D12547}" type="sibTrans" cxnId="{124188CE-4FF0-45B8-8822-AB124E0C56BD}">
      <dgm:prSet/>
      <dgm:spPr/>
      <dgm:t>
        <a:bodyPr/>
        <a:lstStyle/>
        <a:p>
          <a:endParaRPr lang="en-IN"/>
        </a:p>
      </dgm:t>
    </dgm:pt>
    <dgm:pt modelId="{A5C83D77-2A42-4CF4-A1D2-DA137A3CE8DD}">
      <dgm:prSet phldrT="[Text]"/>
      <dgm:spPr/>
      <dgm:t>
        <a:bodyPr/>
        <a:lstStyle/>
        <a:p>
          <a:r>
            <a:rPr lang="en-US" dirty="0"/>
            <a:t>One to One</a:t>
          </a:r>
          <a:endParaRPr lang="en-IN" dirty="0"/>
        </a:p>
      </dgm:t>
    </dgm:pt>
    <dgm:pt modelId="{A6451A91-A7A9-4187-AD5D-93AF7FCA925D}" type="sibTrans" cxnId="{B5695F2E-DFD9-45A0-99F1-8383DDD77863}">
      <dgm:prSet/>
      <dgm:spPr/>
      <dgm:t>
        <a:bodyPr/>
        <a:lstStyle/>
        <a:p>
          <a:endParaRPr lang="en-IN"/>
        </a:p>
      </dgm:t>
    </dgm:pt>
    <dgm:pt modelId="{D0FEA832-6796-46A5-AFCB-5125FE7728DA}" type="parTrans" cxnId="{B5695F2E-DFD9-45A0-99F1-8383DDD77863}">
      <dgm:prSet/>
      <dgm:spPr/>
      <dgm:t>
        <a:bodyPr/>
        <a:lstStyle/>
        <a:p>
          <a:endParaRPr lang="en-IN"/>
        </a:p>
      </dgm:t>
    </dgm:pt>
    <dgm:pt modelId="{3AFBD3C9-DBC2-4563-BACB-A20A62007E90}">
      <dgm:prSet phldrT="[Text]"/>
      <dgm:spPr/>
      <dgm:t>
        <a:bodyPr/>
        <a:lstStyle/>
        <a:p>
          <a:r>
            <a:rPr lang="en-US" dirty="0"/>
            <a:t>One to Many</a:t>
          </a:r>
          <a:endParaRPr lang="en-IN" dirty="0"/>
        </a:p>
      </dgm:t>
    </dgm:pt>
    <dgm:pt modelId="{27341C81-F3CB-45BE-A2C8-9F551558AFC2}" type="sibTrans" cxnId="{D86A54E9-FCE4-4C05-BDEA-9ECF58EF5AD2}">
      <dgm:prSet/>
      <dgm:spPr/>
      <dgm:t>
        <a:bodyPr/>
        <a:lstStyle/>
        <a:p>
          <a:endParaRPr lang="en-IN"/>
        </a:p>
      </dgm:t>
    </dgm:pt>
    <dgm:pt modelId="{FCD5AA7B-51DB-41BB-80E8-F79BD9041502}" type="parTrans" cxnId="{D86A54E9-FCE4-4C05-BDEA-9ECF58EF5AD2}">
      <dgm:prSet/>
      <dgm:spPr/>
      <dgm:t>
        <a:bodyPr/>
        <a:lstStyle/>
        <a:p>
          <a:endParaRPr lang="en-IN"/>
        </a:p>
      </dgm:t>
    </dgm:pt>
    <dgm:pt modelId="{A29D5F81-BA55-474D-B95B-720450543E8A}">
      <dgm:prSet phldrT="[Text]"/>
      <dgm:spPr/>
      <dgm:t>
        <a:bodyPr/>
        <a:lstStyle/>
        <a:p>
          <a:r>
            <a:rPr lang="en-US" dirty="0"/>
            <a:t>Many to One</a:t>
          </a:r>
          <a:endParaRPr lang="en-IN" dirty="0"/>
        </a:p>
      </dgm:t>
    </dgm:pt>
    <dgm:pt modelId="{9E45E18D-4BD4-4173-9BA5-BCB6284EE0E0}" type="sibTrans" cxnId="{56AC2D7E-AA29-4F1C-B321-F1693A90CF4D}">
      <dgm:prSet/>
      <dgm:spPr/>
      <dgm:t>
        <a:bodyPr/>
        <a:lstStyle/>
        <a:p>
          <a:endParaRPr lang="en-IN"/>
        </a:p>
      </dgm:t>
    </dgm:pt>
    <dgm:pt modelId="{9455F7E3-07AE-46DD-A4D4-14F38D6B6B21}" type="parTrans" cxnId="{56AC2D7E-AA29-4F1C-B321-F1693A90CF4D}">
      <dgm:prSet/>
      <dgm:spPr/>
      <dgm:t>
        <a:bodyPr/>
        <a:lstStyle/>
        <a:p>
          <a:endParaRPr lang="en-IN"/>
        </a:p>
      </dgm:t>
    </dgm:pt>
    <dgm:pt modelId="{7298BA9D-80CC-4FB5-AF31-3D19374F00FE}" type="pres">
      <dgm:prSet presAssocID="{D39A3CDA-684A-4094-B05C-C16D25899DF4}" presName="diagram" presStyleCnt="0">
        <dgm:presLayoutVars>
          <dgm:dir/>
          <dgm:resizeHandles val="exact"/>
        </dgm:presLayoutVars>
      </dgm:prSet>
      <dgm:spPr/>
    </dgm:pt>
    <dgm:pt modelId="{07997A53-142D-4BCF-B550-26DE36D828E0}" type="pres">
      <dgm:prSet presAssocID="{A5C83D77-2A42-4CF4-A1D2-DA137A3CE8DD}" presName="node" presStyleLbl="node1" presStyleIdx="0" presStyleCnt="4">
        <dgm:presLayoutVars>
          <dgm:bulletEnabled val="1"/>
        </dgm:presLayoutVars>
      </dgm:prSet>
      <dgm:spPr/>
    </dgm:pt>
    <dgm:pt modelId="{53AD074B-11B2-47FC-96BE-A570B987BCE3}" type="pres">
      <dgm:prSet presAssocID="{A6451A91-A7A9-4187-AD5D-93AF7FCA925D}" presName="sibTrans" presStyleCnt="0"/>
      <dgm:spPr/>
    </dgm:pt>
    <dgm:pt modelId="{0360D820-757A-4FDA-81C8-50F0328D44CF}" type="pres">
      <dgm:prSet presAssocID="{3AFBD3C9-DBC2-4563-BACB-A20A62007E90}" presName="node" presStyleLbl="node1" presStyleIdx="1" presStyleCnt="4">
        <dgm:presLayoutVars>
          <dgm:bulletEnabled val="1"/>
        </dgm:presLayoutVars>
      </dgm:prSet>
      <dgm:spPr/>
    </dgm:pt>
    <dgm:pt modelId="{08FBC322-5687-4C77-8DD8-D75CD5FA6FAA}" type="pres">
      <dgm:prSet presAssocID="{27341C81-F3CB-45BE-A2C8-9F551558AFC2}" presName="sibTrans" presStyleCnt="0"/>
      <dgm:spPr/>
    </dgm:pt>
    <dgm:pt modelId="{04575BF1-E1D5-43EF-8145-1D7DBB03FAD4}" type="pres">
      <dgm:prSet presAssocID="{A29D5F81-BA55-474D-B95B-720450543E8A}" presName="node" presStyleLbl="node1" presStyleIdx="2" presStyleCnt="4">
        <dgm:presLayoutVars>
          <dgm:bulletEnabled val="1"/>
        </dgm:presLayoutVars>
      </dgm:prSet>
      <dgm:spPr/>
    </dgm:pt>
    <dgm:pt modelId="{9D8F2F84-CD47-4A9C-9D01-E426A5F4A10F}" type="pres">
      <dgm:prSet presAssocID="{9E45E18D-4BD4-4173-9BA5-BCB6284EE0E0}" presName="sibTrans" presStyleCnt="0"/>
      <dgm:spPr/>
    </dgm:pt>
    <dgm:pt modelId="{FDA74EB8-88A4-4449-9298-038D6AA35A18}" type="pres">
      <dgm:prSet presAssocID="{9EE2F3D0-E089-485F-AD89-7436EDADB5FB}" presName="node" presStyleLbl="node1" presStyleIdx="3" presStyleCnt="4">
        <dgm:presLayoutVars>
          <dgm:bulletEnabled val="1"/>
        </dgm:presLayoutVars>
      </dgm:prSet>
      <dgm:spPr/>
    </dgm:pt>
  </dgm:ptLst>
  <dgm:cxnLst>
    <dgm:cxn modelId="{FC6BF303-5442-4483-A864-8DD64F49BD8E}" type="presOf" srcId="{3AFBD3C9-DBC2-4563-BACB-A20A62007E90}" destId="{0360D820-757A-4FDA-81C8-50F0328D44CF}" srcOrd="0" destOrd="0" presId="urn:microsoft.com/office/officeart/2005/8/layout/default"/>
    <dgm:cxn modelId="{B5695F2E-DFD9-45A0-99F1-8383DDD77863}" srcId="{D39A3CDA-684A-4094-B05C-C16D25899DF4}" destId="{A5C83D77-2A42-4CF4-A1D2-DA137A3CE8DD}" srcOrd="0" destOrd="0" parTransId="{D0FEA832-6796-46A5-AFCB-5125FE7728DA}" sibTransId="{A6451A91-A7A9-4187-AD5D-93AF7FCA925D}"/>
    <dgm:cxn modelId="{48980960-A723-4356-98D7-09B8E81DB511}" type="presOf" srcId="{D39A3CDA-684A-4094-B05C-C16D25899DF4}" destId="{7298BA9D-80CC-4FB5-AF31-3D19374F00FE}" srcOrd="0" destOrd="0" presId="urn:microsoft.com/office/officeart/2005/8/layout/default"/>
    <dgm:cxn modelId="{4255406A-91D2-461A-A986-8116AF07A2F5}" type="presOf" srcId="{A5C83D77-2A42-4CF4-A1D2-DA137A3CE8DD}" destId="{07997A53-142D-4BCF-B550-26DE36D828E0}" srcOrd="0" destOrd="0" presId="urn:microsoft.com/office/officeart/2005/8/layout/default"/>
    <dgm:cxn modelId="{56AC2D7E-AA29-4F1C-B321-F1693A90CF4D}" srcId="{D39A3CDA-684A-4094-B05C-C16D25899DF4}" destId="{A29D5F81-BA55-474D-B95B-720450543E8A}" srcOrd="2" destOrd="0" parTransId="{9455F7E3-07AE-46DD-A4D4-14F38D6B6B21}" sibTransId="{9E45E18D-4BD4-4173-9BA5-BCB6284EE0E0}"/>
    <dgm:cxn modelId="{FD77C2B6-2ECD-445F-99D4-B83D97464602}" type="presOf" srcId="{A29D5F81-BA55-474D-B95B-720450543E8A}" destId="{04575BF1-E1D5-43EF-8145-1D7DBB03FAD4}" srcOrd="0" destOrd="0" presId="urn:microsoft.com/office/officeart/2005/8/layout/default"/>
    <dgm:cxn modelId="{124188CE-4FF0-45B8-8822-AB124E0C56BD}" srcId="{D39A3CDA-684A-4094-B05C-C16D25899DF4}" destId="{9EE2F3D0-E089-485F-AD89-7436EDADB5FB}" srcOrd="3" destOrd="0" parTransId="{5C225FB4-5F50-48AC-A725-A528C73B8E8B}" sibTransId="{F6D7E3F2-9B9D-4C52-AFA2-B4AA69D12547}"/>
    <dgm:cxn modelId="{D86A54E9-FCE4-4C05-BDEA-9ECF58EF5AD2}" srcId="{D39A3CDA-684A-4094-B05C-C16D25899DF4}" destId="{3AFBD3C9-DBC2-4563-BACB-A20A62007E90}" srcOrd="1" destOrd="0" parTransId="{FCD5AA7B-51DB-41BB-80E8-F79BD9041502}" sibTransId="{27341C81-F3CB-45BE-A2C8-9F551558AFC2}"/>
    <dgm:cxn modelId="{3991ACFF-F406-413F-9709-C9C653CF7567}" type="presOf" srcId="{9EE2F3D0-E089-485F-AD89-7436EDADB5FB}" destId="{FDA74EB8-88A4-4449-9298-038D6AA35A18}" srcOrd="0" destOrd="0" presId="urn:microsoft.com/office/officeart/2005/8/layout/default"/>
    <dgm:cxn modelId="{90B221C0-5366-433B-8656-7273F836F639}" type="presParOf" srcId="{7298BA9D-80CC-4FB5-AF31-3D19374F00FE}" destId="{07997A53-142D-4BCF-B550-26DE36D828E0}" srcOrd="0" destOrd="0" presId="urn:microsoft.com/office/officeart/2005/8/layout/default"/>
    <dgm:cxn modelId="{F77087BC-9A86-4DA0-AD05-51457E9C99A7}" type="presParOf" srcId="{7298BA9D-80CC-4FB5-AF31-3D19374F00FE}" destId="{53AD074B-11B2-47FC-96BE-A570B987BCE3}" srcOrd="1" destOrd="0" presId="urn:microsoft.com/office/officeart/2005/8/layout/default"/>
    <dgm:cxn modelId="{1BAA3F8A-855F-45CE-9F7E-8CBBC40D8CCC}" type="presParOf" srcId="{7298BA9D-80CC-4FB5-AF31-3D19374F00FE}" destId="{0360D820-757A-4FDA-81C8-50F0328D44CF}" srcOrd="2" destOrd="0" presId="urn:microsoft.com/office/officeart/2005/8/layout/default"/>
    <dgm:cxn modelId="{1B9BAEB2-E7F2-48EF-9E11-468AEFB06A8C}" type="presParOf" srcId="{7298BA9D-80CC-4FB5-AF31-3D19374F00FE}" destId="{08FBC322-5687-4C77-8DD8-D75CD5FA6FAA}" srcOrd="3" destOrd="0" presId="urn:microsoft.com/office/officeart/2005/8/layout/default"/>
    <dgm:cxn modelId="{8BB0F46E-140A-4D09-8FF0-8FA7B9888B6E}" type="presParOf" srcId="{7298BA9D-80CC-4FB5-AF31-3D19374F00FE}" destId="{04575BF1-E1D5-43EF-8145-1D7DBB03FAD4}" srcOrd="4" destOrd="0" presId="urn:microsoft.com/office/officeart/2005/8/layout/default"/>
    <dgm:cxn modelId="{8E0E7857-587A-4C75-B7F8-DD8DCA71E12E}" type="presParOf" srcId="{7298BA9D-80CC-4FB5-AF31-3D19374F00FE}" destId="{9D8F2F84-CD47-4A9C-9D01-E426A5F4A10F}" srcOrd="5" destOrd="0" presId="urn:microsoft.com/office/officeart/2005/8/layout/default"/>
    <dgm:cxn modelId="{85C02699-B443-498B-A47D-758F911A7A15}" type="presParOf" srcId="{7298BA9D-80CC-4FB5-AF31-3D19374F00FE}" destId="{FDA74EB8-88A4-4449-9298-038D6AA35A1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97A53-142D-4BCF-B550-26DE36D828E0}">
      <dsp:nvSpPr>
        <dsp:cNvPr id="0" name=""/>
        <dsp:cNvSpPr/>
      </dsp:nvSpPr>
      <dsp:spPr>
        <a:xfrm>
          <a:off x="202930" y="1880"/>
          <a:ext cx="2192373" cy="1315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Business Requirement</a:t>
          </a:r>
          <a:endParaRPr lang="en-IN" sz="2900" kern="1200" dirty="0"/>
        </a:p>
      </dsp:txBody>
      <dsp:txXfrm>
        <a:off x="202930" y="1880"/>
        <a:ext cx="2192373" cy="1315424"/>
      </dsp:txXfrm>
    </dsp:sp>
    <dsp:sp modelId="{0360D820-757A-4FDA-81C8-50F0328D44CF}">
      <dsp:nvSpPr>
        <dsp:cNvPr id="0" name=""/>
        <dsp:cNvSpPr/>
      </dsp:nvSpPr>
      <dsp:spPr>
        <a:xfrm>
          <a:off x="2614541" y="1880"/>
          <a:ext cx="2192373" cy="1315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Acquisition</a:t>
          </a:r>
          <a:endParaRPr lang="en-IN" sz="2900" kern="1200" dirty="0"/>
        </a:p>
      </dsp:txBody>
      <dsp:txXfrm>
        <a:off x="2614541" y="1880"/>
        <a:ext cx="2192373" cy="1315424"/>
      </dsp:txXfrm>
    </dsp:sp>
    <dsp:sp modelId="{04575BF1-E1D5-43EF-8145-1D7DBB03FAD4}">
      <dsp:nvSpPr>
        <dsp:cNvPr id="0" name=""/>
        <dsp:cNvSpPr/>
      </dsp:nvSpPr>
      <dsp:spPr>
        <a:xfrm>
          <a:off x="5026152" y="1880"/>
          <a:ext cx="2192373" cy="1315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Exploration</a:t>
          </a:r>
          <a:endParaRPr lang="en-IN" sz="2900" kern="1200" dirty="0"/>
        </a:p>
      </dsp:txBody>
      <dsp:txXfrm>
        <a:off x="5026152" y="1880"/>
        <a:ext cx="2192373" cy="1315424"/>
      </dsp:txXfrm>
    </dsp:sp>
    <dsp:sp modelId="{FDA74EB8-88A4-4449-9298-038D6AA35A18}">
      <dsp:nvSpPr>
        <dsp:cNvPr id="0" name=""/>
        <dsp:cNvSpPr/>
      </dsp:nvSpPr>
      <dsp:spPr>
        <a:xfrm>
          <a:off x="202930" y="1536541"/>
          <a:ext cx="2192373" cy="1315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Processing</a:t>
          </a:r>
          <a:endParaRPr lang="en-IN" sz="2900" kern="1200" dirty="0"/>
        </a:p>
      </dsp:txBody>
      <dsp:txXfrm>
        <a:off x="202930" y="1536541"/>
        <a:ext cx="2192373" cy="1315424"/>
      </dsp:txXfrm>
    </dsp:sp>
    <dsp:sp modelId="{7DFBE09D-D47F-4387-A881-4ED280466BF1}">
      <dsp:nvSpPr>
        <dsp:cNvPr id="0" name=""/>
        <dsp:cNvSpPr/>
      </dsp:nvSpPr>
      <dsp:spPr>
        <a:xfrm>
          <a:off x="2614541" y="1536541"/>
          <a:ext cx="2192373" cy="1315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Modelling</a:t>
          </a:r>
          <a:endParaRPr lang="en-IN" sz="2900" kern="1200" dirty="0"/>
        </a:p>
      </dsp:txBody>
      <dsp:txXfrm>
        <a:off x="2614541" y="1536541"/>
        <a:ext cx="2192373" cy="1315424"/>
      </dsp:txXfrm>
    </dsp:sp>
    <dsp:sp modelId="{12F08BBB-BB44-4FD8-8DC2-75E5989DC842}">
      <dsp:nvSpPr>
        <dsp:cNvPr id="0" name=""/>
        <dsp:cNvSpPr/>
      </dsp:nvSpPr>
      <dsp:spPr>
        <a:xfrm>
          <a:off x="5026152" y="1536541"/>
          <a:ext cx="2192373" cy="1315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Deployment</a:t>
          </a:r>
          <a:endParaRPr lang="en-IN" sz="2900" kern="1200" dirty="0"/>
        </a:p>
      </dsp:txBody>
      <dsp:txXfrm>
        <a:off x="5026152" y="1536541"/>
        <a:ext cx="2192373" cy="1315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97A53-142D-4BCF-B550-26DE36D828E0}">
      <dsp:nvSpPr>
        <dsp:cNvPr id="0" name=""/>
        <dsp:cNvSpPr/>
      </dsp:nvSpPr>
      <dsp:spPr>
        <a:xfrm>
          <a:off x="202930" y="1880"/>
          <a:ext cx="2192373" cy="1315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One to One</a:t>
          </a:r>
          <a:endParaRPr lang="en-IN" sz="3700" kern="1200" dirty="0"/>
        </a:p>
      </dsp:txBody>
      <dsp:txXfrm>
        <a:off x="202930" y="1880"/>
        <a:ext cx="2192373" cy="1315424"/>
      </dsp:txXfrm>
    </dsp:sp>
    <dsp:sp modelId="{0360D820-757A-4FDA-81C8-50F0328D44CF}">
      <dsp:nvSpPr>
        <dsp:cNvPr id="0" name=""/>
        <dsp:cNvSpPr/>
      </dsp:nvSpPr>
      <dsp:spPr>
        <a:xfrm>
          <a:off x="2614541" y="1880"/>
          <a:ext cx="2192373" cy="1315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One to Many</a:t>
          </a:r>
          <a:endParaRPr lang="en-IN" sz="3700" kern="1200" dirty="0"/>
        </a:p>
      </dsp:txBody>
      <dsp:txXfrm>
        <a:off x="2614541" y="1880"/>
        <a:ext cx="2192373" cy="1315424"/>
      </dsp:txXfrm>
    </dsp:sp>
    <dsp:sp modelId="{04575BF1-E1D5-43EF-8145-1D7DBB03FAD4}">
      <dsp:nvSpPr>
        <dsp:cNvPr id="0" name=""/>
        <dsp:cNvSpPr/>
      </dsp:nvSpPr>
      <dsp:spPr>
        <a:xfrm>
          <a:off x="5026152" y="1880"/>
          <a:ext cx="2192373" cy="1315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Many to One</a:t>
          </a:r>
          <a:endParaRPr lang="en-IN" sz="3700" kern="1200" dirty="0"/>
        </a:p>
      </dsp:txBody>
      <dsp:txXfrm>
        <a:off x="5026152" y="1880"/>
        <a:ext cx="2192373" cy="1315424"/>
      </dsp:txXfrm>
    </dsp:sp>
    <dsp:sp modelId="{FDA74EB8-88A4-4449-9298-038D6AA35A18}">
      <dsp:nvSpPr>
        <dsp:cNvPr id="0" name=""/>
        <dsp:cNvSpPr/>
      </dsp:nvSpPr>
      <dsp:spPr>
        <a:xfrm>
          <a:off x="2614541" y="1536541"/>
          <a:ext cx="2192373" cy="1315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Many to Many</a:t>
          </a:r>
          <a:endParaRPr lang="en-IN" sz="3700" kern="1200" dirty="0"/>
        </a:p>
      </dsp:txBody>
      <dsp:txXfrm>
        <a:off x="2614541" y="1536541"/>
        <a:ext cx="2192373" cy="1315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8BDE-95E3-48C9-8070-6C9220E95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C9F8C-5B88-4604-8C9C-446825365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A348E-D631-4241-A643-55AC52AB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9C5B-665D-4AE0-8D84-767AF9BA53FB}" type="datetimeFigureOut">
              <a:rPr lang="en-IN" smtClean="0"/>
              <a:t>04/10/2020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E5AFF-EB54-4DCF-BE72-28BC5ED7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623E-AC43-4297-B0B5-500CE178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584-0048-429F-96D2-7EF3C2977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92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E3F1-80C5-4974-93CD-51ACCD70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75BFB-9E17-414B-8DFA-3FA1605DE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E12AB-7E88-4FDD-8DAB-2AAD33E8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9C5B-665D-4AE0-8D84-767AF9BA53FB}" type="datetimeFigureOut">
              <a:rPr lang="en-IN" smtClean="0"/>
              <a:t>04/10/2020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D07C4-D99E-4B33-AEBC-13E70076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7C178-AA8D-4417-B9E7-7F4F6C0A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584-0048-429F-96D2-7EF3C2977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74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BA522-5A91-4F08-8312-DDC539760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0967-7191-4B0F-8C28-D4434BA92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4D9CC-1869-4B13-894E-B4CA2BBA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9C5B-665D-4AE0-8D84-767AF9BA53FB}" type="datetimeFigureOut">
              <a:rPr lang="en-IN" smtClean="0"/>
              <a:t>04/10/2020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E6C86-1969-4D0C-BB82-321A06D3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F8E0F-7B96-4DA6-B7D2-A5200EA5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584-0048-429F-96D2-7EF3C2977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6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69CF-E96A-4772-A2B5-13A65861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84DB3-B8F7-4567-80F2-2E163B2BF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BD486-CF33-41FB-8D60-C032F58B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9C5B-665D-4AE0-8D84-767AF9BA53FB}" type="datetimeFigureOut">
              <a:rPr lang="en-IN" smtClean="0"/>
              <a:t>04/10/2020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8063A-ECF3-452F-86BD-4E7E9F60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329F8-EE5A-4E8D-9D7D-12C8D234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584-0048-429F-96D2-7EF3C2977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31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8CEC-19B3-4E7B-B231-4A83B0D4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2C9B0-D23D-430A-A73F-914387117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FEEA0-9A80-4063-85EF-2FAADE24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9C5B-665D-4AE0-8D84-767AF9BA53FB}" type="datetimeFigureOut">
              <a:rPr lang="en-IN" smtClean="0"/>
              <a:t>04/10/2020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6EEF7-BA77-4CD5-B4BD-ED401A2F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B7D4-FAA0-49FE-8343-5D284B19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584-0048-429F-96D2-7EF3C2977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48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C2BE-E872-41F2-A891-DAD10BD2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12233-0186-4770-AEB2-3CD4A7B35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D4285-2D1F-4A67-A734-FAE4C3BA5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FE6FC-CD84-4971-AB63-F1629915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9C5B-665D-4AE0-8D84-767AF9BA53FB}" type="datetimeFigureOut">
              <a:rPr lang="en-IN" smtClean="0"/>
              <a:t>04/10/2020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B01EE-86AF-4614-8762-92BC046B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160FC-C0FF-4619-8D5D-4C0D0FA5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584-0048-429F-96D2-7EF3C2977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17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C90C-9FEF-40A0-9317-6230F2FA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6CC62-2788-470F-949C-3ACAECC4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36651-A63E-4B35-9088-C4EE1CC71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77905-3967-49DE-99BD-7B0D82EE0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8EFD5-8232-4F64-8714-8755B842C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DDA30-3061-4D04-BCE8-1A4F891A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9C5B-665D-4AE0-8D84-767AF9BA53FB}" type="datetimeFigureOut">
              <a:rPr lang="en-IN" smtClean="0"/>
              <a:t>04/10/2020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658A8-CAD7-497F-838D-4EBC2B64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35318-6404-4B48-8F7E-9297FF87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584-0048-429F-96D2-7EF3C2977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53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D2E3-0E7F-4EA5-B82B-58AF7F74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1CF51-0A05-4E10-AA20-9E411261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9C5B-665D-4AE0-8D84-767AF9BA53FB}" type="datetimeFigureOut">
              <a:rPr lang="en-IN" smtClean="0"/>
              <a:t>04/10/2020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43D7E-F3EB-4479-98D1-6C1F87C9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B8231-0F6D-4208-AF3C-2A606B1D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584-0048-429F-96D2-7EF3C2977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99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3A55B-78CA-4E40-B566-FCD866E7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9C5B-665D-4AE0-8D84-767AF9BA53FB}" type="datetimeFigureOut">
              <a:rPr lang="en-IN" smtClean="0"/>
              <a:t>04/10/2020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13676-2912-434F-BAFF-613D8D15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82DA9-744E-4FF2-A2FB-8207839A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584-0048-429F-96D2-7EF3C2977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89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B329-DD00-473D-9A66-D2570D134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29A5-8717-476C-9399-08CEA44FD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56C3C-FCA9-464D-9277-D2AB1CDE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8CF8F-8D77-42F2-92F6-1E4974D0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9C5B-665D-4AE0-8D84-767AF9BA53FB}" type="datetimeFigureOut">
              <a:rPr lang="en-IN" smtClean="0"/>
              <a:t>04/10/2020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06055-973C-4325-87A5-346D32D4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FFA44-5A0E-439B-B8A3-751B7DA9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584-0048-429F-96D2-7EF3C2977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8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5AED-C2B5-4C06-A1E9-3CA5E7D4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F2554-B3CD-49CF-8E26-62B86AB4E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E8233-FD13-411D-B857-97A75FC36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B33D3-FB41-4F92-B837-51050C85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9C5B-665D-4AE0-8D84-767AF9BA53FB}" type="datetimeFigureOut">
              <a:rPr lang="en-IN" smtClean="0"/>
              <a:t>04/10/2020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DAB1B-6A11-4356-920D-E87BFC43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9098C-B70F-4573-B85D-32131428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584-0048-429F-96D2-7EF3C2977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6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337D9-858E-45B1-BDAA-22523A9A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916E0-C618-4F44-B27A-46CD0253D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17EEC-5A90-4B58-B965-074419B9B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49C5B-665D-4AE0-8D84-767AF9BA53FB}" type="datetimeFigureOut">
              <a:rPr lang="en-IN" smtClean="0"/>
              <a:t>04/10/2020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5174-9604-4192-B4A0-341B7E2CA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8FCB2-F492-40AE-975E-21BEAE8EE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46584-0048-429F-96D2-7EF3C2977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40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AD23E0-25B9-4AD4-95FE-991F170666FE}"/>
              </a:ext>
            </a:extLst>
          </p:cNvPr>
          <p:cNvSpPr txBox="1"/>
          <p:nvPr/>
        </p:nvSpPr>
        <p:spPr>
          <a:xfrm>
            <a:off x="5049022" y="1325586"/>
            <a:ext cx="279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 Life Cycle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FE3942-3402-4BE5-A4E0-1C910D52DFC5}"/>
              </a:ext>
            </a:extLst>
          </p:cNvPr>
          <p:cNvSpPr/>
          <p:nvPr/>
        </p:nvSpPr>
        <p:spPr>
          <a:xfrm>
            <a:off x="1060174" y="874642"/>
            <a:ext cx="10429459" cy="521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C3B7757-34B5-48C5-ABD2-02C971222C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8999950"/>
              </p:ext>
            </p:extLst>
          </p:nvPr>
        </p:nvGraphicFramePr>
        <p:xfrm>
          <a:off x="2660513" y="2299749"/>
          <a:ext cx="7421457" cy="2853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90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AD23E0-25B9-4AD4-95FE-991F170666FE}"/>
              </a:ext>
            </a:extLst>
          </p:cNvPr>
          <p:cNvSpPr txBox="1"/>
          <p:nvPr/>
        </p:nvSpPr>
        <p:spPr>
          <a:xfrm>
            <a:off x="4943061" y="1060174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1DAE6D-E876-40E0-BA08-22C6FED0338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302615" y="1429506"/>
            <a:ext cx="0" cy="4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07D4A9-DEAE-46A1-939D-6977B1C9AB4F}"/>
              </a:ext>
            </a:extLst>
          </p:cNvPr>
          <p:cNvSpPr txBox="1"/>
          <p:nvPr/>
        </p:nvSpPr>
        <p:spPr>
          <a:xfrm>
            <a:off x="4213374" y="1921565"/>
            <a:ext cx="217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Piece Of Information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5BE751-C577-431A-8DD2-8E9E659B6527}"/>
              </a:ext>
            </a:extLst>
          </p:cNvPr>
          <p:cNvSpPr txBox="1"/>
          <p:nvPr/>
        </p:nvSpPr>
        <p:spPr>
          <a:xfrm>
            <a:off x="1696279" y="3631096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3109B4-C90A-4CBE-808E-EE1225DD76EE}"/>
              </a:ext>
            </a:extLst>
          </p:cNvPr>
          <p:cNvCxnSpPr>
            <a:stCxn id="11" idx="3"/>
          </p:cNvCxnSpPr>
          <p:nvPr/>
        </p:nvCxnSpPr>
        <p:spPr>
          <a:xfrm flipV="1">
            <a:off x="2415387" y="3326296"/>
            <a:ext cx="977170" cy="48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FE3942-3402-4BE5-A4E0-1C910D52DFC5}"/>
              </a:ext>
            </a:extLst>
          </p:cNvPr>
          <p:cNvSpPr/>
          <p:nvPr/>
        </p:nvSpPr>
        <p:spPr>
          <a:xfrm>
            <a:off x="1060174" y="874642"/>
            <a:ext cx="10429459" cy="1933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26663B-2CED-45E4-ADDB-CE77D5483D92}"/>
              </a:ext>
            </a:extLst>
          </p:cNvPr>
          <p:cNvCxnSpPr>
            <a:cxnSpLocks/>
          </p:cNvCxnSpPr>
          <p:nvPr/>
        </p:nvCxnSpPr>
        <p:spPr>
          <a:xfrm>
            <a:off x="5591052" y="3814033"/>
            <a:ext cx="977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1C8D6C-D787-49CA-978A-C6822A649CAE}"/>
              </a:ext>
            </a:extLst>
          </p:cNvPr>
          <p:cNvCxnSpPr>
            <a:stCxn id="11" idx="3"/>
          </p:cNvCxnSpPr>
          <p:nvPr/>
        </p:nvCxnSpPr>
        <p:spPr>
          <a:xfrm>
            <a:off x="2415387" y="3815762"/>
            <a:ext cx="884404" cy="51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641B4A-608B-4857-92B1-465E2D82544D}"/>
              </a:ext>
            </a:extLst>
          </p:cNvPr>
          <p:cNvSpPr txBox="1"/>
          <p:nvPr/>
        </p:nvSpPr>
        <p:spPr>
          <a:xfrm>
            <a:off x="3299791" y="3127512"/>
            <a:ext cx="6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.CSV 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AE6D46-7F46-474A-84D6-73DC6382B981}"/>
              </a:ext>
            </a:extLst>
          </p:cNvPr>
          <p:cNvSpPr txBox="1"/>
          <p:nvPr/>
        </p:nvSpPr>
        <p:spPr>
          <a:xfrm>
            <a:off x="3346174" y="3629367"/>
            <a:ext cx="62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.TXT 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D40DB-6DA0-430A-9D1D-DAAB233C7D2A}"/>
              </a:ext>
            </a:extLst>
          </p:cNvPr>
          <p:cNvSpPr txBox="1"/>
          <p:nvPr/>
        </p:nvSpPr>
        <p:spPr>
          <a:xfrm>
            <a:off x="3299791" y="426460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9A8789-697D-48B7-86CF-8BE6BD9E18A8}"/>
              </a:ext>
            </a:extLst>
          </p:cNvPr>
          <p:cNvSpPr/>
          <p:nvPr/>
        </p:nvSpPr>
        <p:spPr>
          <a:xfrm>
            <a:off x="3220328" y="2928730"/>
            <a:ext cx="811874" cy="1802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D0CA4A-37E7-47AD-8D0D-5F22DB09B407}"/>
              </a:ext>
            </a:extLst>
          </p:cNvPr>
          <p:cNvSpPr txBox="1"/>
          <p:nvPr/>
        </p:nvSpPr>
        <p:spPr>
          <a:xfrm>
            <a:off x="4964710" y="3631096"/>
            <a:ext cx="69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ED27F2-D30A-4EFD-8D8F-7E67998C8761}"/>
              </a:ext>
            </a:extLst>
          </p:cNvPr>
          <p:cNvSpPr txBox="1"/>
          <p:nvPr/>
        </p:nvSpPr>
        <p:spPr>
          <a:xfrm>
            <a:off x="6568222" y="426460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A08E46-08EE-41B8-B117-1A610131ED0E}"/>
              </a:ext>
            </a:extLst>
          </p:cNvPr>
          <p:cNvSpPr txBox="1"/>
          <p:nvPr/>
        </p:nvSpPr>
        <p:spPr>
          <a:xfrm>
            <a:off x="6634795" y="364521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ETL </a:t>
            </a:r>
            <a:endParaRPr lang="en-IN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E1BB5C-061C-4192-8FEF-88D22C05F168}"/>
              </a:ext>
            </a:extLst>
          </p:cNvPr>
          <p:cNvCxnSpPr>
            <a:cxnSpLocks/>
          </p:cNvCxnSpPr>
          <p:nvPr/>
        </p:nvCxnSpPr>
        <p:spPr>
          <a:xfrm>
            <a:off x="3968845" y="3853787"/>
            <a:ext cx="977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6F9CD5-FA12-4931-8F82-683A415C243A}"/>
              </a:ext>
            </a:extLst>
          </p:cNvPr>
          <p:cNvCxnSpPr>
            <a:cxnSpLocks/>
          </p:cNvCxnSpPr>
          <p:nvPr/>
        </p:nvCxnSpPr>
        <p:spPr>
          <a:xfrm>
            <a:off x="7057930" y="3808849"/>
            <a:ext cx="977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DAE4990-1811-4490-8592-4F01FA50A5C6}"/>
              </a:ext>
            </a:extLst>
          </p:cNvPr>
          <p:cNvSpPr txBox="1"/>
          <p:nvPr/>
        </p:nvSpPr>
        <p:spPr>
          <a:xfrm>
            <a:off x="8101673" y="3640026"/>
            <a:ext cx="90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VIZUAL </a:t>
            </a:r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61EFB3-C9D2-4C95-8C8C-4F12D232CB02}"/>
              </a:ext>
            </a:extLst>
          </p:cNvPr>
          <p:cNvCxnSpPr>
            <a:cxnSpLocks/>
          </p:cNvCxnSpPr>
          <p:nvPr/>
        </p:nvCxnSpPr>
        <p:spPr>
          <a:xfrm>
            <a:off x="8872403" y="3793006"/>
            <a:ext cx="977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CE1CFE8-07A1-4888-BDCD-FE9EFC4E4A78}"/>
              </a:ext>
            </a:extLst>
          </p:cNvPr>
          <p:cNvSpPr txBox="1"/>
          <p:nvPr/>
        </p:nvSpPr>
        <p:spPr>
          <a:xfrm>
            <a:off x="9916146" y="3624183"/>
            <a:ext cx="139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</a:t>
            </a:r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130269-47F2-456B-9CF4-D6EC1B754E1E}"/>
              </a:ext>
            </a:extLst>
          </p:cNvPr>
          <p:cNvSpPr/>
          <p:nvPr/>
        </p:nvSpPr>
        <p:spPr>
          <a:xfrm>
            <a:off x="1060175" y="2782956"/>
            <a:ext cx="10429459" cy="256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51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AD23E0-25B9-4AD4-95FE-991F170666FE}"/>
              </a:ext>
            </a:extLst>
          </p:cNvPr>
          <p:cNvSpPr txBox="1"/>
          <p:nvPr/>
        </p:nvSpPr>
        <p:spPr>
          <a:xfrm>
            <a:off x="5547972" y="1552233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1DAE6D-E876-40E0-BA08-22C6FED0338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907526" y="1921565"/>
            <a:ext cx="0" cy="4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FE3942-3402-4BE5-A4E0-1C910D52DFC5}"/>
              </a:ext>
            </a:extLst>
          </p:cNvPr>
          <p:cNvSpPr/>
          <p:nvPr/>
        </p:nvSpPr>
        <p:spPr>
          <a:xfrm>
            <a:off x="1060174" y="874642"/>
            <a:ext cx="10429459" cy="521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2476F2-3229-4F57-9C6C-925BEBB22106}"/>
              </a:ext>
            </a:extLst>
          </p:cNvPr>
          <p:cNvCxnSpPr>
            <a:cxnSpLocks/>
          </p:cNvCxnSpPr>
          <p:nvPr/>
        </p:nvCxnSpPr>
        <p:spPr>
          <a:xfrm>
            <a:off x="1917895" y="2427692"/>
            <a:ext cx="8356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47D273-120C-4AF4-A2FD-28CF493E17A5}"/>
              </a:ext>
            </a:extLst>
          </p:cNvPr>
          <p:cNvCxnSpPr>
            <a:cxnSpLocks/>
          </p:cNvCxnSpPr>
          <p:nvPr/>
        </p:nvCxnSpPr>
        <p:spPr>
          <a:xfrm>
            <a:off x="1917895" y="2427692"/>
            <a:ext cx="0" cy="4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30835B-7479-421C-8692-3C4FEA3FF3AE}"/>
              </a:ext>
            </a:extLst>
          </p:cNvPr>
          <p:cNvCxnSpPr>
            <a:cxnSpLocks/>
          </p:cNvCxnSpPr>
          <p:nvPr/>
        </p:nvCxnSpPr>
        <p:spPr>
          <a:xfrm>
            <a:off x="5926284" y="2441759"/>
            <a:ext cx="0" cy="4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DC1A5AE-26E2-4461-AF98-03BE381CD6F4}"/>
              </a:ext>
            </a:extLst>
          </p:cNvPr>
          <p:cNvCxnSpPr>
            <a:cxnSpLocks/>
          </p:cNvCxnSpPr>
          <p:nvPr/>
        </p:nvCxnSpPr>
        <p:spPr>
          <a:xfrm>
            <a:off x="10274104" y="2427691"/>
            <a:ext cx="0" cy="4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1886D8D-1B0D-41EC-A389-37F4CDD5C913}"/>
              </a:ext>
            </a:extLst>
          </p:cNvPr>
          <p:cNvSpPr txBox="1"/>
          <p:nvPr/>
        </p:nvSpPr>
        <p:spPr>
          <a:xfrm>
            <a:off x="1558341" y="2964655"/>
            <a:ext cx="12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Structured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1D80DC-135C-487E-A43C-600796A7889A}"/>
              </a:ext>
            </a:extLst>
          </p:cNvPr>
          <p:cNvSpPr txBox="1"/>
          <p:nvPr/>
        </p:nvSpPr>
        <p:spPr>
          <a:xfrm>
            <a:off x="5110079" y="2927488"/>
            <a:ext cx="169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Semi Structured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D623DA-EA82-4D5C-9C96-51DA1386B81C}"/>
              </a:ext>
            </a:extLst>
          </p:cNvPr>
          <p:cNvSpPr txBox="1"/>
          <p:nvPr/>
        </p:nvSpPr>
        <p:spPr>
          <a:xfrm>
            <a:off x="9558587" y="2927488"/>
            <a:ext cx="143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Unstructured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99EB6B-18B6-4B63-BCC8-F510FBB4262C}"/>
              </a:ext>
            </a:extLst>
          </p:cNvPr>
          <p:cNvCxnSpPr>
            <a:cxnSpLocks/>
          </p:cNvCxnSpPr>
          <p:nvPr/>
        </p:nvCxnSpPr>
        <p:spPr>
          <a:xfrm>
            <a:off x="10291956" y="3296820"/>
            <a:ext cx="0" cy="4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A947DBB-8380-42A1-B58A-B61FFCB23072}"/>
              </a:ext>
            </a:extLst>
          </p:cNvPr>
          <p:cNvSpPr txBox="1"/>
          <p:nvPr/>
        </p:nvSpPr>
        <p:spPr>
          <a:xfrm>
            <a:off x="9680094" y="3796615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Stagnation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52837-573C-42BE-9984-F5184BDDCCDF}"/>
              </a:ext>
            </a:extLst>
          </p:cNvPr>
          <p:cNvSpPr txBox="1"/>
          <p:nvPr/>
        </p:nvSpPr>
        <p:spPr>
          <a:xfrm>
            <a:off x="1786597" y="3657600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3C7A7-7B2B-42AD-9E63-4B39274F1589}"/>
              </a:ext>
            </a:extLst>
          </p:cNvPr>
          <p:cNvSpPr txBox="1"/>
          <p:nvPr/>
        </p:nvSpPr>
        <p:spPr>
          <a:xfrm>
            <a:off x="5105735" y="3368270"/>
            <a:ext cx="16035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Json:</a:t>
            </a:r>
          </a:p>
          <a:p>
            <a:endParaRPr lang="en-US" dirty="0"/>
          </a:p>
          <a:p>
            <a:r>
              <a:rPr lang="en-US" dirty="0"/>
              <a:t>{id=1708</a:t>
            </a:r>
          </a:p>
          <a:p>
            <a:r>
              <a:rPr lang="en-US" dirty="0"/>
              <a:t>Name=RAM}</a:t>
            </a:r>
          </a:p>
          <a:p>
            <a:r>
              <a:rPr lang="en-US" dirty="0"/>
              <a:t>{id=1209</a:t>
            </a:r>
          </a:p>
          <a:p>
            <a:r>
              <a:rPr lang="en-US" dirty="0"/>
              <a:t>Name =</a:t>
            </a:r>
            <a:r>
              <a:rPr lang="en-US" dirty="0" err="1"/>
              <a:t>Shyam</a:t>
            </a: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50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AD23E0-25B9-4AD4-95FE-991F170666FE}"/>
              </a:ext>
            </a:extLst>
          </p:cNvPr>
          <p:cNvSpPr txBox="1"/>
          <p:nvPr/>
        </p:nvSpPr>
        <p:spPr>
          <a:xfrm>
            <a:off x="5547972" y="1552233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1DAE6D-E876-40E0-BA08-22C6FED0338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907526" y="1921565"/>
            <a:ext cx="0" cy="4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FE3942-3402-4BE5-A4E0-1C910D52DFC5}"/>
              </a:ext>
            </a:extLst>
          </p:cNvPr>
          <p:cNvSpPr/>
          <p:nvPr/>
        </p:nvSpPr>
        <p:spPr>
          <a:xfrm>
            <a:off x="1060174" y="874642"/>
            <a:ext cx="10429459" cy="521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2476F2-3229-4F57-9C6C-925BEBB22106}"/>
              </a:ext>
            </a:extLst>
          </p:cNvPr>
          <p:cNvCxnSpPr>
            <a:cxnSpLocks/>
          </p:cNvCxnSpPr>
          <p:nvPr/>
        </p:nvCxnSpPr>
        <p:spPr>
          <a:xfrm>
            <a:off x="1917895" y="2427692"/>
            <a:ext cx="8356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47D273-120C-4AF4-A2FD-28CF493E17A5}"/>
              </a:ext>
            </a:extLst>
          </p:cNvPr>
          <p:cNvCxnSpPr>
            <a:cxnSpLocks/>
          </p:cNvCxnSpPr>
          <p:nvPr/>
        </p:nvCxnSpPr>
        <p:spPr>
          <a:xfrm>
            <a:off x="1917895" y="2427692"/>
            <a:ext cx="0" cy="4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0020EA-5D22-4D84-9EA2-B1F3D8AEA055}"/>
              </a:ext>
            </a:extLst>
          </p:cNvPr>
          <p:cNvCxnSpPr>
            <a:cxnSpLocks/>
          </p:cNvCxnSpPr>
          <p:nvPr/>
        </p:nvCxnSpPr>
        <p:spPr>
          <a:xfrm>
            <a:off x="5322276" y="2413624"/>
            <a:ext cx="0" cy="4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9214D08-6170-430A-9BDF-D15A39E92CA8}"/>
              </a:ext>
            </a:extLst>
          </p:cNvPr>
          <p:cNvCxnSpPr>
            <a:cxnSpLocks/>
          </p:cNvCxnSpPr>
          <p:nvPr/>
        </p:nvCxnSpPr>
        <p:spPr>
          <a:xfrm>
            <a:off x="3690424" y="2427692"/>
            <a:ext cx="0" cy="4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248B55-08BE-48EE-9E87-903F47BA5053}"/>
              </a:ext>
            </a:extLst>
          </p:cNvPr>
          <p:cNvCxnSpPr>
            <a:cxnSpLocks/>
          </p:cNvCxnSpPr>
          <p:nvPr/>
        </p:nvCxnSpPr>
        <p:spPr>
          <a:xfrm>
            <a:off x="8642252" y="2441759"/>
            <a:ext cx="0" cy="4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30835B-7479-421C-8692-3C4FEA3FF3AE}"/>
              </a:ext>
            </a:extLst>
          </p:cNvPr>
          <p:cNvCxnSpPr>
            <a:cxnSpLocks/>
          </p:cNvCxnSpPr>
          <p:nvPr/>
        </p:nvCxnSpPr>
        <p:spPr>
          <a:xfrm>
            <a:off x="6813453" y="2441760"/>
            <a:ext cx="0" cy="4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DC1A5AE-26E2-4461-AF98-03BE381CD6F4}"/>
              </a:ext>
            </a:extLst>
          </p:cNvPr>
          <p:cNvCxnSpPr>
            <a:cxnSpLocks/>
          </p:cNvCxnSpPr>
          <p:nvPr/>
        </p:nvCxnSpPr>
        <p:spPr>
          <a:xfrm>
            <a:off x="10274104" y="2427691"/>
            <a:ext cx="0" cy="4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1886D8D-1B0D-41EC-A389-37F4CDD5C913}"/>
              </a:ext>
            </a:extLst>
          </p:cNvPr>
          <p:cNvSpPr txBox="1"/>
          <p:nvPr/>
        </p:nvSpPr>
        <p:spPr>
          <a:xfrm>
            <a:off x="1558341" y="2964655"/>
            <a:ext cx="10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INTEGER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869E6A-D078-403F-AF8B-B3540682F63F}"/>
              </a:ext>
            </a:extLst>
          </p:cNvPr>
          <p:cNvSpPr txBox="1"/>
          <p:nvPr/>
        </p:nvSpPr>
        <p:spPr>
          <a:xfrm>
            <a:off x="3429345" y="2975095"/>
            <a:ext cx="109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A9BB83-DC30-46D4-981A-0D31BE7DF365}"/>
              </a:ext>
            </a:extLst>
          </p:cNvPr>
          <p:cNvSpPr txBox="1"/>
          <p:nvPr/>
        </p:nvSpPr>
        <p:spPr>
          <a:xfrm>
            <a:off x="4962722" y="294572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CHAR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1D80DC-135C-487E-A43C-600796A7889A}"/>
              </a:ext>
            </a:extLst>
          </p:cNvPr>
          <p:cNvSpPr txBox="1"/>
          <p:nvPr/>
        </p:nvSpPr>
        <p:spPr>
          <a:xfrm>
            <a:off x="6474172" y="2945722"/>
            <a:ext cx="12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DATE/TIME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0F5F02-35D8-4334-80D0-B862618B5D62}"/>
              </a:ext>
            </a:extLst>
          </p:cNvPr>
          <p:cNvSpPr txBox="1"/>
          <p:nvPr/>
        </p:nvSpPr>
        <p:spPr>
          <a:xfrm>
            <a:off x="7964562" y="2927488"/>
            <a:ext cx="141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Geographical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DATA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D623DA-EA82-4D5C-9C96-51DA1386B81C}"/>
              </a:ext>
            </a:extLst>
          </p:cNvPr>
          <p:cNvSpPr txBox="1"/>
          <p:nvPr/>
        </p:nvSpPr>
        <p:spPr>
          <a:xfrm>
            <a:off x="9936482" y="291975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Boolean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193CFD-2EFF-4207-A69D-F01402F7ABDC}"/>
              </a:ext>
            </a:extLst>
          </p:cNvPr>
          <p:cNvSpPr txBox="1"/>
          <p:nvPr/>
        </p:nvSpPr>
        <p:spPr>
          <a:xfrm>
            <a:off x="1565875" y="368628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1,2,3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BC25A7-47F9-4919-883F-29AF9305E9DD}"/>
              </a:ext>
            </a:extLst>
          </p:cNvPr>
          <p:cNvSpPr txBox="1"/>
          <p:nvPr/>
        </p:nvSpPr>
        <p:spPr>
          <a:xfrm>
            <a:off x="3300015" y="3686283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1.1,2.1,3.1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3AB1AC-1157-4B17-80AB-86ACD9EE1A1D}"/>
              </a:ext>
            </a:extLst>
          </p:cNvPr>
          <p:cNvSpPr txBox="1"/>
          <p:nvPr/>
        </p:nvSpPr>
        <p:spPr>
          <a:xfrm>
            <a:off x="4987261" y="3648417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02CD2D-2E50-4E5F-B640-712901FC6822}"/>
              </a:ext>
            </a:extLst>
          </p:cNvPr>
          <p:cNvSpPr txBox="1"/>
          <p:nvPr/>
        </p:nvSpPr>
        <p:spPr>
          <a:xfrm>
            <a:off x="6495726" y="355068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24/03/2020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C1CF27-D121-4885-88FC-6309AD6105A0}"/>
              </a:ext>
            </a:extLst>
          </p:cNvPr>
          <p:cNvSpPr txBox="1"/>
          <p:nvPr/>
        </p:nvSpPr>
        <p:spPr>
          <a:xfrm>
            <a:off x="8279813" y="368143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INDIA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ECDF99-BAD3-40A9-ACFD-2BDE8AD468E3}"/>
              </a:ext>
            </a:extLst>
          </p:cNvPr>
          <p:cNvSpPr txBox="1"/>
          <p:nvPr/>
        </p:nvSpPr>
        <p:spPr>
          <a:xfrm>
            <a:off x="9857454" y="3411807"/>
            <a:ext cx="115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True/False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60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AD23E0-25B9-4AD4-95FE-991F170666FE}"/>
              </a:ext>
            </a:extLst>
          </p:cNvPr>
          <p:cNvSpPr txBox="1"/>
          <p:nvPr/>
        </p:nvSpPr>
        <p:spPr>
          <a:xfrm>
            <a:off x="5547972" y="1552233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1DAE6D-E876-40E0-BA08-22C6FED0338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907526" y="1921565"/>
            <a:ext cx="0" cy="4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FE3942-3402-4BE5-A4E0-1C910D52DFC5}"/>
              </a:ext>
            </a:extLst>
          </p:cNvPr>
          <p:cNvSpPr/>
          <p:nvPr/>
        </p:nvSpPr>
        <p:spPr>
          <a:xfrm>
            <a:off x="1060174" y="874642"/>
            <a:ext cx="10429459" cy="521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2476F2-3229-4F57-9C6C-925BEBB22106}"/>
              </a:ext>
            </a:extLst>
          </p:cNvPr>
          <p:cNvCxnSpPr>
            <a:cxnSpLocks/>
          </p:cNvCxnSpPr>
          <p:nvPr/>
        </p:nvCxnSpPr>
        <p:spPr>
          <a:xfrm>
            <a:off x="1917895" y="2427692"/>
            <a:ext cx="8356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47D273-120C-4AF4-A2FD-28CF493E17A5}"/>
              </a:ext>
            </a:extLst>
          </p:cNvPr>
          <p:cNvCxnSpPr>
            <a:cxnSpLocks/>
          </p:cNvCxnSpPr>
          <p:nvPr/>
        </p:nvCxnSpPr>
        <p:spPr>
          <a:xfrm>
            <a:off x="1917895" y="2427692"/>
            <a:ext cx="0" cy="4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DC1A5AE-26E2-4461-AF98-03BE381CD6F4}"/>
              </a:ext>
            </a:extLst>
          </p:cNvPr>
          <p:cNvCxnSpPr>
            <a:cxnSpLocks/>
          </p:cNvCxnSpPr>
          <p:nvPr/>
        </p:nvCxnSpPr>
        <p:spPr>
          <a:xfrm>
            <a:off x="10274104" y="2427691"/>
            <a:ext cx="0" cy="4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1886D8D-1B0D-41EC-A389-37F4CDD5C913}"/>
              </a:ext>
            </a:extLst>
          </p:cNvPr>
          <p:cNvSpPr txBox="1"/>
          <p:nvPr/>
        </p:nvSpPr>
        <p:spPr>
          <a:xfrm>
            <a:off x="1558341" y="2964655"/>
            <a:ext cx="176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Categorical 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D623DA-EA82-4D5C-9C96-51DA1386B81C}"/>
              </a:ext>
            </a:extLst>
          </p:cNvPr>
          <p:cNvSpPr txBox="1"/>
          <p:nvPr/>
        </p:nvSpPr>
        <p:spPr>
          <a:xfrm>
            <a:off x="9192846" y="2933818"/>
            <a:ext cx="2162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 Categorical Data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564603-5C88-4FC6-BD7D-19C41C2BC82E}"/>
              </a:ext>
            </a:extLst>
          </p:cNvPr>
          <p:cNvSpPr txBox="1"/>
          <p:nvPr/>
        </p:nvSpPr>
        <p:spPr>
          <a:xfrm>
            <a:off x="1558341" y="3512319"/>
            <a:ext cx="11247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Bangalore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Bangalore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Bangalore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Bangalore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Gujarat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Gujarat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Gujarat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Gurgaon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Gurgaon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19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AD23E0-25B9-4AD4-95FE-991F170666FE}"/>
              </a:ext>
            </a:extLst>
          </p:cNvPr>
          <p:cNvSpPr txBox="1"/>
          <p:nvPr/>
        </p:nvSpPr>
        <p:spPr>
          <a:xfrm>
            <a:off x="5547972" y="1552233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1DAE6D-E876-40E0-BA08-22C6FED0338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907526" y="1921565"/>
            <a:ext cx="0" cy="4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FE3942-3402-4BE5-A4E0-1C910D52DFC5}"/>
              </a:ext>
            </a:extLst>
          </p:cNvPr>
          <p:cNvSpPr/>
          <p:nvPr/>
        </p:nvSpPr>
        <p:spPr>
          <a:xfrm>
            <a:off x="1060174" y="874642"/>
            <a:ext cx="10429459" cy="521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2476F2-3229-4F57-9C6C-925BEBB22106}"/>
              </a:ext>
            </a:extLst>
          </p:cNvPr>
          <p:cNvCxnSpPr>
            <a:cxnSpLocks/>
          </p:cNvCxnSpPr>
          <p:nvPr/>
        </p:nvCxnSpPr>
        <p:spPr>
          <a:xfrm>
            <a:off x="1917895" y="2427692"/>
            <a:ext cx="8356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47D273-120C-4AF4-A2FD-28CF493E17A5}"/>
              </a:ext>
            </a:extLst>
          </p:cNvPr>
          <p:cNvCxnSpPr>
            <a:cxnSpLocks/>
          </p:cNvCxnSpPr>
          <p:nvPr/>
        </p:nvCxnSpPr>
        <p:spPr>
          <a:xfrm>
            <a:off x="1917895" y="2427692"/>
            <a:ext cx="0" cy="4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DC1A5AE-26E2-4461-AF98-03BE381CD6F4}"/>
              </a:ext>
            </a:extLst>
          </p:cNvPr>
          <p:cNvCxnSpPr>
            <a:cxnSpLocks/>
          </p:cNvCxnSpPr>
          <p:nvPr/>
        </p:nvCxnSpPr>
        <p:spPr>
          <a:xfrm>
            <a:off x="10274104" y="2427691"/>
            <a:ext cx="0" cy="4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1886D8D-1B0D-41EC-A389-37F4CDD5C913}"/>
              </a:ext>
            </a:extLst>
          </p:cNvPr>
          <p:cNvSpPr txBox="1"/>
          <p:nvPr/>
        </p:nvSpPr>
        <p:spPr>
          <a:xfrm>
            <a:off x="1558341" y="296465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Dimension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D623DA-EA82-4D5C-9C96-51DA1386B81C}"/>
              </a:ext>
            </a:extLst>
          </p:cNvPr>
          <p:cNvSpPr txBox="1"/>
          <p:nvPr/>
        </p:nvSpPr>
        <p:spPr>
          <a:xfrm>
            <a:off x="9768100" y="2919750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0FB5E8-B4CB-4D57-9F8B-BFA8685F2BF4}"/>
              </a:ext>
            </a:extLst>
          </p:cNvPr>
          <p:cNvCxnSpPr>
            <a:cxnSpLocks/>
          </p:cNvCxnSpPr>
          <p:nvPr/>
        </p:nvCxnSpPr>
        <p:spPr>
          <a:xfrm>
            <a:off x="1509932" y="3510904"/>
            <a:ext cx="0" cy="4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B92F33-13D9-4663-97B1-2B13BB739C9A}"/>
              </a:ext>
            </a:extLst>
          </p:cNvPr>
          <p:cNvCxnSpPr>
            <a:cxnSpLocks/>
          </p:cNvCxnSpPr>
          <p:nvPr/>
        </p:nvCxnSpPr>
        <p:spPr>
          <a:xfrm>
            <a:off x="4393810" y="3510904"/>
            <a:ext cx="0" cy="4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BBEE00-53CC-4373-9578-86E917CCE764}"/>
              </a:ext>
            </a:extLst>
          </p:cNvPr>
          <p:cNvCxnSpPr>
            <a:cxnSpLocks/>
          </p:cNvCxnSpPr>
          <p:nvPr/>
        </p:nvCxnSpPr>
        <p:spPr>
          <a:xfrm>
            <a:off x="2958906" y="3510904"/>
            <a:ext cx="0" cy="4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1DB0CA-0CF1-41E5-9D4E-E188606F1B50}"/>
              </a:ext>
            </a:extLst>
          </p:cNvPr>
          <p:cNvCxnSpPr>
            <a:cxnSpLocks/>
          </p:cNvCxnSpPr>
          <p:nvPr/>
        </p:nvCxnSpPr>
        <p:spPr>
          <a:xfrm>
            <a:off x="1509932" y="3510904"/>
            <a:ext cx="5031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9AD74D-3925-40C1-BC4F-581E35F05DF8}"/>
              </a:ext>
            </a:extLst>
          </p:cNvPr>
          <p:cNvCxnSpPr>
            <a:cxnSpLocks/>
          </p:cNvCxnSpPr>
          <p:nvPr/>
        </p:nvCxnSpPr>
        <p:spPr>
          <a:xfrm>
            <a:off x="5580797" y="3510904"/>
            <a:ext cx="0" cy="4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5E7444-35C7-4AEC-95EB-6059C61DB109}"/>
              </a:ext>
            </a:extLst>
          </p:cNvPr>
          <p:cNvCxnSpPr>
            <a:cxnSpLocks/>
          </p:cNvCxnSpPr>
          <p:nvPr/>
        </p:nvCxnSpPr>
        <p:spPr>
          <a:xfrm>
            <a:off x="6537400" y="3510904"/>
            <a:ext cx="0" cy="4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72589D-F0C2-4A98-9A49-E32D6115C012}"/>
              </a:ext>
            </a:extLst>
          </p:cNvPr>
          <p:cNvSpPr txBox="1"/>
          <p:nvPr/>
        </p:nvSpPr>
        <p:spPr>
          <a:xfrm>
            <a:off x="1060174" y="4007591"/>
            <a:ext cx="103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Entity 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EA0809-F8CA-4AB1-A9B4-93A8F8BEB736}"/>
              </a:ext>
            </a:extLst>
          </p:cNvPr>
          <p:cNvSpPr txBox="1"/>
          <p:nvPr/>
        </p:nvSpPr>
        <p:spPr>
          <a:xfrm>
            <a:off x="2278760" y="4007591"/>
            <a:ext cx="13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Entity 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B7F0A5-AA92-4834-91D6-686E16B13004}"/>
              </a:ext>
            </a:extLst>
          </p:cNvPr>
          <p:cNvSpPr txBox="1"/>
          <p:nvPr/>
        </p:nvSpPr>
        <p:spPr>
          <a:xfrm>
            <a:off x="3959494" y="4011987"/>
            <a:ext cx="1081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Entity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1BC7E-43C4-4E86-A2AD-97662A360475}"/>
              </a:ext>
            </a:extLst>
          </p:cNvPr>
          <p:cNvSpPr txBox="1"/>
          <p:nvPr/>
        </p:nvSpPr>
        <p:spPr>
          <a:xfrm>
            <a:off x="5270920" y="3980743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F9DE64-0E29-4502-813E-A15903B01508}"/>
              </a:ext>
            </a:extLst>
          </p:cNvPr>
          <p:cNvSpPr txBox="1"/>
          <p:nvPr/>
        </p:nvSpPr>
        <p:spPr>
          <a:xfrm>
            <a:off x="6135560" y="3965821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93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C08E09-EDC7-47D7-8014-EB6F6211F498}"/>
              </a:ext>
            </a:extLst>
          </p:cNvPr>
          <p:cNvSpPr/>
          <p:nvPr/>
        </p:nvSpPr>
        <p:spPr>
          <a:xfrm>
            <a:off x="2602523" y="1800665"/>
            <a:ext cx="6189785" cy="2785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87C5C-77BC-4072-8A35-7C92AB455796}"/>
              </a:ext>
            </a:extLst>
          </p:cNvPr>
          <p:cNvSpPr txBox="1"/>
          <p:nvPr/>
        </p:nvSpPr>
        <p:spPr>
          <a:xfrm>
            <a:off x="7469945" y="21242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7809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5640D-73F5-4D10-BA0D-882D66FBAC4A}"/>
              </a:ext>
            </a:extLst>
          </p:cNvPr>
          <p:cNvSpPr txBox="1"/>
          <p:nvPr/>
        </p:nvSpPr>
        <p:spPr>
          <a:xfrm>
            <a:off x="2968283" y="2630658"/>
            <a:ext cx="20376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Ram</a:t>
            </a:r>
          </a:p>
          <a:p>
            <a:r>
              <a:rPr lang="en-US" dirty="0"/>
              <a:t>Surname : Radha</a:t>
            </a:r>
          </a:p>
          <a:p>
            <a:r>
              <a:rPr lang="en-US" dirty="0"/>
              <a:t>Blood Group : </a:t>
            </a:r>
            <a:r>
              <a:rPr lang="en-US" dirty="0" err="1"/>
              <a:t>A+ve</a:t>
            </a:r>
            <a:endParaRPr lang="en-US" dirty="0"/>
          </a:p>
          <a:p>
            <a:r>
              <a:rPr lang="en-US" dirty="0"/>
              <a:t>D.O.J : 09/06/2020</a:t>
            </a:r>
          </a:p>
          <a:p>
            <a:r>
              <a:rPr lang="en-US" dirty="0"/>
              <a:t>Location: Bangalore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55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AD23E0-25B9-4AD4-95FE-991F170666FE}"/>
              </a:ext>
            </a:extLst>
          </p:cNvPr>
          <p:cNvSpPr txBox="1"/>
          <p:nvPr/>
        </p:nvSpPr>
        <p:spPr>
          <a:xfrm>
            <a:off x="5547972" y="1552233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1DAE6D-E876-40E0-BA08-22C6FED0338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907526" y="1921565"/>
            <a:ext cx="0" cy="4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FE3942-3402-4BE5-A4E0-1C910D52DFC5}"/>
              </a:ext>
            </a:extLst>
          </p:cNvPr>
          <p:cNvSpPr/>
          <p:nvPr/>
        </p:nvSpPr>
        <p:spPr>
          <a:xfrm>
            <a:off x="1060174" y="874642"/>
            <a:ext cx="10429459" cy="521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2476F2-3229-4F57-9C6C-925BEBB22106}"/>
              </a:ext>
            </a:extLst>
          </p:cNvPr>
          <p:cNvCxnSpPr>
            <a:cxnSpLocks/>
          </p:cNvCxnSpPr>
          <p:nvPr/>
        </p:nvCxnSpPr>
        <p:spPr>
          <a:xfrm flipV="1">
            <a:off x="2635347" y="2425528"/>
            <a:ext cx="6400797" cy="16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0020EA-5D22-4D84-9EA2-B1F3D8AEA055}"/>
              </a:ext>
            </a:extLst>
          </p:cNvPr>
          <p:cNvCxnSpPr>
            <a:cxnSpLocks/>
          </p:cNvCxnSpPr>
          <p:nvPr/>
        </p:nvCxnSpPr>
        <p:spPr>
          <a:xfrm>
            <a:off x="4695161" y="2441759"/>
            <a:ext cx="0" cy="4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9214D08-6170-430A-9BDF-D15A39E92CA8}"/>
              </a:ext>
            </a:extLst>
          </p:cNvPr>
          <p:cNvCxnSpPr>
            <a:cxnSpLocks/>
          </p:cNvCxnSpPr>
          <p:nvPr/>
        </p:nvCxnSpPr>
        <p:spPr>
          <a:xfrm>
            <a:off x="2635347" y="2441759"/>
            <a:ext cx="0" cy="4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248B55-08BE-48EE-9E87-903F47BA5053}"/>
              </a:ext>
            </a:extLst>
          </p:cNvPr>
          <p:cNvCxnSpPr>
            <a:cxnSpLocks/>
          </p:cNvCxnSpPr>
          <p:nvPr/>
        </p:nvCxnSpPr>
        <p:spPr>
          <a:xfrm>
            <a:off x="9036144" y="2413624"/>
            <a:ext cx="0" cy="4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30835B-7479-421C-8692-3C4FEA3FF3AE}"/>
              </a:ext>
            </a:extLst>
          </p:cNvPr>
          <p:cNvCxnSpPr>
            <a:cxnSpLocks/>
          </p:cNvCxnSpPr>
          <p:nvPr/>
        </p:nvCxnSpPr>
        <p:spPr>
          <a:xfrm>
            <a:off x="6813453" y="2441760"/>
            <a:ext cx="0" cy="4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5869E6A-D078-403F-AF8B-B3540682F63F}"/>
              </a:ext>
            </a:extLst>
          </p:cNvPr>
          <p:cNvSpPr txBox="1"/>
          <p:nvPr/>
        </p:nvSpPr>
        <p:spPr>
          <a:xfrm>
            <a:off x="1956956" y="2945722"/>
            <a:ext cx="135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Primary Key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A9BB83-DC30-46D4-981A-0D31BE7DF365}"/>
              </a:ext>
            </a:extLst>
          </p:cNvPr>
          <p:cNvSpPr txBox="1"/>
          <p:nvPr/>
        </p:nvSpPr>
        <p:spPr>
          <a:xfrm>
            <a:off x="4127786" y="2945722"/>
            <a:ext cx="132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Foreign Key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0F5F02-35D8-4334-80D0-B862618B5D62}"/>
              </a:ext>
            </a:extLst>
          </p:cNvPr>
          <p:cNvSpPr txBox="1"/>
          <p:nvPr/>
        </p:nvSpPr>
        <p:spPr>
          <a:xfrm>
            <a:off x="8285842" y="2915155"/>
            <a:ext cx="150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Surrogate Key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02CD2D-2E50-4E5F-B640-712901FC6822}"/>
              </a:ext>
            </a:extLst>
          </p:cNvPr>
          <p:cNvSpPr txBox="1"/>
          <p:nvPr/>
        </p:nvSpPr>
        <p:spPr>
          <a:xfrm>
            <a:off x="6076879" y="2927488"/>
            <a:ext cx="157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Composite Key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13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AD23E0-25B9-4AD4-95FE-991F170666FE}"/>
              </a:ext>
            </a:extLst>
          </p:cNvPr>
          <p:cNvSpPr txBox="1"/>
          <p:nvPr/>
        </p:nvSpPr>
        <p:spPr>
          <a:xfrm>
            <a:off x="5393536" y="1325586"/>
            <a:ext cx="1955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RDBMS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FE3942-3402-4BE5-A4E0-1C910D52DFC5}"/>
              </a:ext>
            </a:extLst>
          </p:cNvPr>
          <p:cNvSpPr/>
          <p:nvPr/>
        </p:nvSpPr>
        <p:spPr>
          <a:xfrm>
            <a:off x="1060174" y="874642"/>
            <a:ext cx="10429459" cy="521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C3B7757-34B5-48C5-ABD2-02C971222C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726165"/>
              </p:ext>
            </p:extLst>
          </p:nvPr>
        </p:nvGraphicFramePr>
        <p:xfrm>
          <a:off x="2660513" y="2299749"/>
          <a:ext cx="7421457" cy="2853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918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144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Soham Ghosh</dc:creator>
  <cp:lastModifiedBy>Soham Ghosh</cp:lastModifiedBy>
  <cp:revision>8</cp:revision>
  <dcterms:created xsi:type="dcterms:W3CDTF">2020-03-24T03:50:37Z</dcterms:created>
  <dcterms:modified xsi:type="dcterms:W3CDTF">2020-04-10T13:57:22Z</dcterms:modified>
</cp:coreProperties>
</file>