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5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6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5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2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5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8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0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C73A-3423-C95C-EB57-27711D65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 Commands</a:t>
            </a:r>
          </a:p>
        </p:txBody>
      </p:sp>
    </p:spTree>
    <p:extLst>
      <p:ext uri="{BB962C8B-B14F-4D97-AF65-F5344CB8AC3E}">
        <p14:creationId xmlns:p14="http://schemas.microsoft.com/office/powerpoint/2010/main" val="376444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6F0A-1C95-B166-C19C-519A65F7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877078"/>
            <a:ext cx="10683550" cy="518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 command used for DNS related queries.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older version of dig.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www.google.com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route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route command displays and manipulates the routing table existing for your system.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is basically used to find the best way to send the packets across to a destination.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route</a:t>
            </a:r>
          </a:p>
        </p:txBody>
      </p:sp>
    </p:spTree>
    <p:extLst>
      <p:ext uri="{BB962C8B-B14F-4D97-AF65-F5344CB8AC3E}">
        <p14:creationId xmlns:p14="http://schemas.microsoft.com/office/powerpoint/2010/main" val="149019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D556-E93A-72DD-5254-C8EABD9A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737118"/>
            <a:ext cx="10767525" cy="5374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host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host command displays the domain name for a given IP address and IP address for a given hostname.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fetch DNS lookup for DNS related query.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combine the host command with -t, and get DNS resource records like SOA, NS, A, PTR, CNAME, MX, SRV.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host                          Example: host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stands for Address Resolution Protocol.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view and add content to the kernel's ARP table.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systems maintain a table of IP addresses and their corresponding MAC addresses.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called the ARP Lookup.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Example: $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A3A4-8462-629F-D774-78385E2E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671803"/>
            <a:ext cx="10870164" cy="5439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configure the wireless network interface.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set and view the basic WI-FI details like SSID and encryption.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more about this command, refer to the man page.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iwconfig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hostname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hostname is the simple command used to view and set the hostname of a system.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hostname set through this command is not permanent.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reset to the name in the hostname file back when the system reboots.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hostname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1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430-0C6D-E0B2-55B0-8C68B51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755780"/>
            <a:ext cx="10888824" cy="419877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curl &amp;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5D99-47C4-7074-890F-4BD24E3B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75657"/>
            <a:ext cx="10515600" cy="49265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curl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are used in downloading files from the internet through CLI.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curl command has to be used with the option "O" to fetch the file, while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used directly.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syntax and the example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thetwo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Curl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Curl -O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curl -o google.com/doodles/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-day-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google.com/doodles/new-years-day 2012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4C13-F3B3-3EC9-7020-6F105EDC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774443"/>
            <a:ext cx="10271447" cy="457198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0CDB-F021-7F74-5472-391D15C3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1502229"/>
            <a:ext cx="10440954" cy="458132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a combination of ping and the traceroute command.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continuously displays information regarding the packets sent with the ping time of each hop.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view the network issues.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&lt;path&gt;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BB9-545A-D3AF-B9B8-56D8AB0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74440"/>
            <a:ext cx="10254309" cy="671804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fconfig</a:t>
            </a:r>
            <a:r>
              <a:rPr lang="en-US" sz="3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7598-64B8-239B-3C92-61F9C577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3" y="1511559"/>
            <a:ext cx="10636898" cy="46839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stands for interface configurator.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basic commands used in network inspection. 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initialize an interface, configure it with an IP address, and enable or disable it.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display the route and the network interface.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displayed upon using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are: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IP address 2. MAC address 3. MTU (Maximum Transmission Unit)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04BE9-375A-55FA-C060-68846826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351" y="849086"/>
            <a:ext cx="10114384" cy="5169159"/>
          </a:xfrm>
        </p:spPr>
      </p:pic>
    </p:spTree>
    <p:extLst>
      <p:ext uri="{BB962C8B-B14F-4D97-AF65-F5344CB8AC3E}">
        <p14:creationId xmlns:p14="http://schemas.microsoft.com/office/powerpoint/2010/main" val="13203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DC6F-B6C8-F3F7-4495-916B822D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765110"/>
            <a:ext cx="11000792" cy="37322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traceroute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5F2F-DDA8-6B6F-5C28-E5C2311E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1408922"/>
            <a:ext cx="10496938" cy="468396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traceroute is one of the most useful commands in networking.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troubleshoot the network.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the delay and determines the pathway to your target.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traceroute &lt;destination&gt;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$ traceroute google.com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5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92F8-DDC2-11B9-A153-DDC5A35F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802434"/>
            <a:ext cx="10215463" cy="522513"/>
          </a:xfrm>
        </p:spPr>
        <p:txBody>
          <a:bodyPr>
            <a:noAutofit/>
          </a:bodyPr>
          <a:lstStyle/>
          <a:p>
            <a:pPr algn="l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tracepath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143D-2BA7-AB95-00B8-EA719001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1446245"/>
            <a:ext cx="10823509" cy="460932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tracepath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similar to traceroute command.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detect network delays. However, it doesn't require root privileges.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installed in Ubuntu by default.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traces the route to the specified destination and identifies each hop in it.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network is weak, it recognizes the point where the network is weak.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tracepath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&lt;destination&gt;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tracepath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www.google.com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D4A-B12C-2B8F-E0B5-7BE33114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821095"/>
            <a:ext cx="10851502" cy="429208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2B38-D2F7-D304-B256-69FDDBB8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408922"/>
            <a:ext cx="10440955" cy="471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ping is one of the most used network troubleshooting commands.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checks for the network connectivity between two nodes.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stands for Packet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Groper.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ping command sends the ICMP echo request to check the network connectivity. It keeps executing until it is interrupted.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to interrupt the execution.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ping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$ ping google.com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CF896-A0BB-2257-5E8C-28B833132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8" y="942393"/>
            <a:ext cx="10585614" cy="4932946"/>
          </a:xfrm>
        </p:spPr>
      </p:pic>
    </p:spTree>
    <p:extLst>
      <p:ext uri="{BB962C8B-B14F-4D97-AF65-F5344CB8AC3E}">
        <p14:creationId xmlns:p14="http://schemas.microsoft.com/office/powerpoint/2010/main" val="11779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6D41-F9E9-4892-E978-A29755EB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718457"/>
            <a:ext cx="10730204" cy="5346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netstat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netstat command refers to the network statistics.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statistical figures about different interfaces which include open sockets, routing tables, and connection information.</a:t>
            </a:r>
          </a:p>
          <a:p>
            <a:pPr lvl="2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netstat –v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ss command is the replacement for netstat command.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regarded as a much faster and more informative command than netstat.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gives information about all TCP, UDP, and UNIX socket connections.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faster response of ss is possible as it fetches all the information from within the kernel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userspace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4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A3BE-D8EE-B792-5646-39BA2021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" y="793103"/>
            <a:ext cx="10935477" cy="569166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7.dig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40C9-4F4C-9238-1023-C75E9A7E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1539551"/>
            <a:ext cx="10552922" cy="452534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dig command stands for Domain Information Groper.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is used in DNS lookup to query the DNS name server.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troubleshoot DNS related issues.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to verify DNS mappings, MX Records, host addresses, and all other DNS records for a better understanding of the DNS topography.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is an improvised version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dig &lt;domain name&gt;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dig geeksforgeeks.org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2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919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Network Commands</vt:lpstr>
      <vt:lpstr>1. ifconfig </vt:lpstr>
      <vt:lpstr>PowerPoint Presentation</vt:lpstr>
      <vt:lpstr>2. traceroute</vt:lpstr>
      <vt:lpstr>3. tracepath</vt:lpstr>
      <vt:lpstr>4. ping</vt:lpstr>
      <vt:lpstr>PowerPoint Presentation</vt:lpstr>
      <vt:lpstr>PowerPoint Presentation</vt:lpstr>
      <vt:lpstr>7.dig</vt:lpstr>
      <vt:lpstr>PowerPoint Presentation</vt:lpstr>
      <vt:lpstr>PowerPoint Presentation</vt:lpstr>
      <vt:lpstr>PowerPoint Presentation</vt:lpstr>
      <vt:lpstr>14. curl &amp; wget</vt:lpstr>
      <vt:lpstr>15. mtr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Commands</dc:title>
  <dc:creator>RINSA REES</dc:creator>
  <cp:lastModifiedBy>RINSA REES</cp:lastModifiedBy>
  <cp:revision>16</cp:revision>
  <dcterms:created xsi:type="dcterms:W3CDTF">2024-03-25T04:54:45Z</dcterms:created>
  <dcterms:modified xsi:type="dcterms:W3CDTF">2024-03-25T07:21:25Z</dcterms:modified>
</cp:coreProperties>
</file>