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8" r:id="rId2"/>
    <p:sldId id="260" r:id="rId3"/>
    <p:sldId id="256" r:id="rId4"/>
    <p:sldId id="266" r:id="rId5"/>
    <p:sldId id="265" r:id="rId6"/>
    <p:sldId id="267" r:id="rId7"/>
    <p:sldId id="262" r:id="rId8"/>
    <p:sldId id="268" r:id="rId9"/>
    <p:sldId id="264" r:id="rId10"/>
    <p:sldId id="269" r:id="rId11"/>
    <p:sldId id="263" r:id="rId12"/>
    <p:sldId id="270" r:id="rId13"/>
    <p:sldId id="273" r:id="rId14"/>
    <p:sldId id="274" r:id="rId15"/>
    <p:sldId id="272" r:id="rId16"/>
    <p:sldId id="279" r:id="rId17"/>
    <p:sldId id="276" r:id="rId18"/>
    <p:sldId id="275" r:id="rId19"/>
    <p:sldId id="278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23" autoAdjust="0"/>
    <p:restoredTop sz="93219" autoAdjust="0"/>
  </p:normalViewPr>
  <p:slideViewPr>
    <p:cSldViewPr snapToGrid="0">
      <p:cViewPr>
        <p:scale>
          <a:sx n="95" d="100"/>
          <a:sy n="95" d="100"/>
        </p:scale>
        <p:origin x="840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5.3251343290864402E-2"/>
          <c:y val="6.8105128578003396E-2"/>
          <c:w val="0.94674865670913555"/>
          <c:h val="0.80584454933426364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EC28-EF47-AE67-C19C5221DF3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cat>
            <c:strRef>
              <c:f>Sheet1!$A$2:$A$6</c:f>
              <c:strCache>
                <c:ptCount val="5"/>
                <c:pt idx="0">
                  <c:v>AASIKHA A </c:v>
                </c:pt>
                <c:pt idx="1">
                  <c:v>DEVARAJ V</c:v>
                </c:pt>
                <c:pt idx="2">
                  <c:v>AFIYA A</c:v>
                </c:pt>
                <c:pt idx="3">
                  <c:v>AAFIYAH TASNEEM H</c:v>
                </c:pt>
                <c:pt idx="4">
                  <c:v>AASHA RASINA 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</c:v>
                </c:pt>
                <c:pt idx="1">
                  <c:v>20</c:v>
                </c:pt>
                <c:pt idx="2">
                  <c:v>20</c:v>
                </c:pt>
                <c:pt idx="3">
                  <c:v>20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28-EF47-AE67-C19C5221DF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3905522892359844E-2"/>
          <c:y val="0.80731890334228784"/>
          <c:w val="0.73715277989546413"/>
          <c:h val="0.1926810966577121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207DB-05BB-44B6-B921-B36E4883F0AF}" type="datetimeFigureOut">
              <a:rPr lang="en-IN" smtClean="0"/>
              <a:t>08/07/24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25B2B-5ED6-491E-992C-FE06C601AB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858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25B2B-5ED6-491E-992C-FE06C601AB51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3731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F6A20-4C18-F9D7-C90B-2C6A97C2E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BB8EAF-483B-12DC-D02C-D75211439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35B76-AAB0-749A-ACD1-1B1F30EF7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9C0D-F541-45F1-871E-ED8778E97C9C}" type="datetimeFigureOut">
              <a:rPr lang="en-IN" smtClean="0"/>
              <a:t>08/07/24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A96D8-3ED7-55FF-3E43-33FC69BDC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24D45-0E59-106A-D878-DD79DC662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42F5-59E6-4E15-A514-54D229DDFD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313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82E31-C95E-E737-4103-983CE9AD4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9FED7C-5EC2-CF85-7B33-CAC095D06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777EC-8DB0-293D-55E2-38D6B326E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9C0D-F541-45F1-871E-ED8778E97C9C}" type="datetimeFigureOut">
              <a:rPr lang="en-IN" smtClean="0"/>
              <a:t>08/07/24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B506A-386E-D539-95D8-AB54F1B0C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0B74F-BC5E-F301-083C-905E5553B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42F5-59E6-4E15-A514-54D229DDFD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269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EC362E-9AEF-CBB3-B6DD-E0700CC67C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9D93F0-B0E6-1C5A-4783-B85138369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F3F42-551F-07B7-91CF-F26580609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9C0D-F541-45F1-871E-ED8778E97C9C}" type="datetimeFigureOut">
              <a:rPr lang="en-IN" smtClean="0"/>
              <a:t>08/07/24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E9B2A-D76F-211A-FF9B-3B3F13852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5A1BF-AC5B-1A8A-2D34-84FC58F74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42F5-59E6-4E15-A514-54D229DDFD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113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24987-E3D4-5ACF-9951-9FADD764D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D749D-F400-6164-0D85-F3E2E1964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FC863-C31D-24DC-721F-1B4959E5E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9C0D-F541-45F1-871E-ED8778E97C9C}" type="datetimeFigureOut">
              <a:rPr lang="en-IN" smtClean="0"/>
              <a:t>08/07/24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8AD97-84B4-7969-2C85-5D0DFC6F2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D55B2-2580-A355-EC36-DF6A78935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42F5-59E6-4E15-A514-54D229DDFD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567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71002-BB3B-2702-7E51-8ECC256CE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B5CB6-14DE-D88E-F41C-B5FDD65DF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54D72-5C29-123D-6CB1-DC6415ECC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9C0D-F541-45F1-871E-ED8778E97C9C}" type="datetimeFigureOut">
              <a:rPr lang="en-IN" smtClean="0"/>
              <a:t>08/07/24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FE0B8-665A-73F1-CEE6-7B15BCA96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C4F6C-30B9-DDCC-7D4F-54AF927B0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42F5-59E6-4E15-A514-54D229DDFD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116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11823-703B-19A9-9A3D-64042149C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B9B94-BAC7-45AF-72CF-7F82B25CD3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D5E8E5-7080-0A81-3DC5-8B2D89643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D1CEAB-6D8E-40DA-1ACF-0B2127900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9C0D-F541-45F1-871E-ED8778E97C9C}" type="datetimeFigureOut">
              <a:rPr lang="en-IN" smtClean="0"/>
              <a:t>08/07/24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E0B81D-EAB8-8A4D-078A-14131AFAA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2489E-CD3A-2BAB-025E-3BEC4CE1B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42F5-59E6-4E15-A514-54D229DDFD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455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67EA0-88F0-281D-6C4A-C35A43A8D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F3FF5-7331-465B-268A-EE64285AA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03BAE-2111-9F8B-B800-998945452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0A8D8-4476-5371-0957-3DD62B97A6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DD7A81-1D2D-E9C2-6CDC-1DD3A154D6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8120C1-0C58-E935-160B-B5F2E81E2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9C0D-F541-45F1-871E-ED8778E97C9C}" type="datetimeFigureOut">
              <a:rPr lang="en-IN" smtClean="0"/>
              <a:t>08/07/24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D99478-A6DC-D18F-0388-9EEEAB941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4324A-CFC8-578E-FF37-DC2D261B8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42F5-59E6-4E15-A514-54D229DDFD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716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C2DDE-E408-BAB0-80C1-80941F891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EE9723-8EDC-7FB4-A7BF-6F342424F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9C0D-F541-45F1-871E-ED8778E97C9C}" type="datetimeFigureOut">
              <a:rPr lang="en-IN" smtClean="0"/>
              <a:t>08/07/24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4BAE33-0B3A-D549-5E7F-B10307016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A87C20-F10F-7961-6507-069D5C647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42F5-59E6-4E15-A514-54D229DDFD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334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31B8D6-1033-09E2-82FA-5061AD46F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9C0D-F541-45F1-871E-ED8778E97C9C}" type="datetimeFigureOut">
              <a:rPr lang="en-IN" smtClean="0"/>
              <a:t>08/07/24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EAE28C-1CA5-73E1-D197-844914A9A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FC0C12-3B6D-F9D4-95A9-E6C76D7A1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42F5-59E6-4E15-A514-54D229DDFD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116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3D67A-5499-D701-F239-D65B6F038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A4203-3DB2-192A-D4CC-BB9BB3C95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DAF89-5826-069E-F5A4-E96E29935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BAEB3E-C3A8-813C-A2D0-2E54E6BCD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9C0D-F541-45F1-871E-ED8778E97C9C}" type="datetimeFigureOut">
              <a:rPr lang="en-IN" smtClean="0"/>
              <a:t>08/07/24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C1231-0050-79EF-6820-627CBE509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90189-B5AC-AAD7-88FB-24B1493C9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42F5-59E6-4E15-A514-54D229DDFD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884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FA615-2970-C5F9-B580-DDB2B397C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24EC10-BA9F-2222-4A62-B1DBA38910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2D738-B25A-AD9B-1FA4-677576C58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68BA6-B832-BCD9-88F0-55416D1F5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9C0D-F541-45F1-871E-ED8778E97C9C}" type="datetimeFigureOut">
              <a:rPr lang="en-IN" smtClean="0"/>
              <a:t>08/07/24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6BF7D-9BE5-9A98-A261-E8D8F57B1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6CEE69-2AA2-C0F4-AE7D-B938E7A9E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42F5-59E6-4E15-A514-54D229DDFD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682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E814BB-CAE2-0B46-5D14-D406F5172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79556-06FB-6114-EBDA-32DAD053B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FD8E8-C0A2-E5F7-5BD9-B9DCAB4D41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A9C0D-F541-45F1-871E-ED8778E97C9C}" type="datetimeFigureOut">
              <a:rPr lang="en-IN" smtClean="0"/>
              <a:t>08/07/24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E2AD0-9B67-BA41-2E71-ABFA3BA197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74C70-519E-C84E-3A38-0E868C2CD1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742F5-59E6-4E15-A514-54D229DDFD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223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C3A7019-547D-DD90-5025-361D7573A5E0}"/>
              </a:ext>
            </a:extLst>
          </p:cNvPr>
          <p:cNvSpPr txBox="1"/>
          <p:nvPr/>
        </p:nvSpPr>
        <p:spPr>
          <a:xfrm>
            <a:off x="-8199120" y="5559772"/>
            <a:ext cx="8641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spc="2500" dirty="0">
                <a:solidFill>
                  <a:schemeClr val="bg1"/>
                </a:solidFill>
                <a:latin typeface="Rockwell Extra Bold" panose="02060903040505020403" pitchFamily="18" charset="0"/>
              </a:rPr>
              <a:t>USING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264B42-A949-5A34-1A18-2D059D563542}"/>
              </a:ext>
            </a:extLst>
          </p:cNvPr>
          <p:cNvSpPr txBox="1"/>
          <p:nvPr/>
        </p:nvSpPr>
        <p:spPr>
          <a:xfrm>
            <a:off x="865095" y="718001"/>
            <a:ext cx="10273552" cy="2710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INTEL® UNNATI INDUSTRIAL TRAINING PROGRAM 2024</a:t>
            </a:r>
            <a:endParaRPr lang="en-IN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IN" sz="1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r>
              <a:rPr lang="en-IN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n-IN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PIXEL PIONEERS</a:t>
            </a:r>
            <a:endParaRPr lang="en-IN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IN" sz="2400" b="1" kern="10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GPS TOLL-BASED SYSTEM SIMULATION USING PYTHON</a:t>
            </a:r>
            <a:endParaRPr lang="en-IN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endParaRPr lang="en-IN" sz="2000" b="1" dirty="0">
              <a:effectLst/>
              <a:latin typeface="Times New Roman" panose="02020603050405020304" pitchFamily="18" charset="0"/>
              <a:ea typeface="Aptos" panose="020B0004020202020204" pitchFamily="34" charset="0"/>
            </a:endParaRPr>
          </a:p>
          <a:p>
            <a:pPr algn="ctr"/>
            <a:r>
              <a:rPr lang="en-IN" sz="2000" b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SUBMISSION DATE – 10/07/2024</a:t>
            </a:r>
            <a:r>
              <a:rPr lang="en-IN" sz="2000" dirty="0">
                <a:effectLst/>
              </a:rPr>
              <a:t> </a:t>
            </a:r>
            <a:endParaRPr lang="en-US" sz="2000" dirty="0"/>
          </a:p>
        </p:txBody>
      </p:sp>
      <p:pic>
        <p:nvPicPr>
          <p:cNvPr id="6" name="Picture 5" descr="A highway with cars on it&#10;&#10;Description automatically generated">
            <a:extLst>
              <a:ext uri="{FF2B5EF4-FFF2-40B4-BE49-F238E27FC236}">
                <a16:creationId xmlns:a16="http://schemas.microsoft.com/office/drawing/2014/main" id="{03ED9197-09B4-3D0D-1D7A-C51BC961F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512" y="3702424"/>
            <a:ext cx="2926976" cy="292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16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7.40741E-7 L 0.8181 -0.004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898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56A7007D-7976-84F6-5618-E96F4369BEE6}"/>
              </a:ext>
            </a:extLst>
          </p:cNvPr>
          <p:cNvGrpSpPr/>
          <p:nvPr/>
        </p:nvGrpSpPr>
        <p:grpSpPr>
          <a:xfrm>
            <a:off x="6416041" y="1"/>
            <a:ext cx="6296095" cy="6857999"/>
            <a:chOff x="6096001" y="2"/>
            <a:chExt cx="6296095" cy="6857999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75FEC41-3EAE-07BD-437E-FDB8C8F93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305" t="431" b="75663"/>
            <a:stretch>
              <a:fillRect/>
            </a:stretch>
          </p:blipFill>
          <p:spPr>
            <a:xfrm>
              <a:off x="10567004" y="2"/>
              <a:ext cx="1624997" cy="1639413"/>
            </a:xfrm>
            <a:custGeom>
              <a:avLst/>
              <a:gdLst>
                <a:gd name="connsiteX0" fmla="*/ 409853 w 1624997"/>
                <a:gd name="connsiteY0" fmla="*/ 0 h 1639413"/>
                <a:gd name="connsiteX1" fmla="*/ 1405192 w 1624997"/>
                <a:gd name="connsiteY1" fmla="*/ 0 h 1639413"/>
                <a:gd name="connsiteX2" fmla="*/ 1624997 w 1624997"/>
                <a:gd name="connsiteY2" fmla="*/ 439611 h 1639413"/>
                <a:gd name="connsiteX3" fmla="*/ 1624997 w 1624997"/>
                <a:gd name="connsiteY3" fmla="*/ 1199803 h 1639413"/>
                <a:gd name="connsiteX4" fmla="*/ 1405192 w 1624997"/>
                <a:gd name="connsiteY4" fmla="*/ 1639413 h 1639413"/>
                <a:gd name="connsiteX5" fmla="*/ 409853 w 1624997"/>
                <a:gd name="connsiteY5" fmla="*/ 1639413 h 1639413"/>
                <a:gd name="connsiteX6" fmla="*/ 0 w 1624997"/>
                <a:gd name="connsiteY6" fmla="*/ 819707 h 1639413"/>
                <a:gd name="connsiteX7" fmla="*/ 409853 w 1624997"/>
                <a:gd name="connsiteY7" fmla="*/ 0 h 163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24997" h="1639413">
                  <a:moveTo>
                    <a:pt x="409853" y="0"/>
                  </a:moveTo>
                  <a:lnTo>
                    <a:pt x="1405192" y="0"/>
                  </a:lnTo>
                  <a:lnTo>
                    <a:pt x="1624997" y="439611"/>
                  </a:lnTo>
                  <a:lnTo>
                    <a:pt x="1624997" y="1199803"/>
                  </a:lnTo>
                  <a:lnTo>
                    <a:pt x="1405192" y="1639413"/>
                  </a:lnTo>
                  <a:lnTo>
                    <a:pt x="409853" y="1639413"/>
                  </a:lnTo>
                  <a:lnTo>
                    <a:pt x="0" y="819707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FD356554-7F5D-1C2E-D806-67B836570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574" t="13233" r="18960" b="62862"/>
            <a:stretch>
              <a:fillRect/>
            </a:stretch>
          </p:blipFill>
          <p:spPr>
            <a:xfrm>
              <a:off x="9076669" y="877940"/>
              <a:ext cx="1815045" cy="1639412"/>
            </a:xfrm>
            <a:custGeom>
              <a:avLst/>
              <a:gdLst>
                <a:gd name="connsiteX0" fmla="*/ 409853 w 1815045"/>
                <a:gd name="connsiteY0" fmla="*/ 0 h 1639412"/>
                <a:gd name="connsiteX1" fmla="*/ 1405192 w 1815045"/>
                <a:gd name="connsiteY1" fmla="*/ 0 h 1639412"/>
                <a:gd name="connsiteX2" fmla="*/ 1815045 w 1815045"/>
                <a:gd name="connsiteY2" fmla="*/ 819707 h 1639412"/>
                <a:gd name="connsiteX3" fmla="*/ 1405192 w 1815045"/>
                <a:gd name="connsiteY3" fmla="*/ 1639412 h 1639412"/>
                <a:gd name="connsiteX4" fmla="*/ 409853 w 1815045"/>
                <a:gd name="connsiteY4" fmla="*/ 1639412 h 1639412"/>
                <a:gd name="connsiteX5" fmla="*/ 0 w 1815045"/>
                <a:gd name="connsiteY5" fmla="*/ 819707 h 1639412"/>
                <a:gd name="connsiteX6" fmla="*/ 409853 w 1815045"/>
                <a:gd name="connsiteY6" fmla="*/ 0 h 1639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5045" h="1639412">
                  <a:moveTo>
                    <a:pt x="409853" y="0"/>
                  </a:moveTo>
                  <a:lnTo>
                    <a:pt x="1405192" y="0"/>
                  </a:lnTo>
                  <a:lnTo>
                    <a:pt x="1815045" y="819707"/>
                  </a:lnTo>
                  <a:lnTo>
                    <a:pt x="1405192" y="1639412"/>
                  </a:lnTo>
                  <a:lnTo>
                    <a:pt x="409853" y="1639412"/>
                  </a:lnTo>
                  <a:lnTo>
                    <a:pt x="0" y="819707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DD70999-741E-4C80-C145-18AA2A144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42" t="25640" r="40691" b="50455"/>
            <a:stretch>
              <a:fillRect/>
            </a:stretch>
          </p:blipFill>
          <p:spPr>
            <a:xfrm>
              <a:off x="7586335" y="1728825"/>
              <a:ext cx="1815045" cy="1639413"/>
            </a:xfrm>
            <a:custGeom>
              <a:avLst/>
              <a:gdLst>
                <a:gd name="connsiteX0" fmla="*/ 409853 w 1815045"/>
                <a:gd name="connsiteY0" fmla="*/ 0 h 1639413"/>
                <a:gd name="connsiteX1" fmla="*/ 1405192 w 1815045"/>
                <a:gd name="connsiteY1" fmla="*/ 0 h 1639413"/>
                <a:gd name="connsiteX2" fmla="*/ 1815045 w 1815045"/>
                <a:gd name="connsiteY2" fmla="*/ 819706 h 1639413"/>
                <a:gd name="connsiteX3" fmla="*/ 1405192 w 1815045"/>
                <a:gd name="connsiteY3" fmla="*/ 1639413 h 1639413"/>
                <a:gd name="connsiteX4" fmla="*/ 409853 w 1815045"/>
                <a:gd name="connsiteY4" fmla="*/ 1639413 h 1639413"/>
                <a:gd name="connsiteX5" fmla="*/ 0 w 1815045"/>
                <a:gd name="connsiteY5" fmla="*/ 819706 h 1639413"/>
                <a:gd name="connsiteX6" fmla="*/ 409853 w 1815045"/>
                <a:gd name="connsiteY6" fmla="*/ 0 h 163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5045" h="1639413">
                  <a:moveTo>
                    <a:pt x="409853" y="0"/>
                  </a:moveTo>
                  <a:lnTo>
                    <a:pt x="1405192" y="0"/>
                  </a:lnTo>
                  <a:lnTo>
                    <a:pt x="1815045" y="819706"/>
                  </a:lnTo>
                  <a:lnTo>
                    <a:pt x="1405192" y="1639413"/>
                  </a:lnTo>
                  <a:lnTo>
                    <a:pt x="409853" y="1639413"/>
                  </a:lnTo>
                  <a:lnTo>
                    <a:pt x="0" y="819706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16FB1332-3A32-5A7D-0148-35320EB6C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305" t="25990" b="50105"/>
            <a:stretch>
              <a:fillRect/>
            </a:stretch>
          </p:blipFill>
          <p:spPr>
            <a:xfrm>
              <a:off x="10567004" y="1752793"/>
              <a:ext cx="1624997" cy="1639413"/>
            </a:xfrm>
            <a:custGeom>
              <a:avLst/>
              <a:gdLst>
                <a:gd name="connsiteX0" fmla="*/ 409853 w 1624997"/>
                <a:gd name="connsiteY0" fmla="*/ 0 h 1639413"/>
                <a:gd name="connsiteX1" fmla="*/ 1405192 w 1624997"/>
                <a:gd name="connsiteY1" fmla="*/ 0 h 1639413"/>
                <a:gd name="connsiteX2" fmla="*/ 1624997 w 1624997"/>
                <a:gd name="connsiteY2" fmla="*/ 439610 h 1639413"/>
                <a:gd name="connsiteX3" fmla="*/ 1624997 w 1624997"/>
                <a:gd name="connsiteY3" fmla="*/ 1199803 h 1639413"/>
                <a:gd name="connsiteX4" fmla="*/ 1405192 w 1624997"/>
                <a:gd name="connsiteY4" fmla="*/ 1639413 h 1639413"/>
                <a:gd name="connsiteX5" fmla="*/ 409853 w 1624997"/>
                <a:gd name="connsiteY5" fmla="*/ 1639413 h 1639413"/>
                <a:gd name="connsiteX6" fmla="*/ 0 w 1624997"/>
                <a:gd name="connsiteY6" fmla="*/ 819706 h 1639413"/>
                <a:gd name="connsiteX7" fmla="*/ 409853 w 1624997"/>
                <a:gd name="connsiteY7" fmla="*/ 0 h 163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24997" h="1639413">
                  <a:moveTo>
                    <a:pt x="409853" y="0"/>
                  </a:moveTo>
                  <a:lnTo>
                    <a:pt x="1405192" y="0"/>
                  </a:lnTo>
                  <a:lnTo>
                    <a:pt x="1624997" y="439610"/>
                  </a:lnTo>
                  <a:lnTo>
                    <a:pt x="1624997" y="1199803"/>
                  </a:lnTo>
                  <a:lnTo>
                    <a:pt x="1405192" y="1639413"/>
                  </a:lnTo>
                  <a:lnTo>
                    <a:pt x="409853" y="1639413"/>
                  </a:lnTo>
                  <a:lnTo>
                    <a:pt x="0" y="819706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CE1DF206-4E29-3537-0185-B71C893816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11" t="38047" r="62423" b="38047"/>
            <a:stretch>
              <a:fillRect/>
            </a:stretch>
          </p:blipFill>
          <p:spPr>
            <a:xfrm>
              <a:off x="6096001" y="2579708"/>
              <a:ext cx="1815045" cy="1639413"/>
            </a:xfrm>
            <a:custGeom>
              <a:avLst/>
              <a:gdLst>
                <a:gd name="connsiteX0" fmla="*/ 409853 w 1815045"/>
                <a:gd name="connsiteY0" fmla="*/ 0 h 1639413"/>
                <a:gd name="connsiteX1" fmla="*/ 1405192 w 1815045"/>
                <a:gd name="connsiteY1" fmla="*/ 0 h 1639413"/>
                <a:gd name="connsiteX2" fmla="*/ 1815045 w 1815045"/>
                <a:gd name="connsiteY2" fmla="*/ 819708 h 1639413"/>
                <a:gd name="connsiteX3" fmla="*/ 1405192 w 1815045"/>
                <a:gd name="connsiteY3" fmla="*/ 1639413 h 1639413"/>
                <a:gd name="connsiteX4" fmla="*/ 409853 w 1815045"/>
                <a:gd name="connsiteY4" fmla="*/ 1639413 h 1639413"/>
                <a:gd name="connsiteX5" fmla="*/ 0 w 1815045"/>
                <a:gd name="connsiteY5" fmla="*/ 819708 h 1639413"/>
                <a:gd name="connsiteX6" fmla="*/ 409853 w 1815045"/>
                <a:gd name="connsiteY6" fmla="*/ 0 h 163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5045" h="1639413">
                  <a:moveTo>
                    <a:pt x="409853" y="0"/>
                  </a:moveTo>
                  <a:lnTo>
                    <a:pt x="1405192" y="0"/>
                  </a:lnTo>
                  <a:lnTo>
                    <a:pt x="1815045" y="819708"/>
                  </a:lnTo>
                  <a:lnTo>
                    <a:pt x="1405192" y="1639413"/>
                  </a:lnTo>
                  <a:lnTo>
                    <a:pt x="409853" y="1639413"/>
                  </a:lnTo>
                  <a:lnTo>
                    <a:pt x="0" y="819708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F4E21133-268F-DE55-BC3C-9F6D5DD4F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574" t="38428" r="18960" b="37667"/>
            <a:stretch>
              <a:fillRect/>
            </a:stretch>
          </p:blipFill>
          <p:spPr>
            <a:xfrm>
              <a:off x="9076669" y="2605804"/>
              <a:ext cx="1815045" cy="1639413"/>
            </a:xfrm>
            <a:custGeom>
              <a:avLst/>
              <a:gdLst>
                <a:gd name="connsiteX0" fmla="*/ 409853 w 1815045"/>
                <a:gd name="connsiteY0" fmla="*/ 0 h 1639413"/>
                <a:gd name="connsiteX1" fmla="*/ 1405192 w 1815045"/>
                <a:gd name="connsiteY1" fmla="*/ 0 h 1639413"/>
                <a:gd name="connsiteX2" fmla="*/ 1815045 w 1815045"/>
                <a:gd name="connsiteY2" fmla="*/ 819707 h 1639413"/>
                <a:gd name="connsiteX3" fmla="*/ 1405192 w 1815045"/>
                <a:gd name="connsiteY3" fmla="*/ 1639413 h 1639413"/>
                <a:gd name="connsiteX4" fmla="*/ 409853 w 1815045"/>
                <a:gd name="connsiteY4" fmla="*/ 1639413 h 1639413"/>
                <a:gd name="connsiteX5" fmla="*/ 0 w 1815045"/>
                <a:gd name="connsiteY5" fmla="*/ 819707 h 1639413"/>
                <a:gd name="connsiteX6" fmla="*/ 409853 w 1815045"/>
                <a:gd name="connsiteY6" fmla="*/ 0 h 163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5045" h="1639413">
                  <a:moveTo>
                    <a:pt x="409853" y="0"/>
                  </a:moveTo>
                  <a:lnTo>
                    <a:pt x="1405192" y="0"/>
                  </a:lnTo>
                  <a:lnTo>
                    <a:pt x="1815045" y="819707"/>
                  </a:lnTo>
                  <a:lnTo>
                    <a:pt x="1405192" y="1639413"/>
                  </a:lnTo>
                  <a:lnTo>
                    <a:pt x="409853" y="1639413"/>
                  </a:lnTo>
                  <a:lnTo>
                    <a:pt x="0" y="819707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CCED388-73CA-EE2D-CA1C-93AA979F5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696" t="50968" r="40838" b="25127"/>
            <a:stretch>
              <a:fillRect/>
            </a:stretch>
          </p:blipFill>
          <p:spPr>
            <a:xfrm>
              <a:off x="7576288" y="3465797"/>
              <a:ext cx="1815045" cy="1639413"/>
            </a:xfrm>
            <a:custGeom>
              <a:avLst/>
              <a:gdLst>
                <a:gd name="connsiteX0" fmla="*/ 409853 w 1815045"/>
                <a:gd name="connsiteY0" fmla="*/ 0 h 1639413"/>
                <a:gd name="connsiteX1" fmla="*/ 1405192 w 1815045"/>
                <a:gd name="connsiteY1" fmla="*/ 0 h 1639413"/>
                <a:gd name="connsiteX2" fmla="*/ 1815045 w 1815045"/>
                <a:gd name="connsiteY2" fmla="*/ 819707 h 1639413"/>
                <a:gd name="connsiteX3" fmla="*/ 1405192 w 1815045"/>
                <a:gd name="connsiteY3" fmla="*/ 1639413 h 1639413"/>
                <a:gd name="connsiteX4" fmla="*/ 409853 w 1815045"/>
                <a:gd name="connsiteY4" fmla="*/ 1639413 h 1639413"/>
                <a:gd name="connsiteX5" fmla="*/ 0 w 1815045"/>
                <a:gd name="connsiteY5" fmla="*/ 819707 h 1639413"/>
                <a:gd name="connsiteX6" fmla="*/ 409853 w 1815045"/>
                <a:gd name="connsiteY6" fmla="*/ 0 h 163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5045" h="1639413">
                  <a:moveTo>
                    <a:pt x="409853" y="0"/>
                  </a:moveTo>
                  <a:lnTo>
                    <a:pt x="1405192" y="0"/>
                  </a:lnTo>
                  <a:lnTo>
                    <a:pt x="1815045" y="819707"/>
                  </a:lnTo>
                  <a:lnTo>
                    <a:pt x="1405192" y="1639413"/>
                  </a:lnTo>
                  <a:lnTo>
                    <a:pt x="409853" y="1639413"/>
                  </a:lnTo>
                  <a:lnTo>
                    <a:pt x="0" y="819707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C0AB66FB-B916-0100-9C75-A13A1B258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452" t="50968" b="25127"/>
            <a:stretch>
              <a:fillRect/>
            </a:stretch>
          </p:blipFill>
          <p:spPr>
            <a:xfrm>
              <a:off x="10577050" y="3465797"/>
              <a:ext cx="1614950" cy="1639413"/>
            </a:xfrm>
            <a:custGeom>
              <a:avLst/>
              <a:gdLst>
                <a:gd name="connsiteX0" fmla="*/ 409853 w 1614950"/>
                <a:gd name="connsiteY0" fmla="*/ 0 h 1639413"/>
                <a:gd name="connsiteX1" fmla="*/ 1405192 w 1614950"/>
                <a:gd name="connsiteY1" fmla="*/ 0 h 1639413"/>
                <a:gd name="connsiteX2" fmla="*/ 1614950 w 1614950"/>
                <a:gd name="connsiteY2" fmla="*/ 419517 h 1639413"/>
                <a:gd name="connsiteX3" fmla="*/ 1614950 w 1614950"/>
                <a:gd name="connsiteY3" fmla="*/ 1219897 h 1639413"/>
                <a:gd name="connsiteX4" fmla="*/ 1405192 w 1614950"/>
                <a:gd name="connsiteY4" fmla="*/ 1639413 h 1639413"/>
                <a:gd name="connsiteX5" fmla="*/ 409853 w 1614950"/>
                <a:gd name="connsiteY5" fmla="*/ 1639413 h 1639413"/>
                <a:gd name="connsiteX6" fmla="*/ 0 w 1614950"/>
                <a:gd name="connsiteY6" fmla="*/ 819707 h 1639413"/>
                <a:gd name="connsiteX7" fmla="*/ 409853 w 1614950"/>
                <a:gd name="connsiteY7" fmla="*/ 0 h 163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14950" h="1639413">
                  <a:moveTo>
                    <a:pt x="409853" y="0"/>
                  </a:moveTo>
                  <a:lnTo>
                    <a:pt x="1405192" y="0"/>
                  </a:lnTo>
                  <a:lnTo>
                    <a:pt x="1614950" y="419517"/>
                  </a:lnTo>
                  <a:lnTo>
                    <a:pt x="1614950" y="1219897"/>
                  </a:lnTo>
                  <a:lnTo>
                    <a:pt x="1405192" y="1639413"/>
                  </a:lnTo>
                  <a:lnTo>
                    <a:pt x="409853" y="1639413"/>
                  </a:lnTo>
                  <a:lnTo>
                    <a:pt x="0" y="819707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8D5AAB69-EBA0-BDFA-24B4-A4AA58595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574" t="63406" r="18960" b="12689"/>
            <a:stretch>
              <a:fillRect/>
            </a:stretch>
          </p:blipFill>
          <p:spPr>
            <a:xfrm>
              <a:off x="9076669" y="4318809"/>
              <a:ext cx="1815045" cy="1639413"/>
            </a:xfrm>
            <a:custGeom>
              <a:avLst/>
              <a:gdLst>
                <a:gd name="connsiteX0" fmla="*/ 409853 w 1815045"/>
                <a:gd name="connsiteY0" fmla="*/ 0 h 1639413"/>
                <a:gd name="connsiteX1" fmla="*/ 1405192 w 1815045"/>
                <a:gd name="connsiteY1" fmla="*/ 0 h 1639413"/>
                <a:gd name="connsiteX2" fmla="*/ 1815045 w 1815045"/>
                <a:gd name="connsiteY2" fmla="*/ 819707 h 1639413"/>
                <a:gd name="connsiteX3" fmla="*/ 1405192 w 1815045"/>
                <a:gd name="connsiteY3" fmla="*/ 1639413 h 1639413"/>
                <a:gd name="connsiteX4" fmla="*/ 409853 w 1815045"/>
                <a:gd name="connsiteY4" fmla="*/ 1639413 h 1639413"/>
                <a:gd name="connsiteX5" fmla="*/ 0 w 1815045"/>
                <a:gd name="connsiteY5" fmla="*/ 819707 h 1639413"/>
                <a:gd name="connsiteX6" fmla="*/ 409853 w 1815045"/>
                <a:gd name="connsiteY6" fmla="*/ 0 h 163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5045" h="1639413">
                  <a:moveTo>
                    <a:pt x="409853" y="0"/>
                  </a:moveTo>
                  <a:lnTo>
                    <a:pt x="1405192" y="0"/>
                  </a:lnTo>
                  <a:lnTo>
                    <a:pt x="1815045" y="819707"/>
                  </a:lnTo>
                  <a:lnTo>
                    <a:pt x="1405192" y="1639413"/>
                  </a:lnTo>
                  <a:lnTo>
                    <a:pt x="409853" y="1639413"/>
                  </a:lnTo>
                  <a:lnTo>
                    <a:pt x="0" y="819707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10E6C064-4BCA-5005-0B82-F6666213C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305" t="76526"/>
            <a:stretch>
              <a:fillRect/>
            </a:stretch>
          </p:blipFill>
          <p:spPr>
            <a:xfrm>
              <a:off x="10567002" y="5218587"/>
              <a:ext cx="1624998" cy="1609826"/>
            </a:xfrm>
            <a:custGeom>
              <a:avLst/>
              <a:gdLst>
                <a:gd name="connsiteX0" fmla="*/ 409853 w 1624998"/>
                <a:gd name="connsiteY0" fmla="*/ 0 h 1609826"/>
                <a:gd name="connsiteX1" fmla="*/ 1405192 w 1624998"/>
                <a:gd name="connsiteY1" fmla="*/ 0 h 1609826"/>
                <a:gd name="connsiteX2" fmla="*/ 1624998 w 1624998"/>
                <a:gd name="connsiteY2" fmla="*/ 439613 h 1609826"/>
                <a:gd name="connsiteX3" fmla="*/ 1624998 w 1624998"/>
                <a:gd name="connsiteY3" fmla="*/ 1199801 h 1609826"/>
                <a:gd name="connsiteX4" fmla="*/ 1419986 w 1624998"/>
                <a:gd name="connsiteY4" fmla="*/ 1609826 h 1609826"/>
                <a:gd name="connsiteX5" fmla="*/ 395060 w 1624998"/>
                <a:gd name="connsiteY5" fmla="*/ 1609826 h 1609826"/>
                <a:gd name="connsiteX6" fmla="*/ 0 w 1624998"/>
                <a:gd name="connsiteY6" fmla="*/ 819707 h 1609826"/>
                <a:gd name="connsiteX7" fmla="*/ 409853 w 1624998"/>
                <a:gd name="connsiteY7" fmla="*/ 0 h 160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24998" h="1609826">
                  <a:moveTo>
                    <a:pt x="409853" y="0"/>
                  </a:moveTo>
                  <a:lnTo>
                    <a:pt x="1405192" y="0"/>
                  </a:lnTo>
                  <a:lnTo>
                    <a:pt x="1624998" y="439613"/>
                  </a:lnTo>
                  <a:lnTo>
                    <a:pt x="1624998" y="1199801"/>
                  </a:lnTo>
                  <a:lnTo>
                    <a:pt x="1419986" y="1609826"/>
                  </a:lnTo>
                  <a:lnTo>
                    <a:pt x="395060" y="1609826"/>
                  </a:lnTo>
                  <a:lnTo>
                    <a:pt x="0" y="819707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0C228B9-30D8-F9B4-ED45-9910393653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000" t="6842" r="-2771" b="82074"/>
            <a:stretch>
              <a:fillRect/>
            </a:stretch>
          </p:blipFill>
          <p:spPr>
            <a:xfrm>
              <a:off x="12192000" y="439612"/>
              <a:ext cx="190048" cy="760192"/>
            </a:xfrm>
            <a:custGeom>
              <a:avLst/>
              <a:gdLst>
                <a:gd name="connsiteX0" fmla="*/ 0 w 190048"/>
                <a:gd name="connsiteY0" fmla="*/ 0 h 760192"/>
                <a:gd name="connsiteX1" fmla="*/ 190048 w 190048"/>
                <a:gd name="connsiteY1" fmla="*/ 380096 h 760192"/>
                <a:gd name="connsiteX2" fmla="*/ 0 w 190048"/>
                <a:gd name="connsiteY2" fmla="*/ 760192 h 760192"/>
                <a:gd name="connsiteX3" fmla="*/ 0 w 190048"/>
                <a:gd name="connsiteY3" fmla="*/ 0 h 760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048" h="760192">
                  <a:moveTo>
                    <a:pt x="0" y="0"/>
                  </a:moveTo>
                  <a:lnTo>
                    <a:pt x="190048" y="380096"/>
                  </a:lnTo>
                  <a:lnTo>
                    <a:pt x="0" y="760192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7CA7D1E-1906-2F03-C685-0A8DF535A0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000" t="32400" r="-2771" b="56515"/>
            <a:stretch>
              <a:fillRect/>
            </a:stretch>
          </p:blipFill>
          <p:spPr>
            <a:xfrm>
              <a:off x="12192000" y="2192403"/>
              <a:ext cx="190048" cy="760193"/>
            </a:xfrm>
            <a:custGeom>
              <a:avLst/>
              <a:gdLst>
                <a:gd name="connsiteX0" fmla="*/ 0 w 190048"/>
                <a:gd name="connsiteY0" fmla="*/ 0 h 760193"/>
                <a:gd name="connsiteX1" fmla="*/ 190048 w 190048"/>
                <a:gd name="connsiteY1" fmla="*/ 380096 h 760193"/>
                <a:gd name="connsiteX2" fmla="*/ 0 w 190048"/>
                <a:gd name="connsiteY2" fmla="*/ 760193 h 760193"/>
                <a:gd name="connsiteX3" fmla="*/ 0 w 190048"/>
                <a:gd name="connsiteY3" fmla="*/ 0 h 760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048" h="760193">
                  <a:moveTo>
                    <a:pt x="0" y="0"/>
                  </a:moveTo>
                  <a:lnTo>
                    <a:pt x="190048" y="380096"/>
                  </a:lnTo>
                  <a:lnTo>
                    <a:pt x="0" y="760193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492D72EA-7072-7E2C-10D6-6FA3DFA46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000" t="57085" r="-2918" b="31244"/>
            <a:stretch>
              <a:fillRect/>
            </a:stretch>
          </p:blipFill>
          <p:spPr>
            <a:xfrm>
              <a:off x="12192001" y="3885313"/>
              <a:ext cx="200095" cy="800380"/>
            </a:xfrm>
            <a:custGeom>
              <a:avLst/>
              <a:gdLst>
                <a:gd name="connsiteX0" fmla="*/ 0 w 200095"/>
                <a:gd name="connsiteY0" fmla="*/ 0 h 800380"/>
                <a:gd name="connsiteX1" fmla="*/ 200095 w 200095"/>
                <a:gd name="connsiteY1" fmla="*/ 400190 h 800380"/>
                <a:gd name="connsiteX2" fmla="*/ 0 w 200095"/>
                <a:gd name="connsiteY2" fmla="*/ 800380 h 800380"/>
                <a:gd name="connsiteX3" fmla="*/ 0 w 200095"/>
                <a:gd name="connsiteY3" fmla="*/ 0 h 800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095" h="800380">
                  <a:moveTo>
                    <a:pt x="0" y="0"/>
                  </a:moveTo>
                  <a:lnTo>
                    <a:pt x="200095" y="400190"/>
                  </a:lnTo>
                  <a:lnTo>
                    <a:pt x="0" y="800380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B84574F-3F3C-0694-0A12-48734538A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000" t="82937" r="-2771" b="5979"/>
            <a:stretch>
              <a:fillRect/>
            </a:stretch>
          </p:blipFill>
          <p:spPr>
            <a:xfrm>
              <a:off x="12192001" y="5658200"/>
              <a:ext cx="190047" cy="760188"/>
            </a:xfrm>
            <a:custGeom>
              <a:avLst/>
              <a:gdLst>
                <a:gd name="connsiteX0" fmla="*/ 0 w 190047"/>
                <a:gd name="connsiteY0" fmla="*/ 0 h 760188"/>
                <a:gd name="connsiteX1" fmla="*/ 190047 w 190047"/>
                <a:gd name="connsiteY1" fmla="*/ 380094 h 760188"/>
                <a:gd name="connsiteX2" fmla="*/ 0 w 190047"/>
                <a:gd name="connsiteY2" fmla="*/ 760188 h 760188"/>
                <a:gd name="connsiteX3" fmla="*/ 0 w 190047"/>
                <a:gd name="connsiteY3" fmla="*/ 0 h 760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047" h="760188">
                  <a:moveTo>
                    <a:pt x="0" y="0"/>
                  </a:moveTo>
                  <a:lnTo>
                    <a:pt x="190047" y="380094"/>
                  </a:lnTo>
                  <a:lnTo>
                    <a:pt x="0" y="760188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F7F743C-3E61-FB50-58E0-325666368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011" t="94021"/>
            <a:stretch>
              <a:fillRect/>
            </a:stretch>
          </p:blipFill>
          <p:spPr>
            <a:xfrm>
              <a:off x="11986988" y="6418389"/>
              <a:ext cx="205012" cy="410025"/>
            </a:xfrm>
            <a:custGeom>
              <a:avLst/>
              <a:gdLst>
                <a:gd name="connsiteX0" fmla="*/ 205012 w 205012"/>
                <a:gd name="connsiteY0" fmla="*/ 0 h 410025"/>
                <a:gd name="connsiteX1" fmla="*/ 205012 w 205012"/>
                <a:gd name="connsiteY1" fmla="*/ 410025 h 410025"/>
                <a:gd name="connsiteX2" fmla="*/ 0 w 205012"/>
                <a:gd name="connsiteY2" fmla="*/ 410025 h 410025"/>
                <a:gd name="connsiteX3" fmla="*/ 205012 w 205012"/>
                <a:gd name="connsiteY3" fmla="*/ 0 h 41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5012" h="410025">
                  <a:moveTo>
                    <a:pt x="205012" y="0"/>
                  </a:moveTo>
                  <a:lnTo>
                    <a:pt x="205012" y="410025"/>
                  </a:lnTo>
                  <a:lnTo>
                    <a:pt x="0" y="410025"/>
                  </a:lnTo>
                  <a:lnTo>
                    <a:pt x="205012" y="0"/>
                  </a:lnTo>
                  <a:close/>
                </a:path>
              </a:pathLst>
            </a:cu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8A69EAE-3850-465C-615F-6891F8B66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066" t="100000" r="2989" b="-431"/>
            <a:stretch>
              <a:fillRect/>
            </a:stretch>
          </p:blipFill>
          <p:spPr>
            <a:xfrm>
              <a:off x="10962062" y="6828414"/>
              <a:ext cx="1024926" cy="29587"/>
            </a:xfrm>
            <a:custGeom>
              <a:avLst/>
              <a:gdLst>
                <a:gd name="connsiteX0" fmla="*/ 0 w 1024926"/>
                <a:gd name="connsiteY0" fmla="*/ 0 h 29587"/>
                <a:gd name="connsiteX1" fmla="*/ 1024926 w 1024926"/>
                <a:gd name="connsiteY1" fmla="*/ 0 h 29587"/>
                <a:gd name="connsiteX2" fmla="*/ 1010132 w 1024926"/>
                <a:gd name="connsiteY2" fmla="*/ 29587 h 29587"/>
                <a:gd name="connsiteX3" fmla="*/ 14793 w 1024926"/>
                <a:gd name="connsiteY3" fmla="*/ 29587 h 29587"/>
                <a:gd name="connsiteX4" fmla="*/ 0 w 1024926"/>
                <a:gd name="connsiteY4" fmla="*/ 0 h 29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4926" h="29587">
                  <a:moveTo>
                    <a:pt x="0" y="0"/>
                  </a:moveTo>
                  <a:lnTo>
                    <a:pt x="1024926" y="0"/>
                  </a:lnTo>
                  <a:lnTo>
                    <a:pt x="1010132" y="29587"/>
                  </a:lnTo>
                  <a:lnTo>
                    <a:pt x="14793" y="29587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C3C6FE5-33F7-260A-FEB1-112149E4328B}"/>
              </a:ext>
            </a:extLst>
          </p:cNvPr>
          <p:cNvSpPr txBox="1"/>
          <p:nvPr/>
        </p:nvSpPr>
        <p:spPr>
          <a:xfrm>
            <a:off x="327799" y="242977"/>
            <a:ext cx="6078195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800" b="1" dirty="0">
                <a:latin typeface="Calisto MT" panose="02040603050505030304" pitchFamily="18" charset="0"/>
                <a:cs typeface="Arial" panose="020B0604020202020204" pitchFamily="34" charset="0"/>
              </a:rPr>
              <a:t>Additional tools</a:t>
            </a:r>
            <a:endParaRPr lang="en-US" sz="2000" b="1" dirty="0">
              <a:latin typeface="Calisto MT" panose="02040603050505030304" pitchFamily="18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Web Browser Interaction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Web browser Module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 Provides a high-	level interface to allow displaying web-	based documents &amp; to open the interactive 	map in the default web browser to users.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Operating System Interaction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OS Module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 Provides a way of using 	operating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system.Used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to manage file paths 	and ensure the map file is correctly located 	and opened.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AD1639-09DE-32E9-AE10-E31BF9561215}"/>
              </a:ext>
            </a:extLst>
          </p:cNvPr>
          <p:cNvSpPr txBox="1"/>
          <p:nvPr/>
        </p:nvSpPr>
        <p:spPr>
          <a:xfrm>
            <a:off x="1232576" y="4371680"/>
            <a:ext cx="582356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Subprocess Module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 Allows spawning new processes, connecting to their input/output/error pipes, and obtaining their return codes. Used to open the map file in specific applications based on the operating system (e.g., Safari on macOS).</a:t>
            </a:r>
          </a:p>
        </p:txBody>
      </p:sp>
    </p:spTree>
    <p:extLst>
      <p:ext uri="{BB962C8B-B14F-4D97-AF65-F5344CB8AC3E}">
        <p14:creationId xmlns:p14="http://schemas.microsoft.com/office/powerpoint/2010/main" val="3651849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EE7FE098-B7C5-3867-55B1-21E2984F2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59" t="-9635" r="73153" b="100000"/>
          <a:stretch>
            <a:fillRect/>
          </a:stretch>
        </p:blipFill>
        <p:spPr>
          <a:xfrm>
            <a:off x="798416" y="-629741"/>
            <a:ext cx="1311564" cy="655782"/>
          </a:xfrm>
          <a:custGeom>
            <a:avLst/>
            <a:gdLst>
              <a:gd name="connsiteX0" fmla="*/ 655782 w 1311564"/>
              <a:gd name="connsiteY0" fmla="*/ 0 h 655782"/>
              <a:gd name="connsiteX1" fmla="*/ 1311564 w 1311564"/>
              <a:gd name="connsiteY1" fmla="*/ 655782 h 655782"/>
              <a:gd name="connsiteX2" fmla="*/ 0 w 1311564"/>
              <a:gd name="connsiteY2" fmla="*/ 655782 h 655782"/>
              <a:gd name="connsiteX3" fmla="*/ 655782 w 1311564"/>
              <a:gd name="connsiteY3" fmla="*/ 0 h 65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1564" h="655782">
                <a:moveTo>
                  <a:pt x="655782" y="0"/>
                </a:moveTo>
                <a:lnTo>
                  <a:pt x="1311564" y="655782"/>
                </a:lnTo>
                <a:lnTo>
                  <a:pt x="0" y="655782"/>
                </a:lnTo>
                <a:lnTo>
                  <a:pt x="655782" y="0"/>
                </a:lnTo>
                <a:close/>
              </a:path>
            </a:pathLst>
          </a:cu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47013F0-570B-9230-3DAC-FD18EBD8BC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752" t="11731" r="100000" b="56507"/>
          <a:stretch>
            <a:fillRect/>
          </a:stretch>
        </p:blipFill>
        <p:spPr>
          <a:xfrm>
            <a:off x="-1080834" y="824457"/>
            <a:ext cx="1080835" cy="2161670"/>
          </a:xfrm>
          <a:custGeom>
            <a:avLst/>
            <a:gdLst>
              <a:gd name="connsiteX0" fmla="*/ 1080835 w 1080835"/>
              <a:gd name="connsiteY0" fmla="*/ 0 h 2161670"/>
              <a:gd name="connsiteX1" fmla="*/ 1080835 w 1080835"/>
              <a:gd name="connsiteY1" fmla="*/ 2161670 h 2161670"/>
              <a:gd name="connsiteX2" fmla="*/ 0 w 1080835"/>
              <a:gd name="connsiteY2" fmla="*/ 1080835 h 2161670"/>
              <a:gd name="connsiteX3" fmla="*/ 1080835 w 1080835"/>
              <a:gd name="connsiteY3" fmla="*/ 0 h 216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0835" h="2161670">
                <a:moveTo>
                  <a:pt x="1080835" y="0"/>
                </a:moveTo>
                <a:lnTo>
                  <a:pt x="1080835" y="2161670"/>
                </a:lnTo>
                <a:lnTo>
                  <a:pt x="0" y="1080835"/>
                </a:lnTo>
                <a:lnTo>
                  <a:pt x="1080835" y="0"/>
                </a:lnTo>
                <a:close/>
              </a:path>
            </a:pathLst>
          </a:cu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13FE10A0-F79C-E0AC-B2A3-FB5EA5DA9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845" t="29840" r="100376" b="34975"/>
          <a:stretch>
            <a:fillRect/>
          </a:stretch>
        </p:blipFill>
        <p:spPr>
          <a:xfrm>
            <a:off x="-2424175" y="2056940"/>
            <a:ext cx="2394644" cy="2394645"/>
          </a:xfrm>
          <a:custGeom>
            <a:avLst/>
            <a:gdLst>
              <a:gd name="connsiteX0" fmla="*/ 1191692 w 2394644"/>
              <a:gd name="connsiteY0" fmla="*/ 0 h 2394645"/>
              <a:gd name="connsiteX1" fmla="*/ 2394644 w 2394644"/>
              <a:gd name="connsiteY1" fmla="*/ 1202952 h 2394645"/>
              <a:gd name="connsiteX2" fmla="*/ 1202952 w 2394644"/>
              <a:gd name="connsiteY2" fmla="*/ 2394645 h 2394645"/>
              <a:gd name="connsiteX3" fmla="*/ 0 w 2394644"/>
              <a:gd name="connsiteY3" fmla="*/ 1191693 h 2394645"/>
              <a:gd name="connsiteX4" fmla="*/ 1191692 w 2394644"/>
              <a:gd name="connsiteY4" fmla="*/ 0 h 2394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4644" h="2394645">
                <a:moveTo>
                  <a:pt x="1191692" y="0"/>
                </a:moveTo>
                <a:lnTo>
                  <a:pt x="2394644" y="1202952"/>
                </a:lnTo>
                <a:lnTo>
                  <a:pt x="1202952" y="2394645"/>
                </a:lnTo>
                <a:lnTo>
                  <a:pt x="0" y="1191693"/>
                </a:lnTo>
                <a:lnTo>
                  <a:pt x="1191692" y="0"/>
                </a:lnTo>
                <a:close/>
              </a:path>
            </a:pathLst>
          </a:cu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D739415-01D0-CA73-5C62-DCC97DD1D5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591" t="51580" r="100000" b="17032"/>
          <a:stretch>
            <a:fillRect/>
          </a:stretch>
        </p:blipFill>
        <p:spPr>
          <a:xfrm>
            <a:off x="-1068142" y="3536521"/>
            <a:ext cx="1068143" cy="2136287"/>
          </a:xfrm>
          <a:custGeom>
            <a:avLst/>
            <a:gdLst>
              <a:gd name="connsiteX0" fmla="*/ 1068143 w 1068143"/>
              <a:gd name="connsiteY0" fmla="*/ 0 h 2136287"/>
              <a:gd name="connsiteX1" fmla="*/ 1068143 w 1068143"/>
              <a:gd name="connsiteY1" fmla="*/ 2136287 h 2136287"/>
              <a:gd name="connsiteX2" fmla="*/ 0 w 1068143"/>
              <a:gd name="connsiteY2" fmla="*/ 1068144 h 2136287"/>
              <a:gd name="connsiteX3" fmla="*/ 1068143 w 1068143"/>
              <a:gd name="connsiteY3" fmla="*/ 0 h 2136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8143" h="2136287">
                <a:moveTo>
                  <a:pt x="1068143" y="0"/>
                </a:moveTo>
                <a:lnTo>
                  <a:pt x="1068143" y="2136287"/>
                </a:lnTo>
                <a:lnTo>
                  <a:pt x="0" y="1068144"/>
                </a:lnTo>
                <a:lnTo>
                  <a:pt x="1068143" y="0"/>
                </a:lnTo>
                <a:close/>
              </a:path>
            </a:pathLst>
          </a:cu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71E84E4-44A4-7D44-2E54-8682C97F9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9" t="100000" r="76810" b="-4874"/>
          <a:stretch>
            <a:fillRect/>
          </a:stretch>
        </p:blipFill>
        <p:spPr>
          <a:xfrm>
            <a:off x="1159150" y="6831958"/>
            <a:ext cx="663382" cy="331691"/>
          </a:xfrm>
          <a:custGeom>
            <a:avLst/>
            <a:gdLst>
              <a:gd name="connsiteX0" fmla="*/ 0 w 663382"/>
              <a:gd name="connsiteY0" fmla="*/ 0 h 331691"/>
              <a:gd name="connsiteX1" fmla="*/ 663382 w 663382"/>
              <a:gd name="connsiteY1" fmla="*/ 0 h 331691"/>
              <a:gd name="connsiteX2" fmla="*/ 331691 w 663382"/>
              <a:gd name="connsiteY2" fmla="*/ 331691 h 331691"/>
              <a:gd name="connsiteX3" fmla="*/ 0 w 663382"/>
              <a:gd name="connsiteY3" fmla="*/ 0 h 331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3382" h="331691">
                <a:moveTo>
                  <a:pt x="0" y="0"/>
                </a:moveTo>
                <a:lnTo>
                  <a:pt x="663382" y="0"/>
                </a:lnTo>
                <a:lnTo>
                  <a:pt x="331691" y="331691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3297A25-E236-DD0F-1CBE-555A46077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3" t="-15462" r="69294" b="100000"/>
          <a:stretch>
            <a:fillRect/>
          </a:stretch>
        </p:blipFill>
        <p:spPr>
          <a:xfrm>
            <a:off x="492256" y="-1026322"/>
            <a:ext cx="1921021" cy="1052363"/>
          </a:xfrm>
          <a:custGeom>
            <a:avLst/>
            <a:gdLst>
              <a:gd name="connsiteX0" fmla="*/ 868658 w 1921021"/>
              <a:gd name="connsiteY0" fmla="*/ 0 h 1052363"/>
              <a:gd name="connsiteX1" fmla="*/ 960510 w 1921021"/>
              <a:gd name="connsiteY1" fmla="*/ 91853 h 1052363"/>
              <a:gd name="connsiteX2" fmla="*/ 1051503 w 1921021"/>
              <a:gd name="connsiteY2" fmla="*/ 860 h 1052363"/>
              <a:gd name="connsiteX3" fmla="*/ 1204584 w 1921021"/>
              <a:gd name="connsiteY3" fmla="*/ 153940 h 1052363"/>
              <a:gd name="connsiteX4" fmla="*/ 1113591 w 1921021"/>
              <a:gd name="connsiteY4" fmla="*/ 244933 h 1052363"/>
              <a:gd name="connsiteX5" fmla="*/ 1921021 w 1921021"/>
              <a:gd name="connsiteY5" fmla="*/ 1052363 h 1052363"/>
              <a:gd name="connsiteX6" fmla="*/ 1617725 w 1921021"/>
              <a:gd name="connsiteY6" fmla="*/ 1052363 h 1052363"/>
              <a:gd name="connsiteX7" fmla="*/ 961943 w 1921021"/>
              <a:gd name="connsiteY7" fmla="*/ 396581 h 1052363"/>
              <a:gd name="connsiteX8" fmla="*/ 306161 w 1921021"/>
              <a:gd name="connsiteY8" fmla="*/ 1052363 h 1052363"/>
              <a:gd name="connsiteX9" fmla="*/ 0 w 1921021"/>
              <a:gd name="connsiteY9" fmla="*/ 1052363 h 1052363"/>
              <a:gd name="connsiteX10" fmla="*/ 808863 w 1921021"/>
              <a:gd name="connsiteY10" fmla="*/ 243501 h 1052363"/>
              <a:gd name="connsiteX11" fmla="*/ 717010 w 1921021"/>
              <a:gd name="connsiteY11" fmla="*/ 151648 h 1052363"/>
              <a:gd name="connsiteX12" fmla="*/ 868658 w 1921021"/>
              <a:gd name="connsiteY12" fmla="*/ 0 h 1052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21021" h="1052363">
                <a:moveTo>
                  <a:pt x="868658" y="0"/>
                </a:moveTo>
                <a:lnTo>
                  <a:pt x="960510" y="91853"/>
                </a:lnTo>
                <a:lnTo>
                  <a:pt x="1051503" y="860"/>
                </a:lnTo>
                <a:lnTo>
                  <a:pt x="1204584" y="153940"/>
                </a:lnTo>
                <a:lnTo>
                  <a:pt x="1113591" y="244933"/>
                </a:lnTo>
                <a:lnTo>
                  <a:pt x="1921021" y="1052363"/>
                </a:lnTo>
                <a:lnTo>
                  <a:pt x="1617725" y="1052363"/>
                </a:lnTo>
                <a:lnTo>
                  <a:pt x="961943" y="396581"/>
                </a:lnTo>
                <a:lnTo>
                  <a:pt x="306161" y="1052363"/>
                </a:lnTo>
                <a:lnTo>
                  <a:pt x="0" y="1052363"/>
                </a:lnTo>
                <a:lnTo>
                  <a:pt x="808863" y="243501"/>
                </a:lnTo>
                <a:lnTo>
                  <a:pt x="717010" y="151648"/>
                </a:lnTo>
                <a:lnTo>
                  <a:pt x="868658" y="0"/>
                </a:lnTo>
                <a:close/>
              </a:path>
            </a:pathLst>
          </a:cu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0C97C52-8F22-F3CD-9DC2-CDFD93B98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737" b="94375"/>
          <a:stretch>
            <a:fillRect/>
          </a:stretch>
        </p:blipFill>
        <p:spPr>
          <a:xfrm>
            <a:off x="1" y="26041"/>
            <a:ext cx="492255" cy="382830"/>
          </a:xfrm>
          <a:custGeom>
            <a:avLst/>
            <a:gdLst>
              <a:gd name="connsiteX0" fmla="*/ 0 w 492255"/>
              <a:gd name="connsiteY0" fmla="*/ 0 h 382830"/>
              <a:gd name="connsiteX1" fmla="*/ 492255 w 492255"/>
              <a:gd name="connsiteY1" fmla="*/ 0 h 382830"/>
              <a:gd name="connsiteX2" fmla="*/ 109425 w 492255"/>
              <a:gd name="connsiteY2" fmla="*/ 382830 h 382830"/>
              <a:gd name="connsiteX3" fmla="*/ 17572 w 492255"/>
              <a:gd name="connsiteY3" fmla="*/ 290978 h 382830"/>
              <a:gd name="connsiteX4" fmla="*/ 0 w 492255"/>
              <a:gd name="connsiteY4" fmla="*/ 308550 h 382830"/>
              <a:gd name="connsiteX5" fmla="*/ 0 w 492255"/>
              <a:gd name="connsiteY5" fmla="*/ 0 h 38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255" h="382830">
                <a:moveTo>
                  <a:pt x="0" y="0"/>
                </a:moveTo>
                <a:lnTo>
                  <a:pt x="492255" y="0"/>
                </a:lnTo>
                <a:lnTo>
                  <a:pt x="109425" y="382830"/>
                </a:lnTo>
                <a:lnTo>
                  <a:pt x="17572" y="290978"/>
                </a:lnTo>
                <a:lnTo>
                  <a:pt x="0" y="30855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BAD0281-4210-2A2F-5B0B-F71E71866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0" r="66191" b="74451"/>
          <a:stretch>
            <a:fillRect/>
          </a:stretch>
        </p:blipFill>
        <p:spPr>
          <a:xfrm>
            <a:off x="262506" y="26041"/>
            <a:ext cx="2394645" cy="1738863"/>
          </a:xfrm>
          <a:custGeom>
            <a:avLst/>
            <a:gdLst>
              <a:gd name="connsiteX0" fmla="*/ 535911 w 2394645"/>
              <a:gd name="connsiteY0" fmla="*/ 0 h 1738863"/>
              <a:gd name="connsiteX1" fmla="*/ 1847475 w 2394645"/>
              <a:gd name="connsiteY1" fmla="*/ 0 h 1738863"/>
              <a:gd name="connsiteX2" fmla="*/ 2394645 w 2394645"/>
              <a:gd name="connsiteY2" fmla="*/ 547170 h 1738863"/>
              <a:gd name="connsiteX3" fmla="*/ 1202952 w 2394645"/>
              <a:gd name="connsiteY3" fmla="*/ 1738863 h 1738863"/>
              <a:gd name="connsiteX4" fmla="*/ 0 w 2394645"/>
              <a:gd name="connsiteY4" fmla="*/ 535911 h 1738863"/>
              <a:gd name="connsiteX5" fmla="*/ 535911 w 2394645"/>
              <a:gd name="connsiteY5" fmla="*/ 0 h 1738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94645" h="1738863">
                <a:moveTo>
                  <a:pt x="535911" y="0"/>
                </a:moveTo>
                <a:lnTo>
                  <a:pt x="1847475" y="0"/>
                </a:lnTo>
                <a:lnTo>
                  <a:pt x="2394645" y="547170"/>
                </a:lnTo>
                <a:lnTo>
                  <a:pt x="1202952" y="1738863"/>
                </a:lnTo>
                <a:lnTo>
                  <a:pt x="0" y="535911"/>
                </a:lnTo>
                <a:lnTo>
                  <a:pt x="535911" y="0"/>
                </a:lnTo>
                <a:close/>
              </a:path>
            </a:pathLst>
          </a:cu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8249C69-DBC5-0F9E-8F0B-0E9278F31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891" t="4534" r="100000" b="9901"/>
          <a:stretch>
            <a:fillRect/>
          </a:stretch>
        </p:blipFill>
        <p:spPr>
          <a:xfrm>
            <a:off x="-2820756" y="334591"/>
            <a:ext cx="2820757" cy="5823499"/>
          </a:xfrm>
          <a:custGeom>
            <a:avLst/>
            <a:gdLst>
              <a:gd name="connsiteX0" fmla="*/ 2820757 w 2820757"/>
              <a:gd name="connsiteY0" fmla="*/ 0 h 5823499"/>
              <a:gd name="connsiteX1" fmla="*/ 2820757 w 2820757"/>
              <a:gd name="connsiteY1" fmla="*/ 489866 h 5823499"/>
              <a:gd name="connsiteX2" fmla="*/ 1739922 w 2820757"/>
              <a:gd name="connsiteY2" fmla="*/ 1570701 h 5823499"/>
              <a:gd name="connsiteX3" fmla="*/ 2820757 w 2820757"/>
              <a:gd name="connsiteY3" fmla="*/ 2651536 h 5823499"/>
              <a:gd name="connsiteX4" fmla="*/ 2820757 w 2820757"/>
              <a:gd name="connsiteY4" fmla="*/ 3201930 h 5823499"/>
              <a:gd name="connsiteX5" fmla="*/ 1752614 w 2820757"/>
              <a:gd name="connsiteY5" fmla="*/ 4270074 h 5823499"/>
              <a:gd name="connsiteX6" fmla="*/ 2820757 w 2820757"/>
              <a:gd name="connsiteY6" fmla="*/ 5338217 h 5823499"/>
              <a:gd name="connsiteX7" fmla="*/ 2820757 w 2820757"/>
              <a:gd name="connsiteY7" fmla="*/ 5823499 h 5823499"/>
              <a:gd name="connsiteX8" fmla="*/ 2712925 w 2820757"/>
              <a:gd name="connsiteY8" fmla="*/ 5715667 h 5823499"/>
              <a:gd name="connsiteX9" fmla="*/ 2803918 w 2820757"/>
              <a:gd name="connsiteY9" fmla="*/ 5624674 h 5823499"/>
              <a:gd name="connsiteX10" fmla="*/ 1600966 w 2820757"/>
              <a:gd name="connsiteY10" fmla="*/ 4421722 h 5823499"/>
              <a:gd name="connsiteX11" fmla="*/ 1509973 w 2820757"/>
              <a:gd name="connsiteY11" fmla="*/ 4512715 h 5823499"/>
              <a:gd name="connsiteX12" fmla="*/ 1356893 w 2820757"/>
              <a:gd name="connsiteY12" fmla="*/ 4359634 h 5823499"/>
              <a:gd name="connsiteX13" fmla="*/ 1447886 w 2820757"/>
              <a:gd name="connsiteY13" fmla="*/ 4268641 h 5823499"/>
              <a:gd name="connsiteX14" fmla="*/ 244934 w 2820757"/>
              <a:gd name="connsiteY14" fmla="*/ 3065689 h 5823499"/>
              <a:gd name="connsiteX15" fmla="*/ 153941 w 2820757"/>
              <a:gd name="connsiteY15" fmla="*/ 3156682 h 5823499"/>
              <a:gd name="connsiteX16" fmla="*/ 860 w 2820757"/>
              <a:gd name="connsiteY16" fmla="*/ 3003602 h 5823499"/>
              <a:gd name="connsiteX17" fmla="*/ 91853 w 2820757"/>
              <a:gd name="connsiteY17" fmla="*/ 2912609 h 5823499"/>
              <a:gd name="connsiteX18" fmla="*/ 0 w 2820757"/>
              <a:gd name="connsiteY18" fmla="*/ 2820756 h 5823499"/>
              <a:gd name="connsiteX19" fmla="*/ 151648 w 2820757"/>
              <a:gd name="connsiteY19" fmla="*/ 2669108 h 5823499"/>
              <a:gd name="connsiteX20" fmla="*/ 243501 w 2820757"/>
              <a:gd name="connsiteY20" fmla="*/ 2760961 h 5823499"/>
              <a:gd name="connsiteX21" fmla="*/ 1435194 w 2820757"/>
              <a:gd name="connsiteY21" fmla="*/ 1569269 h 5823499"/>
              <a:gd name="connsiteX22" fmla="*/ 1343341 w 2820757"/>
              <a:gd name="connsiteY22" fmla="*/ 1477416 h 5823499"/>
              <a:gd name="connsiteX23" fmla="*/ 1494989 w 2820757"/>
              <a:gd name="connsiteY23" fmla="*/ 1325768 h 5823499"/>
              <a:gd name="connsiteX24" fmla="*/ 1586841 w 2820757"/>
              <a:gd name="connsiteY24" fmla="*/ 1417621 h 5823499"/>
              <a:gd name="connsiteX25" fmla="*/ 2778534 w 2820757"/>
              <a:gd name="connsiteY25" fmla="*/ 225928 h 5823499"/>
              <a:gd name="connsiteX26" fmla="*/ 2686681 w 2820757"/>
              <a:gd name="connsiteY26" fmla="*/ 134075 h 5823499"/>
              <a:gd name="connsiteX27" fmla="*/ 2820757 w 2820757"/>
              <a:gd name="connsiteY27" fmla="*/ 0 h 5823499"/>
              <a:gd name="connsiteX28" fmla="*/ 1588274 w 2820757"/>
              <a:gd name="connsiteY28" fmla="*/ 1722349 h 5823499"/>
              <a:gd name="connsiteX29" fmla="*/ 396582 w 2820757"/>
              <a:gd name="connsiteY29" fmla="*/ 2914042 h 5823499"/>
              <a:gd name="connsiteX30" fmla="*/ 1599534 w 2820757"/>
              <a:gd name="connsiteY30" fmla="*/ 4116994 h 5823499"/>
              <a:gd name="connsiteX31" fmla="*/ 2791226 w 2820757"/>
              <a:gd name="connsiteY31" fmla="*/ 2925301 h 5823499"/>
              <a:gd name="connsiteX32" fmla="*/ 1588274 w 2820757"/>
              <a:gd name="connsiteY32" fmla="*/ 1722349 h 5823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820757" h="5823499">
                <a:moveTo>
                  <a:pt x="2820757" y="0"/>
                </a:moveTo>
                <a:lnTo>
                  <a:pt x="2820757" y="489866"/>
                </a:lnTo>
                <a:lnTo>
                  <a:pt x="1739922" y="1570701"/>
                </a:lnTo>
                <a:lnTo>
                  <a:pt x="2820757" y="2651536"/>
                </a:lnTo>
                <a:lnTo>
                  <a:pt x="2820757" y="3201930"/>
                </a:lnTo>
                <a:lnTo>
                  <a:pt x="1752614" y="4270074"/>
                </a:lnTo>
                <a:lnTo>
                  <a:pt x="2820757" y="5338217"/>
                </a:lnTo>
                <a:lnTo>
                  <a:pt x="2820757" y="5823499"/>
                </a:lnTo>
                <a:lnTo>
                  <a:pt x="2712925" y="5715667"/>
                </a:lnTo>
                <a:lnTo>
                  <a:pt x="2803918" y="5624674"/>
                </a:lnTo>
                <a:lnTo>
                  <a:pt x="1600966" y="4421722"/>
                </a:lnTo>
                <a:lnTo>
                  <a:pt x="1509973" y="4512715"/>
                </a:lnTo>
                <a:lnTo>
                  <a:pt x="1356893" y="4359634"/>
                </a:lnTo>
                <a:lnTo>
                  <a:pt x="1447886" y="4268641"/>
                </a:lnTo>
                <a:lnTo>
                  <a:pt x="244934" y="3065689"/>
                </a:lnTo>
                <a:lnTo>
                  <a:pt x="153941" y="3156682"/>
                </a:lnTo>
                <a:lnTo>
                  <a:pt x="860" y="3003602"/>
                </a:lnTo>
                <a:lnTo>
                  <a:pt x="91853" y="2912609"/>
                </a:lnTo>
                <a:lnTo>
                  <a:pt x="0" y="2820756"/>
                </a:lnTo>
                <a:lnTo>
                  <a:pt x="151648" y="2669108"/>
                </a:lnTo>
                <a:lnTo>
                  <a:pt x="243501" y="2760961"/>
                </a:lnTo>
                <a:lnTo>
                  <a:pt x="1435194" y="1569269"/>
                </a:lnTo>
                <a:lnTo>
                  <a:pt x="1343341" y="1477416"/>
                </a:lnTo>
                <a:lnTo>
                  <a:pt x="1494989" y="1325768"/>
                </a:lnTo>
                <a:lnTo>
                  <a:pt x="1586841" y="1417621"/>
                </a:lnTo>
                <a:lnTo>
                  <a:pt x="2778534" y="225928"/>
                </a:lnTo>
                <a:lnTo>
                  <a:pt x="2686681" y="134075"/>
                </a:lnTo>
                <a:lnTo>
                  <a:pt x="2820757" y="0"/>
                </a:lnTo>
                <a:close/>
                <a:moveTo>
                  <a:pt x="1588274" y="1722349"/>
                </a:moveTo>
                <a:lnTo>
                  <a:pt x="396582" y="2914042"/>
                </a:lnTo>
                <a:lnTo>
                  <a:pt x="1599534" y="4116994"/>
                </a:lnTo>
                <a:lnTo>
                  <a:pt x="2791226" y="2925301"/>
                </a:lnTo>
                <a:lnTo>
                  <a:pt x="1588274" y="1722349"/>
                </a:lnTo>
                <a:close/>
              </a:path>
            </a:pathLst>
          </a:cu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D0D1F2A-B564-AE76-195B-DB9822C964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02" r="83283" b="54713"/>
          <a:stretch>
            <a:fillRect/>
          </a:stretch>
        </p:blipFill>
        <p:spPr>
          <a:xfrm>
            <a:off x="0" y="713599"/>
            <a:ext cx="1313810" cy="2394645"/>
          </a:xfrm>
          <a:custGeom>
            <a:avLst/>
            <a:gdLst>
              <a:gd name="connsiteX0" fmla="*/ 110858 w 1313810"/>
              <a:gd name="connsiteY0" fmla="*/ 0 h 2394645"/>
              <a:gd name="connsiteX1" fmla="*/ 1313810 w 1313810"/>
              <a:gd name="connsiteY1" fmla="*/ 1202952 h 2394645"/>
              <a:gd name="connsiteX2" fmla="*/ 122117 w 1313810"/>
              <a:gd name="connsiteY2" fmla="*/ 2394645 h 2394645"/>
              <a:gd name="connsiteX3" fmla="*/ 0 w 1313810"/>
              <a:gd name="connsiteY3" fmla="*/ 2272528 h 2394645"/>
              <a:gd name="connsiteX4" fmla="*/ 0 w 1313810"/>
              <a:gd name="connsiteY4" fmla="*/ 110858 h 2394645"/>
              <a:gd name="connsiteX5" fmla="*/ 110858 w 1313810"/>
              <a:gd name="connsiteY5" fmla="*/ 0 h 2394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3810" h="2394645">
                <a:moveTo>
                  <a:pt x="110858" y="0"/>
                </a:moveTo>
                <a:lnTo>
                  <a:pt x="1313810" y="1202952"/>
                </a:lnTo>
                <a:lnTo>
                  <a:pt x="122117" y="2394645"/>
                </a:lnTo>
                <a:lnTo>
                  <a:pt x="0" y="2272528"/>
                </a:lnTo>
                <a:lnTo>
                  <a:pt x="0" y="110858"/>
                </a:lnTo>
                <a:lnTo>
                  <a:pt x="110858" y="0"/>
                </a:lnTo>
                <a:close/>
              </a:path>
            </a:pathLst>
          </a:cu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FBC89C0-99C0-BC2C-BDA2-53BEC4C31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94" t="10289" r="48937" b="54526"/>
          <a:stretch>
            <a:fillRect/>
          </a:stretch>
        </p:blipFill>
        <p:spPr>
          <a:xfrm>
            <a:off x="1618538" y="726291"/>
            <a:ext cx="2394644" cy="2394645"/>
          </a:xfrm>
          <a:custGeom>
            <a:avLst/>
            <a:gdLst>
              <a:gd name="connsiteX0" fmla="*/ 1191692 w 2394644"/>
              <a:gd name="connsiteY0" fmla="*/ 0 h 2394645"/>
              <a:gd name="connsiteX1" fmla="*/ 2394644 w 2394644"/>
              <a:gd name="connsiteY1" fmla="*/ 1202952 h 2394645"/>
              <a:gd name="connsiteX2" fmla="*/ 1202952 w 2394644"/>
              <a:gd name="connsiteY2" fmla="*/ 2394645 h 2394645"/>
              <a:gd name="connsiteX3" fmla="*/ 0 w 2394644"/>
              <a:gd name="connsiteY3" fmla="*/ 1191693 h 2394645"/>
              <a:gd name="connsiteX4" fmla="*/ 1191692 w 2394644"/>
              <a:gd name="connsiteY4" fmla="*/ 0 h 2394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4644" h="2394645">
                <a:moveTo>
                  <a:pt x="1191692" y="0"/>
                </a:moveTo>
                <a:lnTo>
                  <a:pt x="2394644" y="1202952"/>
                </a:lnTo>
                <a:lnTo>
                  <a:pt x="1202952" y="2394645"/>
                </a:lnTo>
                <a:lnTo>
                  <a:pt x="0" y="1191693"/>
                </a:lnTo>
                <a:lnTo>
                  <a:pt x="1191692" y="0"/>
                </a:lnTo>
                <a:close/>
              </a:path>
            </a:pathLst>
          </a:cu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E36106A-0CAE-6300-320F-AAEA3B702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2" t="30027" r="66029" b="34789"/>
          <a:stretch>
            <a:fillRect/>
          </a:stretch>
        </p:blipFill>
        <p:spPr>
          <a:xfrm>
            <a:off x="275198" y="2069632"/>
            <a:ext cx="2394645" cy="2394645"/>
          </a:xfrm>
          <a:custGeom>
            <a:avLst/>
            <a:gdLst>
              <a:gd name="connsiteX0" fmla="*/ 1191693 w 2394645"/>
              <a:gd name="connsiteY0" fmla="*/ 0 h 2394645"/>
              <a:gd name="connsiteX1" fmla="*/ 2394645 w 2394645"/>
              <a:gd name="connsiteY1" fmla="*/ 1202952 h 2394645"/>
              <a:gd name="connsiteX2" fmla="*/ 1202952 w 2394645"/>
              <a:gd name="connsiteY2" fmla="*/ 2394645 h 2394645"/>
              <a:gd name="connsiteX3" fmla="*/ 0 w 2394645"/>
              <a:gd name="connsiteY3" fmla="*/ 1191692 h 2394645"/>
              <a:gd name="connsiteX4" fmla="*/ 1191693 w 2394645"/>
              <a:gd name="connsiteY4" fmla="*/ 0 h 2394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4645" h="2394645">
                <a:moveTo>
                  <a:pt x="1191693" y="0"/>
                </a:moveTo>
                <a:lnTo>
                  <a:pt x="2394645" y="1202952"/>
                </a:lnTo>
                <a:lnTo>
                  <a:pt x="1202952" y="2394645"/>
                </a:lnTo>
                <a:lnTo>
                  <a:pt x="0" y="1191692"/>
                </a:lnTo>
                <a:lnTo>
                  <a:pt x="1191693" y="0"/>
                </a:lnTo>
                <a:close/>
              </a:path>
            </a:pathLst>
          </a:cu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C2B5D8F-CF74-8253-3D3C-459D84E0F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48" t="30213" r="31683" b="34602"/>
          <a:stretch>
            <a:fillRect/>
          </a:stretch>
        </p:blipFill>
        <p:spPr>
          <a:xfrm>
            <a:off x="2974571" y="2082324"/>
            <a:ext cx="2394645" cy="2394644"/>
          </a:xfrm>
          <a:custGeom>
            <a:avLst/>
            <a:gdLst>
              <a:gd name="connsiteX0" fmla="*/ 1191693 w 2394645"/>
              <a:gd name="connsiteY0" fmla="*/ 0 h 2394644"/>
              <a:gd name="connsiteX1" fmla="*/ 2394645 w 2394645"/>
              <a:gd name="connsiteY1" fmla="*/ 1202951 h 2394644"/>
              <a:gd name="connsiteX2" fmla="*/ 1202952 w 2394645"/>
              <a:gd name="connsiteY2" fmla="*/ 2394644 h 2394644"/>
              <a:gd name="connsiteX3" fmla="*/ 0 w 2394645"/>
              <a:gd name="connsiteY3" fmla="*/ 1191692 h 2394644"/>
              <a:gd name="connsiteX4" fmla="*/ 1191693 w 2394645"/>
              <a:gd name="connsiteY4" fmla="*/ 0 h 2394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4645" h="2394644">
                <a:moveTo>
                  <a:pt x="1191693" y="0"/>
                </a:moveTo>
                <a:lnTo>
                  <a:pt x="2394645" y="1202951"/>
                </a:lnTo>
                <a:lnTo>
                  <a:pt x="1202952" y="2394644"/>
                </a:lnTo>
                <a:lnTo>
                  <a:pt x="0" y="1191692"/>
                </a:lnTo>
                <a:lnTo>
                  <a:pt x="1191693" y="0"/>
                </a:lnTo>
                <a:close/>
              </a:path>
            </a:pathLst>
          </a:cu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8FDAFD8-5001-8169-CD55-F9CD845EC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65" r="83122" b="15051"/>
          <a:stretch>
            <a:fillRect/>
          </a:stretch>
        </p:blipFill>
        <p:spPr>
          <a:xfrm>
            <a:off x="1" y="3412972"/>
            <a:ext cx="1326501" cy="2394645"/>
          </a:xfrm>
          <a:custGeom>
            <a:avLst/>
            <a:gdLst>
              <a:gd name="connsiteX0" fmla="*/ 123549 w 1326501"/>
              <a:gd name="connsiteY0" fmla="*/ 0 h 2394645"/>
              <a:gd name="connsiteX1" fmla="*/ 1326501 w 1326501"/>
              <a:gd name="connsiteY1" fmla="*/ 1202952 h 2394645"/>
              <a:gd name="connsiteX2" fmla="*/ 134809 w 1326501"/>
              <a:gd name="connsiteY2" fmla="*/ 2394645 h 2394645"/>
              <a:gd name="connsiteX3" fmla="*/ 0 w 1326501"/>
              <a:gd name="connsiteY3" fmla="*/ 2259836 h 2394645"/>
              <a:gd name="connsiteX4" fmla="*/ 0 w 1326501"/>
              <a:gd name="connsiteY4" fmla="*/ 123549 h 2394645"/>
              <a:gd name="connsiteX5" fmla="*/ 123549 w 1326501"/>
              <a:gd name="connsiteY5" fmla="*/ 0 h 2394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6501" h="2394645">
                <a:moveTo>
                  <a:pt x="123549" y="0"/>
                </a:moveTo>
                <a:lnTo>
                  <a:pt x="1326501" y="1202952"/>
                </a:lnTo>
                <a:lnTo>
                  <a:pt x="134809" y="2394645"/>
                </a:lnTo>
                <a:lnTo>
                  <a:pt x="0" y="2259836"/>
                </a:lnTo>
                <a:lnTo>
                  <a:pt x="0" y="123549"/>
                </a:lnTo>
                <a:lnTo>
                  <a:pt x="123549" y="0"/>
                </a:lnTo>
                <a:close/>
              </a:path>
            </a:pathLst>
          </a:cu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E156161-FC4B-2974-7C7D-7DBACF08F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56" t="49951" r="48775" b="14864"/>
          <a:stretch>
            <a:fillRect/>
          </a:stretch>
        </p:blipFill>
        <p:spPr>
          <a:xfrm>
            <a:off x="1631230" y="3425664"/>
            <a:ext cx="2394644" cy="2394645"/>
          </a:xfrm>
          <a:custGeom>
            <a:avLst/>
            <a:gdLst>
              <a:gd name="connsiteX0" fmla="*/ 1191692 w 2394644"/>
              <a:gd name="connsiteY0" fmla="*/ 0 h 2394645"/>
              <a:gd name="connsiteX1" fmla="*/ 2394644 w 2394644"/>
              <a:gd name="connsiteY1" fmla="*/ 1202952 h 2394645"/>
              <a:gd name="connsiteX2" fmla="*/ 1202951 w 2394644"/>
              <a:gd name="connsiteY2" fmla="*/ 2394645 h 2394645"/>
              <a:gd name="connsiteX3" fmla="*/ 0 w 2394644"/>
              <a:gd name="connsiteY3" fmla="*/ 1191693 h 2394645"/>
              <a:gd name="connsiteX4" fmla="*/ 1191692 w 2394644"/>
              <a:gd name="connsiteY4" fmla="*/ 0 h 2394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4644" h="2394645">
                <a:moveTo>
                  <a:pt x="1191692" y="0"/>
                </a:moveTo>
                <a:lnTo>
                  <a:pt x="2394644" y="1202952"/>
                </a:lnTo>
                <a:lnTo>
                  <a:pt x="1202951" y="2394645"/>
                </a:lnTo>
                <a:lnTo>
                  <a:pt x="0" y="1191693"/>
                </a:lnTo>
                <a:lnTo>
                  <a:pt x="1191692" y="0"/>
                </a:lnTo>
                <a:close/>
              </a:path>
            </a:pathLst>
          </a:cu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8F7605B-170F-F206-9A8D-DAC8E1075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3" t="69689" r="65868"/>
          <a:stretch>
            <a:fillRect/>
          </a:stretch>
        </p:blipFill>
        <p:spPr>
          <a:xfrm>
            <a:off x="287890" y="4769005"/>
            <a:ext cx="2394645" cy="2062953"/>
          </a:xfrm>
          <a:custGeom>
            <a:avLst/>
            <a:gdLst>
              <a:gd name="connsiteX0" fmla="*/ 1191693 w 2394645"/>
              <a:gd name="connsiteY0" fmla="*/ 0 h 2062953"/>
              <a:gd name="connsiteX1" fmla="*/ 2394645 w 2394645"/>
              <a:gd name="connsiteY1" fmla="*/ 1202951 h 2062953"/>
              <a:gd name="connsiteX2" fmla="*/ 1534643 w 2394645"/>
              <a:gd name="connsiteY2" fmla="*/ 2062953 h 2062953"/>
              <a:gd name="connsiteX3" fmla="*/ 871261 w 2394645"/>
              <a:gd name="connsiteY3" fmla="*/ 2062953 h 2062953"/>
              <a:gd name="connsiteX4" fmla="*/ 0 w 2394645"/>
              <a:gd name="connsiteY4" fmla="*/ 1191692 h 2062953"/>
              <a:gd name="connsiteX5" fmla="*/ 1191693 w 2394645"/>
              <a:gd name="connsiteY5" fmla="*/ 0 h 2062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94645" h="2062953">
                <a:moveTo>
                  <a:pt x="1191693" y="0"/>
                </a:moveTo>
                <a:lnTo>
                  <a:pt x="2394645" y="1202951"/>
                </a:lnTo>
                <a:lnTo>
                  <a:pt x="1534643" y="2062953"/>
                </a:lnTo>
                <a:lnTo>
                  <a:pt x="871261" y="2062953"/>
                </a:lnTo>
                <a:lnTo>
                  <a:pt x="0" y="1191692"/>
                </a:lnTo>
                <a:lnTo>
                  <a:pt x="1191693" y="0"/>
                </a:lnTo>
                <a:close/>
              </a:path>
            </a:pathLst>
          </a:cu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0F09CBB-9ED2-D9B1-73FF-95548E0CBD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427" r="89110"/>
          <a:stretch>
            <a:fillRect/>
          </a:stretch>
        </p:blipFill>
        <p:spPr>
          <a:xfrm>
            <a:off x="0" y="6112345"/>
            <a:ext cx="855854" cy="719613"/>
          </a:xfrm>
          <a:custGeom>
            <a:avLst/>
            <a:gdLst>
              <a:gd name="connsiteX0" fmla="*/ 136241 w 855854"/>
              <a:gd name="connsiteY0" fmla="*/ 0 h 719613"/>
              <a:gd name="connsiteX1" fmla="*/ 855854 w 855854"/>
              <a:gd name="connsiteY1" fmla="*/ 719613 h 719613"/>
              <a:gd name="connsiteX2" fmla="*/ 0 w 855854"/>
              <a:gd name="connsiteY2" fmla="*/ 719613 h 719613"/>
              <a:gd name="connsiteX3" fmla="*/ 0 w 855854"/>
              <a:gd name="connsiteY3" fmla="*/ 45745 h 719613"/>
              <a:gd name="connsiteX4" fmla="*/ 45248 w 855854"/>
              <a:gd name="connsiteY4" fmla="*/ 90993 h 719613"/>
              <a:gd name="connsiteX5" fmla="*/ 136241 w 855854"/>
              <a:gd name="connsiteY5" fmla="*/ 0 h 71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5854" h="719613">
                <a:moveTo>
                  <a:pt x="136241" y="0"/>
                </a:moveTo>
                <a:lnTo>
                  <a:pt x="855854" y="719613"/>
                </a:lnTo>
                <a:lnTo>
                  <a:pt x="0" y="719613"/>
                </a:lnTo>
                <a:lnTo>
                  <a:pt x="0" y="45745"/>
                </a:lnTo>
                <a:lnTo>
                  <a:pt x="45248" y="90993"/>
                </a:lnTo>
                <a:lnTo>
                  <a:pt x="136241" y="0"/>
                </a:lnTo>
                <a:close/>
              </a:path>
            </a:pathLst>
          </a:cu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053414C-3258-3D2C-55A4-C8B226FF04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0" t="100000" r="72915" b="-10701"/>
          <a:stretch>
            <a:fillRect/>
          </a:stretch>
        </p:blipFill>
        <p:spPr>
          <a:xfrm>
            <a:off x="855855" y="6831958"/>
            <a:ext cx="1272839" cy="728272"/>
          </a:xfrm>
          <a:custGeom>
            <a:avLst/>
            <a:gdLst>
              <a:gd name="connsiteX0" fmla="*/ 0 w 1272839"/>
              <a:gd name="connsiteY0" fmla="*/ 0 h 728272"/>
              <a:gd name="connsiteX1" fmla="*/ 303296 w 1272839"/>
              <a:gd name="connsiteY1" fmla="*/ 0 h 728272"/>
              <a:gd name="connsiteX2" fmla="*/ 634987 w 1272839"/>
              <a:gd name="connsiteY2" fmla="*/ 331691 h 728272"/>
              <a:gd name="connsiteX3" fmla="*/ 966678 w 1272839"/>
              <a:gd name="connsiteY3" fmla="*/ 0 h 728272"/>
              <a:gd name="connsiteX4" fmla="*/ 1272839 w 1272839"/>
              <a:gd name="connsiteY4" fmla="*/ 0 h 728272"/>
              <a:gd name="connsiteX5" fmla="*/ 788068 w 1272839"/>
              <a:gd name="connsiteY5" fmla="*/ 484771 h 728272"/>
              <a:gd name="connsiteX6" fmla="*/ 879920 w 1272839"/>
              <a:gd name="connsiteY6" fmla="*/ 576624 h 728272"/>
              <a:gd name="connsiteX7" fmla="*/ 728272 w 1272839"/>
              <a:gd name="connsiteY7" fmla="*/ 728272 h 728272"/>
              <a:gd name="connsiteX8" fmla="*/ 636420 w 1272839"/>
              <a:gd name="connsiteY8" fmla="*/ 636419 h 728272"/>
              <a:gd name="connsiteX9" fmla="*/ 545427 w 1272839"/>
              <a:gd name="connsiteY9" fmla="*/ 727412 h 728272"/>
              <a:gd name="connsiteX10" fmla="*/ 392346 w 1272839"/>
              <a:gd name="connsiteY10" fmla="*/ 574332 h 728272"/>
              <a:gd name="connsiteX11" fmla="*/ 483339 w 1272839"/>
              <a:gd name="connsiteY11" fmla="*/ 483339 h 728272"/>
              <a:gd name="connsiteX12" fmla="*/ 0 w 1272839"/>
              <a:gd name="connsiteY12" fmla="*/ 0 h 728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72839" h="728272">
                <a:moveTo>
                  <a:pt x="0" y="0"/>
                </a:moveTo>
                <a:lnTo>
                  <a:pt x="303296" y="0"/>
                </a:lnTo>
                <a:lnTo>
                  <a:pt x="634987" y="331691"/>
                </a:lnTo>
                <a:lnTo>
                  <a:pt x="966678" y="0"/>
                </a:lnTo>
                <a:lnTo>
                  <a:pt x="1272839" y="0"/>
                </a:lnTo>
                <a:lnTo>
                  <a:pt x="788068" y="484771"/>
                </a:lnTo>
                <a:lnTo>
                  <a:pt x="879920" y="576624"/>
                </a:lnTo>
                <a:lnTo>
                  <a:pt x="728272" y="728272"/>
                </a:lnTo>
                <a:lnTo>
                  <a:pt x="636420" y="636419"/>
                </a:lnTo>
                <a:lnTo>
                  <a:pt x="545427" y="727412"/>
                </a:lnTo>
                <a:lnTo>
                  <a:pt x="392346" y="574332"/>
                </a:lnTo>
                <a:lnTo>
                  <a:pt x="483339" y="483339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AA5FFCD-0B26-5845-0059-18EB317FD2F8}"/>
              </a:ext>
            </a:extLst>
          </p:cNvPr>
          <p:cNvSpPr txBox="1"/>
          <p:nvPr/>
        </p:nvSpPr>
        <p:spPr>
          <a:xfrm>
            <a:off x="5321015" y="713599"/>
            <a:ext cx="659578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Integrated Development Environment (IDE)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PyCharm / VS Code /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Notebook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Popular IDEs and code editors for developing and testing Python applications.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Facilitate writing, debugging, and running Python code efficiently.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B120A9-885C-2468-FBD0-6DA384D3534C}"/>
              </a:ext>
            </a:extLst>
          </p:cNvPr>
          <p:cNvSpPr txBox="1"/>
          <p:nvPr/>
        </p:nvSpPr>
        <p:spPr>
          <a:xfrm>
            <a:off x="5369214" y="2974110"/>
            <a:ext cx="6691606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Deployment and Execution 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Local Machine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project is designed to run locally, utilizing the user's system resources for simulation and visualization.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Ensures fast execution and direct access to generated files and visualizations</a:t>
            </a:r>
          </a:p>
          <a:p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0A6CA2-838E-70E7-1A3E-007315891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989" y="5722672"/>
            <a:ext cx="9863664" cy="113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045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ircle: Hollow 10">
            <a:extLst>
              <a:ext uri="{FF2B5EF4-FFF2-40B4-BE49-F238E27FC236}">
                <a16:creationId xmlns:a16="http://schemas.microsoft.com/office/drawing/2014/main" id="{7FE63714-0549-1EF1-1DB2-218C543BCC9A}"/>
              </a:ext>
            </a:extLst>
          </p:cNvPr>
          <p:cNvSpPr/>
          <p:nvPr/>
        </p:nvSpPr>
        <p:spPr>
          <a:xfrm>
            <a:off x="1038203" y="347241"/>
            <a:ext cx="5675113" cy="5185458"/>
          </a:xfrm>
          <a:prstGeom prst="donut">
            <a:avLst>
              <a:gd name="adj" fmla="val 355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470223F-0519-20C5-93EE-E8271F747CE4}"/>
              </a:ext>
            </a:extLst>
          </p:cNvPr>
          <p:cNvSpPr/>
          <p:nvPr/>
        </p:nvSpPr>
        <p:spPr>
          <a:xfrm>
            <a:off x="3045268" y="152294"/>
            <a:ext cx="1660981" cy="7060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INITIALIZATION</a:t>
            </a:r>
            <a:endParaRPr lang="en-IN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7814246-C313-19B5-7FB7-9010BC04C046}"/>
              </a:ext>
            </a:extLst>
          </p:cNvPr>
          <p:cNvSpPr/>
          <p:nvPr/>
        </p:nvSpPr>
        <p:spPr>
          <a:xfrm>
            <a:off x="5124953" y="786658"/>
            <a:ext cx="1942093" cy="10421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SIMULATION</a:t>
            </a:r>
          </a:p>
          <a:p>
            <a:pPr algn="ctr"/>
            <a:r>
              <a:rPr lang="en-US" dirty="0"/>
              <a:t>START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5349E3B-97ED-454D-5236-2AB52D471DA3}"/>
              </a:ext>
            </a:extLst>
          </p:cNvPr>
          <p:cNvSpPr/>
          <p:nvPr/>
        </p:nvSpPr>
        <p:spPr>
          <a:xfrm>
            <a:off x="947883" y="858349"/>
            <a:ext cx="1686301" cy="9146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AND REVIEW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B8002FE-194F-7370-D6C4-59E30ED1BE37}"/>
              </a:ext>
            </a:extLst>
          </p:cNvPr>
          <p:cNvSpPr/>
          <p:nvPr/>
        </p:nvSpPr>
        <p:spPr>
          <a:xfrm>
            <a:off x="5810234" y="2245547"/>
            <a:ext cx="1782757" cy="10421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TOLL ZONE</a:t>
            </a:r>
          </a:p>
          <a:p>
            <a:pPr algn="ctr"/>
            <a:r>
              <a:rPr lang="en-US" dirty="0"/>
              <a:t>DEDUCTION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C982A68-D1F6-06C8-9EDC-0DA7E40F0889}"/>
              </a:ext>
            </a:extLst>
          </p:cNvPr>
          <p:cNvSpPr/>
          <p:nvPr/>
        </p:nvSpPr>
        <p:spPr>
          <a:xfrm>
            <a:off x="457974" y="2142378"/>
            <a:ext cx="1721235" cy="9378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INTERFACE INTEGRATION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69F8A97-C041-228A-BCD6-0907AC5556F3}"/>
              </a:ext>
            </a:extLst>
          </p:cNvPr>
          <p:cNvSpPr/>
          <p:nvPr/>
        </p:nvSpPr>
        <p:spPr>
          <a:xfrm>
            <a:off x="5362645" y="3704436"/>
            <a:ext cx="1953230" cy="9383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CONGESTION</a:t>
            </a:r>
          </a:p>
          <a:p>
            <a:pPr algn="ctr"/>
            <a:r>
              <a:rPr lang="en-US" dirty="0"/>
              <a:t>LEVEL</a:t>
            </a:r>
          </a:p>
          <a:p>
            <a:pPr algn="ctr"/>
            <a:r>
              <a:rPr lang="en-US" dirty="0"/>
              <a:t>DETERMINATION 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E1B2698-1ED6-845C-BBF7-26F5C62AABCC}"/>
              </a:ext>
            </a:extLst>
          </p:cNvPr>
          <p:cNvSpPr/>
          <p:nvPr/>
        </p:nvSpPr>
        <p:spPr>
          <a:xfrm>
            <a:off x="413313" y="3633388"/>
            <a:ext cx="1743566" cy="9378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VISUALIZATION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EF61CF5-D6B8-81B6-081B-C73661FEC569}"/>
              </a:ext>
            </a:extLst>
          </p:cNvPr>
          <p:cNvSpPr/>
          <p:nvPr/>
        </p:nvSpPr>
        <p:spPr>
          <a:xfrm>
            <a:off x="4409698" y="4963717"/>
            <a:ext cx="1686301" cy="9383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TOLL </a:t>
            </a:r>
          </a:p>
          <a:p>
            <a:pPr algn="ctr"/>
            <a:r>
              <a:rPr lang="en-US" dirty="0"/>
              <a:t>CALCULATION</a:t>
            </a:r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E3A17D3-C27E-78B9-E496-5A9A4D4CE7BA}"/>
              </a:ext>
            </a:extLst>
          </p:cNvPr>
          <p:cNvSpPr/>
          <p:nvPr/>
        </p:nvSpPr>
        <p:spPr>
          <a:xfrm>
            <a:off x="1997321" y="4963718"/>
            <a:ext cx="1721235" cy="9383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FINANCIAL</a:t>
            </a:r>
          </a:p>
          <a:p>
            <a:pPr algn="ctr"/>
            <a:r>
              <a:rPr lang="en-US" dirty="0"/>
              <a:t>TRANSACTIONS</a:t>
            </a:r>
            <a:endParaRPr lang="en-IN" dirty="0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8FBC81E1-EC23-3096-3DAD-2B71BCFDACC5}"/>
              </a:ext>
            </a:extLst>
          </p:cNvPr>
          <p:cNvSpPr/>
          <p:nvPr/>
        </p:nvSpPr>
        <p:spPr>
          <a:xfrm rot="4200000">
            <a:off x="2711160" y="332413"/>
            <a:ext cx="533341" cy="410348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Arrow: Curved Left 88">
            <a:extLst>
              <a:ext uri="{FF2B5EF4-FFF2-40B4-BE49-F238E27FC236}">
                <a16:creationId xmlns:a16="http://schemas.microsoft.com/office/drawing/2014/main" id="{FCAA270B-8920-A744-94C9-63F8E5410151}"/>
              </a:ext>
            </a:extLst>
          </p:cNvPr>
          <p:cNvSpPr/>
          <p:nvPr/>
        </p:nvSpPr>
        <p:spPr>
          <a:xfrm>
            <a:off x="2724505" y="1179275"/>
            <a:ext cx="2842918" cy="3589495"/>
          </a:xfrm>
          <a:prstGeom prst="curvedLeftArrow">
            <a:avLst>
              <a:gd name="adj1" fmla="val 8452"/>
              <a:gd name="adj2" fmla="val 35616"/>
              <a:gd name="adj3" fmla="val 2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4CB7EB3-1D50-85E2-99C4-AE20938B9329}"/>
              </a:ext>
            </a:extLst>
          </p:cNvPr>
          <p:cNvSpPr txBox="1"/>
          <p:nvPr/>
        </p:nvSpPr>
        <p:spPr>
          <a:xfrm>
            <a:off x="2933041" y="2372298"/>
            <a:ext cx="2429604" cy="70788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Black" panose="020B0A04020102020204" pitchFamily="34" charset="0"/>
              </a:rPr>
              <a:t>PROCESS FLOW</a:t>
            </a:r>
          </a:p>
          <a:p>
            <a:endParaRPr lang="en-IN" sz="2000" dirty="0">
              <a:latin typeface="Arial Black" panose="020B0A04020102020204" pitchFamily="34" charset="0"/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F9EF825-A3C5-FC3B-17CF-901A6A01564A}"/>
              </a:ext>
            </a:extLst>
          </p:cNvPr>
          <p:cNvSpPr/>
          <p:nvPr/>
        </p:nvSpPr>
        <p:spPr>
          <a:xfrm>
            <a:off x="3842067" y="347241"/>
            <a:ext cx="162045" cy="15047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BC8B25B-B2B3-B000-1C47-F45D479B7961}"/>
              </a:ext>
            </a:extLst>
          </p:cNvPr>
          <p:cNvSpPr txBox="1"/>
          <p:nvPr/>
        </p:nvSpPr>
        <p:spPr>
          <a:xfrm>
            <a:off x="8526412" y="627516"/>
            <a:ext cx="3159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Bodoni MT Black" panose="02070A03080606020203" pitchFamily="18" charset="0"/>
              </a:rPr>
              <a:t>PROCESS FLOW</a:t>
            </a:r>
          </a:p>
        </p:txBody>
      </p:sp>
    </p:spTree>
    <p:extLst>
      <p:ext uri="{BB962C8B-B14F-4D97-AF65-F5344CB8AC3E}">
        <p14:creationId xmlns:p14="http://schemas.microsoft.com/office/powerpoint/2010/main" val="526961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4.44444E-6 C 0.12383 -4.44444E-6 0.22461 0.16922 0.22461 0.37778 C 0.22461 0.58635 0.12383 0.75602 -4.79167E-6 0.75602 C -0.12395 0.75602 -0.22434 0.58635 -0.22434 0.37778 C -0.22434 0.16922 -0.12395 -4.44444E-6 -4.79167E-6 -4.44444E-6 Z " pathEditMode="relative" rAng="0" ptsTypes="AAAAA">
                                      <p:cBhvr>
                                        <p:cTn id="6" dur="6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37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EE7FE098-B7C5-3867-55B1-21E2984F2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59" t="-9635" r="73153" b="100000"/>
          <a:stretch>
            <a:fillRect/>
          </a:stretch>
        </p:blipFill>
        <p:spPr>
          <a:xfrm>
            <a:off x="798416" y="-629741"/>
            <a:ext cx="1311564" cy="655782"/>
          </a:xfrm>
          <a:custGeom>
            <a:avLst/>
            <a:gdLst>
              <a:gd name="connsiteX0" fmla="*/ 655782 w 1311564"/>
              <a:gd name="connsiteY0" fmla="*/ 0 h 655782"/>
              <a:gd name="connsiteX1" fmla="*/ 1311564 w 1311564"/>
              <a:gd name="connsiteY1" fmla="*/ 655782 h 655782"/>
              <a:gd name="connsiteX2" fmla="*/ 0 w 1311564"/>
              <a:gd name="connsiteY2" fmla="*/ 655782 h 655782"/>
              <a:gd name="connsiteX3" fmla="*/ 655782 w 1311564"/>
              <a:gd name="connsiteY3" fmla="*/ 0 h 65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1564" h="655782">
                <a:moveTo>
                  <a:pt x="655782" y="0"/>
                </a:moveTo>
                <a:lnTo>
                  <a:pt x="1311564" y="655782"/>
                </a:lnTo>
                <a:lnTo>
                  <a:pt x="0" y="655782"/>
                </a:lnTo>
                <a:lnTo>
                  <a:pt x="655782" y="0"/>
                </a:lnTo>
                <a:close/>
              </a:path>
            </a:pathLst>
          </a:cu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47013F0-570B-9230-3DAC-FD18EBD8BC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752" t="11731" r="100000" b="56507"/>
          <a:stretch>
            <a:fillRect/>
          </a:stretch>
        </p:blipFill>
        <p:spPr>
          <a:xfrm>
            <a:off x="-1080834" y="824457"/>
            <a:ext cx="1080835" cy="2161670"/>
          </a:xfrm>
          <a:custGeom>
            <a:avLst/>
            <a:gdLst>
              <a:gd name="connsiteX0" fmla="*/ 1080835 w 1080835"/>
              <a:gd name="connsiteY0" fmla="*/ 0 h 2161670"/>
              <a:gd name="connsiteX1" fmla="*/ 1080835 w 1080835"/>
              <a:gd name="connsiteY1" fmla="*/ 2161670 h 2161670"/>
              <a:gd name="connsiteX2" fmla="*/ 0 w 1080835"/>
              <a:gd name="connsiteY2" fmla="*/ 1080835 h 2161670"/>
              <a:gd name="connsiteX3" fmla="*/ 1080835 w 1080835"/>
              <a:gd name="connsiteY3" fmla="*/ 0 h 216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0835" h="2161670">
                <a:moveTo>
                  <a:pt x="1080835" y="0"/>
                </a:moveTo>
                <a:lnTo>
                  <a:pt x="1080835" y="2161670"/>
                </a:lnTo>
                <a:lnTo>
                  <a:pt x="0" y="1080835"/>
                </a:lnTo>
                <a:lnTo>
                  <a:pt x="1080835" y="0"/>
                </a:lnTo>
                <a:close/>
              </a:path>
            </a:pathLst>
          </a:cu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13FE10A0-F79C-E0AC-B2A3-FB5EA5DA9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845" t="29840" r="100376" b="34975"/>
          <a:stretch>
            <a:fillRect/>
          </a:stretch>
        </p:blipFill>
        <p:spPr>
          <a:xfrm>
            <a:off x="-2424175" y="2056940"/>
            <a:ext cx="2394644" cy="2394645"/>
          </a:xfrm>
          <a:custGeom>
            <a:avLst/>
            <a:gdLst>
              <a:gd name="connsiteX0" fmla="*/ 1191692 w 2394644"/>
              <a:gd name="connsiteY0" fmla="*/ 0 h 2394645"/>
              <a:gd name="connsiteX1" fmla="*/ 2394644 w 2394644"/>
              <a:gd name="connsiteY1" fmla="*/ 1202952 h 2394645"/>
              <a:gd name="connsiteX2" fmla="*/ 1202952 w 2394644"/>
              <a:gd name="connsiteY2" fmla="*/ 2394645 h 2394645"/>
              <a:gd name="connsiteX3" fmla="*/ 0 w 2394644"/>
              <a:gd name="connsiteY3" fmla="*/ 1191693 h 2394645"/>
              <a:gd name="connsiteX4" fmla="*/ 1191692 w 2394644"/>
              <a:gd name="connsiteY4" fmla="*/ 0 h 2394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4644" h="2394645">
                <a:moveTo>
                  <a:pt x="1191692" y="0"/>
                </a:moveTo>
                <a:lnTo>
                  <a:pt x="2394644" y="1202952"/>
                </a:lnTo>
                <a:lnTo>
                  <a:pt x="1202952" y="2394645"/>
                </a:lnTo>
                <a:lnTo>
                  <a:pt x="0" y="1191693"/>
                </a:lnTo>
                <a:lnTo>
                  <a:pt x="1191692" y="0"/>
                </a:lnTo>
                <a:close/>
              </a:path>
            </a:pathLst>
          </a:cu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D739415-01D0-CA73-5C62-DCC97DD1D5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591" t="51580" r="100000" b="17032"/>
          <a:stretch>
            <a:fillRect/>
          </a:stretch>
        </p:blipFill>
        <p:spPr>
          <a:xfrm>
            <a:off x="-1068142" y="3536521"/>
            <a:ext cx="1068143" cy="2136287"/>
          </a:xfrm>
          <a:custGeom>
            <a:avLst/>
            <a:gdLst>
              <a:gd name="connsiteX0" fmla="*/ 1068143 w 1068143"/>
              <a:gd name="connsiteY0" fmla="*/ 0 h 2136287"/>
              <a:gd name="connsiteX1" fmla="*/ 1068143 w 1068143"/>
              <a:gd name="connsiteY1" fmla="*/ 2136287 h 2136287"/>
              <a:gd name="connsiteX2" fmla="*/ 0 w 1068143"/>
              <a:gd name="connsiteY2" fmla="*/ 1068144 h 2136287"/>
              <a:gd name="connsiteX3" fmla="*/ 1068143 w 1068143"/>
              <a:gd name="connsiteY3" fmla="*/ 0 h 2136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8143" h="2136287">
                <a:moveTo>
                  <a:pt x="1068143" y="0"/>
                </a:moveTo>
                <a:lnTo>
                  <a:pt x="1068143" y="2136287"/>
                </a:lnTo>
                <a:lnTo>
                  <a:pt x="0" y="1068144"/>
                </a:lnTo>
                <a:lnTo>
                  <a:pt x="1068143" y="0"/>
                </a:lnTo>
                <a:close/>
              </a:path>
            </a:pathLst>
          </a:cu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71E84E4-44A4-7D44-2E54-8682C97F9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9" t="100000" r="76810" b="-4874"/>
          <a:stretch>
            <a:fillRect/>
          </a:stretch>
        </p:blipFill>
        <p:spPr>
          <a:xfrm>
            <a:off x="1159150" y="6831958"/>
            <a:ext cx="663382" cy="331691"/>
          </a:xfrm>
          <a:custGeom>
            <a:avLst/>
            <a:gdLst>
              <a:gd name="connsiteX0" fmla="*/ 0 w 663382"/>
              <a:gd name="connsiteY0" fmla="*/ 0 h 331691"/>
              <a:gd name="connsiteX1" fmla="*/ 663382 w 663382"/>
              <a:gd name="connsiteY1" fmla="*/ 0 h 331691"/>
              <a:gd name="connsiteX2" fmla="*/ 331691 w 663382"/>
              <a:gd name="connsiteY2" fmla="*/ 331691 h 331691"/>
              <a:gd name="connsiteX3" fmla="*/ 0 w 663382"/>
              <a:gd name="connsiteY3" fmla="*/ 0 h 331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3382" h="331691">
                <a:moveTo>
                  <a:pt x="0" y="0"/>
                </a:moveTo>
                <a:lnTo>
                  <a:pt x="663382" y="0"/>
                </a:lnTo>
                <a:lnTo>
                  <a:pt x="331691" y="331691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3297A25-E236-DD0F-1CBE-555A46077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3" t="-15462" r="69294" b="100000"/>
          <a:stretch>
            <a:fillRect/>
          </a:stretch>
        </p:blipFill>
        <p:spPr>
          <a:xfrm>
            <a:off x="492256" y="-1026322"/>
            <a:ext cx="1921021" cy="1052363"/>
          </a:xfrm>
          <a:custGeom>
            <a:avLst/>
            <a:gdLst>
              <a:gd name="connsiteX0" fmla="*/ 868658 w 1921021"/>
              <a:gd name="connsiteY0" fmla="*/ 0 h 1052363"/>
              <a:gd name="connsiteX1" fmla="*/ 960510 w 1921021"/>
              <a:gd name="connsiteY1" fmla="*/ 91853 h 1052363"/>
              <a:gd name="connsiteX2" fmla="*/ 1051503 w 1921021"/>
              <a:gd name="connsiteY2" fmla="*/ 860 h 1052363"/>
              <a:gd name="connsiteX3" fmla="*/ 1204584 w 1921021"/>
              <a:gd name="connsiteY3" fmla="*/ 153940 h 1052363"/>
              <a:gd name="connsiteX4" fmla="*/ 1113591 w 1921021"/>
              <a:gd name="connsiteY4" fmla="*/ 244933 h 1052363"/>
              <a:gd name="connsiteX5" fmla="*/ 1921021 w 1921021"/>
              <a:gd name="connsiteY5" fmla="*/ 1052363 h 1052363"/>
              <a:gd name="connsiteX6" fmla="*/ 1617725 w 1921021"/>
              <a:gd name="connsiteY6" fmla="*/ 1052363 h 1052363"/>
              <a:gd name="connsiteX7" fmla="*/ 961943 w 1921021"/>
              <a:gd name="connsiteY7" fmla="*/ 396581 h 1052363"/>
              <a:gd name="connsiteX8" fmla="*/ 306161 w 1921021"/>
              <a:gd name="connsiteY8" fmla="*/ 1052363 h 1052363"/>
              <a:gd name="connsiteX9" fmla="*/ 0 w 1921021"/>
              <a:gd name="connsiteY9" fmla="*/ 1052363 h 1052363"/>
              <a:gd name="connsiteX10" fmla="*/ 808863 w 1921021"/>
              <a:gd name="connsiteY10" fmla="*/ 243501 h 1052363"/>
              <a:gd name="connsiteX11" fmla="*/ 717010 w 1921021"/>
              <a:gd name="connsiteY11" fmla="*/ 151648 h 1052363"/>
              <a:gd name="connsiteX12" fmla="*/ 868658 w 1921021"/>
              <a:gd name="connsiteY12" fmla="*/ 0 h 1052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21021" h="1052363">
                <a:moveTo>
                  <a:pt x="868658" y="0"/>
                </a:moveTo>
                <a:lnTo>
                  <a:pt x="960510" y="91853"/>
                </a:lnTo>
                <a:lnTo>
                  <a:pt x="1051503" y="860"/>
                </a:lnTo>
                <a:lnTo>
                  <a:pt x="1204584" y="153940"/>
                </a:lnTo>
                <a:lnTo>
                  <a:pt x="1113591" y="244933"/>
                </a:lnTo>
                <a:lnTo>
                  <a:pt x="1921021" y="1052363"/>
                </a:lnTo>
                <a:lnTo>
                  <a:pt x="1617725" y="1052363"/>
                </a:lnTo>
                <a:lnTo>
                  <a:pt x="961943" y="396581"/>
                </a:lnTo>
                <a:lnTo>
                  <a:pt x="306161" y="1052363"/>
                </a:lnTo>
                <a:lnTo>
                  <a:pt x="0" y="1052363"/>
                </a:lnTo>
                <a:lnTo>
                  <a:pt x="808863" y="243501"/>
                </a:lnTo>
                <a:lnTo>
                  <a:pt x="717010" y="151648"/>
                </a:lnTo>
                <a:lnTo>
                  <a:pt x="868658" y="0"/>
                </a:lnTo>
                <a:close/>
              </a:path>
            </a:pathLst>
          </a:cu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0C97C52-8F22-F3CD-9DC2-CDFD93B98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737" b="94375"/>
          <a:stretch>
            <a:fillRect/>
          </a:stretch>
        </p:blipFill>
        <p:spPr>
          <a:xfrm>
            <a:off x="1" y="26041"/>
            <a:ext cx="492255" cy="382830"/>
          </a:xfrm>
          <a:custGeom>
            <a:avLst/>
            <a:gdLst>
              <a:gd name="connsiteX0" fmla="*/ 0 w 492255"/>
              <a:gd name="connsiteY0" fmla="*/ 0 h 382830"/>
              <a:gd name="connsiteX1" fmla="*/ 492255 w 492255"/>
              <a:gd name="connsiteY1" fmla="*/ 0 h 382830"/>
              <a:gd name="connsiteX2" fmla="*/ 109425 w 492255"/>
              <a:gd name="connsiteY2" fmla="*/ 382830 h 382830"/>
              <a:gd name="connsiteX3" fmla="*/ 17572 w 492255"/>
              <a:gd name="connsiteY3" fmla="*/ 290978 h 382830"/>
              <a:gd name="connsiteX4" fmla="*/ 0 w 492255"/>
              <a:gd name="connsiteY4" fmla="*/ 308550 h 382830"/>
              <a:gd name="connsiteX5" fmla="*/ 0 w 492255"/>
              <a:gd name="connsiteY5" fmla="*/ 0 h 38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255" h="382830">
                <a:moveTo>
                  <a:pt x="0" y="0"/>
                </a:moveTo>
                <a:lnTo>
                  <a:pt x="492255" y="0"/>
                </a:lnTo>
                <a:lnTo>
                  <a:pt x="109425" y="382830"/>
                </a:lnTo>
                <a:lnTo>
                  <a:pt x="17572" y="290978"/>
                </a:lnTo>
                <a:lnTo>
                  <a:pt x="0" y="30855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BAD0281-4210-2A2F-5B0B-F71E71866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0" r="66191" b="74451"/>
          <a:stretch>
            <a:fillRect/>
          </a:stretch>
        </p:blipFill>
        <p:spPr>
          <a:xfrm>
            <a:off x="262506" y="26041"/>
            <a:ext cx="2394645" cy="1738863"/>
          </a:xfrm>
          <a:custGeom>
            <a:avLst/>
            <a:gdLst>
              <a:gd name="connsiteX0" fmla="*/ 535911 w 2394645"/>
              <a:gd name="connsiteY0" fmla="*/ 0 h 1738863"/>
              <a:gd name="connsiteX1" fmla="*/ 1847475 w 2394645"/>
              <a:gd name="connsiteY1" fmla="*/ 0 h 1738863"/>
              <a:gd name="connsiteX2" fmla="*/ 2394645 w 2394645"/>
              <a:gd name="connsiteY2" fmla="*/ 547170 h 1738863"/>
              <a:gd name="connsiteX3" fmla="*/ 1202952 w 2394645"/>
              <a:gd name="connsiteY3" fmla="*/ 1738863 h 1738863"/>
              <a:gd name="connsiteX4" fmla="*/ 0 w 2394645"/>
              <a:gd name="connsiteY4" fmla="*/ 535911 h 1738863"/>
              <a:gd name="connsiteX5" fmla="*/ 535911 w 2394645"/>
              <a:gd name="connsiteY5" fmla="*/ 0 h 1738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94645" h="1738863">
                <a:moveTo>
                  <a:pt x="535911" y="0"/>
                </a:moveTo>
                <a:lnTo>
                  <a:pt x="1847475" y="0"/>
                </a:lnTo>
                <a:lnTo>
                  <a:pt x="2394645" y="547170"/>
                </a:lnTo>
                <a:lnTo>
                  <a:pt x="1202952" y="1738863"/>
                </a:lnTo>
                <a:lnTo>
                  <a:pt x="0" y="535911"/>
                </a:lnTo>
                <a:lnTo>
                  <a:pt x="535911" y="0"/>
                </a:lnTo>
                <a:close/>
              </a:path>
            </a:pathLst>
          </a:cu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8249C69-DBC5-0F9E-8F0B-0E9278F31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891" t="4534" r="100000" b="9901"/>
          <a:stretch>
            <a:fillRect/>
          </a:stretch>
        </p:blipFill>
        <p:spPr>
          <a:xfrm>
            <a:off x="-2820756" y="334591"/>
            <a:ext cx="2820757" cy="5823499"/>
          </a:xfrm>
          <a:custGeom>
            <a:avLst/>
            <a:gdLst>
              <a:gd name="connsiteX0" fmla="*/ 2820757 w 2820757"/>
              <a:gd name="connsiteY0" fmla="*/ 0 h 5823499"/>
              <a:gd name="connsiteX1" fmla="*/ 2820757 w 2820757"/>
              <a:gd name="connsiteY1" fmla="*/ 489866 h 5823499"/>
              <a:gd name="connsiteX2" fmla="*/ 1739922 w 2820757"/>
              <a:gd name="connsiteY2" fmla="*/ 1570701 h 5823499"/>
              <a:gd name="connsiteX3" fmla="*/ 2820757 w 2820757"/>
              <a:gd name="connsiteY3" fmla="*/ 2651536 h 5823499"/>
              <a:gd name="connsiteX4" fmla="*/ 2820757 w 2820757"/>
              <a:gd name="connsiteY4" fmla="*/ 3201930 h 5823499"/>
              <a:gd name="connsiteX5" fmla="*/ 1752614 w 2820757"/>
              <a:gd name="connsiteY5" fmla="*/ 4270074 h 5823499"/>
              <a:gd name="connsiteX6" fmla="*/ 2820757 w 2820757"/>
              <a:gd name="connsiteY6" fmla="*/ 5338217 h 5823499"/>
              <a:gd name="connsiteX7" fmla="*/ 2820757 w 2820757"/>
              <a:gd name="connsiteY7" fmla="*/ 5823499 h 5823499"/>
              <a:gd name="connsiteX8" fmla="*/ 2712925 w 2820757"/>
              <a:gd name="connsiteY8" fmla="*/ 5715667 h 5823499"/>
              <a:gd name="connsiteX9" fmla="*/ 2803918 w 2820757"/>
              <a:gd name="connsiteY9" fmla="*/ 5624674 h 5823499"/>
              <a:gd name="connsiteX10" fmla="*/ 1600966 w 2820757"/>
              <a:gd name="connsiteY10" fmla="*/ 4421722 h 5823499"/>
              <a:gd name="connsiteX11" fmla="*/ 1509973 w 2820757"/>
              <a:gd name="connsiteY11" fmla="*/ 4512715 h 5823499"/>
              <a:gd name="connsiteX12" fmla="*/ 1356893 w 2820757"/>
              <a:gd name="connsiteY12" fmla="*/ 4359634 h 5823499"/>
              <a:gd name="connsiteX13" fmla="*/ 1447886 w 2820757"/>
              <a:gd name="connsiteY13" fmla="*/ 4268641 h 5823499"/>
              <a:gd name="connsiteX14" fmla="*/ 244934 w 2820757"/>
              <a:gd name="connsiteY14" fmla="*/ 3065689 h 5823499"/>
              <a:gd name="connsiteX15" fmla="*/ 153941 w 2820757"/>
              <a:gd name="connsiteY15" fmla="*/ 3156682 h 5823499"/>
              <a:gd name="connsiteX16" fmla="*/ 860 w 2820757"/>
              <a:gd name="connsiteY16" fmla="*/ 3003602 h 5823499"/>
              <a:gd name="connsiteX17" fmla="*/ 91853 w 2820757"/>
              <a:gd name="connsiteY17" fmla="*/ 2912609 h 5823499"/>
              <a:gd name="connsiteX18" fmla="*/ 0 w 2820757"/>
              <a:gd name="connsiteY18" fmla="*/ 2820756 h 5823499"/>
              <a:gd name="connsiteX19" fmla="*/ 151648 w 2820757"/>
              <a:gd name="connsiteY19" fmla="*/ 2669108 h 5823499"/>
              <a:gd name="connsiteX20" fmla="*/ 243501 w 2820757"/>
              <a:gd name="connsiteY20" fmla="*/ 2760961 h 5823499"/>
              <a:gd name="connsiteX21" fmla="*/ 1435194 w 2820757"/>
              <a:gd name="connsiteY21" fmla="*/ 1569269 h 5823499"/>
              <a:gd name="connsiteX22" fmla="*/ 1343341 w 2820757"/>
              <a:gd name="connsiteY22" fmla="*/ 1477416 h 5823499"/>
              <a:gd name="connsiteX23" fmla="*/ 1494989 w 2820757"/>
              <a:gd name="connsiteY23" fmla="*/ 1325768 h 5823499"/>
              <a:gd name="connsiteX24" fmla="*/ 1586841 w 2820757"/>
              <a:gd name="connsiteY24" fmla="*/ 1417621 h 5823499"/>
              <a:gd name="connsiteX25" fmla="*/ 2778534 w 2820757"/>
              <a:gd name="connsiteY25" fmla="*/ 225928 h 5823499"/>
              <a:gd name="connsiteX26" fmla="*/ 2686681 w 2820757"/>
              <a:gd name="connsiteY26" fmla="*/ 134075 h 5823499"/>
              <a:gd name="connsiteX27" fmla="*/ 2820757 w 2820757"/>
              <a:gd name="connsiteY27" fmla="*/ 0 h 5823499"/>
              <a:gd name="connsiteX28" fmla="*/ 1588274 w 2820757"/>
              <a:gd name="connsiteY28" fmla="*/ 1722349 h 5823499"/>
              <a:gd name="connsiteX29" fmla="*/ 396582 w 2820757"/>
              <a:gd name="connsiteY29" fmla="*/ 2914042 h 5823499"/>
              <a:gd name="connsiteX30" fmla="*/ 1599534 w 2820757"/>
              <a:gd name="connsiteY30" fmla="*/ 4116994 h 5823499"/>
              <a:gd name="connsiteX31" fmla="*/ 2791226 w 2820757"/>
              <a:gd name="connsiteY31" fmla="*/ 2925301 h 5823499"/>
              <a:gd name="connsiteX32" fmla="*/ 1588274 w 2820757"/>
              <a:gd name="connsiteY32" fmla="*/ 1722349 h 5823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820757" h="5823499">
                <a:moveTo>
                  <a:pt x="2820757" y="0"/>
                </a:moveTo>
                <a:lnTo>
                  <a:pt x="2820757" y="489866"/>
                </a:lnTo>
                <a:lnTo>
                  <a:pt x="1739922" y="1570701"/>
                </a:lnTo>
                <a:lnTo>
                  <a:pt x="2820757" y="2651536"/>
                </a:lnTo>
                <a:lnTo>
                  <a:pt x="2820757" y="3201930"/>
                </a:lnTo>
                <a:lnTo>
                  <a:pt x="1752614" y="4270074"/>
                </a:lnTo>
                <a:lnTo>
                  <a:pt x="2820757" y="5338217"/>
                </a:lnTo>
                <a:lnTo>
                  <a:pt x="2820757" y="5823499"/>
                </a:lnTo>
                <a:lnTo>
                  <a:pt x="2712925" y="5715667"/>
                </a:lnTo>
                <a:lnTo>
                  <a:pt x="2803918" y="5624674"/>
                </a:lnTo>
                <a:lnTo>
                  <a:pt x="1600966" y="4421722"/>
                </a:lnTo>
                <a:lnTo>
                  <a:pt x="1509973" y="4512715"/>
                </a:lnTo>
                <a:lnTo>
                  <a:pt x="1356893" y="4359634"/>
                </a:lnTo>
                <a:lnTo>
                  <a:pt x="1447886" y="4268641"/>
                </a:lnTo>
                <a:lnTo>
                  <a:pt x="244934" y="3065689"/>
                </a:lnTo>
                <a:lnTo>
                  <a:pt x="153941" y="3156682"/>
                </a:lnTo>
                <a:lnTo>
                  <a:pt x="860" y="3003602"/>
                </a:lnTo>
                <a:lnTo>
                  <a:pt x="91853" y="2912609"/>
                </a:lnTo>
                <a:lnTo>
                  <a:pt x="0" y="2820756"/>
                </a:lnTo>
                <a:lnTo>
                  <a:pt x="151648" y="2669108"/>
                </a:lnTo>
                <a:lnTo>
                  <a:pt x="243501" y="2760961"/>
                </a:lnTo>
                <a:lnTo>
                  <a:pt x="1435194" y="1569269"/>
                </a:lnTo>
                <a:lnTo>
                  <a:pt x="1343341" y="1477416"/>
                </a:lnTo>
                <a:lnTo>
                  <a:pt x="1494989" y="1325768"/>
                </a:lnTo>
                <a:lnTo>
                  <a:pt x="1586841" y="1417621"/>
                </a:lnTo>
                <a:lnTo>
                  <a:pt x="2778534" y="225928"/>
                </a:lnTo>
                <a:lnTo>
                  <a:pt x="2686681" y="134075"/>
                </a:lnTo>
                <a:lnTo>
                  <a:pt x="2820757" y="0"/>
                </a:lnTo>
                <a:close/>
                <a:moveTo>
                  <a:pt x="1588274" y="1722349"/>
                </a:moveTo>
                <a:lnTo>
                  <a:pt x="396582" y="2914042"/>
                </a:lnTo>
                <a:lnTo>
                  <a:pt x="1599534" y="4116994"/>
                </a:lnTo>
                <a:lnTo>
                  <a:pt x="2791226" y="2925301"/>
                </a:lnTo>
                <a:lnTo>
                  <a:pt x="1588274" y="1722349"/>
                </a:lnTo>
                <a:close/>
              </a:path>
            </a:pathLst>
          </a:cu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D0D1F2A-B564-AE76-195B-DB9822C964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02" r="83283" b="54713"/>
          <a:stretch>
            <a:fillRect/>
          </a:stretch>
        </p:blipFill>
        <p:spPr>
          <a:xfrm>
            <a:off x="0" y="713599"/>
            <a:ext cx="1313810" cy="2394645"/>
          </a:xfrm>
          <a:custGeom>
            <a:avLst/>
            <a:gdLst>
              <a:gd name="connsiteX0" fmla="*/ 110858 w 1313810"/>
              <a:gd name="connsiteY0" fmla="*/ 0 h 2394645"/>
              <a:gd name="connsiteX1" fmla="*/ 1313810 w 1313810"/>
              <a:gd name="connsiteY1" fmla="*/ 1202952 h 2394645"/>
              <a:gd name="connsiteX2" fmla="*/ 122117 w 1313810"/>
              <a:gd name="connsiteY2" fmla="*/ 2394645 h 2394645"/>
              <a:gd name="connsiteX3" fmla="*/ 0 w 1313810"/>
              <a:gd name="connsiteY3" fmla="*/ 2272528 h 2394645"/>
              <a:gd name="connsiteX4" fmla="*/ 0 w 1313810"/>
              <a:gd name="connsiteY4" fmla="*/ 110858 h 2394645"/>
              <a:gd name="connsiteX5" fmla="*/ 110858 w 1313810"/>
              <a:gd name="connsiteY5" fmla="*/ 0 h 2394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3810" h="2394645">
                <a:moveTo>
                  <a:pt x="110858" y="0"/>
                </a:moveTo>
                <a:lnTo>
                  <a:pt x="1313810" y="1202952"/>
                </a:lnTo>
                <a:lnTo>
                  <a:pt x="122117" y="2394645"/>
                </a:lnTo>
                <a:lnTo>
                  <a:pt x="0" y="2272528"/>
                </a:lnTo>
                <a:lnTo>
                  <a:pt x="0" y="110858"/>
                </a:lnTo>
                <a:lnTo>
                  <a:pt x="110858" y="0"/>
                </a:lnTo>
                <a:close/>
              </a:path>
            </a:pathLst>
          </a:cu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FBC89C0-99C0-BC2C-BDA2-53BEC4C31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94" t="10289" r="48937" b="54526"/>
          <a:stretch>
            <a:fillRect/>
          </a:stretch>
        </p:blipFill>
        <p:spPr>
          <a:xfrm>
            <a:off x="1618538" y="726291"/>
            <a:ext cx="2394644" cy="2394645"/>
          </a:xfrm>
          <a:custGeom>
            <a:avLst/>
            <a:gdLst>
              <a:gd name="connsiteX0" fmla="*/ 1191692 w 2394644"/>
              <a:gd name="connsiteY0" fmla="*/ 0 h 2394645"/>
              <a:gd name="connsiteX1" fmla="*/ 2394644 w 2394644"/>
              <a:gd name="connsiteY1" fmla="*/ 1202952 h 2394645"/>
              <a:gd name="connsiteX2" fmla="*/ 1202952 w 2394644"/>
              <a:gd name="connsiteY2" fmla="*/ 2394645 h 2394645"/>
              <a:gd name="connsiteX3" fmla="*/ 0 w 2394644"/>
              <a:gd name="connsiteY3" fmla="*/ 1191693 h 2394645"/>
              <a:gd name="connsiteX4" fmla="*/ 1191692 w 2394644"/>
              <a:gd name="connsiteY4" fmla="*/ 0 h 2394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4644" h="2394645">
                <a:moveTo>
                  <a:pt x="1191692" y="0"/>
                </a:moveTo>
                <a:lnTo>
                  <a:pt x="2394644" y="1202952"/>
                </a:lnTo>
                <a:lnTo>
                  <a:pt x="1202952" y="2394645"/>
                </a:lnTo>
                <a:lnTo>
                  <a:pt x="0" y="1191693"/>
                </a:lnTo>
                <a:lnTo>
                  <a:pt x="1191692" y="0"/>
                </a:lnTo>
                <a:close/>
              </a:path>
            </a:pathLst>
          </a:cu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E36106A-0CAE-6300-320F-AAEA3B702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2" t="30027" r="66029" b="34789"/>
          <a:stretch>
            <a:fillRect/>
          </a:stretch>
        </p:blipFill>
        <p:spPr>
          <a:xfrm>
            <a:off x="275198" y="2069632"/>
            <a:ext cx="2394645" cy="2394645"/>
          </a:xfrm>
          <a:custGeom>
            <a:avLst/>
            <a:gdLst>
              <a:gd name="connsiteX0" fmla="*/ 1191693 w 2394645"/>
              <a:gd name="connsiteY0" fmla="*/ 0 h 2394645"/>
              <a:gd name="connsiteX1" fmla="*/ 2394645 w 2394645"/>
              <a:gd name="connsiteY1" fmla="*/ 1202952 h 2394645"/>
              <a:gd name="connsiteX2" fmla="*/ 1202952 w 2394645"/>
              <a:gd name="connsiteY2" fmla="*/ 2394645 h 2394645"/>
              <a:gd name="connsiteX3" fmla="*/ 0 w 2394645"/>
              <a:gd name="connsiteY3" fmla="*/ 1191692 h 2394645"/>
              <a:gd name="connsiteX4" fmla="*/ 1191693 w 2394645"/>
              <a:gd name="connsiteY4" fmla="*/ 0 h 2394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4645" h="2394645">
                <a:moveTo>
                  <a:pt x="1191693" y="0"/>
                </a:moveTo>
                <a:lnTo>
                  <a:pt x="2394645" y="1202952"/>
                </a:lnTo>
                <a:lnTo>
                  <a:pt x="1202952" y="2394645"/>
                </a:lnTo>
                <a:lnTo>
                  <a:pt x="0" y="1191692"/>
                </a:lnTo>
                <a:lnTo>
                  <a:pt x="1191693" y="0"/>
                </a:lnTo>
                <a:close/>
              </a:path>
            </a:pathLst>
          </a:cu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C2B5D8F-CF74-8253-3D3C-459D84E0F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48" t="30213" r="31683" b="34602"/>
          <a:stretch>
            <a:fillRect/>
          </a:stretch>
        </p:blipFill>
        <p:spPr>
          <a:xfrm>
            <a:off x="2974571" y="2082324"/>
            <a:ext cx="2394645" cy="2394644"/>
          </a:xfrm>
          <a:custGeom>
            <a:avLst/>
            <a:gdLst>
              <a:gd name="connsiteX0" fmla="*/ 1191693 w 2394645"/>
              <a:gd name="connsiteY0" fmla="*/ 0 h 2394644"/>
              <a:gd name="connsiteX1" fmla="*/ 2394645 w 2394645"/>
              <a:gd name="connsiteY1" fmla="*/ 1202951 h 2394644"/>
              <a:gd name="connsiteX2" fmla="*/ 1202952 w 2394645"/>
              <a:gd name="connsiteY2" fmla="*/ 2394644 h 2394644"/>
              <a:gd name="connsiteX3" fmla="*/ 0 w 2394645"/>
              <a:gd name="connsiteY3" fmla="*/ 1191692 h 2394644"/>
              <a:gd name="connsiteX4" fmla="*/ 1191693 w 2394645"/>
              <a:gd name="connsiteY4" fmla="*/ 0 h 2394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4645" h="2394644">
                <a:moveTo>
                  <a:pt x="1191693" y="0"/>
                </a:moveTo>
                <a:lnTo>
                  <a:pt x="2394645" y="1202951"/>
                </a:lnTo>
                <a:lnTo>
                  <a:pt x="1202952" y="2394644"/>
                </a:lnTo>
                <a:lnTo>
                  <a:pt x="0" y="1191692"/>
                </a:lnTo>
                <a:lnTo>
                  <a:pt x="1191693" y="0"/>
                </a:lnTo>
                <a:close/>
              </a:path>
            </a:pathLst>
          </a:cu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8FDAFD8-5001-8169-CD55-F9CD845EC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65" r="83122" b="15051"/>
          <a:stretch>
            <a:fillRect/>
          </a:stretch>
        </p:blipFill>
        <p:spPr>
          <a:xfrm>
            <a:off x="1" y="3412972"/>
            <a:ext cx="1326501" cy="2394645"/>
          </a:xfrm>
          <a:custGeom>
            <a:avLst/>
            <a:gdLst>
              <a:gd name="connsiteX0" fmla="*/ 123549 w 1326501"/>
              <a:gd name="connsiteY0" fmla="*/ 0 h 2394645"/>
              <a:gd name="connsiteX1" fmla="*/ 1326501 w 1326501"/>
              <a:gd name="connsiteY1" fmla="*/ 1202952 h 2394645"/>
              <a:gd name="connsiteX2" fmla="*/ 134809 w 1326501"/>
              <a:gd name="connsiteY2" fmla="*/ 2394645 h 2394645"/>
              <a:gd name="connsiteX3" fmla="*/ 0 w 1326501"/>
              <a:gd name="connsiteY3" fmla="*/ 2259836 h 2394645"/>
              <a:gd name="connsiteX4" fmla="*/ 0 w 1326501"/>
              <a:gd name="connsiteY4" fmla="*/ 123549 h 2394645"/>
              <a:gd name="connsiteX5" fmla="*/ 123549 w 1326501"/>
              <a:gd name="connsiteY5" fmla="*/ 0 h 2394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6501" h="2394645">
                <a:moveTo>
                  <a:pt x="123549" y="0"/>
                </a:moveTo>
                <a:lnTo>
                  <a:pt x="1326501" y="1202952"/>
                </a:lnTo>
                <a:lnTo>
                  <a:pt x="134809" y="2394645"/>
                </a:lnTo>
                <a:lnTo>
                  <a:pt x="0" y="2259836"/>
                </a:lnTo>
                <a:lnTo>
                  <a:pt x="0" y="123549"/>
                </a:lnTo>
                <a:lnTo>
                  <a:pt x="123549" y="0"/>
                </a:lnTo>
                <a:close/>
              </a:path>
            </a:pathLst>
          </a:cu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E156161-FC4B-2974-7C7D-7DBACF08F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56" t="49951" r="48775" b="14864"/>
          <a:stretch>
            <a:fillRect/>
          </a:stretch>
        </p:blipFill>
        <p:spPr>
          <a:xfrm>
            <a:off x="1631230" y="3425664"/>
            <a:ext cx="2394644" cy="2394645"/>
          </a:xfrm>
          <a:custGeom>
            <a:avLst/>
            <a:gdLst>
              <a:gd name="connsiteX0" fmla="*/ 1191692 w 2394644"/>
              <a:gd name="connsiteY0" fmla="*/ 0 h 2394645"/>
              <a:gd name="connsiteX1" fmla="*/ 2394644 w 2394644"/>
              <a:gd name="connsiteY1" fmla="*/ 1202952 h 2394645"/>
              <a:gd name="connsiteX2" fmla="*/ 1202951 w 2394644"/>
              <a:gd name="connsiteY2" fmla="*/ 2394645 h 2394645"/>
              <a:gd name="connsiteX3" fmla="*/ 0 w 2394644"/>
              <a:gd name="connsiteY3" fmla="*/ 1191693 h 2394645"/>
              <a:gd name="connsiteX4" fmla="*/ 1191692 w 2394644"/>
              <a:gd name="connsiteY4" fmla="*/ 0 h 2394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4644" h="2394645">
                <a:moveTo>
                  <a:pt x="1191692" y="0"/>
                </a:moveTo>
                <a:lnTo>
                  <a:pt x="2394644" y="1202952"/>
                </a:lnTo>
                <a:lnTo>
                  <a:pt x="1202951" y="2394645"/>
                </a:lnTo>
                <a:lnTo>
                  <a:pt x="0" y="1191693"/>
                </a:lnTo>
                <a:lnTo>
                  <a:pt x="1191692" y="0"/>
                </a:lnTo>
                <a:close/>
              </a:path>
            </a:pathLst>
          </a:cu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8F7605B-170F-F206-9A8D-DAC8E1075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3" t="69689" r="65868"/>
          <a:stretch>
            <a:fillRect/>
          </a:stretch>
        </p:blipFill>
        <p:spPr>
          <a:xfrm>
            <a:off x="287890" y="4769005"/>
            <a:ext cx="2394645" cy="2062953"/>
          </a:xfrm>
          <a:custGeom>
            <a:avLst/>
            <a:gdLst>
              <a:gd name="connsiteX0" fmla="*/ 1191693 w 2394645"/>
              <a:gd name="connsiteY0" fmla="*/ 0 h 2062953"/>
              <a:gd name="connsiteX1" fmla="*/ 2394645 w 2394645"/>
              <a:gd name="connsiteY1" fmla="*/ 1202951 h 2062953"/>
              <a:gd name="connsiteX2" fmla="*/ 1534643 w 2394645"/>
              <a:gd name="connsiteY2" fmla="*/ 2062953 h 2062953"/>
              <a:gd name="connsiteX3" fmla="*/ 871261 w 2394645"/>
              <a:gd name="connsiteY3" fmla="*/ 2062953 h 2062953"/>
              <a:gd name="connsiteX4" fmla="*/ 0 w 2394645"/>
              <a:gd name="connsiteY4" fmla="*/ 1191692 h 2062953"/>
              <a:gd name="connsiteX5" fmla="*/ 1191693 w 2394645"/>
              <a:gd name="connsiteY5" fmla="*/ 0 h 2062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94645" h="2062953">
                <a:moveTo>
                  <a:pt x="1191693" y="0"/>
                </a:moveTo>
                <a:lnTo>
                  <a:pt x="2394645" y="1202951"/>
                </a:lnTo>
                <a:lnTo>
                  <a:pt x="1534643" y="2062953"/>
                </a:lnTo>
                <a:lnTo>
                  <a:pt x="871261" y="2062953"/>
                </a:lnTo>
                <a:lnTo>
                  <a:pt x="0" y="1191692"/>
                </a:lnTo>
                <a:lnTo>
                  <a:pt x="1191693" y="0"/>
                </a:lnTo>
                <a:close/>
              </a:path>
            </a:pathLst>
          </a:cu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0F09CBB-9ED2-D9B1-73FF-95548E0CBD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427" r="89110"/>
          <a:stretch>
            <a:fillRect/>
          </a:stretch>
        </p:blipFill>
        <p:spPr>
          <a:xfrm>
            <a:off x="0" y="6112345"/>
            <a:ext cx="855854" cy="719613"/>
          </a:xfrm>
          <a:custGeom>
            <a:avLst/>
            <a:gdLst>
              <a:gd name="connsiteX0" fmla="*/ 136241 w 855854"/>
              <a:gd name="connsiteY0" fmla="*/ 0 h 719613"/>
              <a:gd name="connsiteX1" fmla="*/ 855854 w 855854"/>
              <a:gd name="connsiteY1" fmla="*/ 719613 h 719613"/>
              <a:gd name="connsiteX2" fmla="*/ 0 w 855854"/>
              <a:gd name="connsiteY2" fmla="*/ 719613 h 719613"/>
              <a:gd name="connsiteX3" fmla="*/ 0 w 855854"/>
              <a:gd name="connsiteY3" fmla="*/ 45745 h 719613"/>
              <a:gd name="connsiteX4" fmla="*/ 45248 w 855854"/>
              <a:gd name="connsiteY4" fmla="*/ 90993 h 719613"/>
              <a:gd name="connsiteX5" fmla="*/ 136241 w 855854"/>
              <a:gd name="connsiteY5" fmla="*/ 0 h 71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5854" h="719613">
                <a:moveTo>
                  <a:pt x="136241" y="0"/>
                </a:moveTo>
                <a:lnTo>
                  <a:pt x="855854" y="719613"/>
                </a:lnTo>
                <a:lnTo>
                  <a:pt x="0" y="719613"/>
                </a:lnTo>
                <a:lnTo>
                  <a:pt x="0" y="45745"/>
                </a:lnTo>
                <a:lnTo>
                  <a:pt x="45248" y="90993"/>
                </a:lnTo>
                <a:lnTo>
                  <a:pt x="136241" y="0"/>
                </a:lnTo>
                <a:close/>
              </a:path>
            </a:pathLst>
          </a:cu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053414C-3258-3D2C-55A4-C8B226FF04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0" t="100000" r="72915" b="-10701"/>
          <a:stretch>
            <a:fillRect/>
          </a:stretch>
        </p:blipFill>
        <p:spPr>
          <a:xfrm>
            <a:off x="855855" y="6831958"/>
            <a:ext cx="1272839" cy="728272"/>
          </a:xfrm>
          <a:custGeom>
            <a:avLst/>
            <a:gdLst>
              <a:gd name="connsiteX0" fmla="*/ 0 w 1272839"/>
              <a:gd name="connsiteY0" fmla="*/ 0 h 728272"/>
              <a:gd name="connsiteX1" fmla="*/ 303296 w 1272839"/>
              <a:gd name="connsiteY1" fmla="*/ 0 h 728272"/>
              <a:gd name="connsiteX2" fmla="*/ 634987 w 1272839"/>
              <a:gd name="connsiteY2" fmla="*/ 331691 h 728272"/>
              <a:gd name="connsiteX3" fmla="*/ 966678 w 1272839"/>
              <a:gd name="connsiteY3" fmla="*/ 0 h 728272"/>
              <a:gd name="connsiteX4" fmla="*/ 1272839 w 1272839"/>
              <a:gd name="connsiteY4" fmla="*/ 0 h 728272"/>
              <a:gd name="connsiteX5" fmla="*/ 788068 w 1272839"/>
              <a:gd name="connsiteY5" fmla="*/ 484771 h 728272"/>
              <a:gd name="connsiteX6" fmla="*/ 879920 w 1272839"/>
              <a:gd name="connsiteY6" fmla="*/ 576624 h 728272"/>
              <a:gd name="connsiteX7" fmla="*/ 728272 w 1272839"/>
              <a:gd name="connsiteY7" fmla="*/ 728272 h 728272"/>
              <a:gd name="connsiteX8" fmla="*/ 636420 w 1272839"/>
              <a:gd name="connsiteY8" fmla="*/ 636419 h 728272"/>
              <a:gd name="connsiteX9" fmla="*/ 545427 w 1272839"/>
              <a:gd name="connsiteY9" fmla="*/ 727412 h 728272"/>
              <a:gd name="connsiteX10" fmla="*/ 392346 w 1272839"/>
              <a:gd name="connsiteY10" fmla="*/ 574332 h 728272"/>
              <a:gd name="connsiteX11" fmla="*/ 483339 w 1272839"/>
              <a:gd name="connsiteY11" fmla="*/ 483339 h 728272"/>
              <a:gd name="connsiteX12" fmla="*/ 0 w 1272839"/>
              <a:gd name="connsiteY12" fmla="*/ 0 h 728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72839" h="728272">
                <a:moveTo>
                  <a:pt x="0" y="0"/>
                </a:moveTo>
                <a:lnTo>
                  <a:pt x="303296" y="0"/>
                </a:lnTo>
                <a:lnTo>
                  <a:pt x="634987" y="331691"/>
                </a:lnTo>
                <a:lnTo>
                  <a:pt x="966678" y="0"/>
                </a:lnTo>
                <a:lnTo>
                  <a:pt x="1272839" y="0"/>
                </a:lnTo>
                <a:lnTo>
                  <a:pt x="788068" y="484771"/>
                </a:lnTo>
                <a:lnTo>
                  <a:pt x="879920" y="576624"/>
                </a:lnTo>
                <a:lnTo>
                  <a:pt x="728272" y="728272"/>
                </a:lnTo>
                <a:lnTo>
                  <a:pt x="636420" y="636419"/>
                </a:lnTo>
                <a:lnTo>
                  <a:pt x="545427" y="727412"/>
                </a:lnTo>
                <a:lnTo>
                  <a:pt x="392346" y="574332"/>
                </a:lnTo>
                <a:lnTo>
                  <a:pt x="483339" y="483339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F341D1-0C20-C6B9-710A-93293E6797C2}"/>
              </a:ext>
            </a:extLst>
          </p:cNvPr>
          <p:cNvSpPr txBox="1"/>
          <p:nvPr/>
        </p:nvSpPr>
        <p:spPr>
          <a:xfrm>
            <a:off x="5013063" y="82132"/>
            <a:ext cx="7264998" cy="7232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  Conclusion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Summary of Achievements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>
                <a:latin typeface="Arial Black" panose="020B0A04020102020204" pitchFamily="34" charset="0"/>
                <a:cs typeface="Arial" panose="020B0604020202020204" pitchFamily="34" charset="0"/>
              </a:rPr>
              <a:t>.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Successfully designed and implemented a 	comprehensive simulation system for vehicle 	movement and toll calculations.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>
                <a:latin typeface="Arial Black" panose="020B0A04020102020204" pitchFamily="34" charset="0"/>
                <a:cs typeface="Arial" panose="020B0604020202020204" pitchFamily="34" charset="0"/>
              </a:rPr>
              <a:t>.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Developed an interactive and user-friendly 	dashboard using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integrating visualizations 	from Folium and Matplotlib.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>
                <a:latin typeface="Arial Black" panose="020B0A04020102020204" pitchFamily="34" charset="0"/>
                <a:cs typeface="Arial" panose="020B0604020202020204" pitchFamily="34" charset="0"/>
              </a:rPr>
              <a:t>.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Demonstrated the ability to detect toll zone 	crossings and dynamically calculate toll charges 	based on congestion levels.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  Key Takeaways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Real-Time Simulation: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The project showcased the power of real-time 	simulations in understanding vehicle movements 	and toll zone interactions.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Dynamic Toll Calculation: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Implemented a flexible toll calculation mechanism 	that adjusts based on traffic conditions, highlighting 	the importance of adaptive systems in transportation 	management.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1535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56A7007D-7976-84F6-5618-E96F4369BEE6}"/>
              </a:ext>
            </a:extLst>
          </p:cNvPr>
          <p:cNvGrpSpPr/>
          <p:nvPr/>
        </p:nvGrpSpPr>
        <p:grpSpPr>
          <a:xfrm>
            <a:off x="6416041" y="1"/>
            <a:ext cx="6296095" cy="6857999"/>
            <a:chOff x="6096001" y="2"/>
            <a:chExt cx="6296095" cy="6857999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75FEC41-3EAE-07BD-437E-FDB8C8F93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305" t="431" b="75663"/>
            <a:stretch>
              <a:fillRect/>
            </a:stretch>
          </p:blipFill>
          <p:spPr>
            <a:xfrm>
              <a:off x="10567004" y="2"/>
              <a:ext cx="1624997" cy="1639413"/>
            </a:xfrm>
            <a:custGeom>
              <a:avLst/>
              <a:gdLst>
                <a:gd name="connsiteX0" fmla="*/ 409853 w 1624997"/>
                <a:gd name="connsiteY0" fmla="*/ 0 h 1639413"/>
                <a:gd name="connsiteX1" fmla="*/ 1405192 w 1624997"/>
                <a:gd name="connsiteY1" fmla="*/ 0 h 1639413"/>
                <a:gd name="connsiteX2" fmla="*/ 1624997 w 1624997"/>
                <a:gd name="connsiteY2" fmla="*/ 439611 h 1639413"/>
                <a:gd name="connsiteX3" fmla="*/ 1624997 w 1624997"/>
                <a:gd name="connsiteY3" fmla="*/ 1199803 h 1639413"/>
                <a:gd name="connsiteX4" fmla="*/ 1405192 w 1624997"/>
                <a:gd name="connsiteY4" fmla="*/ 1639413 h 1639413"/>
                <a:gd name="connsiteX5" fmla="*/ 409853 w 1624997"/>
                <a:gd name="connsiteY5" fmla="*/ 1639413 h 1639413"/>
                <a:gd name="connsiteX6" fmla="*/ 0 w 1624997"/>
                <a:gd name="connsiteY6" fmla="*/ 819707 h 1639413"/>
                <a:gd name="connsiteX7" fmla="*/ 409853 w 1624997"/>
                <a:gd name="connsiteY7" fmla="*/ 0 h 163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24997" h="1639413">
                  <a:moveTo>
                    <a:pt x="409853" y="0"/>
                  </a:moveTo>
                  <a:lnTo>
                    <a:pt x="1405192" y="0"/>
                  </a:lnTo>
                  <a:lnTo>
                    <a:pt x="1624997" y="439611"/>
                  </a:lnTo>
                  <a:lnTo>
                    <a:pt x="1624997" y="1199803"/>
                  </a:lnTo>
                  <a:lnTo>
                    <a:pt x="1405192" y="1639413"/>
                  </a:lnTo>
                  <a:lnTo>
                    <a:pt x="409853" y="1639413"/>
                  </a:lnTo>
                  <a:lnTo>
                    <a:pt x="0" y="819707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FD356554-7F5D-1C2E-D806-67B836570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574" t="13233" r="18960" b="62862"/>
            <a:stretch>
              <a:fillRect/>
            </a:stretch>
          </p:blipFill>
          <p:spPr>
            <a:xfrm>
              <a:off x="9076669" y="877940"/>
              <a:ext cx="1815045" cy="1639412"/>
            </a:xfrm>
            <a:custGeom>
              <a:avLst/>
              <a:gdLst>
                <a:gd name="connsiteX0" fmla="*/ 409853 w 1815045"/>
                <a:gd name="connsiteY0" fmla="*/ 0 h 1639412"/>
                <a:gd name="connsiteX1" fmla="*/ 1405192 w 1815045"/>
                <a:gd name="connsiteY1" fmla="*/ 0 h 1639412"/>
                <a:gd name="connsiteX2" fmla="*/ 1815045 w 1815045"/>
                <a:gd name="connsiteY2" fmla="*/ 819707 h 1639412"/>
                <a:gd name="connsiteX3" fmla="*/ 1405192 w 1815045"/>
                <a:gd name="connsiteY3" fmla="*/ 1639412 h 1639412"/>
                <a:gd name="connsiteX4" fmla="*/ 409853 w 1815045"/>
                <a:gd name="connsiteY4" fmla="*/ 1639412 h 1639412"/>
                <a:gd name="connsiteX5" fmla="*/ 0 w 1815045"/>
                <a:gd name="connsiteY5" fmla="*/ 819707 h 1639412"/>
                <a:gd name="connsiteX6" fmla="*/ 409853 w 1815045"/>
                <a:gd name="connsiteY6" fmla="*/ 0 h 1639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5045" h="1639412">
                  <a:moveTo>
                    <a:pt x="409853" y="0"/>
                  </a:moveTo>
                  <a:lnTo>
                    <a:pt x="1405192" y="0"/>
                  </a:lnTo>
                  <a:lnTo>
                    <a:pt x="1815045" y="819707"/>
                  </a:lnTo>
                  <a:lnTo>
                    <a:pt x="1405192" y="1639412"/>
                  </a:lnTo>
                  <a:lnTo>
                    <a:pt x="409853" y="1639412"/>
                  </a:lnTo>
                  <a:lnTo>
                    <a:pt x="0" y="819707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DD70999-741E-4C80-C145-18AA2A144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42" t="25640" r="40691" b="50455"/>
            <a:stretch>
              <a:fillRect/>
            </a:stretch>
          </p:blipFill>
          <p:spPr>
            <a:xfrm>
              <a:off x="7586335" y="1728825"/>
              <a:ext cx="1815045" cy="1639413"/>
            </a:xfrm>
            <a:custGeom>
              <a:avLst/>
              <a:gdLst>
                <a:gd name="connsiteX0" fmla="*/ 409853 w 1815045"/>
                <a:gd name="connsiteY0" fmla="*/ 0 h 1639413"/>
                <a:gd name="connsiteX1" fmla="*/ 1405192 w 1815045"/>
                <a:gd name="connsiteY1" fmla="*/ 0 h 1639413"/>
                <a:gd name="connsiteX2" fmla="*/ 1815045 w 1815045"/>
                <a:gd name="connsiteY2" fmla="*/ 819706 h 1639413"/>
                <a:gd name="connsiteX3" fmla="*/ 1405192 w 1815045"/>
                <a:gd name="connsiteY3" fmla="*/ 1639413 h 1639413"/>
                <a:gd name="connsiteX4" fmla="*/ 409853 w 1815045"/>
                <a:gd name="connsiteY4" fmla="*/ 1639413 h 1639413"/>
                <a:gd name="connsiteX5" fmla="*/ 0 w 1815045"/>
                <a:gd name="connsiteY5" fmla="*/ 819706 h 1639413"/>
                <a:gd name="connsiteX6" fmla="*/ 409853 w 1815045"/>
                <a:gd name="connsiteY6" fmla="*/ 0 h 163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5045" h="1639413">
                  <a:moveTo>
                    <a:pt x="409853" y="0"/>
                  </a:moveTo>
                  <a:lnTo>
                    <a:pt x="1405192" y="0"/>
                  </a:lnTo>
                  <a:lnTo>
                    <a:pt x="1815045" y="819706"/>
                  </a:lnTo>
                  <a:lnTo>
                    <a:pt x="1405192" y="1639413"/>
                  </a:lnTo>
                  <a:lnTo>
                    <a:pt x="409853" y="1639413"/>
                  </a:lnTo>
                  <a:lnTo>
                    <a:pt x="0" y="819706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16FB1332-3A32-5A7D-0148-35320EB6C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305" t="25990" b="50105"/>
            <a:stretch>
              <a:fillRect/>
            </a:stretch>
          </p:blipFill>
          <p:spPr>
            <a:xfrm>
              <a:off x="10567004" y="1752793"/>
              <a:ext cx="1624997" cy="1639413"/>
            </a:xfrm>
            <a:custGeom>
              <a:avLst/>
              <a:gdLst>
                <a:gd name="connsiteX0" fmla="*/ 409853 w 1624997"/>
                <a:gd name="connsiteY0" fmla="*/ 0 h 1639413"/>
                <a:gd name="connsiteX1" fmla="*/ 1405192 w 1624997"/>
                <a:gd name="connsiteY1" fmla="*/ 0 h 1639413"/>
                <a:gd name="connsiteX2" fmla="*/ 1624997 w 1624997"/>
                <a:gd name="connsiteY2" fmla="*/ 439610 h 1639413"/>
                <a:gd name="connsiteX3" fmla="*/ 1624997 w 1624997"/>
                <a:gd name="connsiteY3" fmla="*/ 1199803 h 1639413"/>
                <a:gd name="connsiteX4" fmla="*/ 1405192 w 1624997"/>
                <a:gd name="connsiteY4" fmla="*/ 1639413 h 1639413"/>
                <a:gd name="connsiteX5" fmla="*/ 409853 w 1624997"/>
                <a:gd name="connsiteY5" fmla="*/ 1639413 h 1639413"/>
                <a:gd name="connsiteX6" fmla="*/ 0 w 1624997"/>
                <a:gd name="connsiteY6" fmla="*/ 819706 h 1639413"/>
                <a:gd name="connsiteX7" fmla="*/ 409853 w 1624997"/>
                <a:gd name="connsiteY7" fmla="*/ 0 h 163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24997" h="1639413">
                  <a:moveTo>
                    <a:pt x="409853" y="0"/>
                  </a:moveTo>
                  <a:lnTo>
                    <a:pt x="1405192" y="0"/>
                  </a:lnTo>
                  <a:lnTo>
                    <a:pt x="1624997" y="439610"/>
                  </a:lnTo>
                  <a:lnTo>
                    <a:pt x="1624997" y="1199803"/>
                  </a:lnTo>
                  <a:lnTo>
                    <a:pt x="1405192" y="1639413"/>
                  </a:lnTo>
                  <a:lnTo>
                    <a:pt x="409853" y="1639413"/>
                  </a:lnTo>
                  <a:lnTo>
                    <a:pt x="0" y="819706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CE1DF206-4E29-3537-0185-B71C893816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11" t="38047" r="62423" b="38047"/>
            <a:stretch>
              <a:fillRect/>
            </a:stretch>
          </p:blipFill>
          <p:spPr>
            <a:xfrm>
              <a:off x="6096001" y="2579708"/>
              <a:ext cx="1815045" cy="1639413"/>
            </a:xfrm>
            <a:custGeom>
              <a:avLst/>
              <a:gdLst>
                <a:gd name="connsiteX0" fmla="*/ 409853 w 1815045"/>
                <a:gd name="connsiteY0" fmla="*/ 0 h 1639413"/>
                <a:gd name="connsiteX1" fmla="*/ 1405192 w 1815045"/>
                <a:gd name="connsiteY1" fmla="*/ 0 h 1639413"/>
                <a:gd name="connsiteX2" fmla="*/ 1815045 w 1815045"/>
                <a:gd name="connsiteY2" fmla="*/ 819708 h 1639413"/>
                <a:gd name="connsiteX3" fmla="*/ 1405192 w 1815045"/>
                <a:gd name="connsiteY3" fmla="*/ 1639413 h 1639413"/>
                <a:gd name="connsiteX4" fmla="*/ 409853 w 1815045"/>
                <a:gd name="connsiteY4" fmla="*/ 1639413 h 1639413"/>
                <a:gd name="connsiteX5" fmla="*/ 0 w 1815045"/>
                <a:gd name="connsiteY5" fmla="*/ 819708 h 1639413"/>
                <a:gd name="connsiteX6" fmla="*/ 409853 w 1815045"/>
                <a:gd name="connsiteY6" fmla="*/ 0 h 163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5045" h="1639413">
                  <a:moveTo>
                    <a:pt x="409853" y="0"/>
                  </a:moveTo>
                  <a:lnTo>
                    <a:pt x="1405192" y="0"/>
                  </a:lnTo>
                  <a:lnTo>
                    <a:pt x="1815045" y="819708"/>
                  </a:lnTo>
                  <a:lnTo>
                    <a:pt x="1405192" y="1639413"/>
                  </a:lnTo>
                  <a:lnTo>
                    <a:pt x="409853" y="1639413"/>
                  </a:lnTo>
                  <a:lnTo>
                    <a:pt x="0" y="819708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F4E21133-268F-DE55-BC3C-9F6D5DD4F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574" t="38428" r="18960" b="37667"/>
            <a:stretch>
              <a:fillRect/>
            </a:stretch>
          </p:blipFill>
          <p:spPr>
            <a:xfrm>
              <a:off x="9076669" y="2605804"/>
              <a:ext cx="1815045" cy="1639413"/>
            </a:xfrm>
            <a:custGeom>
              <a:avLst/>
              <a:gdLst>
                <a:gd name="connsiteX0" fmla="*/ 409853 w 1815045"/>
                <a:gd name="connsiteY0" fmla="*/ 0 h 1639413"/>
                <a:gd name="connsiteX1" fmla="*/ 1405192 w 1815045"/>
                <a:gd name="connsiteY1" fmla="*/ 0 h 1639413"/>
                <a:gd name="connsiteX2" fmla="*/ 1815045 w 1815045"/>
                <a:gd name="connsiteY2" fmla="*/ 819707 h 1639413"/>
                <a:gd name="connsiteX3" fmla="*/ 1405192 w 1815045"/>
                <a:gd name="connsiteY3" fmla="*/ 1639413 h 1639413"/>
                <a:gd name="connsiteX4" fmla="*/ 409853 w 1815045"/>
                <a:gd name="connsiteY4" fmla="*/ 1639413 h 1639413"/>
                <a:gd name="connsiteX5" fmla="*/ 0 w 1815045"/>
                <a:gd name="connsiteY5" fmla="*/ 819707 h 1639413"/>
                <a:gd name="connsiteX6" fmla="*/ 409853 w 1815045"/>
                <a:gd name="connsiteY6" fmla="*/ 0 h 163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5045" h="1639413">
                  <a:moveTo>
                    <a:pt x="409853" y="0"/>
                  </a:moveTo>
                  <a:lnTo>
                    <a:pt x="1405192" y="0"/>
                  </a:lnTo>
                  <a:lnTo>
                    <a:pt x="1815045" y="819707"/>
                  </a:lnTo>
                  <a:lnTo>
                    <a:pt x="1405192" y="1639413"/>
                  </a:lnTo>
                  <a:lnTo>
                    <a:pt x="409853" y="1639413"/>
                  </a:lnTo>
                  <a:lnTo>
                    <a:pt x="0" y="819707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CCED388-73CA-EE2D-CA1C-93AA979F5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696" t="50968" r="40838" b="25127"/>
            <a:stretch>
              <a:fillRect/>
            </a:stretch>
          </p:blipFill>
          <p:spPr>
            <a:xfrm>
              <a:off x="7576288" y="3465797"/>
              <a:ext cx="1815045" cy="1639413"/>
            </a:xfrm>
            <a:custGeom>
              <a:avLst/>
              <a:gdLst>
                <a:gd name="connsiteX0" fmla="*/ 409853 w 1815045"/>
                <a:gd name="connsiteY0" fmla="*/ 0 h 1639413"/>
                <a:gd name="connsiteX1" fmla="*/ 1405192 w 1815045"/>
                <a:gd name="connsiteY1" fmla="*/ 0 h 1639413"/>
                <a:gd name="connsiteX2" fmla="*/ 1815045 w 1815045"/>
                <a:gd name="connsiteY2" fmla="*/ 819707 h 1639413"/>
                <a:gd name="connsiteX3" fmla="*/ 1405192 w 1815045"/>
                <a:gd name="connsiteY3" fmla="*/ 1639413 h 1639413"/>
                <a:gd name="connsiteX4" fmla="*/ 409853 w 1815045"/>
                <a:gd name="connsiteY4" fmla="*/ 1639413 h 1639413"/>
                <a:gd name="connsiteX5" fmla="*/ 0 w 1815045"/>
                <a:gd name="connsiteY5" fmla="*/ 819707 h 1639413"/>
                <a:gd name="connsiteX6" fmla="*/ 409853 w 1815045"/>
                <a:gd name="connsiteY6" fmla="*/ 0 h 163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5045" h="1639413">
                  <a:moveTo>
                    <a:pt x="409853" y="0"/>
                  </a:moveTo>
                  <a:lnTo>
                    <a:pt x="1405192" y="0"/>
                  </a:lnTo>
                  <a:lnTo>
                    <a:pt x="1815045" y="819707"/>
                  </a:lnTo>
                  <a:lnTo>
                    <a:pt x="1405192" y="1639413"/>
                  </a:lnTo>
                  <a:lnTo>
                    <a:pt x="409853" y="1639413"/>
                  </a:lnTo>
                  <a:lnTo>
                    <a:pt x="0" y="819707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C0AB66FB-B916-0100-9C75-A13A1B258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452" t="50968" b="25127"/>
            <a:stretch>
              <a:fillRect/>
            </a:stretch>
          </p:blipFill>
          <p:spPr>
            <a:xfrm>
              <a:off x="10577050" y="3465797"/>
              <a:ext cx="1614950" cy="1639413"/>
            </a:xfrm>
            <a:custGeom>
              <a:avLst/>
              <a:gdLst>
                <a:gd name="connsiteX0" fmla="*/ 409853 w 1614950"/>
                <a:gd name="connsiteY0" fmla="*/ 0 h 1639413"/>
                <a:gd name="connsiteX1" fmla="*/ 1405192 w 1614950"/>
                <a:gd name="connsiteY1" fmla="*/ 0 h 1639413"/>
                <a:gd name="connsiteX2" fmla="*/ 1614950 w 1614950"/>
                <a:gd name="connsiteY2" fmla="*/ 419517 h 1639413"/>
                <a:gd name="connsiteX3" fmla="*/ 1614950 w 1614950"/>
                <a:gd name="connsiteY3" fmla="*/ 1219897 h 1639413"/>
                <a:gd name="connsiteX4" fmla="*/ 1405192 w 1614950"/>
                <a:gd name="connsiteY4" fmla="*/ 1639413 h 1639413"/>
                <a:gd name="connsiteX5" fmla="*/ 409853 w 1614950"/>
                <a:gd name="connsiteY5" fmla="*/ 1639413 h 1639413"/>
                <a:gd name="connsiteX6" fmla="*/ 0 w 1614950"/>
                <a:gd name="connsiteY6" fmla="*/ 819707 h 1639413"/>
                <a:gd name="connsiteX7" fmla="*/ 409853 w 1614950"/>
                <a:gd name="connsiteY7" fmla="*/ 0 h 163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14950" h="1639413">
                  <a:moveTo>
                    <a:pt x="409853" y="0"/>
                  </a:moveTo>
                  <a:lnTo>
                    <a:pt x="1405192" y="0"/>
                  </a:lnTo>
                  <a:lnTo>
                    <a:pt x="1614950" y="419517"/>
                  </a:lnTo>
                  <a:lnTo>
                    <a:pt x="1614950" y="1219897"/>
                  </a:lnTo>
                  <a:lnTo>
                    <a:pt x="1405192" y="1639413"/>
                  </a:lnTo>
                  <a:lnTo>
                    <a:pt x="409853" y="1639413"/>
                  </a:lnTo>
                  <a:lnTo>
                    <a:pt x="0" y="819707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8D5AAB69-EBA0-BDFA-24B4-A4AA58595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574" t="63406" r="18960" b="12689"/>
            <a:stretch>
              <a:fillRect/>
            </a:stretch>
          </p:blipFill>
          <p:spPr>
            <a:xfrm>
              <a:off x="9076669" y="4318809"/>
              <a:ext cx="1815045" cy="1639413"/>
            </a:xfrm>
            <a:custGeom>
              <a:avLst/>
              <a:gdLst>
                <a:gd name="connsiteX0" fmla="*/ 409853 w 1815045"/>
                <a:gd name="connsiteY0" fmla="*/ 0 h 1639413"/>
                <a:gd name="connsiteX1" fmla="*/ 1405192 w 1815045"/>
                <a:gd name="connsiteY1" fmla="*/ 0 h 1639413"/>
                <a:gd name="connsiteX2" fmla="*/ 1815045 w 1815045"/>
                <a:gd name="connsiteY2" fmla="*/ 819707 h 1639413"/>
                <a:gd name="connsiteX3" fmla="*/ 1405192 w 1815045"/>
                <a:gd name="connsiteY3" fmla="*/ 1639413 h 1639413"/>
                <a:gd name="connsiteX4" fmla="*/ 409853 w 1815045"/>
                <a:gd name="connsiteY4" fmla="*/ 1639413 h 1639413"/>
                <a:gd name="connsiteX5" fmla="*/ 0 w 1815045"/>
                <a:gd name="connsiteY5" fmla="*/ 819707 h 1639413"/>
                <a:gd name="connsiteX6" fmla="*/ 409853 w 1815045"/>
                <a:gd name="connsiteY6" fmla="*/ 0 h 163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5045" h="1639413">
                  <a:moveTo>
                    <a:pt x="409853" y="0"/>
                  </a:moveTo>
                  <a:lnTo>
                    <a:pt x="1405192" y="0"/>
                  </a:lnTo>
                  <a:lnTo>
                    <a:pt x="1815045" y="819707"/>
                  </a:lnTo>
                  <a:lnTo>
                    <a:pt x="1405192" y="1639413"/>
                  </a:lnTo>
                  <a:lnTo>
                    <a:pt x="409853" y="1639413"/>
                  </a:lnTo>
                  <a:lnTo>
                    <a:pt x="0" y="819707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10E6C064-4BCA-5005-0B82-F6666213C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305" t="76526"/>
            <a:stretch>
              <a:fillRect/>
            </a:stretch>
          </p:blipFill>
          <p:spPr>
            <a:xfrm>
              <a:off x="10567002" y="5218587"/>
              <a:ext cx="1624998" cy="1609826"/>
            </a:xfrm>
            <a:custGeom>
              <a:avLst/>
              <a:gdLst>
                <a:gd name="connsiteX0" fmla="*/ 409853 w 1624998"/>
                <a:gd name="connsiteY0" fmla="*/ 0 h 1609826"/>
                <a:gd name="connsiteX1" fmla="*/ 1405192 w 1624998"/>
                <a:gd name="connsiteY1" fmla="*/ 0 h 1609826"/>
                <a:gd name="connsiteX2" fmla="*/ 1624998 w 1624998"/>
                <a:gd name="connsiteY2" fmla="*/ 439613 h 1609826"/>
                <a:gd name="connsiteX3" fmla="*/ 1624998 w 1624998"/>
                <a:gd name="connsiteY3" fmla="*/ 1199801 h 1609826"/>
                <a:gd name="connsiteX4" fmla="*/ 1419986 w 1624998"/>
                <a:gd name="connsiteY4" fmla="*/ 1609826 h 1609826"/>
                <a:gd name="connsiteX5" fmla="*/ 395060 w 1624998"/>
                <a:gd name="connsiteY5" fmla="*/ 1609826 h 1609826"/>
                <a:gd name="connsiteX6" fmla="*/ 0 w 1624998"/>
                <a:gd name="connsiteY6" fmla="*/ 819707 h 1609826"/>
                <a:gd name="connsiteX7" fmla="*/ 409853 w 1624998"/>
                <a:gd name="connsiteY7" fmla="*/ 0 h 160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24998" h="1609826">
                  <a:moveTo>
                    <a:pt x="409853" y="0"/>
                  </a:moveTo>
                  <a:lnTo>
                    <a:pt x="1405192" y="0"/>
                  </a:lnTo>
                  <a:lnTo>
                    <a:pt x="1624998" y="439613"/>
                  </a:lnTo>
                  <a:lnTo>
                    <a:pt x="1624998" y="1199801"/>
                  </a:lnTo>
                  <a:lnTo>
                    <a:pt x="1419986" y="1609826"/>
                  </a:lnTo>
                  <a:lnTo>
                    <a:pt x="395060" y="1609826"/>
                  </a:lnTo>
                  <a:lnTo>
                    <a:pt x="0" y="819707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0C228B9-30D8-F9B4-ED45-9910393653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000" t="6842" r="-2771" b="82074"/>
            <a:stretch>
              <a:fillRect/>
            </a:stretch>
          </p:blipFill>
          <p:spPr>
            <a:xfrm>
              <a:off x="12192000" y="439612"/>
              <a:ext cx="190048" cy="760192"/>
            </a:xfrm>
            <a:custGeom>
              <a:avLst/>
              <a:gdLst>
                <a:gd name="connsiteX0" fmla="*/ 0 w 190048"/>
                <a:gd name="connsiteY0" fmla="*/ 0 h 760192"/>
                <a:gd name="connsiteX1" fmla="*/ 190048 w 190048"/>
                <a:gd name="connsiteY1" fmla="*/ 380096 h 760192"/>
                <a:gd name="connsiteX2" fmla="*/ 0 w 190048"/>
                <a:gd name="connsiteY2" fmla="*/ 760192 h 760192"/>
                <a:gd name="connsiteX3" fmla="*/ 0 w 190048"/>
                <a:gd name="connsiteY3" fmla="*/ 0 h 760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048" h="760192">
                  <a:moveTo>
                    <a:pt x="0" y="0"/>
                  </a:moveTo>
                  <a:lnTo>
                    <a:pt x="190048" y="380096"/>
                  </a:lnTo>
                  <a:lnTo>
                    <a:pt x="0" y="760192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7CA7D1E-1906-2F03-C685-0A8DF535A0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000" t="32400" r="-2771" b="56515"/>
            <a:stretch>
              <a:fillRect/>
            </a:stretch>
          </p:blipFill>
          <p:spPr>
            <a:xfrm>
              <a:off x="12192000" y="2192403"/>
              <a:ext cx="190048" cy="760193"/>
            </a:xfrm>
            <a:custGeom>
              <a:avLst/>
              <a:gdLst>
                <a:gd name="connsiteX0" fmla="*/ 0 w 190048"/>
                <a:gd name="connsiteY0" fmla="*/ 0 h 760193"/>
                <a:gd name="connsiteX1" fmla="*/ 190048 w 190048"/>
                <a:gd name="connsiteY1" fmla="*/ 380096 h 760193"/>
                <a:gd name="connsiteX2" fmla="*/ 0 w 190048"/>
                <a:gd name="connsiteY2" fmla="*/ 760193 h 760193"/>
                <a:gd name="connsiteX3" fmla="*/ 0 w 190048"/>
                <a:gd name="connsiteY3" fmla="*/ 0 h 760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048" h="760193">
                  <a:moveTo>
                    <a:pt x="0" y="0"/>
                  </a:moveTo>
                  <a:lnTo>
                    <a:pt x="190048" y="380096"/>
                  </a:lnTo>
                  <a:lnTo>
                    <a:pt x="0" y="760193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492D72EA-7072-7E2C-10D6-6FA3DFA46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000" t="57085" r="-2918" b="31244"/>
            <a:stretch>
              <a:fillRect/>
            </a:stretch>
          </p:blipFill>
          <p:spPr>
            <a:xfrm>
              <a:off x="12192001" y="3885313"/>
              <a:ext cx="200095" cy="800380"/>
            </a:xfrm>
            <a:custGeom>
              <a:avLst/>
              <a:gdLst>
                <a:gd name="connsiteX0" fmla="*/ 0 w 200095"/>
                <a:gd name="connsiteY0" fmla="*/ 0 h 800380"/>
                <a:gd name="connsiteX1" fmla="*/ 200095 w 200095"/>
                <a:gd name="connsiteY1" fmla="*/ 400190 h 800380"/>
                <a:gd name="connsiteX2" fmla="*/ 0 w 200095"/>
                <a:gd name="connsiteY2" fmla="*/ 800380 h 800380"/>
                <a:gd name="connsiteX3" fmla="*/ 0 w 200095"/>
                <a:gd name="connsiteY3" fmla="*/ 0 h 800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095" h="800380">
                  <a:moveTo>
                    <a:pt x="0" y="0"/>
                  </a:moveTo>
                  <a:lnTo>
                    <a:pt x="200095" y="400190"/>
                  </a:lnTo>
                  <a:lnTo>
                    <a:pt x="0" y="800380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B84574F-3F3C-0694-0A12-48734538A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000" t="82937" r="-2771" b="5979"/>
            <a:stretch>
              <a:fillRect/>
            </a:stretch>
          </p:blipFill>
          <p:spPr>
            <a:xfrm>
              <a:off x="12192001" y="5658200"/>
              <a:ext cx="190047" cy="760188"/>
            </a:xfrm>
            <a:custGeom>
              <a:avLst/>
              <a:gdLst>
                <a:gd name="connsiteX0" fmla="*/ 0 w 190047"/>
                <a:gd name="connsiteY0" fmla="*/ 0 h 760188"/>
                <a:gd name="connsiteX1" fmla="*/ 190047 w 190047"/>
                <a:gd name="connsiteY1" fmla="*/ 380094 h 760188"/>
                <a:gd name="connsiteX2" fmla="*/ 0 w 190047"/>
                <a:gd name="connsiteY2" fmla="*/ 760188 h 760188"/>
                <a:gd name="connsiteX3" fmla="*/ 0 w 190047"/>
                <a:gd name="connsiteY3" fmla="*/ 0 h 760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047" h="760188">
                  <a:moveTo>
                    <a:pt x="0" y="0"/>
                  </a:moveTo>
                  <a:lnTo>
                    <a:pt x="190047" y="380094"/>
                  </a:lnTo>
                  <a:lnTo>
                    <a:pt x="0" y="760188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F7F743C-3E61-FB50-58E0-325666368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011" t="94021"/>
            <a:stretch>
              <a:fillRect/>
            </a:stretch>
          </p:blipFill>
          <p:spPr>
            <a:xfrm>
              <a:off x="11986988" y="6418389"/>
              <a:ext cx="205012" cy="410025"/>
            </a:xfrm>
            <a:custGeom>
              <a:avLst/>
              <a:gdLst>
                <a:gd name="connsiteX0" fmla="*/ 205012 w 205012"/>
                <a:gd name="connsiteY0" fmla="*/ 0 h 410025"/>
                <a:gd name="connsiteX1" fmla="*/ 205012 w 205012"/>
                <a:gd name="connsiteY1" fmla="*/ 410025 h 410025"/>
                <a:gd name="connsiteX2" fmla="*/ 0 w 205012"/>
                <a:gd name="connsiteY2" fmla="*/ 410025 h 410025"/>
                <a:gd name="connsiteX3" fmla="*/ 205012 w 205012"/>
                <a:gd name="connsiteY3" fmla="*/ 0 h 41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5012" h="410025">
                  <a:moveTo>
                    <a:pt x="205012" y="0"/>
                  </a:moveTo>
                  <a:lnTo>
                    <a:pt x="205012" y="410025"/>
                  </a:lnTo>
                  <a:lnTo>
                    <a:pt x="0" y="410025"/>
                  </a:lnTo>
                  <a:lnTo>
                    <a:pt x="205012" y="0"/>
                  </a:lnTo>
                  <a:close/>
                </a:path>
              </a:pathLst>
            </a:cu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8A69EAE-3850-465C-615F-6891F8B66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066" t="100000" r="2989" b="-431"/>
            <a:stretch>
              <a:fillRect/>
            </a:stretch>
          </p:blipFill>
          <p:spPr>
            <a:xfrm>
              <a:off x="10962062" y="6828414"/>
              <a:ext cx="1024926" cy="29587"/>
            </a:xfrm>
            <a:custGeom>
              <a:avLst/>
              <a:gdLst>
                <a:gd name="connsiteX0" fmla="*/ 0 w 1024926"/>
                <a:gd name="connsiteY0" fmla="*/ 0 h 29587"/>
                <a:gd name="connsiteX1" fmla="*/ 1024926 w 1024926"/>
                <a:gd name="connsiteY1" fmla="*/ 0 h 29587"/>
                <a:gd name="connsiteX2" fmla="*/ 1010132 w 1024926"/>
                <a:gd name="connsiteY2" fmla="*/ 29587 h 29587"/>
                <a:gd name="connsiteX3" fmla="*/ 14793 w 1024926"/>
                <a:gd name="connsiteY3" fmla="*/ 29587 h 29587"/>
                <a:gd name="connsiteX4" fmla="*/ 0 w 1024926"/>
                <a:gd name="connsiteY4" fmla="*/ 0 h 29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4926" h="29587">
                  <a:moveTo>
                    <a:pt x="0" y="0"/>
                  </a:moveTo>
                  <a:lnTo>
                    <a:pt x="1024926" y="0"/>
                  </a:lnTo>
                  <a:lnTo>
                    <a:pt x="1010132" y="29587"/>
                  </a:lnTo>
                  <a:lnTo>
                    <a:pt x="14793" y="29587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2B72825-B8BE-76EA-26C2-7B27CCE0F891}"/>
              </a:ext>
            </a:extLst>
          </p:cNvPr>
          <p:cNvSpPr txBox="1"/>
          <p:nvPr/>
        </p:nvSpPr>
        <p:spPr>
          <a:xfrm>
            <a:off x="605225" y="238442"/>
            <a:ext cx="680679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Interactive Visualizations: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Emphasized the value of interactive 	visualizations for analyzing complex data, 	making it accessible and understandable to users.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852CDE-3821-E9D7-F028-6CF3F36FC8E6}"/>
              </a:ext>
            </a:extLst>
          </p:cNvPr>
          <p:cNvSpPr txBox="1"/>
          <p:nvPr/>
        </p:nvSpPr>
        <p:spPr>
          <a:xfrm>
            <a:off x="650445" y="1561177"/>
            <a:ext cx="6357768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Challenges Overcome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Algorithm Optimization: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Efficiently optimized the core algorithms for toll zone detection and dynamic toll calculation.</a:t>
            </a:r>
          </a:p>
          <a:p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Data Integration: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Successfully integrated various data sources and visualization tools into a cohesive system.</a:t>
            </a:r>
          </a:p>
          <a:p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User Interface Design: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Developed an intuitive and responsive user interface that enhances user interaction and experience.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Future Enhancements</a:t>
            </a:r>
          </a:p>
          <a:p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Real-Time Data Integration: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Incorporate real-time traffic and congestion data for more accurate and dynamic toll calculations.</a:t>
            </a:r>
          </a:p>
        </p:txBody>
      </p:sp>
    </p:spTree>
    <p:extLst>
      <p:ext uri="{BB962C8B-B14F-4D97-AF65-F5344CB8AC3E}">
        <p14:creationId xmlns:p14="http://schemas.microsoft.com/office/powerpoint/2010/main" val="3090550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EE7FE098-B7C5-3867-55B1-21E2984F2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59" t="-9635" r="73153" b="100000"/>
          <a:stretch>
            <a:fillRect/>
          </a:stretch>
        </p:blipFill>
        <p:spPr>
          <a:xfrm>
            <a:off x="798416" y="-629741"/>
            <a:ext cx="1311564" cy="655782"/>
          </a:xfrm>
          <a:custGeom>
            <a:avLst/>
            <a:gdLst>
              <a:gd name="connsiteX0" fmla="*/ 655782 w 1311564"/>
              <a:gd name="connsiteY0" fmla="*/ 0 h 655782"/>
              <a:gd name="connsiteX1" fmla="*/ 1311564 w 1311564"/>
              <a:gd name="connsiteY1" fmla="*/ 655782 h 655782"/>
              <a:gd name="connsiteX2" fmla="*/ 0 w 1311564"/>
              <a:gd name="connsiteY2" fmla="*/ 655782 h 655782"/>
              <a:gd name="connsiteX3" fmla="*/ 655782 w 1311564"/>
              <a:gd name="connsiteY3" fmla="*/ 0 h 65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1564" h="655782">
                <a:moveTo>
                  <a:pt x="655782" y="0"/>
                </a:moveTo>
                <a:lnTo>
                  <a:pt x="1311564" y="655782"/>
                </a:lnTo>
                <a:lnTo>
                  <a:pt x="0" y="655782"/>
                </a:lnTo>
                <a:lnTo>
                  <a:pt x="655782" y="0"/>
                </a:lnTo>
                <a:close/>
              </a:path>
            </a:pathLst>
          </a:cu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47013F0-570B-9230-3DAC-FD18EBD8BC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752" t="11731" r="100000" b="56507"/>
          <a:stretch>
            <a:fillRect/>
          </a:stretch>
        </p:blipFill>
        <p:spPr>
          <a:xfrm>
            <a:off x="-1080834" y="824457"/>
            <a:ext cx="1080835" cy="2161670"/>
          </a:xfrm>
          <a:custGeom>
            <a:avLst/>
            <a:gdLst>
              <a:gd name="connsiteX0" fmla="*/ 1080835 w 1080835"/>
              <a:gd name="connsiteY0" fmla="*/ 0 h 2161670"/>
              <a:gd name="connsiteX1" fmla="*/ 1080835 w 1080835"/>
              <a:gd name="connsiteY1" fmla="*/ 2161670 h 2161670"/>
              <a:gd name="connsiteX2" fmla="*/ 0 w 1080835"/>
              <a:gd name="connsiteY2" fmla="*/ 1080835 h 2161670"/>
              <a:gd name="connsiteX3" fmla="*/ 1080835 w 1080835"/>
              <a:gd name="connsiteY3" fmla="*/ 0 h 216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0835" h="2161670">
                <a:moveTo>
                  <a:pt x="1080835" y="0"/>
                </a:moveTo>
                <a:lnTo>
                  <a:pt x="1080835" y="2161670"/>
                </a:lnTo>
                <a:lnTo>
                  <a:pt x="0" y="1080835"/>
                </a:lnTo>
                <a:lnTo>
                  <a:pt x="1080835" y="0"/>
                </a:lnTo>
                <a:close/>
              </a:path>
            </a:pathLst>
          </a:cu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13FE10A0-F79C-E0AC-B2A3-FB5EA5DA9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845" t="29840" r="100376" b="34975"/>
          <a:stretch>
            <a:fillRect/>
          </a:stretch>
        </p:blipFill>
        <p:spPr>
          <a:xfrm>
            <a:off x="-2424175" y="2056940"/>
            <a:ext cx="2394644" cy="2394645"/>
          </a:xfrm>
          <a:custGeom>
            <a:avLst/>
            <a:gdLst>
              <a:gd name="connsiteX0" fmla="*/ 1191692 w 2394644"/>
              <a:gd name="connsiteY0" fmla="*/ 0 h 2394645"/>
              <a:gd name="connsiteX1" fmla="*/ 2394644 w 2394644"/>
              <a:gd name="connsiteY1" fmla="*/ 1202952 h 2394645"/>
              <a:gd name="connsiteX2" fmla="*/ 1202952 w 2394644"/>
              <a:gd name="connsiteY2" fmla="*/ 2394645 h 2394645"/>
              <a:gd name="connsiteX3" fmla="*/ 0 w 2394644"/>
              <a:gd name="connsiteY3" fmla="*/ 1191693 h 2394645"/>
              <a:gd name="connsiteX4" fmla="*/ 1191692 w 2394644"/>
              <a:gd name="connsiteY4" fmla="*/ 0 h 2394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4644" h="2394645">
                <a:moveTo>
                  <a:pt x="1191692" y="0"/>
                </a:moveTo>
                <a:lnTo>
                  <a:pt x="2394644" y="1202952"/>
                </a:lnTo>
                <a:lnTo>
                  <a:pt x="1202952" y="2394645"/>
                </a:lnTo>
                <a:lnTo>
                  <a:pt x="0" y="1191693"/>
                </a:lnTo>
                <a:lnTo>
                  <a:pt x="1191692" y="0"/>
                </a:lnTo>
                <a:close/>
              </a:path>
            </a:pathLst>
          </a:cu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D739415-01D0-CA73-5C62-DCC97DD1D5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591" t="51580" r="100000" b="17032"/>
          <a:stretch>
            <a:fillRect/>
          </a:stretch>
        </p:blipFill>
        <p:spPr>
          <a:xfrm>
            <a:off x="-1068142" y="3536521"/>
            <a:ext cx="1068143" cy="2136287"/>
          </a:xfrm>
          <a:custGeom>
            <a:avLst/>
            <a:gdLst>
              <a:gd name="connsiteX0" fmla="*/ 1068143 w 1068143"/>
              <a:gd name="connsiteY0" fmla="*/ 0 h 2136287"/>
              <a:gd name="connsiteX1" fmla="*/ 1068143 w 1068143"/>
              <a:gd name="connsiteY1" fmla="*/ 2136287 h 2136287"/>
              <a:gd name="connsiteX2" fmla="*/ 0 w 1068143"/>
              <a:gd name="connsiteY2" fmla="*/ 1068144 h 2136287"/>
              <a:gd name="connsiteX3" fmla="*/ 1068143 w 1068143"/>
              <a:gd name="connsiteY3" fmla="*/ 0 h 2136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8143" h="2136287">
                <a:moveTo>
                  <a:pt x="1068143" y="0"/>
                </a:moveTo>
                <a:lnTo>
                  <a:pt x="1068143" y="2136287"/>
                </a:lnTo>
                <a:lnTo>
                  <a:pt x="0" y="1068144"/>
                </a:lnTo>
                <a:lnTo>
                  <a:pt x="1068143" y="0"/>
                </a:lnTo>
                <a:close/>
              </a:path>
            </a:pathLst>
          </a:cu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71E84E4-44A4-7D44-2E54-8682C97F9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9" t="100000" r="76810" b="-4874"/>
          <a:stretch>
            <a:fillRect/>
          </a:stretch>
        </p:blipFill>
        <p:spPr>
          <a:xfrm>
            <a:off x="1159150" y="6831958"/>
            <a:ext cx="663382" cy="331691"/>
          </a:xfrm>
          <a:custGeom>
            <a:avLst/>
            <a:gdLst>
              <a:gd name="connsiteX0" fmla="*/ 0 w 663382"/>
              <a:gd name="connsiteY0" fmla="*/ 0 h 331691"/>
              <a:gd name="connsiteX1" fmla="*/ 663382 w 663382"/>
              <a:gd name="connsiteY1" fmla="*/ 0 h 331691"/>
              <a:gd name="connsiteX2" fmla="*/ 331691 w 663382"/>
              <a:gd name="connsiteY2" fmla="*/ 331691 h 331691"/>
              <a:gd name="connsiteX3" fmla="*/ 0 w 663382"/>
              <a:gd name="connsiteY3" fmla="*/ 0 h 331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3382" h="331691">
                <a:moveTo>
                  <a:pt x="0" y="0"/>
                </a:moveTo>
                <a:lnTo>
                  <a:pt x="663382" y="0"/>
                </a:lnTo>
                <a:lnTo>
                  <a:pt x="331691" y="331691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3297A25-E236-DD0F-1CBE-555A46077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3" t="-15462" r="69294" b="100000"/>
          <a:stretch>
            <a:fillRect/>
          </a:stretch>
        </p:blipFill>
        <p:spPr>
          <a:xfrm>
            <a:off x="492256" y="-1026322"/>
            <a:ext cx="1921021" cy="1052363"/>
          </a:xfrm>
          <a:custGeom>
            <a:avLst/>
            <a:gdLst>
              <a:gd name="connsiteX0" fmla="*/ 868658 w 1921021"/>
              <a:gd name="connsiteY0" fmla="*/ 0 h 1052363"/>
              <a:gd name="connsiteX1" fmla="*/ 960510 w 1921021"/>
              <a:gd name="connsiteY1" fmla="*/ 91853 h 1052363"/>
              <a:gd name="connsiteX2" fmla="*/ 1051503 w 1921021"/>
              <a:gd name="connsiteY2" fmla="*/ 860 h 1052363"/>
              <a:gd name="connsiteX3" fmla="*/ 1204584 w 1921021"/>
              <a:gd name="connsiteY3" fmla="*/ 153940 h 1052363"/>
              <a:gd name="connsiteX4" fmla="*/ 1113591 w 1921021"/>
              <a:gd name="connsiteY4" fmla="*/ 244933 h 1052363"/>
              <a:gd name="connsiteX5" fmla="*/ 1921021 w 1921021"/>
              <a:gd name="connsiteY5" fmla="*/ 1052363 h 1052363"/>
              <a:gd name="connsiteX6" fmla="*/ 1617725 w 1921021"/>
              <a:gd name="connsiteY6" fmla="*/ 1052363 h 1052363"/>
              <a:gd name="connsiteX7" fmla="*/ 961943 w 1921021"/>
              <a:gd name="connsiteY7" fmla="*/ 396581 h 1052363"/>
              <a:gd name="connsiteX8" fmla="*/ 306161 w 1921021"/>
              <a:gd name="connsiteY8" fmla="*/ 1052363 h 1052363"/>
              <a:gd name="connsiteX9" fmla="*/ 0 w 1921021"/>
              <a:gd name="connsiteY9" fmla="*/ 1052363 h 1052363"/>
              <a:gd name="connsiteX10" fmla="*/ 808863 w 1921021"/>
              <a:gd name="connsiteY10" fmla="*/ 243501 h 1052363"/>
              <a:gd name="connsiteX11" fmla="*/ 717010 w 1921021"/>
              <a:gd name="connsiteY11" fmla="*/ 151648 h 1052363"/>
              <a:gd name="connsiteX12" fmla="*/ 868658 w 1921021"/>
              <a:gd name="connsiteY12" fmla="*/ 0 h 1052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21021" h="1052363">
                <a:moveTo>
                  <a:pt x="868658" y="0"/>
                </a:moveTo>
                <a:lnTo>
                  <a:pt x="960510" y="91853"/>
                </a:lnTo>
                <a:lnTo>
                  <a:pt x="1051503" y="860"/>
                </a:lnTo>
                <a:lnTo>
                  <a:pt x="1204584" y="153940"/>
                </a:lnTo>
                <a:lnTo>
                  <a:pt x="1113591" y="244933"/>
                </a:lnTo>
                <a:lnTo>
                  <a:pt x="1921021" y="1052363"/>
                </a:lnTo>
                <a:lnTo>
                  <a:pt x="1617725" y="1052363"/>
                </a:lnTo>
                <a:lnTo>
                  <a:pt x="961943" y="396581"/>
                </a:lnTo>
                <a:lnTo>
                  <a:pt x="306161" y="1052363"/>
                </a:lnTo>
                <a:lnTo>
                  <a:pt x="0" y="1052363"/>
                </a:lnTo>
                <a:lnTo>
                  <a:pt x="808863" y="243501"/>
                </a:lnTo>
                <a:lnTo>
                  <a:pt x="717010" y="151648"/>
                </a:lnTo>
                <a:lnTo>
                  <a:pt x="868658" y="0"/>
                </a:lnTo>
                <a:close/>
              </a:path>
            </a:pathLst>
          </a:cu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0C97C52-8F22-F3CD-9DC2-CDFD93B98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737" b="94375"/>
          <a:stretch>
            <a:fillRect/>
          </a:stretch>
        </p:blipFill>
        <p:spPr>
          <a:xfrm>
            <a:off x="1" y="26041"/>
            <a:ext cx="492255" cy="382830"/>
          </a:xfrm>
          <a:custGeom>
            <a:avLst/>
            <a:gdLst>
              <a:gd name="connsiteX0" fmla="*/ 0 w 492255"/>
              <a:gd name="connsiteY0" fmla="*/ 0 h 382830"/>
              <a:gd name="connsiteX1" fmla="*/ 492255 w 492255"/>
              <a:gd name="connsiteY1" fmla="*/ 0 h 382830"/>
              <a:gd name="connsiteX2" fmla="*/ 109425 w 492255"/>
              <a:gd name="connsiteY2" fmla="*/ 382830 h 382830"/>
              <a:gd name="connsiteX3" fmla="*/ 17572 w 492255"/>
              <a:gd name="connsiteY3" fmla="*/ 290978 h 382830"/>
              <a:gd name="connsiteX4" fmla="*/ 0 w 492255"/>
              <a:gd name="connsiteY4" fmla="*/ 308550 h 382830"/>
              <a:gd name="connsiteX5" fmla="*/ 0 w 492255"/>
              <a:gd name="connsiteY5" fmla="*/ 0 h 38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255" h="382830">
                <a:moveTo>
                  <a:pt x="0" y="0"/>
                </a:moveTo>
                <a:lnTo>
                  <a:pt x="492255" y="0"/>
                </a:lnTo>
                <a:lnTo>
                  <a:pt x="109425" y="382830"/>
                </a:lnTo>
                <a:lnTo>
                  <a:pt x="17572" y="290978"/>
                </a:lnTo>
                <a:lnTo>
                  <a:pt x="0" y="30855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BAD0281-4210-2A2F-5B0B-F71E71866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0" r="66191" b="74451"/>
          <a:stretch>
            <a:fillRect/>
          </a:stretch>
        </p:blipFill>
        <p:spPr>
          <a:xfrm>
            <a:off x="262506" y="26041"/>
            <a:ext cx="2394645" cy="1738863"/>
          </a:xfrm>
          <a:custGeom>
            <a:avLst/>
            <a:gdLst>
              <a:gd name="connsiteX0" fmla="*/ 535911 w 2394645"/>
              <a:gd name="connsiteY0" fmla="*/ 0 h 1738863"/>
              <a:gd name="connsiteX1" fmla="*/ 1847475 w 2394645"/>
              <a:gd name="connsiteY1" fmla="*/ 0 h 1738863"/>
              <a:gd name="connsiteX2" fmla="*/ 2394645 w 2394645"/>
              <a:gd name="connsiteY2" fmla="*/ 547170 h 1738863"/>
              <a:gd name="connsiteX3" fmla="*/ 1202952 w 2394645"/>
              <a:gd name="connsiteY3" fmla="*/ 1738863 h 1738863"/>
              <a:gd name="connsiteX4" fmla="*/ 0 w 2394645"/>
              <a:gd name="connsiteY4" fmla="*/ 535911 h 1738863"/>
              <a:gd name="connsiteX5" fmla="*/ 535911 w 2394645"/>
              <a:gd name="connsiteY5" fmla="*/ 0 h 1738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94645" h="1738863">
                <a:moveTo>
                  <a:pt x="535911" y="0"/>
                </a:moveTo>
                <a:lnTo>
                  <a:pt x="1847475" y="0"/>
                </a:lnTo>
                <a:lnTo>
                  <a:pt x="2394645" y="547170"/>
                </a:lnTo>
                <a:lnTo>
                  <a:pt x="1202952" y="1738863"/>
                </a:lnTo>
                <a:lnTo>
                  <a:pt x="0" y="535911"/>
                </a:lnTo>
                <a:lnTo>
                  <a:pt x="535911" y="0"/>
                </a:lnTo>
                <a:close/>
              </a:path>
            </a:pathLst>
          </a:cu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8249C69-DBC5-0F9E-8F0B-0E9278F31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891" t="4534" r="100000" b="9901"/>
          <a:stretch>
            <a:fillRect/>
          </a:stretch>
        </p:blipFill>
        <p:spPr>
          <a:xfrm>
            <a:off x="-2820756" y="334591"/>
            <a:ext cx="2820757" cy="5823499"/>
          </a:xfrm>
          <a:custGeom>
            <a:avLst/>
            <a:gdLst>
              <a:gd name="connsiteX0" fmla="*/ 2820757 w 2820757"/>
              <a:gd name="connsiteY0" fmla="*/ 0 h 5823499"/>
              <a:gd name="connsiteX1" fmla="*/ 2820757 w 2820757"/>
              <a:gd name="connsiteY1" fmla="*/ 489866 h 5823499"/>
              <a:gd name="connsiteX2" fmla="*/ 1739922 w 2820757"/>
              <a:gd name="connsiteY2" fmla="*/ 1570701 h 5823499"/>
              <a:gd name="connsiteX3" fmla="*/ 2820757 w 2820757"/>
              <a:gd name="connsiteY3" fmla="*/ 2651536 h 5823499"/>
              <a:gd name="connsiteX4" fmla="*/ 2820757 w 2820757"/>
              <a:gd name="connsiteY4" fmla="*/ 3201930 h 5823499"/>
              <a:gd name="connsiteX5" fmla="*/ 1752614 w 2820757"/>
              <a:gd name="connsiteY5" fmla="*/ 4270074 h 5823499"/>
              <a:gd name="connsiteX6" fmla="*/ 2820757 w 2820757"/>
              <a:gd name="connsiteY6" fmla="*/ 5338217 h 5823499"/>
              <a:gd name="connsiteX7" fmla="*/ 2820757 w 2820757"/>
              <a:gd name="connsiteY7" fmla="*/ 5823499 h 5823499"/>
              <a:gd name="connsiteX8" fmla="*/ 2712925 w 2820757"/>
              <a:gd name="connsiteY8" fmla="*/ 5715667 h 5823499"/>
              <a:gd name="connsiteX9" fmla="*/ 2803918 w 2820757"/>
              <a:gd name="connsiteY9" fmla="*/ 5624674 h 5823499"/>
              <a:gd name="connsiteX10" fmla="*/ 1600966 w 2820757"/>
              <a:gd name="connsiteY10" fmla="*/ 4421722 h 5823499"/>
              <a:gd name="connsiteX11" fmla="*/ 1509973 w 2820757"/>
              <a:gd name="connsiteY11" fmla="*/ 4512715 h 5823499"/>
              <a:gd name="connsiteX12" fmla="*/ 1356893 w 2820757"/>
              <a:gd name="connsiteY12" fmla="*/ 4359634 h 5823499"/>
              <a:gd name="connsiteX13" fmla="*/ 1447886 w 2820757"/>
              <a:gd name="connsiteY13" fmla="*/ 4268641 h 5823499"/>
              <a:gd name="connsiteX14" fmla="*/ 244934 w 2820757"/>
              <a:gd name="connsiteY14" fmla="*/ 3065689 h 5823499"/>
              <a:gd name="connsiteX15" fmla="*/ 153941 w 2820757"/>
              <a:gd name="connsiteY15" fmla="*/ 3156682 h 5823499"/>
              <a:gd name="connsiteX16" fmla="*/ 860 w 2820757"/>
              <a:gd name="connsiteY16" fmla="*/ 3003602 h 5823499"/>
              <a:gd name="connsiteX17" fmla="*/ 91853 w 2820757"/>
              <a:gd name="connsiteY17" fmla="*/ 2912609 h 5823499"/>
              <a:gd name="connsiteX18" fmla="*/ 0 w 2820757"/>
              <a:gd name="connsiteY18" fmla="*/ 2820756 h 5823499"/>
              <a:gd name="connsiteX19" fmla="*/ 151648 w 2820757"/>
              <a:gd name="connsiteY19" fmla="*/ 2669108 h 5823499"/>
              <a:gd name="connsiteX20" fmla="*/ 243501 w 2820757"/>
              <a:gd name="connsiteY20" fmla="*/ 2760961 h 5823499"/>
              <a:gd name="connsiteX21" fmla="*/ 1435194 w 2820757"/>
              <a:gd name="connsiteY21" fmla="*/ 1569269 h 5823499"/>
              <a:gd name="connsiteX22" fmla="*/ 1343341 w 2820757"/>
              <a:gd name="connsiteY22" fmla="*/ 1477416 h 5823499"/>
              <a:gd name="connsiteX23" fmla="*/ 1494989 w 2820757"/>
              <a:gd name="connsiteY23" fmla="*/ 1325768 h 5823499"/>
              <a:gd name="connsiteX24" fmla="*/ 1586841 w 2820757"/>
              <a:gd name="connsiteY24" fmla="*/ 1417621 h 5823499"/>
              <a:gd name="connsiteX25" fmla="*/ 2778534 w 2820757"/>
              <a:gd name="connsiteY25" fmla="*/ 225928 h 5823499"/>
              <a:gd name="connsiteX26" fmla="*/ 2686681 w 2820757"/>
              <a:gd name="connsiteY26" fmla="*/ 134075 h 5823499"/>
              <a:gd name="connsiteX27" fmla="*/ 2820757 w 2820757"/>
              <a:gd name="connsiteY27" fmla="*/ 0 h 5823499"/>
              <a:gd name="connsiteX28" fmla="*/ 1588274 w 2820757"/>
              <a:gd name="connsiteY28" fmla="*/ 1722349 h 5823499"/>
              <a:gd name="connsiteX29" fmla="*/ 396582 w 2820757"/>
              <a:gd name="connsiteY29" fmla="*/ 2914042 h 5823499"/>
              <a:gd name="connsiteX30" fmla="*/ 1599534 w 2820757"/>
              <a:gd name="connsiteY30" fmla="*/ 4116994 h 5823499"/>
              <a:gd name="connsiteX31" fmla="*/ 2791226 w 2820757"/>
              <a:gd name="connsiteY31" fmla="*/ 2925301 h 5823499"/>
              <a:gd name="connsiteX32" fmla="*/ 1588274 w 2820757"/>
              <a:gd name="connsiteY32" fmla="*/ 1722349 h 5823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820757" h="5823499">
                <a:moveTo>
                  <a:pt x="2820757" y="0"/>
                </a:moveTo>
                <a:lnTo>
                  <a:pt x="2820757" y="489866"/>
                </a:lnTo>
                <a:lnTo>
                  <a:pt x="1739922" y="1570701"/>
                </a:lnTo>
                <a:lnTo>
                  <a:pt x="2820757" y="2651536"/>
                </a:lnTo>
                <a:lnTo>
                  <a:pt x="2820757" y="3201930"/>
                </a:lnTo>
                <a:lnTo>
                  <a:pt x="1752614" y="4270074"/>
                </a:lnTo>
                <a:lnTo>
                  <a:pt x="2820757" y="5338217"/>
                </a:lnTo>
                <a:lnTo>
                  <a:pt x="2820757" y="5823499"/>
                </a:lnTo>
                <a:lnTo>
                  <a:pt x="2712925" y="5715667"/>
                </a:lnTo>
                <a:lnTo>
                  <a:pt x="2803918" y="5624674"/>
                </a:lnTo>
                <a:lnTo>
                  <a:pt x="1600966" y="4421722"/>
                </a:lnTo>
                <a:lnTo>
                  <a:pt x="1509973" y="4512715"/>
                </a:lnTo>
                <a:lnTo>
                  <a:pt x="1356893" y="4359634"/>
                </a:lnTo>
                <a:lnTo>
                  <a:pt x="1447886" y="4268641"/>
                </a:lnTo>
                <a:lnTo>
                  <a:pt x="244934" y="3065689"/>
                </a:lnTo>
                <a:lnTo>
                  <a:pt x="153941" y="3156682"/>
                </a:lnTo>
                <a:lnTo>
                  <a:pt x="860" y="3003602"/>
                </a:lnTo>
                <a:lnTo>
                  <a:pt x="91853" y="2912609"/>
                </a:lnTo>
                <a:lnTo>
                  <a:pt x="0" y="2820756"/>
                </a:lnTo>
                <a:lnTo>
                  <a:pt x="151648" y="2669108"/>
                </a:lnTo>
                <a:lnTo>
                  <a:pt x="243501" y="2760961"/>
                </a:lnTo>
                <a:lnTo>
                  <a:pt x="1435194" y="1569269"/>
                </a:lnTo>
                <a:lnTo>
                  <a:pt x="1343341" y="1477416"/>
                </a:lnTo>
                <a:lnTo>
                  <a:pt x="1494989" y="1325768"/>
                </a:lnTo>
                <a:lnTo>
                  <a:pt x="1586841" y="1417621"/>
                </a:lnTo>
                <a:lnTo>
                  <a:pt x="2778534" y="225928"/>
                </a:lnTo>
                <a:lnTo>
                  <a:pt x="2686681" y="134075"/>
                </a:lnTo>
                <a:lnTo>
                  <a:pt x="2820757" y="0"/>
                </a:lnTo>
                <a:close/>
                <a:moveTo>
                  <a:pt x="1588274" y="1722349"/>
                </a:moveTo>
                <a:lnTo>
                  <a:pt x="396582" y="2914042"/>
                </a:lnTo>
                <a:lnTo>
                  <a:pt x="1599534" y="4116994"/>
                </a:lnTo>
                <a:lnTo>
                  <a:pt x="2791226" y="2925301"/>
                </a:lnTo>
                <a:lnTo>
                  <a:pt x="1588274" y="1722349"/>
                </a:lnTo>
                <a:close/>
              </a:path>
            </a:pathLst>
          </a:cu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D0D1F2A-B564-AE76-195B-DB9822C964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02" r="83283" b="54713"/>
          <a:stretch>
            <a:fillRect/>
          </a:stretch>
        </p:blipFill>
        <p:spPr>
          <a:xfrm>
            <a:off x="0" y="713599"/>
            <a:ext cx="1313810" cy="2394645"/>
          </a:xfrm>
          <a:custGeom>
            <a:avLst/>
            <a:gdLst>
              <a:gd name="connsiteX0" fmla="*/ 110858 w 1313810"/>
              <a:gd name="connsiteY0" fmla="*/ 0 h 2394645"/>
              <a:gd name="connsiteX1" fmla="*/ 1313810 w 1313810"/>
              <a:gd name="connsiteY1" fmla="*/ 1202952 h 2394645"/>
              <a:gd name="connsiteX2" fmla="*/ 122117 w 1313810"/>
              <a:gd name="connsiteY2" fmla="*/ 2394645 h 2394645"/>
              <a:gd name="connsiteX3" fmla="*/ 0 w 1313810"/>
              <a:gd name="connsiteY3" fmla="*/ 2272528 h 2394645"/>
              <a:gd name="connsiteX4" fmla="*/ 0 w 1313810"/>
              <a:gd name="connsiteY4" fmla="*/ 110858 h 2394645"/>
              <a:gd name="connsiteX5" fmla="*/ 110858 w 1313810"/>
              <a:gd name="connsiteY5" fmla="*/ 0 h 2394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3810" h="2394645">
                <a:moveTo>
                  <a:pt x="110858" y="0"/>
                </a:moveTo>
                <a:lnTo>
                  <a:pt x="1313810" y="1202952"/>
                </a:lnTo>
                <a:lnTo>
                  <a:pt x="122117" y="2394645"/>
                </a:lnTo>
                <a:lnTo>
                  <a:pt x="0" y="2272528"/>
                </a:lnTo>
                <a:lnTo>
                  <a:pt x="0" y="110858"/>
                </a:lnTo>
                <a:lnTo>
                  <a:pt x="110858" y="0"/>
                </a:lnTo>
                <a:close/>
              </a:path>
            </a:pathLst>
          </a:cu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FBC89C0-99C0-BC2C-BDA2-53BEC4C31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94" t="10289" r="48937" b="54526"/>
          <a:stretch>
            <a:fillRect/>
          </a:stretch>
        </p:blipFill>
        <p:spPr>
          <a:xfrm>
            <a:off x="1618538" y="726291"/>
            <a:ext cx="2394644" cy="2394645"/>
          </a:xfrm>
          <a:custGeom>
            <a:avLst/>
            <a:gdLst>
              <a:gd name="connsiteX0" fmla="*/ 1191692 w 2394644"/>
              <a:gd name="connsiteY0" fmla="*/ 0 h 2394645"/>
              <a:gd name="connsiteX1" fmla="*/ 2394644 w 2394644"/>
              <a:gd name="connsiteY1" fmla="*/ 1202952 h 2394645"/>
              <a:gd name="connsiteX2" fmla="*/ 1202952 w 2394644"/>
              <a:gd name="connsiteY2" fmla="*/ 2394645 h 2394645"/>
              <a:gd name="connsiteX3" fmla="*/ 0 w 2394644"/>
              <a:gd name="connsiteY3" fmla="*/ 1191693 h 2394645"/>
              <a:gd name="connsiteX4" fmla="*/ 1191692 w 2394644"/>
              <a:gd name="connsiteY4" fmla="*/ 0 h 2394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4644" h="2394645">
                <a:moveTo>
                  <a:pt x="1191692" y="0"/>
                </a:moveTo>
                <a:lnTo>
                  <a:pt x="2394644" y="1202952"/>
                </a:lnTo>
                <a:lnTo>
                  <a:pt x="1202952" y="2394645"/>
                </a:lnTo>
                <a:lnTo>
                  <a:pt x="0" y="1191693"/>
                </a:lnTo>
                <a:lnTo>
                  <a:pt x="1191692" y="0"/>
                </a:lnTo>
                <a:close/>
              </a:path>
            </a:pathLst>
          </a:cu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E36106A-0CAE-6300-320F-AAEA3B702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2" t="30027" r="66029" b="34789"/>
          <a:stretch>
            <a:fillRect/>
          </a:stretch>
        </p:blipFill>
        <p:spPr>
          <a:xfrm>
            <a:off x="275198" y="2069632"/>
            <a:ext cx="2394645" cy="2394645"/>
          </a:xfrm>
          <a:custGeom>
            <a:avLst/>
            <a:gdLst>
              <a:gd name="connsiteX0" fmla="*/ 1191693 w 2394645"/>
              <a:gd name="connsiteY0" fmla="*/ 0 h 2394645"/>
              <a:gd name="connsiteX1" fmla="*/ 2394645 w 2394645"/>
              <a:gd name="connsiteY1" fmla="*/ 1202952 h 2394645"/>
              <a:gd name="connsiteX2" fmla="*/ 1202952 w 2394645"/>
              <a:gd name="connsiteY2" fmla="*/ 2394645 h 2394645"/>
              <a:gd name="connsiteX3" fmla="*/ 0 w 2394645"/>
              <a:gd name="connsiteY3" fmla="*/ 1191692 h 2394645"/>
              <a:gd name="connsiteX4" fmla="*/ 1191693 w 2394645"/>
              <a:gd name="connsiteY4" fmla="*/ 0 h 2394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4645" h="2394645">
                <a:moveTo>
                  <a:pt x="1191693" y="0"/>
                </a:moveTo>
                <a:lnTo>
                  <a:pt x="2394645" y="1202952"/>
                </a:lnTo>
                <a:lnTo>
                  <a:pt x="1202952" y="2394645"/>
                </a:lnTo>
                <a:lnTo>
                  <a:pt x="0" y="1191692"/>
                </a:lnTo>
                <a:lnTo>
                  <a:pt x="1191693" y="0"/>
                </a:lnTo>
                <a:close/>
              </a:path>
            </a:pathLst>
          </a:cu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C2B5D8F-CF74-8253-3D3C-459D84E0F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48" t="30213" r="31683" b="34602"/>
          <a:stretch>
            <a:fillRect/>
          </a:stretch>
        </p:blipFill>
        <p:spPr>
          <a:xfrm>
            <a:off x="2974571" y="2082324"/>
            <a:ext cx="2394645" cy="2394644"/>
          </a:xfrm>
          <a:custGeom>
            <a:avLst/>
            <a:gdLst>
              <a:gd name="connsiteX0" fmla="*/ 1191693 w 2394645"/>
              <a:gd name="connsiteY0" fmla="*/ 0 h 2394644"/>
              <a:gd name="connsiteX1" fmla="*/ 2394645 w 2394645"/>
              <a:gd name="connsiteY1" fmla="*/ 1202951 h 2394644"/>
              <a:gd name="connsiteX2" fmla="*/ 1202952 w 2394645"/>
              <a:gd name="connsiteY2" fmla="*/ 2394644 h 2394644"/>
              <a:gd name="connsiteX3" fmla="*/ 0 w 2394645"/>
              <a:gd name="connsiteY3" fmla="*/ 1191692 h 2394644"/>
              <a:gd name="connsiteX4" fmla="*/ 1191693 w 2394645"/>
              <a:gd name="connsiteY4" fmla="*/ 0 h 2394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4645" h="2394644">
                <a:moveTo>
                  <a:pt x="1191693" y="0"/>
                </a:moveTo>
                <a:lnTo>
                  <a:pt x="2394645" y="1202951"/>
                </a:lnTo>
                <a:lnTo>
                  <a:pt x="1202952" y="2394644"/>
                </a:lnTo>
                <a:lnTo>
                  <a:pt x="0" y="1191692"/>
                </a:lnTo>
                <a:lnTo>
                  <a:pt x="1191693" y="0"/>
                </a:lnTo>
                <a:close/>
              </a:path>
            </a:pathLst>
          </a:cu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8FDAFD8-5001-8169-CD55-F9CD845EC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65" r="83122" b="15051"/>
          <a:stretch>
            <a:fillRect/>
          </a:stretch>
        </p:blipFill>
        <p:spPr>
          <a:xfrm>
            <a:off x="1" y="3412972"/>
            <a:ext cx="1326501" cy="2394645"/>
          </a:xfrm>
          <a:custGeom>
            <a:avLst/>
            <a:gdLst>
              <a:gd name="connsiteX0" fmla="*/ 123549 w 1326501"/>
              <a:gd name="connsiteY0" fmla="*/ 0 h 2394645"/>
              <a:gd name="connsiteX1" fmla="*/ 1326501 w 1326501"/>
              <a:gd name="connsiteY1" fmla="*/ 1202952 h 2394645"/>
              <a:gd name="connsiteX2" fmla="*/ 134809 w 1326501"/>
              <a:gd name="connsiteY2" fmla="*/ 2394645 h 2394645"/>
              <a:gd name="connsiteX3" fmla="*/ 0 w 1326501"/>
              <a:gd name="connsiteY3" fmla="*/ 2259836 h 2394645"/>
              <a:gd name="connsiteX4" fmla="*/ 0 w 1326501"/>
              <a:gd name="connsiteY4" fmla="*/ 123549 h 2394645"/>
              <a:gd name="connsiteX5" fmla="*/ 123549 w 1326501"/>
              <a:gd name="connsiteY5" fmla="*/ 0 h 2394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6501" h="2394645">
                <a:moveTo>
                  <a:pt x="123549" y="0"/>
                </a:moveTo>
                <a:lnTo>
                  <a:pt x="1326501" y="1202952"/>
                </a:lnTo>
                <a:lnTo>
                  <a:pt x="134809" y="2394645"/>
                </a:lnTo>
                <a:lnTo>
                  <a:pt x="0" y="2259836"/>
                </a:lnTo>
                <a:lnTo>
                  <a:pt x="0" y="123549"/>
                </a:lnTo>
                <a:lnTo>
                  <a:pt x="123549" y="0"/>
                </a:lnTo>
                <a:close/>
              </a:path>
            </a:pathLst>
          </a:cu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E156161-FC4B-2974-7C7D-7DBACF08F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56" t="49951" r="48775" b="14864"/>
          <a:stretch>
            <a:fillRect/>
          </a:stretch>
        </p:blipFill>
        <p:spPr>
          <a:xfrm>
            <a:off x="1631230" y="3425664"/>
            <a:ext cx="2394644" cy="2394645"/>
          </a:xfrm>
          <a:custGeom>
            <a:avLst/>
            <a:gdLst>
              <a:gd name="connsiteX0" fmla="*/ 1191692 w 2394644"/>
              <a:gd name="connsiteY0" fmla="*/ 0 h 2394645"/>
              <a:gd name="connsiteX1" fmla="*/ 2394644 w 2394644"/>
              <a:gd name="connsiteY1" fmla="*/ 1202952 h 2394645"/>
              <a:gd name="connsiteX2" fmla="*/ 1202951 w 2394644"/>
              <a:gd name="connsiteY2" fmla="*/ 2394645 h 2394645"/>
              <a:gd name="connsiteX3" fmla="*/ 0 w 2394644"/>
              <a:gd name="connsiteY3" fmla="*/ 1191693 h 2394645"/>
              <a:gd name="connsiteX4" fmla="*/ 1191692 w 2394644"/>
              <a:gd name="connsiteY4" fmla="*/ 0 h 2394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4644" h="2394645">
                <a:moveTo>
                  <a:pt x="1191692" y="0"/>
                </a:moveTo>
                <a:lnTo>
                  <a:pt x="2394644" y="1202952"/>
                </a:lnTo>
                <a:lnTo>
                  <a:pt x="1202951" y="2394645"/>
                </a:lnTo>
                <a:lnTo>
                  <a:pt x="0" y="1191693"/>
                </a:lnTo>
                <a:lnTo>
                  <a:pt x="1191692" y="0"/>
                </a:lnTo>
                <a:close/>
              </a:path>
            </a:pathLst>
          </a:cu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8F7605B-170F-F206-9A8D-DAC8E1075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3" t="69689" r="65868"/>
          <a:stretch>
            <a:fillRect/>
          </a:stretch>
        </p:blipFill>
        <p:spPr>
          <a:xfrm>
            <a:off x="287890" y="4769005"/>
            <a:ext cx="2394645" cy="2062953"/>
          </a:xfrm>
          <a:custGeom>
            <a:avLst/>
            <a:gdLst>
              <a:gd name="connsiteX0" fmla="*/ 1191693 w 2394645"/>
              <a:gd name="connsiteY0" fmla="*/ 0 h 2062953"/>
              <a:gd name="connsiteX1" fmla="*/ 2394645 w 2394645"/>
              <a:gd name="connsiteY1" fmla="*/ 1202951 h 2062953"/>
              <a:gd name="connsiteX2" fmla="*/ 1534643 w 2394645"/>
              <a:gd name="connsiteY2" fmla="*/ 2062953 h 2062953"/>
              <a:gd name="connsiteX3" fmla="*/ 871261 w 2394645"/>
              <a:gd name="connsiteY3" fmla="*/ 2062953 h 2062953"/>
              <a:gd name="connsiteX4" fmla="*/ 0 w 2394645"/>
              <a:gd name="connsiteY4" fmla="*/ 1191692 h 2062953"/>
              <a:gd name="connsiteX5" fmla="*/ 1191693 w 2394645"/>
              <a:gd name="connsiteY5" fmla="*/ 0 h 2062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94645" h="2062953">
                <a:moveTo>
                  <a:pt x="1191693" y="0"/>
                </a:moveTo>
                <a:lnTo>
                  <a:pt x="2394645" y="1202951"/>
                </a:lnTo>
                <a:lnTo>
                  <a:pt x="1534643" y="2062953"/>
                </a:lnTo>
                <a:lnTo>
                  <a:pt x="871261" y="2062953"/>
                </a:lnTo>
                <a:lnTo>
                  <a:pt x="0" y="1191692"/>
                </a:lnTo>
                <a:lnTo>
                  <a:pt x="1191693" y="0"/>
                </a:lnTo>
                <a:close/>
              </a:path>
            </a:pathLst>
          </a:cu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0F09CBB-9ED2-D9B1-73FF-95548E0CBD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427" r="89110"/>
          <a:stretch>
            <a:fillRect/>
          </a:stretch>
        </p:blipFill>
        <p:spPr>
          <a:xfrm>
            <a:off x="0" y="6112345"/>
            <a:ext cx="855854" cy="719613"/>
          </a:xfrm>
          <a:custGeom>
            <a:avLst/>
            <a:gdLst>
              <a:gd name="connsiteX0" fmla="*/ 136241 w 855854"/>
              <a:gd name="connsiteY0" fmla="*/ 0 h 719613"/>
              <a:gd name="connsiteX1" fmla="*/ 855854 w 855854"/>
              <a:gd name="connsiteY1" fmla="*/ 719613 h 719613"/>
              <a:gd name="connsiteX2" fmla="*/ 0 w 855854"/>
              <a:gd name="connsiteY2" fmla="*/ 719613 h 719613"/>
              <a:gd name="connsiteX3" fmla="*/ 0 w 855854"/>
              <a:gd name="connsiteY3" fmla="*/ 45745 h 719613"/>
              <a:gd name="connsiteX4" fmla="*/ 45248 w 855854"/>
              <a:gd name="connsiteY4" fmla="*/ 90993 h 719613"/>
              <a:gd name="connsiteX5" fmla="*/ 136241 w 855854"/>
              <a:gd name="connsiteY5" fmla="*/ 0 h 71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5854" h="719613">
                <a:moveTo>
                  <a:pt x="136241" y="0"/>
                </a:moveTo>
                <a:lnTo>
                  <a:pt x="855854" y="719613"/>
                </a:lnTo>
                <a:lnTo>
                  <a:pt x="0" y="719613"/>
                </a:lnTo>
                <a:lnTo>
                  <a:pt x="0" y="45745"/>
                </a:lnTo>
                <a:lnTo>
                  <a:pt x="45248" y="90993"/>
                </a:lnTo>
                <a:lnTo>
                  <a:pt x="136241" y="0"/>
                </a:lnTo>
                <a:close/>
              </a:path>
            </a:pathLst>
          </a:cu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053414C-3258-3D2C-55A4-C8B226FF04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0" t="100000" r="72915" b="-10701"/>
          <a:stretch>
            <a:fillRect/>
          </a:stretch>
        </p:blipFill>
        <p:spPr>
          <a:xfrm>
            <a:off x="855855" y="6831958"/>
            <a:ext cx="1272839" cy="728272"/>
          </a:xfrm>
          <a:custGeom>
            <a:avLst/>
            <a:gdLst>
              <a:gd name="connsiteX0" fmla="*/ 0 w 1272839"/>
              <a:gd name="connsiteY0" fmla="*/ 0 h 728272"/>
              <a:gd name="connsiteX1" fmla="*/ 303296 w 1272839"/>
              <a:gd name="connsiteY1" fmla="*/ 0 h 728272"/>
              <a:gd name="connsiteX2" fmla="*/ 634987 w 1272839"/>
              <a:gd name="connsiteY2" fmla="*/ 331691 h 728272"/>
              <a:gd name="connsiteX3" fmla="*/ 966678 w 1272839"/>
              <a:gd name="connsiteY3" fmla="*/ 0 h 728272"/>
              <a:gd name="connsiteX4" fmla="*/ 1272839 w 1272839"/>
              <a:gd name="connsiteY4" fmla="*/ 0 h 728272"/>
              <a:gd name="connsiteX5" fmla="*/ 788068 w 1272839"/>
              <a:gd name="connsiteY5" fmla="*/ 484771 h 728272"/>
              <a:gd name="connsiteX6" fmla="*/ 879920 w 1272839"/>
              <a:gd name="connsiteY6" fmla="*/ 576624 h 728272"/>
              <a:gd name="connsiteX7" fmla="*/ 728272 w 1272839"/>
              <a:gd name="connsiteY7" fmla="*/ 728272 h 728272"/>
              <a:gd name="connsiteX8" fmla="*/ 636420 w 1272839"/>
              <a:gd name="connsiteY8" fmla="*/ 636419 h 728272"/>
              <a:gd name="connsiteX9" fmla="*/ 545427 w 1272839"/>
              <a:gd name="connsiteY9" fmla="*/ 727412 h 728272"/>
              <a:gd name="connsiteX10" fmla="*/ 392346 w 1272839"/>
              <a:gd name="connsiteY10" fmla="*/ 574332 h 728272"/>
              <a:gd name="connsiteX11" fmla="*/ 483339 w 1272839"/>
              <a:gd name="connsiteY11" fmla="*/ 483339 h 728272"/>
              <a:gd name="connsiteX12" fmla="*/ 0 w 1272839"/>
              <a:gd name="connsiteY12" fmla="*/ 0 h 728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72839" h="728272">
                <a:moveTo>
                  <a:pt x="0" y="0"/>
                </a:moveTo>
                <a:lnTo>
                  <a:pt x="303296" y="0"/>
                </a:lnTo>
                <a:lnTo>
                  <a:pt x="634987" y="331691"/>
                </a:lnTo>
                <a:lnTo>
                  <a:pt x="966678" y="0"/>
                </a:lnTo>
                <a:lnTo>
                  <a:pt x="1272839" y="0"/>
                </a:lnTo>
                <a:lnTo>
                  <a:pt x="788068" y="484771"/>
                </a:lnTo>
                <a:lnTo>
                  <a:pt x="879920" y="576624"/>
                </a:lnTo>
                <a:lnTo>
                  <a:pt x="728272" y="728272"/>
                </a:lnTo>
                <a:lnTo>
                  <a:pt x="636420" y="636419"/>
                </a:lnTo>
                <a:lnTo>
                  <a:pt x="545427" y="727412"/>
                </a:lnTo>
                <a:lnTo>
                  <a:pt x="392346" y="574332"/>
                </a:lnTo>
                <a:lnTo>
                  <a:pt x="483339" y="483339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08A1EC-EDBF-7B66-80C8-23BC9EBE9751}"/>
              </a:ext>
            </a:extLst>
          </p:cNvPr>
          <p:cNvSpPr txBox="1"/>
          <p:nvPr/>
        </p:nvSpPr>
        <p:spPr>
          <a:xfrm>
            <a:off x="5522259" y="858777"/>
            <a:ext cx="6102152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Calisto MT" panose="02040603050505030304" pitchFamily="18" charset="0"/>
                <a:cs typeface="Arial" panose="020B0604020202020204" pitchFamily="34" charset="0"/>
              </a:rPr>
              <a:t>Advanced Visualizations: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Enhance visualization features with 	additional layers of data and interactive 	elements.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Scalability: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Scale the system to handle larger 	datasets and more complex simulations, 	including multiple routes and additional toll 	zones.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Machine Learning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Explore the use of machine learning 	algorithms for predictive analytics and 	enhanced decision-making in toll 	management.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444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56A7007D-7976-84F6-5618-E96F4369BEE6}"/>
              </a:ext>
            </a:extLst>
          </p:cNvPr>
          <p:cNvGrpSpPr/>
          <p:nvPr/>
        </p:nvGrpSpPr>
        <p:grpSpPr>
          <a:xfrm>
            <a:off x="6416041" y="1"/>
            <a:ext cx="6296095" cy="6857999"/>
            <a:chOff x="6096001" y="2"/>
            <a:chExt cx="6296095" cy="6857999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75FEC41-3EAE-07BD-437E-FDB8C8F93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305" t="431" b="75663"/>
            <a:stretch>
              <a:fillRect/>
            </a:stretch>
          </p:blipFill>
          <p:spPr>
            <a:xfrm>
              <a:off x="10567004" y="2"/>
              <a:ext cx="1624997" cy="1639413"/>
            </a:xfrm>
            <a:custGeom>
              <a:avLst/>
              <a:gdLst>
                <a:gd name="connsiteX0" fmla="*/ 409853 w 1624997"/>
                <a:gd name="connsiteY0" fmla="*/ 0 h 1639413"/>
                <a:gd name="connsiteX1" fmla="*/ 1405192 w 1624997"/>
                <a:gd name="connsiteY1" fmla="*/ 0 h 1639413"/>
                <a:gd name="connsiteX2" fmla="*/ 1624997 w 1624997"/>
                <a:gd name="connsiteY2" fmla="*/ 439611 h 1639413"/>
                <a:gd name="connsiteX3" fmla="*/ 1624997 w 1624997"/>
                <a:gd name="connsiteY3" fmla="*/ 1199803 h 1639413"/>
                <a:gd name="connsiteX4" fmla="*/ 1405192 w 1624997"/>
                <a:gd name="connsiteY4" fmla="*/ 1639413 h 1639413"/>
                <a:gd name="connsiteX5" fmla="*/ 409853 w 1624997"/>
                <a:gd name="connsiteY5" fmla="*/ 1639413 h 1639413"/>
                <a:gd name="connsiteX6" fmla="*/ 0 w 1624997"/>
                <a:gd name="connsiteY6" fmla="*/ 819707 h 1639413"/>
                <a:gd name="connsiteX7" fmla="*/ 409853 w 1624997"/>
                <a:gd name="connsiteY7" fmla="*/ 0 h 163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24997" h="1639413">
                  <a:moveTo>
                    <a:pt x="409853" y="0"/>
                  </a:moveTo>
                  <a:lnTo>
                    <a:pt x="1405192" y="0"/>
                  </a:lnTo>
                  <a:lnTo>
                    <a:pt x="1624997" y="439611"/>
                  </a:lnTo>
                  <a:lnTo>
                    <a:pt x="1624997" y="1199803"/>
                  </a:lnTo>
                  <a:lnTo>
                    <a:pt x="1405192" y="1639413"/>
                  </a:lnTo>
                  <a:lnTo>
                    <a:pt x="409853" y="1639413"/>
                  </a:lnTo>
                  <a:lnTo>
                    <a:pt x="0" y="819707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FD356554-7F5D-1C2E-D806-67B836570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574" t="13233" r="18960" b="62862"/>
            <a:stretch>
              <a:fillRect/>
            </a:stretch>
          </p:blipFill>
          <p:spPr>
            <a:xfrm>
              <a:off x="9076669" y="877940"/>
              <a:ext cx="1815045" cy="1639412"/>
            </a:xfrm>
            <a:custGeom>
              <a:avLst/>
              <a:gdLst>
                <a:gd name="connsiteX0" fmla="*/ 409853 w 1815045"/>
                <a:gd name="connsiteY0" fmla="*/ 0 h 1639412"/>
                <a:gd name="connsiteX1" fmla="*/ 1405192 w 1815045"/>
                <a:gd name="connsiteY1" fmla="*/ 0 h 1639412"/>
                <a:gd name="connsiteX2" fmla="*/ 1815045 w 1815045"/>
                <a:gd name="connsiteY2" fmla="*/ 819707 h 1639412"/>
                <a:gd name="connsiteX3" fmla="*/ 1405192 w 1815045"/>
                <a:gd name="connsiteY3" fmla="*/ 1639412 h 1639412"/>
                <a:gd name="connsiteX4" fmla="*/ 409853 w 1815045"/>
                <a:gd name="connsiteY4" fmla="*/ 1639412 h 1639412"/>
                <a:gd name="connsiteX5" fmla="*/ 0 w 1815045"/>
                <a:gd name="connsiteY5" fmla="*/ 819707 h 1639412"/>
                <a:gd name="connsiteX6" fmla="*/ 409853 w 1815045"/>
                <a:gd name="connsiteY6" fmla="*/ 0 h 1639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5045" h="1639412">
                  <a:moveTo>
                    <a:pt x="409853" y="0"/>
                  </a:moveTo>
                  <a:lnTo>
                    <a:pt x="1405192" y="0"/>
                  </a:lnTo>
                  <a:lnTo>
                    <a:pt x="1815045" y="819707"/>
                  </a:lnTo>
                  <a:lnTo>
                    <a:pt x="1405192" y="1639412"/>
                  </a:lnTo>
                  <a:lnTo>
                    <a:pt x="409853" y="1639412"/>
                  </a:lnTo>
                  <a:lnTo>
                    <a:pt x="0" y="819707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DD70999-741E-4C80-C145-18AA2A144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42" t="25640" r="40691" b="50455"/>
            <a:stretch>
              <a:fillRect/>
            </a:stretch>
          </p:blipFill>
          <p:spPr>
            <a:xfrm>
              <a:off x="7586335" y="1728825"/>
              <a:ext cx="1815045" cy="1639413"/>
            </a:xfrm>
            <a:custGeom>
              <a:avLst/>
              <a:gdLst>
                <a:gd name="connsiteX0" fmla="*/ 409853 w 1815045"/>
                <a:gd name="connsiteY0" fmla="*/ 0 h 1639413"/>
                <a:gd name="connsiteX1" fmla="*/ 1405192 w 1815045"/>
                <a:gd name="connsiteY1" fmla="*/ 0 h 1639413"/>
                <a:gd name="connsiteX2" fmla="*/ 1815045 w 1815045"/>
                <a:gd name="connsiteY2" fmla="*/ 819706 h 1639413"/>
                <a:gd name="connsiteX3" fmla="*/ 1405192 w 1815045"/>
                <a:gd name="connsiteY3" fmla="*/ 1639413 h 1639413"/>
                <a:gd name="connsiteX4" fmla="*/ 409853 w 1815045"/>
                <a:gd name="connsiteY4" fmla="*/ 1639413 h 1639413"/>
                <a:gd name="connsiteX5" fmla="*/ 0 w 1815045"/>
                <a:gd name="connsiteY5" fmla="*/ 819706 h 1639413"/>
                <a:gd name="connsiteX6" fmla="*/ 409853 w 1815045"/>
                <a:gd name="connsiteY6" fmla="*/ 0 h 163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5045" h="1639413">
                  <a:moveTo>
                    <a:pt x="409853" y="0"/>
                  </a:moveTo>
                  <a:lnTo>
                    <a:pt x="1405192" y="0"/>
                  </a:lnTo>
                  <a:lnTo>
                    <a:pt x="1815045" y="819706"/>
                  </a:lnTo>
                  <a:lnTo>
                    <a:pt x="1405192" y="1639413"/>
                  </a:lnTo>
                  <a:lnTo>
                    <a:pt x="409853" y="1639413"/>
                  </a:lnTo>
                  <a:lnTo>
                    <a:pt x="0" y="819706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16FB1332-3A32-5A7D-0148-35320EB6C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305" t="25990" b="50105"/>
            <a:stretch>
              <a:fillRect/>
            </a:stretch>
          </p:blipFill>
          <p:spPr>
            <a:xfrm>
              <a:off x="10567004" y="1752793"/>
              <a:ext cx="1624997" cy="1639413"/>
            </a:xfrm>
            <a:custGeom>
              <a:avLst/>
              <a:gdLst>
                <a:gd name="connsiteX0" fmla="*/ 409853 w 1624997"/>
                <a:gd name="connsiteY0" fmla="*/ 0 h 1639413"/>
                <a:gd name="connsiteX1" fmla="*/ 1405192 w 1624997"/>
                <a:gd name="connsiteY1" fmla="*/ 0 h 1639413"/>
                <a:gd name="connsiteX2" fmla="*/ 1624997 w 1624997"/>
                <a:gd name="connsiteY2" fmla="*/ 439610 h 1639413"/>
                <a:gd name="connsiteX3" fmla="*/ 1624997 w 1624997"/>
                <a:gd name="connsiteY3" fmla="*/ 1199803 h 1639413"/>
                <a:gd name="connsiteX4" fmla="*/ 1405192 w 1624997"/>
                <a:gd name="connsiteY4" fmla="*/ 1639413 h 1639413"/>
                <a:gd name="connsiteX5" fmla="*/ 409853 w 1624997"/>
                <a:gd name="connsiteY5" fmla="*/ 1639413 h 1639413"/>
                <a:gd name="connsiteX6" fmla="*/ 0 w 1624997"/>
                <a:gd name="connsiteY6" fmla="*/ 819706 h 1639413"/>
                <a:gd name="connsiteX7" fmla="*/ 409853 w 1624997"/>
                <a:gd name="connsiteY7" fmla="*/ 0 h 163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24997" h="1639413">
                  <a:moveTo>
                    <a:pt x="409853" y="0"/>
                  </a:moveTo>
                  <a:lnTo>
                    <a:pt x="1405192" y="0"/>
                  </a:lnTo>
                  <a:lnTo>
                    <a:pt x="1624997" y="439610"/>
                  </a:lnTo>
                  <a:lnTo>
                    <a:pt x="1624997" y="1199803"/>
                  </a:lnTo>
                  <a:lnTo>
                    <a:pt x="1405192" y="1639413"/>
                  </a:lnTo>
                  <a:lnTo>
                    <a:pt x="409853" y="1639413"/>
                  </a:lnTo>
                  <a:lnTo>
                    <a:pt x="0" y="819706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CE1DF206-4E29-3537-0185-B71C893816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11" t="38047" r="62423" b="38047"/>
            <a:stretch>
              <a:fillRect/>
            </a:stretch>
          </p:blipFill>
          <p:spPr>
            <a:xfrm>
              <a:off x="6096001" y="2579708"/>
              <a:ext cx="1815045" cy="1639413"/>
            </a:xfrm>
            <a:custGeom>
              <a:avLst/>
              <a:gdLst>
                <a:gd name="connsiteX0" fmla="*/ 409853 w 1815045"/>
                <a:gd name="connsiteY0" fmla="*/ 0 h 1639413"/>
                <a:gd name="connsiteX1" fmla="*/ 1405192 w 1815045"/>
                <a:gd name="connsiteY1" fmla="*/ 0 h 1639413"/>
                <a:gd name="connsiteX2" fmla="*/ 1815045 w 1815045"/>
                <a:gd name="connsiteY2" fmla="*/ 819708 h 1639413"/>
                <a:gd name="connsiteX3" fmla="*/ 1405192 w 1815045"/>
                <a:gd name="connsiteY3" fmla="*/ 1639413 h 1639413"/>
                <a:gd name="connsiteX4" fmla="*/ 409853 w 1815045"/>
                <a:gd name="connsiteY4" fmla="*/ 1639413 h 1639413"/>
                <a:gd name="connsiteX5" fmla="*/ 0 w 1815045"/>
                <a:gd name="connsiteY5" fmla="*/ 819708 h 1639413"/>
                <a:gd name="connsiteX6" fmla="*/ 409853 w 1815045"/>
                <a:gd name="connsiteY6" fmla="*/ 0 h 163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5045" h="1639413">
                  <a:moveTo>
                    <a:pt x="409853" y="0"/>
                  </a:moveTo>
                  <a:lnTo>
                    <a:pt x="1405192" y="0"/>
                  </a:lnTo>
                  <a:lnTo>
                    <a:pt x="1815045" y="819708"/>
                  </a:lnTo>
                  <a:lnTo>
                    <a:pt x="1405192" y="1639413"/>
                  </a:lnTo>
                  <a:lnTo>
                    <a:pt x="409853" y="1639413"/>
                  </a:lnTo>
                  <a:lnTo>
                    <a:pt x="0" y="819708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F4E21133-268F-DE55-BC3C-9F6D5DD4F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574" t="38428" r="18960" b="37667"/>
            <a:stretch>
              <a:fillRect/>
            </a:stretch>
          </p:blipFill>
          <p:spPr>
            <a:xfrm>
              <a:off x="9076669" y="2605804"/>
              <a:ext cx="1815045" cy="1639413"/>
            </a:xfrm>
            <a:custGeom>
              <a:avLst/>
              <a:gdLst>
                <a:gd name="connsiteX0" fmla="*/ 409853 w 1815045"/>
                <a:gd name="connsiteY0" fmla="*/ 0 h 1639413"/>
                <a:gd name="connsiteX1" fmla="*/ 1405192 w 1815045"/>
                <a:gd name="connsiteY1" fmla="*/ 0 h 1639413"/>
                <a:gd name="connsiteX2" fmla="*/ 1815045 w 1815045"/>
                <a:gd name="connsiteY2" fmla="*/ 819707 h 1639413"/>
                <a:gd name="connsiteX3" fmla="*/ 1405192 w 1815045"/>
                <a:gd name="connsiteY3" fmla="*/ 1639413 h 1639413"/>
                <a:gd name="connsiteX4" fmla="*/ 409853 w 1815045"/>
                <a:gd name="connsiteY4" fmla="*/ 1639413 h 1639413"/>
                <a:gd name="connsiteX5" fmla="*/ 0 w 1815045"/>
                <a:gd name="connsiteY5" fmla="*/ 819707 h 1639413"/>
                <a:gd name="connsiteX6" fmla="*/ 409853 w 1815045"/>
                <a:gd name="connsiteY6" fmla="*/ 0 h 163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5045" h="1639413">
                  <a:moveTo>
                    <a:pt x="409853" y="0"/>
                  </a:moveTo>
                  <a:lnTo>
                    <a:pt x="1405192" y="0"/>
                  </a:lnTo>
                  <a:lnTo>
                    <a:pt x="1815045" y="819707"/>
                  </a:lnTo>
                  <a:lnTo>
                    <a:pt x="1405192" y="1639413"/>
                  </a:lnTo>
                  <a:lnTo>
                    <a:pt x="409853" y="1639413"/>
                  </a:lnTo>
                  <a:lnTo>
                    <a:pt x="0" y="819707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CCED388-73CA-EE2D-CA1C-93AA979F5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696" t="50968" r="40838" b="25127"/>
            <a:stretch>
              <a:fillRect/>
            </a:stretch>
          </p:blipFill>
          <p:spPr>
            <a:xfrm>
              <a:off x="7576288" y="3465797"/>
              <a:ext cx="1815045" cy="1639413"/>
            </a:xfrm>
            <a:custGeom>
              <a:avLst/>
              <a:gdLst>
                <a:gd name="connsiteX0" fmla="*/ 409853 w 1815045"/>
                <a:gd name="connsiteY0" fmla="*/ 0 h 1639413"/>
                <a:gd name="connsiteX1" fmla="*/ 1405192 w 1815045"/>
                <a:gd name="connsiteY1" fmla="*/ 0 h 1639413"/>
                <a:gd name="connsiteX2" fmla="*/ 1815045 w 1815045"/>
                <a:gd name="connsiteY2" fmla="*/ 819707 h 1639413"/>
                <a:gd name="connsiteX3" fmla="*/ 1405192 w 1815045"/>
                <a:gd name="connsiteY3" fmla="*/ 1639413 h 1639413"/>
                <a:gd name="connsiteX4" fmla="*/ 409853 w 1815045"/>
                <a:gd name="connsiteY4" fmla="*/ 1639413 h 1639413"/>
                <a:gd name="connsiteX5" fmla="*/ 0 w 1815045"/>
                <a:gd name="connsiteY5" fmla="*/ 819707 h 1639413"/>
                <a:gd name="connsiteX6" fmla="*/ 409853 w 1815045"/>
                <a:gd name="connsiteY6" fmla="*/ 0 h 163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5045" h="1639413">
                  <a:moveTo>
                    <a:pt x="409853" y="0"/>
                  </a:moveTo>
                  <a:lnTo>
                    <a:pt x="1405192" y="0"/>
                  </a:lnTo>
                  <a:lnTo>
                    <a:pt x="1815045" y="819707"/>
                  </a:lnTo>
                  <a:lnTo>
                    <a:pt x="1405192" y="1639413"/>
                  </a:lnTo>
                  <a:lnTo>
                    <a:pt x="409853" y="1639413"/>
                  </a:lnTo>
                  <a:lnTo>
                    <a:pt x="0" y="819707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C0AB66FB-B916-0100-9C75-A13A1B258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452" t="50968" b="25127"/>
            <a:stretch>
              <a:fillRect/>
            </a:stretch>
          </p:blipFill>
          <p:spPr>
            <a:xfrm>
              <a:off x="10577050" y="3465797"/>
              <a:ext cx="1614950" cy="1639413"/>
            </a:xfrm>
            <a:custGeom>
              <a:avLst/>
              <a:gdLst>
                <a:gd name="connsiteX0" fmla="*/ 409853 w 1614950"/>
                <a:gd name="connsiteY0" fmla="*/ 0 h 1639413"/>
                <a:gd name="connsiteX1" fmla="*/ 1405192 w 1614950"/>
                <a:gd name="connsiteY1" fmla="*/ 0 h 1639413"/>
                <a:gd name="connsiteX2" fmla="*/ 1614950 w 1614950"/>
                <a:gd name="connsiteY2" fmla="*/ 419517 h 1639413"/>
                <a:gd name="connsiteX3" fmla="*/ 1614950 w 1614950"/>
                <a:gd name="connsiteY3" fmla="*/ 1219897 h 1639413"/>
                <a:gd name="connsiteX4" fmla="*/ 1405192 w 1614950"/>
                <a:gd name="connsiteY4" fmla="*/ 1639413 h 1639413"/>
                <a:gd name="connsiteX5" fmla="*/ 409853 w 1614950"/>
                <a:gd name="connsiteY5" fmla="*/ 1639413 h 1639413"/>
                <a:gd name="connsiteX6" fmla="*/ 0 w 1614950"/>
                <a:gd name="connsiteY6" fmla="*/ 819707 h 1639413"/>
                <a:gd name="connsiteX7" fmla="*/ 409853 w 1614950"/>
                <a:gd name="connsiteY7" fmla="*/ 0 h 163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14950" h="1639413">
                  <a:moveTo>
                    <a:pt x="409853" y="0"/>
                  </a:moveTo>
                  <a:lnTo>
                    <a:pt x="1405192" y="0"/>
                  </a:lnTo>
                  <a:lnTo>
                    <a:pt x="1614950" y="419517"/>
                  </a:lnTo>
                  <a:lnTo>
                    <a:pt x="1614950" y="1219897"/>
                  </a:lnTo>
                  <a:lnTo>
                    <a:pt x="1405192" y="1639413"/>
                  </a:lnTo>
                  <a:lnTo>
                    <a:pt x="409853" y="1639413"/>
                  </a:lnTo>
                  <a:lnTo>
                    <a:pt x="0" y="819707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8D5AAB69-EBA0-BDFA-24B4-A4AA58595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574" t="63406" r="18960" b="12689"/>
            <a:stretch>
              <a:fillRect/>
            </a:stretch>
          </p:blipFill>
          <p:spPr>
            <a:xfrm>
              <a:off x="9076669" y="4318809"/>
              <a:ext cx="1815045" cy="1639413"/>
            </a:xfrm>
            <a:custGeom>
              <a:avLst/>
              <a:gdLst>
                <a:gd name="connsiteX0" fmla="*/ 409853 w 1815045"/>
                <a:gd name="connsiteY0" fmla="*/ 0 h 1639413"/>
                <a:gd name="connsiteX1" fmla="*/ 1405192 w 1815045"/>
                <a:gd name="connsiteY1" fmla="*/ 0 h 1639413"/>
                <a:gd name="connsiteX2" fmla="*/ 1815045 w 1815045"/>
                <a:gd name="connsiteY2" fmla="*/ 819707 h 1639413"/>
                <a:gd name="connsiteX3" fmla="*/ 1405192 w 1815045"/>
                <a:gd name="connsiteY3" fmla="*/ 1639413 h 1639413"/>
                <a:gd name="connsiteX4" fmla="*/ 409853 w 1815045"/>
                <a:gd name="connsiteY4" fmla="*/ 1639413 h 1639413"/>
                <a:gd name="connsiteX5" fmla="*/ 0 w 1815045"/>
                <a:gd name="connsiteY5" fmla="*/ 819707 h 1639413"/>
                <a:gd name="connsiteX6" fmla="*/ 409853 w 1815045"/>
                <a:gd name="connsiteY6" fmla="*/ 0 h 163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5045" h="1639413">
                  <a:moveTo>
                    <a:pt x="409853" y="0"/>
                  </a:moveTo>
                  <a:lnTo>
                    <a:pt x="1405192" y="0"/>
                  </a:lnTo>
                  <a:lnTo>
                    <a:pt x="1815045" y="819707"/>
                  </a:lnTo>
                  <a:lnTo>
                    <a:pt x="1405192" y="1639413"/>
                  </a:lnTo>
                  <a:lnTo>
                    <a:pt x="409853" y="1639413"/>
                  </a:lnTo>
                  <a:lnTo>
                    <a:pt x="0" y="819707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10E6C064-4BCA-5005-0B82-F6666213C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305" t="76526"/>
            <a:stretch>
              <a:fillRect/>
            </a:stretch>
          </p:blipFill>
          <p:spPr>
            <a:xfrm>
              <a:off x="10567002" y="5218587"/>
              <a:ext cx="1624998" cy="1609826"/>
            </a:xfrm>
            <a:custGeom>
              <a:avLst/>
              <a:gdLst>
                <a:gd name="connsiteX0" fmla="*/ 409853 w 1624998"/>
                <a:gd name="connsiteY0" fmla="*/ 0 h 1609826"/>
                <a:gd name="connsiteX1" fmla="*/ 1405192 w 1624998"/>
                <a:gd name="connsiteY1" fmla="*/ 0 h 1609826"/>
                <a:gd name="connsiteX2" fmla="*/ 1624998 w 1624998"/>
                <a:gd name="connsiteY2" fmla="*/ 439613 h 1609826"/>
                <a:gd name="connsiteX3" fmla="*/ 1624998 w 1624998"/>
                <a:gd name="connsiteY3" fmla="*/ 1199801 h 1609826"/>
                <a:gd name="connsiteX4" fmla="*/ 1419986 w 1624998"/>
                <a:gd name="connsiteY4" fmla="*/ 1609826 h 1609826"/>
                <a:gd name="connsiteX5" fmla="*/ 395060 w 1624998"/>
                <a:gd name="connsiteY5" fmla="*/ 1609826 h 1609826"/>
                <a:gd name="connsiteX6" fmla="*/ 0 w 1624998"/>
                <a:gd name="connsiteY6" fmla="*/ 819707 h 1609826"/>
                <a:gd name="connsiteX7" fmla="*/ 409853 w 1624998"/>
                <a:gd name="connsiteY7" fmla="*/ 0 h 160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24998" h="1609826">
                  <a:moveTo>
                    <a:pt x="409853" y="0"/>
                  </a:moveTo>
                  <a:lnTo>
                    <a:pt x="1405192" y="0"/>
                  </a:lnTo>
                  <a:lnTo>
                    <a:pt x="1624998" y="439613"/>
                  </a:lnTo>
                  <a:lnTo>
                    <a:pt x="1624998" y="1199801"/>
                  </a:lnTo>
                  <a:lnTo>
                    <a:pt x="1419986" y="1609826"/>
                  </a:lnTo>
                  <a:lnTo>
                    <a:pt x="395060" y="1609826"/>
                  </a:lnTo>
                  <a:lnTo>
                    <a:pt x="0" y="819707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0C228B9-30D8-F9B4-ED45-9910393653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000" t="6842" r="-2771" b="82074"/>
            <a:stretch>
              <a:fillRect/>
            </a:stretch>
          </p:blipFill>
          <p:spPr>
            <a:xfrm>
              <a:off x="12192000" y="439612"/>
              <a:ext cx="190048" cy="760192"/>
            </a:xfrm>
            <a:custGeom>
              <a:avLst/>
              <a:gdLst>
                <a:gd name="connsiteX0" fmla="*/ 0 w 190048"/>
                <a:gd name="connsiteY0" fmla="*/ 0 h 760192"/>
                <a:gd name="connsiteX1" fmla="*/ 190048 w 190048"/>
                <a:gd name="connsiteY1" fmla="*/ 380096 h 760192"/>
                <a:gd name="connsiteX2" fmla="*/ 0 w 190048"/>
                <a:gd name="connsiteY2" fmla="*/ 760192 h 760192"/>
                <a:gd name="connsiteX3" fmla="*/ 0 w 190048"/>
                <a:gd name="connsiteY3" fmla="*/ 0 h 760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048" h="760192">
                  <a:moveTo>
                    <a:pt x="0" y="0"/>
                  </a:moveTo>
                  <a:lnTo>
                    <a:pt x="190048" y="380096"/>
                  </a:lnTo>
                  <a:lnTo>
                    <a:pt x="0" y="760192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7CA7D1E-1906-2F03-C685-0A8DF535A0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000" t="32400" r="-2771" b="56515"/>
            <a:stretch>
              <a:fillRect/>
            </a:stretch>
          </p:blipFill>
          <p:spPr>
            <a:xfrm>
              <a:off x="12192000" y="2192403"/>
              <a:ext cx="190048" cy="760193"/>
            </a:xfrm>
            <a:custGeom>
              <a:avLst/>
              <a:gdLst>
                <a:gd name="connsiteX0" fmla="*/ 0 w 190048"/>
                <a:gd name="connsiteY0" fmla="*/ 0 h 760193"/>
                <a:gd name="connsiteX1" fmla="*/ 190048 w 190048"/>
                <a:gd name="connsiteY1" fmla="*/ 380096 h 760193"/>
                <a:gd name="connsiteX2" fmla="*/ 0 w 190048"/>
                <a:gd name="connsiteY2" fmla="*/ 760193 h 760193"/>
                <a:gd name="connsiteX3" fmla="*/ 0 w 190048"/>
                <a:gd name="connsiteY3" fmla="*/ 0 h 760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048" h="760193">
                  <a:moveTo>
                    <a:pt x="0" y="0"/>
                  </a:moveTo>
                  <a:lnTo>
                    <a:pt x="190048" y="380096"/>
                  </a:lnTo>
                  <a:lnTo>
                    <a:pt x="0" y="760193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492D72EA-7072-7E2C-10D6-6FA3DFA46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000" t="57085" r="-2918" b="31244"/>
            <a:stretch>
              <a:fillRect/>
            </a:stretch>
          </p:blipFill>
          <p:spPr>
            <a:xfrm>
              <a:off x="12192001" y="3885313"/>
              <a:ext cx="200095" cy="800380"/>
            </a:xfrm>
            <a:custGeom>
              <a:avLst/>
              <a:gdLst>
                <a:gd name="connsiteX0" fmla="*/ 0 w 200095"/>
                <a:gd name="connsiteY0" fmla="*/ 0 h 800380"/>
                <a:gd name="connsiteX1" fmla="*/ 200095 w 200095"/>
                <a:gd name="connsiteY1" fmla="*/ 400190 h 800380"/>
                <a:gd name="connsiteX2" fmla="*/ 0 w 200095"/>
                <a:gd name="connsiteY2" fmla="*/ 800380 h 800380"/>
                <a:gd name="connsiteX3" fmla="*/ 0 w 200095"/>
                <a:gd name="connsiteY3" fmla="*/ 0 h 800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095" h="800380">
                  <a:moveTo>
                    <a:pt x="0" y="0"/>
                  </a:moveTo>
                  <a:lnTo>
                    <a:pt x="200095" y="400190"/>
                  </a:lnTo>
                  <a:lnTo>
                    <a:pt x="0" y="800380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B84574F-3F3C-0694-0A12-48734538A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000" t="82937" r="-2771" b="5979"/>
            <a:stretch>
              <a:fillRect/>
            </a:stretch>
          </p:blipFill>
          <p:spPr>
            <a:xfrm>
              <a:off x="12192001" y="5658200"/>
              <a:ext cx="190047" cy="760188"/>
            </a:xfrm>
            <a:custGeom>
              <a:avLst/>
              <a:gdLst>
                <a:gd name="connsiteX0" fmla="*/ 0 w 190047"/>
                <a:gd name="connsiteY0" fmla="*/ 0 h 760188"/>
                <a:gd name="connsiteX1" fmla="*/ 190047 w 190047"/>
                <a:gd name="connsiteY1" fmla="*/ 380094 h 760188"/>
                <a:gd name="connsiteX2" fmla="*/ 0 w 190047"/>
                <a:gd name="connsiteY2" fmla="*/ 760188 h 760188"/>
                <a:gd name="connsiteX3" fmla="*/ 0 w 190047"/>
                <a:gd name="connsiteY3" fmla="*/ 0 h 760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047" h="760188">
                  <a:moveTo>
                    <a:pt x="0" y="0"/>
                  </a:moveTo>
                  <a:lnTo>
                    <a:pt x="190047" y="380094"/>
                  </a:lnTo>
                  <a:lnTo>
                    <a:pt x="0" y="760188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F7F743C-3E61-FB50-58E0-325666368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011" t="94021"/>
            <a:stretch>
              <a:fillRect/>
            </a:stretch>
          </p:blipFill>
          <p:spPr>
            <a:xfrm>
              <a:off x="11986988" y="6418389"/>
              <a:ext cx="205012" cy="410025"/>
            </a:xfrm>
            <a:custGeom>
              <a:avLst/>
              <a:gdLst>
                <a:gd name="connsiteX0" fmla="*/ 205012 w 205012"/>
                <a:gd name="connsiteY0" fmla="*/ 0 h 410025"/>
                <a:gd name="connsiteX1" fmla="*/ 205012 w 205012"/>
                <a:gd name="connsiteY1" fmla="*/ 410025 h 410025"/>
                <a:gd name="connsiteX2" fmla="*/ 0 w 205012"/>
                <a:gd name="connsiteY2" fmla="*/ 410025 h 410025"/>
                <a:gd name="connsiteX3" fmla="*/ 205012 w 205012"/>
                <a:gd name="connsiteY3" fmla="*/ 0 h 41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5012" h="410025">
                  <a:moveTo>
                    <a:pt x="205012" y="0"/>
                  </a:moveTo>
                  <a:lnTo>
                    <a:pt x="205012" y="410025"/>
                  </a:lnTo>
                  <a:lnTo>
                    <a:pt x="0" y="410025"/>
                  </a:lnTo>
                  <a:lnTo>
                    <a:pt x="205012" y="0"/>
                  </a:lnTo>
                  <a:close/>
                </a:path>
              </a:pathLst>
            </a:cu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8A69EAE-3850-465C-615F-6891F8B66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066" t="100000" r="2989" b="-431"/>
            <a:stretch>
              <a:fillRect/>
            </a:stretch>
          </p:blipFill>
          <p:spPr>
            <a:xfrm>
              <a:off x="10962062" y="6828414"/>
              <a:ext cx="1024926" cy="29587"/>
            </a:xfrm>
            <a:custGeom>
              <a:avLst/>
              <a:gdLst>
                <a:gd name="connsiteX0" fmla="*/ 0 w 1024926"/>
                <a:gd name="connsiteY0" fmla="*/ 0 h 29587"/>
                <a:gd name="connsiteX1" fmla="*/ 1024926 w 1024926"/>
                <a:gd name="connsiteY1" fmla="*/ 0 h 29587"/>
                <a:gd name="connsiteX2" fmla="*/ 1010132 w 1024926"/>
                <a:gd name="connsiteY2" fmla="*/ 29587 h 29587"/>
                <a:gd name="connsiteX3" fmla="*/ 14793 w 1024926"/>
                <a:gd name="connsiteY3" fmla="*/ 29587 h 29587"/>
                <a:gd name="connsiteX4" fmla="*/ 0 w 1024926"/>
                <a:gd name="connsiteY4" fmla="*/ 0 h 29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4926" h="29587">
                  <a:moveTo>
                    <a:pt x="0" y="0"/>
                  </a:moveTo>
                  <a:lnTo>
                    <a:pt x="1024926" y="0"/>
                  </a:lnTo>
                  <a:lnTo>
                    <a:pt x="1010132" y="29587"/>
                  </a:lnTo>
                  <a:lnTo>
                    <a:pt x="14793" y="29587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34BF518-79AE-B6AA-1878-7BBB79EFC028}"/>
              </a:ext>
            </a:extLst>
          </p:cNvPr>
          <p:cNvSpPr txBox="1"/>
          <p:nvPr/>
        </p:nvSpPr>
        <p:spPr>
          <a:xfrm>
            <a:off x="761391" y="583039"/>
            <a:ext cx="5790723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Calisto MT" panose="02040603050505030304" pitchFamily="18" charset="0"/>
              </a:rPr>
              <a:t>Future Enhancements</a:t>
            </a:r>
          </a:p>
          <a:p>
            <a:endParaRPr lang="en-US" sz="2800" b="1" dirty="0">
              <a:latin typeface="Calisto MT" panose="02040603050505030304" pitchFamily="18" charset="0"/>
            </a:endParaRPr>
          </a:p>
          <a:p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Real-Time Data Integration: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Incorporate real-time traffic and congestion data for more accurate and dynamic toll calculations. </a:t>
            </a:r>
          </a:p>
          <a:p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Advanced Visualizations: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Enhance visualization features with additional layers of data and interactive elements.</a:t>
            </a:r>
          </a:p>
          <a:p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Scalability: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Scale the system to handle larger datasets and more complex simulations, including multiple routes and additional toll zones.</a:t>
            </a:r>
          </a:p>
          <a:p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Machine Learning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Explore the use of machine learning algorithms for predictive analytics and enhanced decision-making in toll management.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409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EE7FE098-B7C5-3867-55B1-21E2984F2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59" t="-9635" r="73153" b="100000"/>
          <a:stretch>
            <a:fillRect/>
          </a:stretch>
        </p:blipFill>
        <p:spPr>
          <a:xfrm>
            <a:off x="798416" y="-629741"/>
            <a:ext cx="1311564" cy="655782"/>
          </a:xfrm>
          <a:custGeom>
            <a:avLst/>
            <a:gdLst>
              <a:gd name="connsiteX0" fmla="*/ 655782 w 1311564"/>
              <a:gd name="connsiteY0" fmla="*/ 0 h 655782"/>
              <a:gd name="connsiteX1" fmla="*/ 1311564 w 1311564"/>
              <a:gd name="connsiteY1" fmla="*/ 655782 h 655782"/>
              <a:gd name="connsiteX2" fmla="*/ 0 w 1311564"/>
              <a:gd name="connsiteY2" fmla="*/ 655782 h 655782"/>
              <a:gd name="connsiteX3" fmla="*/ 655782 w 1311564"/>
              <a:gd name="connsiteY3" fmla="*/ 0 h 65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1564" h="655782">
                <a:moveTo>
                  <a:pt x="655782" y="0"/>
                </a:moveTo>
                <a:lnTo>
                  <a:pt x="1311564" y="655782"/>
                </a:lnTo>
                <a:lnTo>
                  <a:pt x="0" y="655782"/>
                </a:lnTo>
                <a:lnTo>
                  <a:pt x="655782" y="0"/>
                </a:lnTo>
                <a:close/>
              </a:path>
            </a:pathLst>
          </a:cu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47013F0-570B-9230-3DAC-FD18EBD8BC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752" t="11731" r="100000" b="56507"/>
          <a:stretch>
            <a:fillRect/>
          </a:stretch>
        </p:blipFill>
        <p:spPr>
          <a:xfrm>
            <a:off x="-1080834" y="824457"/>
            <a:ext cx="1080835" cy="2161670"/>
          </a:xfrm>
          <a:custGeom>
            <a:avLst/>
            <a:gdLst>
              <a:gd name="connsiteX0" fmla="*/ 1080835 w 1080835"/>
              <a:gd name="connsiteY0" fmla="*/ 0 h 2161670"/>
              <a:gd name="connsiteX1" fmla="*/ 1080835 w 1080835"/>
              <a:gd name="connsiteY1" fmla="*/ 2161670 h 2161670"/>
              <a:gd name="connsiteX2" fmla="*/ 0 w 1080835"/>
              <a:gd name="connsiteY2" fmla="*/ 1080835 h 2161670"/>
              <a:gd name="connsiteX3" fmla="*/ 1080835 w 1080835"/>
              <a:gd name="connsiteY3" fmla="*/ 0 h 216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0835" h="2161670">
                <a:moveTo>
                  <a:pt x="1080835" y="0"/>
                </a:moveTo>
                <a:lnTo>
                  <a:pt x="1080835" y="2161670"/>
                </a:lnTo>
                <a:lnTo>
                  <a:pt x="0" y="1080835"/>
                </a:lnTo>
                <a:lnTo>
                  <a:pt x="1080835" y="0"/>
                </a:lnTo>
                <a:close/>
              </a:path>
            </a:pathLst>
          </a:cu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13FE10A0-F79C-E0AC-B2A3-FB5EA5DA9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845" t="29840" r="100376" b="34975"/>
          <a:stretch>
            <a:fillRect/>
          </a:stretch>
        </p:blipFill>
        <p:spPr>
          <a:xfrm>
            <a:off x="-2424175" y="2056940"/>
            <a:ext cx="2394644" cy="2394645"/>
          </a:xfrm>
          <a:custGeom>
            <a:avLst/>
            <a:gdLst>
              <a:gd name="connsiteX0" fmla="*/ 1191692 w 2394644"/>
              <a:gd name="connsiteY0" fmla="*/ 0 h 2394645"/>
              <a:gd name="connsiteX1" fmla="*/ 2394644 w 2394644"/>
              <a:gd name="connsiteY1" fmla="*/ 1202952 h 2394645"/>
              <a:gd name="connsiteX2" fmla="*/ 1202952 w 2394644"/>
              <a:gd name="connsiteY2" fmla="*/ 2394645 h 2394645"/>
              <a:gd name="connsiteX3" fmla="*/ 0 w 2394644"/>
              <a:gd name="connsiteY3" fmla="*/ 1191693 h 2394645"/>
              <a:gd name="connsiteX4" fmla="*/ 1191692 w 2394644"/>
              <a:gd name="connsiteY4" fmla="*/ 0 h 2394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4644" h="2394645">
                <a:moveTo>
                  <a:pt x="1191692" y="0"/>
                </a:moveTo>
                <a:lnTo>
                  <a:pt x="2394644" y="1202952"/>
                </a:lnTo>
                <a:lnTo>
                  <a:pt x="1202952" y="2394645"/>
                </a:lnTo>
                <a:lnTo>
                  <a:pt x="0" y="1191693"/>
                </a:lnTo>
                <a:lnTo>
                  <a:pt x="1191692" y="0"/>
                </a:lnTo>
                <a:close/>
              </a:path>
            </a:pathLst>
          </a:cu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D739415-01D0-CA73-5C62-DCC97DD1D5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591" t="51580" r="100000" b="17032"/>
          <a:stretch>
            <a:fillRect/>
          </a:stretch>
        </p:blipFill>
        <p:spPr>
          <a:xfrm>
            <a:off x="-1068142" y="3536521"/>
            <a:ext cx="1068143" cy="2136287"/>
          </a:xfrm>
          <a:custGeom>
            <a:avLst/>
            <a:gdLst>
              <a:gd name="connsiteX0" fmla="*/ 1068143 w 1068143"/>
              <a:gd name="connsiteY0" fmla="*/ 0 h 2136287"/>
              <a:gd name="connsiteX1" fmla="*/ 1068143 w 1068143"/>
              <a:gd name="connsiteY1" fmla="*/ 2136287 h 2136287"/>
              <a:gd name="connsiteX2" fmla="*/ 0 w 1068143"/>
              <a:gd name="connsiteY2" fmla="*/ 1068144 h 2136287"/>
              <a:gd name="connsiteX3" fmla="*/ 1068143 w 1068143"/>
              <a:gd name="connsiteY3" fmla="*/ 0 h 2136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8143" h="2136287">
                <a:moveTo>
                  <a:pt x="1068143" y="0"/>
                </a:moveTo>
                <a:lnTo>
                  <a:pt x="1068143" y="2136287"/>
                </a:lnTo>
                <a:lnTo>
                  <a:pt x="0" y="1068144"/>
                </a:lnTo>
                <a:lnTo>
                  <a:pt x="1068143" y="0"/>
                </a:lnTo>
                <a:close/>
              </a:path>
            </a:pathLst>
          </a:cu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71E84E4-44A4-7D44-2E54-8682C97F9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9" t="100000" r="76810" b="-4874"/>
          <a:stretch>
            <a:fillRect/>
          </a:stretch>
        </p:blipFill>
        <p:spPr>
          <a:xfrm>
            <a:off x="1159150" y="6831958"/>
            <a:ext cx="663382" cy="331691"/>
          </a:xfrm>
          <a:custGeom>
            <a:avLst/>
            <a:gdLst>
              <a:gd name="connsiteX0" fmla="*/ 0 w 663382"/>
              <a:gd name="connsiteY0" fmla="*/ 0 h 331691"/>
              <a:gd name="connsiteX1" fmla="*/ 663382 w 663382"/>
              <a:gd name="connsiteY1" fmla="*/ 0 h 331691"/>
              <a:gd name="connsiteX2" fmla="*/ 331691 w 663382"/>
              <a:gd name="connsiteY2" fmla="*/ 331691 h 331691"/>
              <a:gd name="connsiteX3" fmla="*/ 0 w 663382"/>
              <a:gd name="connsiteY3" fmla="*/ 0 h 331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3382" h="331691">
                <a:moveTo>
                  <a:pt x="0" y="0"/>
                </a:moveTo>
                <a:lnTo>
                  <a:pt x="663382" y="0"/>
                </a:lnTo>
                <a:lnTo>
                  <a:pt x="331691" y="331691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3297A25-E236-DD0F-1CBE-555A46077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3" t="-15462" r="69294" b="100000"/>
          <a:stretch>
            <a:fillRect/>
          </a:stretch>
        </p:blipFill>
        <p:spPr>
          <a:xfrm>
            <a:off x="492256" y="-1026322"/>
            <a:ext cx="1921021" cy="1052363"/>
          </a:xfrm>
          <a:custGeom>
            <a:avLst/>
            <a:gdLst>
              <a:gd name="connsiteX0" fmla="*/ 868658 w 1921021"/>
              <a:gd name="connsiteY0" fmla="*/ 0 h 1052363"/>
              <a:gd name="connsiteX1" fmla="*/ 960510 w 1921021"/>
              <a:gd name="connsiteY1" fmla="*/ 91853 h 1052363"/>
              <a:gd name="connsiteX2" fmla="*/ 1051503 w 1921021"/>
              <a:gd name="connsiteY2" fmla="*/ 860 h 1052363"/>
              <a:gd name="connsiteX3" fmla="*/ 1204584 w 1921021"/>
              <a:gd name="connsiteY3" fmla="*/ 153940 h 1052363"/>
              <a:gd name="connsiteX4" fmla="*/ 1113591 w 1921021"/>
              <a:gd name="connsiteY4" fmla="*/ 244933 h 1052363"/>
              <a:gd name="connsiteX5" fmla="*/ 1921021 w 1921021"/>
              <a:gd name="connsiteY5" fmla="*/ 1052363 h 1052363"/>
              <a:gd name="connsiteX6" fmla="*/ 1617725 w 1921021"/>
              <a:gd name="connsiteY6" fmla="*/ 1052363 h 1052363"/>
              <a:gd name="connsiteX7" fmla="*/ 961943 w 1921021"/>
              <a:gd name="connsiteY7" fmla="*/ 396581 h 1052363"/>
              <a:gd name="connsiteX8" fmla="*/ 306161 w 1921021"/>
              <a:gd name="connsiteY8" fmla="*/ 1052363 h 1052363"/>
              <a:gd name="connsiteX9" fmla="*/ 0 w 1921021"/>
              <a:gd name="connsiteY9" fmla="*/ 1052363 h 1052363"/>
              <a:gd name="connsiteX10" fmla="*/ 808863 w 1921021"/>
              <a:gd name="connsiteY10" fmla="*/ 243501 h 1052363"/>
              <a:gd name="connsiteX11" fmla="*/ 717010 w 1921021"/>
              <a:gd name="connsiteY11" fmla="*/ 151648 h 1052363"/>
              <a:gd name="connsiteX12" fmla="*/ 868658 w 1921021"/>
              <a:gd name="connsiteY12" fmla="*/ 0 h 1052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21021" h="1052363">
                <a:moveTo>
                  <a:pt x="868658" y="0"/>
                </a:moveTo>
                <a:lnTo>
                  <a:pt x="960510" y="91853"/>
                </a:lnTo>
                <a:lnTo>
                  <a:pt x="1051503" y="860"/>
                </a:lnTo>
                <a:lnTo>
                  <a:pt x="1204584" y="153940"/>
                </a:lnTo>
                <a:lnTo>
                  <a:pt x="1113591" y="244933"/>
                </a:lnTo>
                <a:lnTo>
                  <a:pt x="1921021" y="1052363"/>
                </a:lnTo>
                <a:lnTo>
                  <a:pt x="1617725" y="1052363"/>
                </a:lnTo>
                <a:lnTo>
                  <a:pt x="961943" y="396581"/>
                </a:lnTo>
                <a:lnTo>
                  <a:pt x="306161" y="1052363"/>
                </a:lnTo>
                <a:lnTo>
                  <a:pt x="0" y="1052363"/>
                </a:lnTo>
                <a:lnTo>
                  <a:pt x="808863" y="243501"/>
                </a:lnTo>
                <a:lnTo>
                  <a:pt x="717010" y="151648"/>
                </a:lnTo>
                <a:lnTo>
                  <a:pt x="868658" y="0"/>
                </a:lnTo>
                <a:close/>
              </a:path>
            </a:pathLst>
          </a:cu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0C97C52-8F22-F3CD-9DC2-CDFD93B98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737" b="94375"/>
          <a:stretch>
            <a:fillRect/>
          </a:stretch>
        </p:blipFill>
        <p:spPr>
          <a:xfrm>
            <a:off x="1" y="26041"/>
            <a:ext cx="492255" cy="382830"/>
          </a:xfrm>
          <a:custGeom>
            <a:avLst/>
            <a:gdLst>
              <a:gd name="connsiteX0" fmla="*/ 0 w 492255"/>
              <a:gd name="connsiteY0" fmla="*/ 0 h 382830"/>
              <a:gd name="connsiteX1" fmla="*/ 492255 w 492255"/>
              <a:gd name="connsiteY1" fmla="*/ 0 h 382830"/>
              <a:gd name="connsiteX2" fmla="*/ 109425 w 492255"/>
              <a:gd name="connsiteY2" fmla="*/ 382830 h 382830"/>
              <a:gd name="connsiteX3" fmla="*/ 17572 w 492255"/>
              <a:gd name="connsiteY3" fmla="*/ 290978 h 382830"/>
              <a:gd name="connsiteX4" fmla="*/ 0 w 492255"/>
              <a:gd name="connsiteY4" fmla="*/ 308550 h 382830"/>
              <a:gd name="connsiteX5" fmla="*/ 0 w 492255"/>
              <a:gd name="connsiteY5" fmla="*/ 0 h 38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255" h="382830">
                <a:moveTo>
                  <a:pt x="0" y="0"/>
                </a:moveTo>
                <a:lnTo>
                  <a:pt x="492255" y="0"/>
                </a:lnTo>
                <a:lnTo>
                  <a:pt x="109425" y="382830"/>
                </a:lnTo>
                <a:lnTo>
                  <a:pt x="17572" y="290978"/>
                </a:lnTo>
                <a:lnTo>
                  <a:pt x="0" y="30855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BAD0281-4210-2A2F-5B0B-F71E71866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0" r="66191" b="74451"/>
          <a:stretch>
            <a:fillRect/>
          </a:stretch>
        </p:blipFill>
        <p:spPr>
          <a:xfrm>
            <a:off x="262506" y="26041"/>
            <a:ext cx="2394645" cy="1738863"/>
          </a:xfrm>
          <a:custGeom>
            <a:avLst/>
            <a:gdLst>
              <a:gd name="connsiteX0" fmla="*/ 535911 w 2394645"/>
              <a:gd name="connsiteY0" fmla="*/ 0 h 1738863"/>
              <a:gd name="connsiteX1" fmla="*/ 1847475 w 2394645"/>
              <a:gd name="connsiteY1" fmla="*/ 0 h 1738863"/>
              <a:gd name="connsiteX2" fmla="*/ 2394645 w 2394645"/>
              <a:gd name="connsiteY2" fmla="*/ 547170 h 1738863"/>
              <a:gd name="connsiteX3" fmla="*/ 1202952 w 2394645"/>
              <a:gd name="connsiteY3" fmla="*/ 1738863 h 1738863"/>
              <a:gd name="connsiteX4" fmla="*/ 0 w 2394645"/>
              <a:gd name="connsiteY4" fmla="*/ 535911 h 1738863"/>
              <a:gd name="connsiteX5" fmla="*/ 535911 w 2394645"/>
              <a:gd name="connsiteY5" fmla="*/ 0 h 1738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94645" h="1738863">
                <a:moveTo>
                  <a:pt x="535911" y="0"/>
                </a:moveTo>
                <a:lnTo>
                  <a:pt x="1847475" y="0"/>
                </a:lnTo>
                <a:lnTo>
                  <a:pt x="2394645" y="547170"/>
                </a:lnTo>
                <a:lnTo>
                  <a:pt x="1202952" y="1738863"/>
                </a:lnTo>
                <a:lnTo>
                  <a:pt x="0" y="535911"/>
                </a:lnTo>
                <a:lnTo>
                  <a:pt x="535911" y="0"/>
                </a:lnTo>
                <a:close/>
              </a:path>
            </a:pathLst>
          </a:cu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8249C69-DBC5-0F9E-8F0B-0E9278F31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891" t="4534" r="100000" b="9901"/>
          <a:stretch>
            <a:fillRect/>
          </a:stretch>
        </p:blipFill>
        <p:spPr>
          <a:xfrm>
            <a:off x="-2820756" y="334591"/>
            <a:ext cx="2820757" cy="5823499"/>
          </a:xfrm>
          <a:custGeom>
            <a:avLst/>
            <a:gdLst>
              <a:gd name="connsiteX0" fmla="*/ 2820757 w 2820757"/>
              <a:gd name="connsiteY0" fmla="*/ 0 h 5823499"/>
              <a:gd name="connsiteX1" fmla="*/ 2820757 w 2820757"/>
              <a:gd name="connsiteY1" fmla="*/ 489866 h 5823499"/>
              <a:gd name="connsiteX2" fmla="*/ 1739922 w 2820757"/>
              <a:gd name="connsiteY2" fmla="*/ 1570701 h 5823499"/>
              <a:gd name="connsiteX3" fmla="*/ 2820757 w 2820757"/>
              <a:gd name="connsiteY3" fmla="*/ 2651536 h 5823499"/>
              <a:gd name="connsiteX4" fmla="*/ 2820757 w 2820757"/>
              <a:gd name="connsiteY4" fmla="*/ 3201930 h 5823499"/>
              <a:gd name="connsiteX5" fmla="*/ 1752614 w 2820757"/>
              <a:gd name="connsiteY5" fmla="*/ 4270074 h 5823499"/>
              <a:gd name="connsiteX6" fmla="*/ 2820757 w 2820757"/>
              <a:gd name="connsiteY6" fmla="*/ 5338217 h 5823499"/>
              <a:gd name="connsiteX7" fmla="*/ 2820757 w 2820757"/>
              <a:gd name="connsiteY7" fmla="*/ 5823499 h 5823499"/>
              <a:gd name="connsiteX8" fmla="*/ 2712925 w 2820757"/>
              <a:gd name="connsiteY8" fmla="*/ 5715667 h 5823499"/>
              <a:gd name="connsiteX9" fmla="*/ 2803918 w 2820757"/>
              <a:gd name="connsiteY9" fmla="*/ 5624674 h 5823499"/>
              <a:gd name="connsiteX10" fmla="*/ 1600966 w 2820757"/>
              <a:gd name="connsiteY10" fmla="*/ 4421722 h 5823499"/>
              <a:gd name="connsiteX11" fmla="*/ 1509973 w 2820757"/>
              <a:gd name="connsiteY11" fmla="*/ 4512715 h 5823499"/>
              <a:gd name="connsiteX12" fmla="*/ 1356893 w 2820757"/>
              <a:gd name="connsiteY12" fmla="*/ 4359634 h 5823499"/>
              <a:gd name="connsiteX13" fmla="*/ 1447886 w 2820757"/>
              <a:gd name="connsiteY13" fmla="*/ 4268641 h 5823499"/>
              <a:gd name="connsiteX14" fmla="*/ 244934 w 2820757"/>
              <a:gd name="connsiteY14" fmla="*/ 3065689 h 5823499"/>
              <a:gd name="connsiteX15" fmla="*/ 153941 w 2820757"/>
              <a:gd name="connsiteY15" fmla="*/ 3156682 h 5823499"/>
              <a:gd name="connsiteX16" fmla="*/ 860 w 2820757"/>
              <a:gd name="connsiteY16" fmla="*/ 3003602 h 5823499"/>
              <a:gd name="connsiteX17" fmla="*/ 91853 w 2820757"/>
              <a:gd name="connsiteY17" fmla="*/ 2912609 h 5823499"/>
              <a:gd name="connsiteX18" fmla="*/ 0 w 2820757"/>
              <a:gd name="connsiteY18" fmla="*/ 2820756 h 5823499"/>
              <a:gd name="connsiteX19" fmla="*/ 151648 w 2820757"/>
              <a:gd name="connsiteY19" fmla="*/ 2669108 h 5823499"/>
              <a:gd name="connsiteX20" fmla="*/ 243501 w 2820757"/>
              <a:gd name="connsiteY20" fmla="*/ 2760961 h 5823499"/>
              <a:gd name="connsiteX21" fmla="*/ 1435194 w 2820757"/>
              <a:gd name="connsiteY21" fmla="*/ 1569269 h 5823499"/>
              <a:gd name="connsiteX22" fmla="*/ 1343341 w 2820757"/>
              <a:gd name="connsiteY22" fmla="*/ 1477416 h 5823499"/>
              <a:gd name="connsiteX23" fmla="*/ 1494989 w 2820757"/>
              <a:gd name="connsiteY23" fmla="*/ 1325768 h 5823499"/>
              <a:gd name="connsiteX24" fmla="*/ 1586841 w 2820757"/>
              <a:gd name="connsiteY24" fmla="*/ 1417621 h 5823499"/>
              <a:gd name="connsiteX25" fmla="*/ 2778534 w 2820757"/>
              <a:gd name="connsiteY25" fmla="*/ 225928 h 5823499"/>
              <a:gd name="connsiteX26" fmla="*/ 2686681 w 2820757"/>
              <a:gd name="connsiteY26" fmla="*/ 134075 h 5823499"/>
              <a:gd name="connsiteX27" fmla="*/ 2820757 w 2820757"/>
              <a:gd name="connsiteY27" fmla="*/ 0 h 5823499"/>
              <a:gd name="connsiteX28" fmla="*/ 1588274 w 2820757"/>
              <a:gd name="connsiteY28" fmla="*/ 1722349 h 5823499"/>
              <a:gd name="connsiteX29" fmla="*/ 396582 w 2820757"/>
              <a:gd name="connsiteY29" fmla="*/ 2914042 h 5823499"/>
              <a:gd name="connsiteX30" fmla="*/ 1599534 w 2820757"/>
              <a:gd name="connsiteY30" fmla="*/ 4116994 h 5823499"/>
              <a:gd name="connsiteX31" fmla="*/ 2791226 w 2820757"/>
              <a:gd name="connsiteY31" fmla="*/ 2925301 h 5823499"/>
              <a:gd name="connsiteX32" fmla="*/ 1588274 w 2820757"/>
              <a:gd name="connsiteY32" fmla="*/ 1722349 h 5823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820757" h="5823499">
                <a:moveTo>
                  <a:pt x="2820757" y="0"/>
                </a:moveTo>
                <a:lnTo>
                  <a:pt x="2820757" y="489866"/>
                </a:lnTo>
                <a:lnTo>
                  <a:pt x="1739922" y="1570701"/>
                </a:lnTo>
                <a:lnTo>
                  <a:pt x="2820757" y="2651536"/>
                </a:lnTo>
                <a:lnTo>
                  <a:pt x="2820757" y="3201930"/>
                </a:lnTo>
                <a:lnTo>
                  <a:pt x="1752614" y="4270074"/>
                </a:lnTo>
                <a:lnTo>
                  <a:pt x="2820757" y="5338217"/>
                </a:lnTo>
                <a:lnTo>
                  <a:pt x="2820757" y="5823499"/>
                </a:lnTo>
                <a:lnTo>
                  <a:pt x="2712925" y="5715667"/>
                </a:lnTo>
                <a:lnTo>
                  <a:pt x="2803918" y="5624674"/>
                </a:lnTo>
                <a:lnTo>
                  <a:pt x="1600966" y="4421722"/>
                </a:lnTo>
                <a:lnTo>
                  <a:pt x="1509973" y="4512715"/>
                </a:lnTo>
                <a:lnTo>
                  <a:pt x="1356893" y="4359634"/>
                </a:lnTo>
                <a:lnTo>
                  <a:pt x="1447886" y="4268641"/>
                </a:lnTo>
                <a:lnTo>
                  <a:pt x="244934" y="3065689"/>
                </a:lnTo>
                <a:lnTo>
                  <a:pt x="153941" y="3156682"/>
                </a:lnTo>
                <a:lnTo>
                  <a:pt x="860" y="3003602"/>
                </a:lnTo>
                <a:lnTo>
                  <a:pt x="91853" y="2912609"/>
                </a:lnTo>
                <a:lnTo>
                  <a:pt x="0" y="2820756"/>
                </a:lnTo>
                <a:lnTo>
                  <a:pt x="151648" y="2669108"/>
                </a:lnTo>
                <a:lnTo>
                  <a:pt x="243501" y="2760961"/>
                </a:lnTo>
                <a:lnTo>
                  <a:pt x="1435194" y="1569269"/>
                </a:lnTo>
                <a:lnTo>
                  <a:pt x="1343341" y="1477416"/>
                </a:lnTo>
                <a:lnTo>
                  <a:pt x="1494989" y="1325768"/>
                </a:lnTo>
                <a:lnTo>
                  <a:pt x="1586841" y="1417621"/>
                </a:lnTo>
                <a:lnTo>
                  <a:pt x="2778534" y="225928"/>
                </a:lnTo>
                <a:lnTo>
                  <a:pt x="2686681" y="134075"/>
                </a:lnTo>
                <a:lnTo>
                  <a:pt x="2820757" y="0"/>
                </a:lnTo>
                <a:close/>
                <a:moveTo>
                  <a:pt x="1588274" y="1722349"/>
                </a:moveTo>
                <a:lnTo>
                  <a:pt x="396582" y="2914042"/>
                </a:lnTo>
                <a:lnTo>
                  <a:pt x="1599534" y="4116994"/>
                </a:lnTo>
                <a:lnTo>
                  <a:pt x="2791226" y="2925301"/>
                </a:lnTo>
                <a:lnTo>
                  <a:pt x="1588274" y="1722349"/>
                </a:lnTo>
                <a:close/>
              </a:path>
            </a:pathLst>
          </a:cu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D0D1F2A-B564-AE76-195B-DB9822C964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02" r="83283" b="54713"/>
          <a:stretch>
            <a:fillRect/>
          </a:stretch>
        </p:blipFill>
        <p:spPr>
          <a:xfrm>
            <a:off x="0" y="713599"/>
            <a:ext cx="1313810" cy="2394645"/>
          </a:xfrm>
          <a:custGeom>
            <a:avLst/>
            <a:gdLst>
              <a:gd name="connsiteX0" fmla="*/ 110858 w 1313810"/>
              <a:gd name="connsiteY0" fmla="*/ 0 h 2394645"/>
              <a:gd name="connsiteX1" fmla="*/ 1313810 w 1313810"/>
              <a:gd name="connsiteY1" fmla="*/ 1202952 h 2394645"/>
              <a:gd name="connsiteX2" fmla="*/ 122117 w 1313810"/>
              <a:gd name="connsiteY2" fmla="*/ 2394645 h 2394645"/>
              <a:gd name="connsiteX3" fmla="*/ 0 w 1313810"/>
              <a:gd name="connsiteY3" fmla="*/ 2272528 h 2394645"/>
              <a:gd name="connsiteX4" fmla="*/ 0 w 1313810"/>
              <a:gd name="connsiteY4" fmla="*/ 110858 h 2394645"/>
              <a:gd name="connsiteX5" fmla="*/ 110858 w 1313810"/>
              <a:gd name="connsiteY5" fmla="*/ 0 h 2394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3810" h="2394645">
                <a:moveTo>
                  <a:pt x="110858" y="0"/>
                </a:moveTo>
                <a:lnTo>
                  <a:pt x="1313810" y="1202952"/>
                </a:lnTo>
                <a:lnTo>
                  <a:pt x="122117" y="2394645"/>
                </a:lnTo>
                <a:lnTo>
                  <a:pt x="0" y="2272528"/>
                </a:lnTo>
                <a:lnTo>
                  <a:pt x="0" y="110858"/>
                </a:lnTo>
                <a:lnTo>
                  <a:pt x="110858" y="0"/>
                </a:lnTo>
                <a:close/>
              </a:path>
            </a:pathLst>
          </a:cu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FBC89C0-99C0-BC2C-BDA2-53BEC4C31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94" t="10289" r="48937" b="54526"/>
          <a:stretch>
            <a:fillRect/>
          </a:stretch>
        </p:blipFill>
        <p:spPr>
          <a:xfrm>
            <a:off x="1618538" y="726291"/>
            <a:ext cx="2394644" cy="2394645"/>
          </a:xfrm>
          <a:custGeom>
            <a:avLst/>
            <a:gdLst>
              <a:gd name="connsiteX0" fmla="*/ 1191692 w 2394644"/>
              <a:gd name="connsiteY0" fmla="*/ 0 h 2394645"/>
              <a:gd name="connsiteX1" fmla="*/ 2394644 w 2394644"/>
              <a:gd name="connsiteY1" fmla="*/ 1202952 h 2394645"/>
              <a:gd name="connsiteX2" fmla="*/ 1202952 w 2394644"/>
              <a:gd name="connsiteY2" fmla="*/ 2394645 h 2394645"/>
              <a:gd name="connsiteX3" fmla="*/ 0 w 2394644"/>
              <a:gd name="connsiteY3" fmla="*/ 1191693 h 2394645"/>
              <a:gd name="connsiteX4" fmla="*/ 1191692 w 2394644"/>
              <a:gd name="connsiteY4" fmla="*/ 0 h 2394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4644" h="2394645">
                <a:moveTo>
                  <a:pt x="1191692" y="0"/>
                </a:moveTo>
                <a:lnTo>
                  <a:pt x="2394644" y="1202952"/>
                </a:lnTo>
                <a:lnTo>
                  <a:pt x="1202952" y="2394645"/>
                </a:lnTo>
                <a:lnTo>
                  <a:pt x="0" y="1191693"/>
                </a:lnTo>
                <a:lnTo>
                  <a:pt x="1191692" y="0"/>
                </a:lnTo>
                <a:close/>
              </a:path>
            </a:pathLst>
          </a:cu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E36106A-0CAE-6300-320F-AAEA3B702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2" t="30027" r="66029" b="34789"/>
          <a:stretch>
            <a:fillRect/>
          </a:stretch>
        </p:blipFill>
        <p:spPr>
          <a:xfrm>
            <a:off x="275198" y="2069632"/>
            <a:ext cx="2394645" cy="2394645"/>
          </a:xfrm>
          <a:custGeom>
            <a:avLst/>
            <a:gdLst>
              <a:gd name="connsiteX0" fmla="*/ 1191693 w 2394645"/>
              <a:gd name="connsiteY0" fmla="*/ 0 h 2394645"/>
              <a:gd name="connsiteX1" fmla="*/ 2394645 w 2394645"/>
              <a:gd name="connsiteY1" fmla="*/ 1202952 h 2394645"/>
              <a:gd name="connsiteX2" fmla="*/ 1202952 w 2394645"/>
              <a:gd name="connsiteY2" fmla="*/ 2394645 h 2394645"/>
              <a:gd name="connsiteX3" fmla="*/ 0 w 2394645"/>
              <a:gd name="connsiteY3" fmla="*/ 1191692 h 2394645"/>
              <a:gd name="connsiteX4" fmla="*/ 1191693 w 2394645"/>
              <a:gd name="connsiteY4" fmla="*/ 0 h 2394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4645" h="2394645">
                <a:moveTo>
                  <a:pt x="1191693" y="0"/>
                </a:moveTo>
                <a:lnTo>
                  <a:pt x="2394645" y="1202952"/>
                </a:lnTo>
                <a:lnTo>
                  <a:pt x="1202952" y="2394645"/>
                </a:lnTo>
                <a:lnTo>
                  <a:pt x="0" y="1191692"/>
                </a:lnTo>
                <a:lnTo>
                  <a:pt x="1191693" y="0"/>
                </a:lnTo>
                <a:close/>
              </a:path>
            </a:pathLst>
          </a:cu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C2B5D8F-CF74-8253-3D3C-459D84E0F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48" t="30213" r="31683" b="34602"/>
          <a:stretch>
            <a:fillRect/>
          </a:stretch>
        </p:blipFill>
        <p:spPr>
          <a:xfrm>
            <a:off x="2974571" y="2082324"/>
            <a:ext cx="2394645" cy="2394644"/>
          </a:xfrm>
          <a:custGeom>
            <a:avLst/>
            <a:gdLst>
              <a:gd name="connsiteX0" fmla="*/ 1191693 w 2394645"/>
              <a:gd name="connsiteY0" fmla="*/ 0 h 2394644"/>
              <a:gd name="connsiteX1" fmla="*/ 2394645 w 2394645"/>
              <a:gd name="connsiteY1" fmla="*/ 1202951 h 2394644"/>
              <a:gd name="connsiteX2" fmla="*/ 1202952 w 2394645"/>
              <a:gd name="connsiteY2" fmla="*/ 2394644 h 2394644"/>
              <a:gd name="connsiteX3" fmla="*/ 0 w 2394645"/>
              <a:gd name="connsiteY3" fmla="*/ 1191692 h 2394644"/>
              <a:gd name="connsiteX4" fmla="*/ 1191693 w 2394645"/>
              <a:gd name="connsiteY4" fmla="*/ 0 h 2394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4645" h="2394644">
                <a:moveTo>
                  <a:pt x="1191693" y="0"/>
                </a:moveTo>
                <a:lnTo>
                  <a:pt x="2394645" y="1202951"/>
                </a:lnTo>
                <a:lnTo>
                  <a:pt x="1202952" y="2394644"/>
                </a:lnTo>
                <a:lnTo>
                  <a:pt x="0" y="1191692"/>
                </a:lnTo>
                <a:lnTo>
                  <a:pt x="1191693" y="0"/>
                </a:lnTo>
                <a:close/>
              </a:path>
            </a:pathLst>
          </a:cu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8FDAFD8-5001-8169-CD55-F9CD845EC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65" r="83122" b="15051"/>
          <a:stretch>
            <a:fillRect/>
          </a:stretch>
        </p:blipFill>
        <p:spPr>
          <a:xfrm>
            <a:off x="1" y="3412972"/>
            <a:ext cx="1326501" cy="2394645"/>
          </a:xfrm>
          <a:custGeom>
            <a:avLst/>
            <a:gdLst>
              <a:gd name="connsiteX0" fmla="*/ 123549 w 1326501"/>
              <a:gd name="connsiteY0" fmla="*/ 0 h 2394645"/>
              <a:gd name="connsiteX1" fmla="*/ 1326501 w 1326501"/>
              <a:gd name="connsiteY1" fmla="*/ 1202952 h 2394645"/>
              <a:gd name="connsiteX2" fmla="*/ 134809 w 1326501"/>
              <a:gd name="connsiteY2" fmla="*/ 2394645 h 2394645"/>
              <a:gd name="connsiteX3" fmla="*/ 0 w 1326501"/>
              <a:gd name="connsiteY3" fmla="*/ 2259836 h 2394645"/>
              <a:gd name="connsiteX4" fmla="*/ 0 w 1326501"/>
              <a:gd name="connsiteY4" fmla="*/ 123549 h 2394645"/>
              <a:gd name="connsiteX5" fmla="*/ 123549 w 1326501"/>
              <a:gd name="connsiteY5" fmla="*/ 0 h 2394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6501" h="2394645">
                <a:moveTo>
                  <a:pt x="123549" y="0"/>
                </a:moveTo>
                <a:lnTo>
                  <a:pt x="1326501" y="1202952"/>
                </a:lnTo>
                <a:lnTo>
                  <a:pt x="134809" y="2394645"/>
                </a:lnTo>
                <a:lnTo>
                  <a:pt x="0" y="2259836"/>
                </a:lnTo>
                <a:lnTo>
                  <a:pt x="0" y="123549"/>
                </a:lnTo>
                <a:lnTo>
                  <a:pt x="123549" y="0"/>
                </a:lnTo>
                <a:close/>
              </a:path>
            </a:pathLst>
          </a:cu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E156161-FC4B-2974-7C7D-7DBACF08F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56" t="49951" r="48775" b="14864"/>
          <a:stretch>
            <a:fillRect/>
          </a:stretch>
        </p:blipFill>
        <p:spPr>
          <a:xfrm>
            <a:off x="1631230" y="3425664"/>
            <a:ext cx="2394644" cy="2394645"/>
          </a:xfrm>
          <a:custGeom>
            <a:avLst/>
            <a:gdLst>
              <a:gd name="connsiteX0" fmla="*/ 1191692 w 2394644"/>
              <a:gd name="connsiteY0" fmla="*/ 0 h 2394645"/>
              <a:gd name="connsiteX1" fmla="*/ 2394644 w 2394644"/>
              <a:gd name="connsiteY1" fmla="*/ 1202952 h 2394645"/>
              <a:gd name="connsiteX2" fmla="*/ 1202951 w 2394644"/>
              <a:gd name="connsiteY2" fmla="*/ 2394645 h 2394645"/>
              <a:gd name="connsiteX3" fmla="*/ 0 w 2394644"/>
              <a:gd name="connsiteY3" fmla="*/ 1191693 h 2394645"/>
              <a:gd name="connsiteX4" fmla="*/ 1191692 w 2394644"/>
              <a:gd name="connsiteY4" fmla="*/ 0 h 2394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4644" h="2394645">
                <a:moveTo>
                  <a:pt x="1191692" y="0"/>
                </a:moveTo>
                <a:lnTo>
                  <a:pt x="2394644" y="1202952"/>
                </a:lnTo>
                <a:lnTo>
                  <a:pt x="1202951" y="2394645"/>
                </a:lnTo>
                <a:lnTo>
                  <a:pt x="0" y="1191693"/>
                </a:lnTo>
                <a:lnTo>
                  <a:pt x="1191692" y="0"/>
                </a:lnTo>
                <a:close/>
              </a:path>
            </a:pathLst>
          </a:cu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8F7605B-170F-F206-9A8D-DAC8E1075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3" t="69689" r="65868"/>
          <a:stretch>
            <a:fillRect/>
          </a:stretch>
        </p:blipFill>
        <p:spPr>
          <a:xfrm>
            <a:off x="287890" y="4769005"/>
            <a:ext cx="2394645" cy="2062953"/>
          </a:xfrm>
          <a:custGeom>
            <a:avLst/>
            <a:gdLst>
              <a:gd name="connsiteX0" fmla="*/ 1191693 w 2394645"/>
              <a:gd name="connsiteY0" fmla="*/ 0 h 2062953"/>
              <a:gd name="connsiteX1" fmla="*/ 2394645 w 2394645"/>
              <a:gd name="connsiteY1" fmla="*/ 1202951 h 2062953"/>
              <a:gd name="connsiteX2" fmla="*/ 1534643 w 2394645"/>
              <a:gd name="connsiteY2" fmla="*/ 2062953 h 2062953"/>
              <a:gd name="connsiteX3" fmla="*/ 871261 w 2394645"/>
              <a:gd name="connsiteY3" fmla="*/ 2062953 h 2062953"/>
              <a:gd name="connsiteX4" fmla="*/ 0 w 2394645"/>
              <a:gd name="connsiteY4" fmla="*/ 1191692 h 2062953"/>
              <a:gd name="connsiteX5" fmla="*/ 1191693 w 2394645"/>
              <a:gd name="connsiteY5" fmla="*/ 0 h 2062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94645" h="2062953">
                <a:moveTo>
                  <a:pt x="1191693" y="0"/>
                </a:moveTo>
                <a:lnTo>
                  <a:pt x="2394645" y="1202951"/>
                </a:lnTo>
                <a:lnTo>
                  <a:pt x="1534643" y="2062953"/>
                </a:lnTo>
                <a:lnTo>
                  <a:pt x="871261" y="2062953"/>
                </a:lnTo>
                <a:lnTo>
                  <a:pt x="0" y="1191692"/>
                </a:lnTo>
                <a:lnTo>
                  <a:pt x="1191693" y="0"/>
                </a:lnTo>
                <a:close/>
              </a:path>
            </a:pathLst>
          </a:cu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0F09CBB-9ED2-D9B1-73FF-95548E0CBD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427" r="89110"/>
          <a:stretch>
            <a:fillRect/>
          </a:stretch>
        </p:blipFill>
        <p:spPr>
          <a:xfrm>
            <a:off x="0" y="6112345"/>
            <a:ext cx="855854" cy="719613"/>
          </a:xfrm>
          <a:custGeom>
            <a:avLst/>
            <a:gdLst>
              <a:gd name="connsiteX0" fmla="*/ 136241 w 855854"/>
              <a:gd name="connsiteY0" fmla="*/ 0 h 719613"/>
              <a:gd name="connsiteX1" fmla="*/ 855854 w 855854"/>
              <a:gd name="connsiteY1" fmla="*/ 719613 h 719613"/>
              <a:gd name="connsiteX2" fmla="*/ 0 w 855854"/>
              <a:gd name="connsiteY2" fmla="*/ 719613 h 719613"/>
              <a:gd name="connsiteX3" fmla="*/ 0 w 855854"/>
              <a:gd name="connsiteY3" fmla="*/ 45745 h 719613"/>
              <a:gd name="connsiteX4" fmla="*/ 45248 w 855854"/>
              <a:gd name="connsiteY4" fmla="*/ 90993 h 719613"/>
              <a:gd name="connsiteX5" fmla="*/ 136241 w 855854"/>
              <a:gd name="connsiteY5" fmla="*/ 0 h 71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5854" h="719613">
                <a:moveTo>
                  <a:pt x="136241" y="0"/>
                </a:moveTo>
                <a:lnTo>
                  <a:pt x="855854" y="719613"/>
                </a:lnTo>
                <a:lnTo>
                  <a:pt x="0" y="719613"/>
                </a:lnTo>
                <a:lnTo>
                  <a:pt x="0" y="45745"/>
                </a:lnTo>
                <a:lnTo>
                  <a:pt x="45248" y="90993"/>
                </a:lnTo>
                <a:lnTo>
                  <a:pt x="136241" y="0"/>
                </a:lnTo>
                <a:close/>
              </a:path>
            </a:pathLst>
          </a:cu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053414C-3258-3D2C-55A4-C8B226FF04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0" t="100000" r="72915" b="-10701"/>
          <a:stretch>
            <a:fillRect/>
          </a:stretch>
        </p:blipFill>
        <p:spPr>
          <a:xfrm>
            <a:off x="855855" y="6831958"/>
            <a:ext cx="1272839" cy="728272"/>
          </a:xfrm>
          <a:custGeom>
            <a:avLst/>
            <a:gdLst>
              <a:gd name="connsiteX0" fmla="*/ 0 w 1272839"/>
              <a:gd name="connsiteY0" fmla="*/ 0 h 728272"/>
              <a:gd name="connsiteX1" fmla="*/ 303296 w 1272839"/>
              <a:gd name="connsiteY1" fmla="*/ 0 h 728272"/>
              <a:gd name="connsiteX2" fmla="*/ 634987 w 1272839"/>
              <a:gd name="connsiteY2" fmla="*/ 331691 h 728272"/>
              <a:gd name="connsiteX3" fmla="*/ 966678 w 1272839"/>
              <a:gd name="connsiteY3" fmla="*/ 0 h 728272"/>
              <a:gd name="connsiteX4" fmla="*/ 1272839 w 1272839"/>
              <a:gd name="connsiteY4" fmla="*/ 0 h 728272"/>
              <a:gd name="connsiteX5" fmla="*/ 788068 w 1272839"/>
              <a:gd name="connsiteY5" fmla="*/ 484771 h 728272"/>
              <a:gd name="connsiteX6" fmla="*/ 879920 w 1272839"/>
              <a:gd name="connsiteY6" fmla="*/ 576624 h 728272"/>
              <a:gd name="connsiteX7" fmla="*/ 728272 w 1272839"/>
              <a:gd name="connsiteY7" fmla="*/ 728272 h 728272"/>
              <a:gd name="connsiteX8" fmla="*/ 636420 w 1272839"/>
              <a:gd name="connsiteY8" fmla="*/ 636419 h 728272"/>
              <a:gd name="connsiteX9" fmla="*/ 545427 w 1272839"/>
              <a:gd name="connsiteY9" fmla="*/ 727412 h 728272"/>
              <a:gd name="connsiteX10" fmla="*/ 392346 w 1272839"/>
              <a:gd name="connsiteY10" fmla="*/ 574332 h 728272"/>
              <a:gd name="connsiteX11" fmla="*/ 483339 w 1272839"/>
              <a:gd name="connsiteY11" fmla="*/ 483339 h 728272"/>
              <a:gd name="connsiteX12" fmla="*/ 0 w 1272839"/>
              <a:gd name="connsiteY12" fmla="*/ 0 h 728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72839" h="728272">
                <a:moveTo>
                  <a:pt x="0" y="0"/>
                </a:moveTo>
                <a:lnTo>
                  <a:pt x="303296" y="0"/>
                </a:lnTo>
                <a:lnTo>
                  <a:pt x="634987" y="331691"/>
                </a:lnTo>
                <a:lnTo>
                  <a:pt x="966678" y="0"/>
                </a:lnTo>
                <a:lnTo>
                  <a:pt x="1272839" y="0"/>
                </a:lnTo>
                <a:lnTo>
                  <a:pt x="788068" y="484771"/>
                </a:lnTo>
                <a:lnTo>
                  <a:pt x="879920" y="576624"/>
                </a:lnTo>
                <a:lnTo>
                  <a:pt x="728272" y="728272"/>
                </a:lnTo>
                <a:lnTo>
                  <a:pt x="636420" y="636419"/>
                </a:lnTo>
                <a:lnTo>
                  <a:pt x="545427" y="727412"/>
                </a:lnTo>
                <a:lnTo>
                  <a:pt x="392346" y="574332"/>
                </a:lnTo>
                <a:lnTo>
                  <a:pt x="483339" y="483339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4FF569-50F0-CFAB-6A38-0A6BDC009DF4}"/>
              </a:ext>
            </a:extLst>
          </p:cNvPr>
          <p:cNvSpPr txBox="1"/>
          <p:nvPr/>
        </p:nvSpPr>
        <p:spPr>
          <a:xfrm>
            <a:off x="5563185" y="408953"/>
            <a:ext cx="6056148" cy="606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Calisto MT" panose="02040603050505030304" pitchFamily="18" charset="0"/>
              </a:rPr>
              <a:t>Team Members and Contributions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AASIKHA A 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Role: Project Lead, Simulation Developer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Contributions: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Designed the overall project architecture and flow.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Implemented the vehicle movement simulation and toll calculation algorithms.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Coordinated team activities and ensured timely progress.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2. DEVARAJ V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Role: Data Analyst, Visualization Expert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Contributions: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Developed data visualization components using Matplotlib.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Created interactive maps with Folium to display vehicle paths and toll zones.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Analyzed simulation data to generate meaningful insights and visual representations.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608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56A7007D-7976-84F6-5618-E96F4369BEE6}"/>
              </a:ext>
            </a:extLst>
          </p:cNvPr>
          <p:cNvGrpSpPr/>
          <p:nvPr/>
        </p:nvGrpSpPr>
        <p:grpSpPr>
          <a:xfrm>
            <a:off x="6416041" y="1"/>
            <a:ext cx="6296095" cy="6857999"/>
            <a:chOff x="6096001" y="2"/>
            <a:chExt cx="6296095" cy="6857999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75FEC41-3EAE-07BD-437E-FDB8C8F93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305" t="431" b="75663"/>
            <a:stretch>
              <a:fillRect/>
            </a:stretch>
          </p:blipFill>
          <p:spPr>
            <a:xfrm>
              <a:off x="10567004" y="2"/>
              <a:ext cx="1624997" cy="1639413"/>
            </a:xfrm>
            <a:custGeom>
              <a:avLst/>
              <a:gdLst>
                <a:gd name="connsiteX0" fmla="*/ 409853 w 1624997"/>
                <a:gd name="connsiteY0" fmla="*/ 0 h 1639413"/>
                <a:gd name="connsiteX1" fmla="*/ 1405192 w 1624997"/>
                <a:gd name="connsiteY1" fmla="*/ 0 h 1639413"/>
                <a:gd name="connsiteX2" fmla="*/ 1624997 w 1624997"/>
                <a:gd name="connsiteY2" fmla="*/ 439611 h 1639413"/>
                <a:gd name="connsiteX3" fmla="*/ 1624997 w 1624997"/>
                <a:gd name="connsiteY3" fmla="*/ 1199803 h 1639413"/>
                <a:gd name="connsiteX4" fmla="*/ 1405192 w 1624997"/>
                <a:gd name="connsiteY4" fmla="*/ 1639413 h 1639413"/>
                <a:gd name="connsiteX5" fmla="*/ 409853 w 1624997"/>
                <a:gd name="connsiteY5" fmla="*/ 1639413 h 1639413"/>
                <a:gd name="connsiteX6" fmla="*/ 0 w 1624997"/>
                <a:gd name="connsiteY6" fmla="*/ 819707 h 1639413"/>
                <a:gd name="connsiteX7" fmla="*/ 409853 w 1624997"/>
                <a:gd name="connsiteY7" fmla="*/ 0 h 163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24997" h="1639413">
                  <a:moveTo>
                    <a:pt x="409853" y="0"/>
                  </a:moveTo>
                  <a:lnTo>
                    <a:pt x="1405192" y="0"/>
                  </a:lnTo>
                  <a:lnTo>
                    <a:pt x="1624997" y="439611"/>
                  </a:lnTo>
                  <a:lnTo>
                    <a:pt x="1624997" y="1199803"/>
                  </a:lnTo>
                  <a:lnTo>
                    <a:pt x="1405192" y="1639413"/>
                  </a:lnTo>
                  <a:lnTo>
                    <a:pt x="409853" y="1639413"/>
                  </a:lnTo>
                  <a:lnTo>
                    <a:pt x="0" y="819707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FD356554-7F5D-1C2E-D806-67B836570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574" t="13233" r="18960" b="62862"/>
            <a:stretch>
              <a:fillRect/>
            </a:stretch>
          </p:blipFill>
          <p:spPr>
            <a:xfrm>
              <a:off x="9076669" y="877940"/>
              <a:ext cx="1815045" cy="1639412"/>
            </a:xfrm>
            <a:custGeom>
              <a:avLst/>
              <a:gdLst>
                <a:gd name="connsiteX0" fmla="*/ 409853 w 1815045"/>
                <a:gd name="connsiteY0" fmla="*/ 0 h 1639412"/>
                <a:gd name="connsiteX1" fmla="*/ 1405192 w 1815045"/>
                <a:gd name="connsiteY1" fmla="*/ 0 h 1639412"/>
                <a:gd name="connsiteX2" fmla="*/ 1815045 w 1815045"/>
                <a:gd name="connsiteY2" fmla="*/ 819707 h 1639412"/>
                <a:gd name="connsiteX3" fmla="*/ 1405192 w 1815045"/>
                <a:gd name="connsiteY3" fmla="*/ 1639412 h 1639412"/>
                <a:gd name="connsiteX4" fmla="*/ 409853 w 1815045"/>
                <a:gd name="connsiteY4" fmla="*/ 1639412 h 1639412"/>
                <a:gd name="connsiteX5" fmla="*/ 0 w 1815045"/>
                <a:gd name="connsiteY5" fmla="*/ 819707 h 1639412"/>
                <a:gd name="connsiteX6" fmla="*/ 409853 w 1815045"/>
                <a:gd name="connsiteY6" fmla="*/ 0 h 1639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5045" h="1639412">
                  <a:moveTo>
                    <a:pt x="409853" y="0"/>
                  </a:moveTo>
                  <a:lnTo>
                    <a:pt x="1405192" y="0"/>
                  </a:lnTo>
                  <a:lnTo>
                    <a:pt x="1815045" y="819707"/>
                  </a:lnTo>
                  <a:lnTo>
                    <a:pt x="1405192" y="1639412"/>
                  </a:lnTo>
                  <a:lnTo>
                    <a:pt x="409853" y="1639412"/>
                  </a:lnTo>
                  <a:lnTo>
                    <a:pt x="0" y="819707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DD70999-741E-4C80-C145-18AA2A144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42" t="25640" r="40691" b="50455"/>
            <a:stretch>
              <a:fillRect/>
            </a:stretch>
          </p:blipFill>
          <p:spPr>
            <a:xfrm>
              <a:off x="7586335" y="1728825"/>
              <a:ext cx="1815045" cy="1639413"/>
            </a:xfrm>
            <a:custGeom>
              <a:avLst/>
              <a:gdLst>
                <a:gd name="connsiteX0" fmla="*/ 409853 w 1815045"/>
                <a:gd name="connsiteY0" fmla="*/ 0 h 1639413"/>
                <a:gd name="connsiteX1" fmla="*/ 1405192 w 1815045"/>
                <a:gd name="connsiteY1" fmla="*/ 0 h 1639413"/>
                <a:gd name="connsiteX2" fmla="*/ 1815045 w 1815045"/>
                <a:gd name="connsiteY2" fmla="*/ 819706 h 1639413"/>
                <a:gd name="connsiteX3" fmla="*/ 1405192 w 1815045"/>
                <a:gd name="connsiteY3" fmla="*/ 1639413 h 1639413"/>
                <a:gd name="connsiteX4" fmla="*/ 409853 w 1815045"/>
                <a:gd name="connsiteY4" fmla="*/ 1639413 h 1639413"/>
                <a:gd name="connsiteX5" fmla="*/ 0 w 1815045"/>
                <a:gd name="connsiteY5" fmla="*/ 819706 h 1639413"/>
                <a:gd name="connsiteX6" fmla="*/ 409853 w 1815045"/>
                <a:gd name="connsiteY6" fmla="*/ 0 h 163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5045" h="1639413">
                  <a:moveTo>
                    <a:pt x="409853" y="0"/>
                  </a:moveTo>
                  <a:lnTo>
                    <a:pt x="1405192" y="0"/>
                  </a:lnTo>
                  <a:lnTo>
                    <a:pt x="1815045" y="819706"/>
                  </a:lnTo>
                  <a:lnTo>
                    <a:pt x="1405192" y="1639413"/>
                  </a:lnTo>
                  <a:lnTo>
                    <a:pt x="409853" y="1639413"/>
                  </a:lnTo>
                  <a:lnTo>
                    <a:pt x="0" y="819706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16FB1332-3A32-5A7D-0148-35320EB6C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305" t="25990" b="50105"/>
            <a:stretch>
              <a:fillRect/>
            </a:stretch>
          </p:blipFill>
          <p:spPr>
            <a:xfrm>
              <a:off x="10567004" y="1752793"/>
              <a:ext cx="1624997" cy="1639413"/>
            </a:xfrm>
            <a:custGeom>
              <a:avLst/>
              <a:gdLst>
                <a:gd name="connsiteX0" fmla="*/ 409853 w 1624997"/>
                <a:gd name="connsiteY0" fmla="*/ 0 h 1639413"/>
                <a:gd name="connsiteX1" fmla="*/ 1405192 w 1624997"/>
                <a:gd name="connsiteY1" fmla="*/ 0 h 1639413"/>
                <a:gd name="connsiteX2" fmla="*/ 1624997 w 1624997"/>
                <a:gd name="connsiteY2" fmla="*/ 439610 h 1639413"/>
                <a:gd name="connsiteX3" fmla="*/ 1624997 w 1624997"/>
                <a:gd name="connsiteY3" fmla="*/ 1199803 h 1639413"/>
                <a:gd name="connsiteX4" fmla="*/ 1405192 w 1624997"/>
                <a:gd name="connsiteY4" fmla="*/ 1639413 h 1639413"/>
                <a:gd name="connsiteX5" fmla="*/ 409853 w 1624997"/>
                <a:gd name="connsiteY5" fmla="*/ 1639413 h 1639413"/>
                <a:gd name="connsiteX6" fmla="*/ 0 w 1624997"/>
                <a:gd name="connsiteY6" fmla="*/ 819706 h 1639413"/>
                <a:gd name="connsiteX7" fmla="*/ 409853 w 1624997"/>
                <a:gd name="connsiteY7" fmla="*/ 0 h 163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24997" h="1639413">
                  <a:moveTo>
                    <a:pt x="409853" y="0"/>
                  </a:moveTo>
                  <a:lnTo>
                    <a:pt x="1405192" y="0"/>
                  </a:lnTo>
                  <a:lnTo>
                    <a:pt x="1624997" y="439610"/>
                  </a:lnTo>
                  <a:lnTo>
                    <a:pt x="1624997" y="1199803"/>
                  </a:lnTo>
                  <a:lnTo>
                    <a:pt x="1405192" y="1639413"/>
                  </a:lnTo>
                  <a:lnTo>
                    <a:pt x="409853" y="1639413"/>
                  </a:lnTo>
                  <a:lnTo>
                    <a:pt x="0" y="819706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CE1DF206-4E29-3537-0185-B71C893816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11" t="38047" r="62423" b="38047"/>
            <a:stretch>
              <a:fillRect/>
            </a:stretch>
          </p:blipFill>
          <p:spPr>
            <a:xfrm>
              <a:off x="6096001" y="2579708"/>
              <a:ext cx="1815045" cy="1639413"/>
            </a:xfrm>
            <a:custGeom>
              <a:avLst/>
              <a:gdLst>
                <a:gd name="connsiteX0" fmla="*/ 409853 w 1815045"/>
                <a:gd name="connsiteY0" fmla="*/ 0 h 1639413"/>
                <a:gd name="connsiteX1" fmla="*/ 1405192 w 1815045"/>
                <a:gd name="connsiteY1" fmla="*/ 0 h 1639413"/>
                <a:gd name="connsiteX2" fmla="*/ 1815045 w 1815045"/>
                <a:gd name="connsiteY2" fmla="*/ 819708 h 1639413"/>
                <a:gd name="connsiteX3" fmla="*/ 1405192 w 1815045"/>
                <a:gd name="connsiteY3" fmla="*/ 1639413 h 1639413"/>
                <a:gd name="connsiteX4" fmla="*/ 409853 w 1815045"/>
                <a:gd name="connsiteY4" fmla="*/ 1639413 h 1639413"/>
                <a:gd name="connsiteX5" fmla="*/ 0 w 1815045"/>
                <a:gd name="connsiteY5" fmla="*/ 819708 h 1639413"/>
                <a:gd name="connsiteX6" fmla="*/ 409853 w 1815045"/>
                <a:gd name="connsiteY6" fmla="*/ 0 h 163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5045" h="1639413">
                  <a:moveTo>
                    <a:pt x="409853" y="0"/>
                  </a:moveTo>
                  <a:lnTo>
                    <a:pt x="1405192" y="0"/>
                  </a:lnTo>
                  <a:lnTo>
                    <a:pt x="1815045" y="819708"/>
                  </a:lnTo>
                  <a:lnTo>
                    <a:pt x="1405192" y="1639413"/>
                  </a:lnTo>
                  <a:lnTo>
                    <a:pt x="409853" y="1639413"/>
                  </a:lnTo>
                  <a:lnTo>
                    <a:pt x="0" y="819708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F4E21133-268F-DE55-BC3C-9F6D5DD4F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574" t="38428" r="18960" b="37667"/>
            <a:stretch>
              <a:fillRect/>
            </a:stretch>
          </p:blipFill>
          <p:spPr>
            <a:xfrm>
              <a:off x="9076669" y="2605804"/>
              <a:ext cx="1815045" cy="1639413"/>
            </a:xfrm>
            <a:custGeom>
              <a:avLst/>
              <a:gdLst>
                <a:gd name="connsiteX0" fmla="*/ 409853 w 1815045"/>
                <a:gd name="connsiteY0" fmla="*/ 0 h 1639413"/>
                <a:gd name="connsiteX1" fmla="*/ 1405192 w 1815045"/>
                <a:gd name="connsiteY1" fmla="*/ 0 h 1639413"/>
                <a:gd name="connsiteX2" fmla="*/ 1815045 w 1815045"/>
                <a:gd name="connsiteY2" fmla="*/ 819707 h 1639413"/>
                <a:gd name="connsiteX3" fmla="*/ 1405192 w 1815045"/>
                <a:gd name="connsiteY3" fmla="*/ 1639413 h 1639413"/>
                <a:gd name="connsiteX4" fmla="*/ 409853 w 1815045"/>
                <a:gd name="connsiteY4" fmla="*/ 1639413 h 1639413"/>
                <a:gd name="connsiteX5" fmla="*/ 0 w 1815045"/>
                <a:gd name="connsiteY5" fmla="*/ 819707 h 1639413"/>
                <a:gd name="connsiteX6" fmla="*/ 409853 w 1815045"/>
                <a:gd name="connsiteY6" fmla="*/ 0 h 163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5045" h="1639413">
                  <a:moveTo>
                    <a:pt x="409853" y="0"/>
                  </a:moveTo>
                  <a:lnTo>
                    <a:pt x="1405192" y="0"/>
                  </a:lnTo>
                  <a:lnTo>
                    <a:pt x="1815045" y="819707"/>
                  </a:lnTo>
                  <a:lnTo>
                    <a:pt x="1405192" y="1639413"/>
                  </a:lnTo>
                  <a:lnTo>
                    <a:pt x="409853" y="1639413"/>
                  </a:lnTo>
                  <a:lnTo>
                    <a:pt x="0" y="819707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CCED388-73CA-EE2D-CA1C-93AA979F5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696" t="50968" r="40838" b="25127"/>
            <a:stretch>
              <a:fillRect/>
            </a:stretch>
          </p:blipFill>
          <p:spPr>
            <a:xfrm>
              <a:off x="7576288" y="3465797"/>
              <a:ext cx="1815045" cy="1639413"/>
            </a:xfrm>
            <a:custGeom>
              <a:avLst/>
              <a:gdLst>
                <a:gd name="connsiteX0" fmla="*/ 409853 w 1815045"/>
                <a:gd name="connsiteY0" fmla="*/ 0 h 1639413"/>
                <a:gd name="connsiteX1" fmla="*/ 1405192 w 1815045"/>
                <a:gd name="connsiteY1" fmla="*/ 0 h 1639413"/>
                <a:gd name="connsiteX2" fmla="*/ 1815045 w 1815045"/>
                <a:gd name="connsiteY2" fmla="*/ 819707 h 1639413"/>
                <a:gd name="connsiteX3" fmla="*/ 1405192 w 1815045"/>
                <a:gd name="connsiteY3" fmla="*/ 1639413 h 1639413"/>
                <a:gd name="connsiteX4" fmla="*/ 409853 w 1815045"/>
                <a:gd name="connsiteY4" fmla="*/ 1639413 h 1639413"/>
                <a:gd name="connsiteX5" fmla="*/ 0 w 1815045"/>
                <a:gd name="connsiteY5" fmla="*/ 819707 h 1639413"/>
                <a:gd name="connsiteX6" fmla="*/ 409853 w 1815045"/>
                <a:gd name="connsiteY6" fmla="*/ 0 h 163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5045" h="1639413">
                  <a:moveTo>
                    <a:pt x="409853" y="0"/>
                  </a:moveTo>
                  <a:lnTo>
                    <a:pt x="1405192" y="0"/>
                  </a:lnTo>
                  <a:lnTo>
                    <a:pt x="1815045" y="819707"/>
                  </a:lnTo>
                  <a:lnTo>
                    <a:pt x="1405192" y="1639413"/>
                  </a:lnTo>
                  <a:lnTo>
                    <a:pt x="409853" y="1639413"/>
                  </a:lnTo>
                  <a:lnTo>
                    <a:pt x="0" y="819707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C0AB66FB-B916-0100-9C75-A13A1B258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452" t="50968" b="25127"/>
            <a:stretch>
              <a:fillRect/>
            </a:stretch>
          </p:blipFill>
          <p:spPr>
            <a:xfrm>
              <a:off x="10577050" y="3465797"/>
              <a:ext cx="1614950" cy="1639413"/>
            </a:xfrm>
            <a:custGeom>
              <a:avLst/>
              <a:gdLst>
                <a:gd name="connsiteX0" fmla="*/ 409853 w 1614950"/>
                <a:gd name="connsiteY0" fmla="*/ 0 h 1639413"/>
                <a:gd name="connsiteX1" fmla="*/ 1405192 w 1614950"/>
                <a:gd name="connsiteY1" fmla="*/ 0 h 1639413"/>
                <a:gd name="connsiteX2" fmla="*/ 1614950 w 1614950"/>
                <a:gd name="connsiteY2" fmla="*/ 419517 h 1639413"/>
                <a:gd name="connsiteX3" fmla="*/ 1614950 w 1614950"/>
                <a:gd name="connsiteY3" fmla="*/ 1219897 h 1639413"/>
                <a:gd name="connsiteX4" fmla="*/ 1405192 w 1614950"/>
                <a:gd name="connsiteY4" fmla="*/ 1639413 h 1639413"/>
                <a:gd name="connsiteX5" fmla="*/ 409853 w 1614950"/>
                <a:gd name="connsiteY5" fmla="*/ 1639413 h 1639413"/>
                <a:gd name="connsiteX6" fmla="*/ 0 w 1614950"/>
                <a:gd name="connsiteY6" fmla="*/ 819707 h 1639413"/>
                <a:gd name="connsiteX7" fmla="*/ 409853 w 1614950"/>
                <a:gd name="connsiteY7" fmla="*/ 0 h 163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14950" h="1639413">
                  <a:moveTo>
                    <a:pt x="409853" y="0"/>
                  </a:moveTo>
                  <a:lnTo>
                    <a:pt x="1405192" y="0"/>
                  </a:lnTo>
                  <a:lnTo>
                    <a:pt x="1614950" y="419517"/>
                  </a:lnTo>
                  <a:lnTo>
                    <a:pt x="1614950" y="1219897"/>
                  </a:lnTo>
                  <a:lnTo>
                    <a:pt x="1405192" y="1639413"/>
                  </a:lnTo>
                  <a:lnTo>
                    <a:pt x="409853" y="1639413"/>
                  </a:lnTo>
                  <a:lnTo>
                    <a:pt x="0" y="819707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8D5AAB69-EBA0-BDFA-24B4-A4AA58595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574" t="63406" r="18960" b="12689"/>
            <a:stretch>
              <a:fillRect/>
            </a:stretch>
          </p:blipFill>
          <p:spPr>
            <a:xfrm>
              <a:off x="9076669" y="4318809"/>
              <a:ext cx="1815045" cy="1639413"/>
            </a:xfrm>
            <a:custGeom>
              <a:avLst/>
              <a:gdLst>
                <a:gd name="connsiteX0" fmla="*/ 409853 w 1815045"/>
                <a:gd name="connsiteY0" fmla="*/ 0 h 1639413"/>
                <a:gd name="connsiteX1" fmla="*/ 1405192 w 1815045"/>
                <a:gd name="connsiteY1" fmla="*/ 0 h 1639413"/>
                <a:gd name="connsiteX2" fmla="*/ 1815045 w 1815045"/>
                <a:gd name="connsiteY2" fmla="*/ 819707 h 1639413"/>
                <a:gd name="connsiteX3" fmla="*/ 1405192 w 1815045"/>
                <a:gd name="connsiteY3" fmla="*/ 1639413 h 1639413"/>
                <a:gd name="connsiteX4" fmla="*/ 409853 w 1815045"/>
                <a:gd name="connsiteY4" fmla="*/ 1639413 h 1639413"/>
                <a:gd name="connsiteX5" fmla="*/ 0 w 1815045"/>
                <a:gd name="connsiteY5" fmla="*/ 819707 h 1639413"/>
                <a:gd name="connsiteX6" fmla="*/ 409853 w 1815045"/>
                <a:gd name="connsiteY6" fmla="*/ 0 h 163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5045" h="1639413">
                  <a:moveTo>
                    <a:pt x="409853" y="0"/>
                  </a:moveTo>
                  <a:lnTo>
                    <a:pt x="1405192" y="0"/>
                  </a:lnTo>
                  <a:lnTo>
                    <a:pt x="1815045" y="819707"/>
                  </a:lnTo>
                  <a:lnTo>
                    <a:pt x="1405192" y="1639413"/>
                  </a:lnTo>
                  <a:lnTo>
                    <a:pt x="409853" y="1639413"/>
                  </a:lnTo>
                  <a:lnTo>
                    <a:pt x="0" y="819707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10E6C064-4BCA-5005-0B82-F6666213C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305" t="76526"/>
            <a:stretch>
              <a:fillRect/>
            </a:stretch>
          </p:blipFill>
          <p:spPr>
            <a:xfrm>
              <a:off x="10567002" y="5218587"/>
              <a:ext cx="1624998" cy="1609826"/>
            </a:xfrm>
            <a:custGeom>
              <a:avLst/>
              <a:gdLst>
                <a:gd name="connsiteX0" fmla="*/ 409853 w 1624998"/>
                <a:gd name="connsiteY0" fmla="*/ 0 h 1609826"/>
                <a:gd name="connsiteX1" fmla="*/ 1405192 w 1624998"/>
                <a:gd name="connsiteY1" fmla="*/ 0 h 1609826"/>
                <a:gd name="connsiteX2" fmla="*/ 1624998 w 1624998"/>
                <a:gd name="connsiteY2" fmla="*/ 439613 h 1609826"/>
                <a:gd name="connsiteX3" fmla="*/ 1624998 w 1624998"/>
                <a:gd name="connsiteY3" fmla="*/ 1199801 h 1609826"/>
                <a:gd name="connsiteX4" fmla="*/ 1419986 w 1624998"/>
                <a:gd name="connsiteY4" fmla="*/ 1609826 h 1609826"/>
                <a:gd name="connsiteX5" fmla="*/ 395060 w 1624998"/>
                <a:gd name="connsiteY5" fmla="*/ 1609826 h 1609826"/>
                <a:gd name="connsiteX6" fmla="*/ 0 w 1624998"/>
                <a:gd name="connsiteY6" fmla="*/ 819707 h 1609826"/>
                <a:gd name="connsiteX7" fmla="*/ 409853 w 1624998"/>
                <a:gd name="connsiteY7" fmla="*/ 0 h 160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24998" h="1609826">
                  <a:moveTo>
                    <a:pt x="409853" y="0"/>
                  </a:moveTo>
                  <a:lnTo>
                    <a:pt x="1405192" y="0"/>
                  </a:lnTo>
                  <a:lnTo>
                    <a:pt x="1624998" y="439613"/>
                  </a:lnTo>
                  <a:lnTo>
                    <a:pt x="1624998" y="1199801"/>
                  </a:lnTo>
                  <a:lnTo>
                    <a:pt x="1419986" y="1609826"/>
                  </a:lnTo>
                  <a:lnTo>
                    <a:pt x="395060" y="1609826"/>
                  </a:lnTo>
                  <a:lnTo>
                    <a:pt x="0" y="819707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0C228B9-30D8-F9B4-ED45-9910393653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000" t="6842" r="-2771" b="82074"/>
            <a:stretch>
              <a:fillRect/>
            </a:stretch>
          </p:blipFill>
          <p:spPr>
            <a:xfrm>
              <a:off x="12192000" y="439612"/>
              <a:ext cx="190048" cy="760192"/>
            </a:xfrm>
            <a:custGeom>
              <a:avLst/>
              <a:gdLst>
                <a:gd name="connsiteX0" fmla="*/ 0 w 190048"/>
                <a:gd name="connsiteY0" fmla="*/ 0 h 760192"/>
                <a:gd name="connsiteX1" fmla="*/ 190048 w 190048"/>
                <a:gd name="connsiteY1" fmla="*/ 380096 h 760192"/>
                <a:gd name="connsiteX2" fmla="*/ 0 w 190048"/>
                <a:gd name="connsiteY2" fmla="*/ 760192 h 760192"/>
                <a:gd name="connsiteX3" fmla="*/ 0 w 190048"/>
                <a:gd name="connsiteY3" fmla="*/ 0 h 760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048" h="760192">
                  <a:moveTo>
                    <a:pt x="0" y="0"/>
                  </a:moveTo>
                  <a:lnTo>
                    <a:pt x="190048" y="380096"/>
                  </a:lnTo>
                  <a:lnTo>
                    <a:pt x="0" y="760192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7CA7D1E-1906-2F03-C685-0A8DF535A0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000" t="32400" r="-2771" b="56515"/>
            <a:stretch>
              <a:fillRect/>
            </a:stretch>
          </p:blipFill>
          <p:spPr>
            <a:xfrm>
              <a:off x="12192000" y="2192403"/>
              <a:ext cx="190048" cy="760193"/>
            </a:xfrm>
            <a:custGeom>
              <a:avLst/>
              <a:gdLst>
                <a:gd name="connsiteX0" fmla="*/ 0 w 190048"/>
                <a:gd name="connsiteY0" fmla="*/ 0 h 760193"/>
                <a:gd name="connsiteX1" fmla="*/ 190048 w 190048"/>
                <a:gd name="connsiteY1" fmla="*/ 380096 h 760193"/>
                <a:gd name="connsiteX2" fmla="*/ 0 w 190048"/>
                <a:gd name="connsiteY2" fmla="*/ 760193 h 760193"/>
                <a:gd name="connsiteX3" fmla="*/ 0 w 190048"/>
                <a:gd name="connsiteY3" fmla="*/ 0 h 760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048" h="760193">
                  <a:moveTo>
                    <a:pt x="0" y="0"/>
                  </a:moveTo>
                  <a:lnTo>
                    <a:pt x="190048" y="380096"/>
                  </a:lnTo>
                  <a:lnTo>
                    <a:pt x="0" y="760193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492D72EA-7072-7E2C-10D6-6FA3DFA46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000" t="57085" r="-2918" b="31244"/>
            <a:stretch>
              <a:fillRect/>
            </a:stretch>
          </p:blipFill>
          <p:spPr>
            <a:xfrm>
              <a:off x="12192001" y="3885313"/>
              <a:ext cx="200095" cy="800380"/>
            </a:xfrm>
            <a:custGeom>
              <a:avLst/>
              <a:gdLst>
                <a:gd name="connsiteX0" fmla="*/ 0 w 200095"/>
                <a:gd name="connsiteY0" fmla="*/ 0 h 800380"/>
                <a:gd name="connsiteX1" fmla="*/ 200095 w 200095"/>
                <a:gd name="connsiteY1" fmla="*/ 400190 h 800380"/>
                <a:gd name="connsiteX2" fmla="*/ 0 w 200095"/>
                <a:gd name="connsiteY2" fmla="*/ 800380 h 800380"/>
                <a:gd name="connsiteX3" fmla="*/ 0 w 200095"/>
                <a:gd name="connsiteY3" fmla="*/ 0 h 800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095" h="800380">
                  <a:moveTo>
                    <a:pt x="0" y="0"/>
                  </a:moveTo>
                  <a:lnTo>
                    <a:pt x="200095" y="400190"/>
                  </a:lnTo>
                  <a:lnTo>
                    <a:pt x="0" y="800380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B84574F-3F3C-0694-0A12-48734538A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000" t="82937" r="-2771" b="5979"/>
            <a:stretch>
              <a:fillRect/>
            </a:stretch>
          </p:blipFill>
          <p:spPr>
            <a:xfrm>
              <a:off x="12192001" y="5658200"/>
              <a:ext cx="190047" cy="760188"/>
            </a:xfrm>
            <a:custGeom>
              <a:avLst/>
              <a:gdLst>
                <a:gd name="connsiteX0" fmla="*/ 0 w 190047"/>
                <a:gd name="connsiteY0" fmla="*/ 0 h 760188"/>
                <a:gd name="connsiteX1" fmla="*/ 190047 w 190047"/>
                <a:gd name="connsiteY1" fmla="*/ 380094 h 760188"/>
                <a:gd name="connsiteX2" fmla="*/ 0 w 190047"/>
                <a:gd name="connsiteY2" fmla="*/ 760188 h 760188"/>
                <a:gd name="connsiteX3" fmla="*/ 0 w 190047"/>
                <a:gd name="connsiteY3" fmla="*/ 0 h 760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047" h="760188">
                  <a:moveTo>
                    <a:pt x="0" y="0"/>
                  </a:moveTo>
                  <a:lnTo>
                    <a:pt x="190047" y="380094"/>
                  </a:lnTo>
                  <a:lnTo>
                    <a:pt x="0" y="760188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F7F743C-3E61-FB50-58E0-325666368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011" t="94021"/>
            <a:stretch>
              <a:fillRect/>
            </a:stretch>
          </p:blipFill>
          <p:spPr>
            <a:xfrm>
              <a:off x="11986988" y="6418389"/>
              <a:ext cx="205012" cy="410025"/>
            </a:xfrm>
            <a:custGeom>
              <a:avLst/>
              <a:gdLst>
                <a:gd name="connsiteX0" fmla="*/ 205012 w 205012"/>
                <a:gd name="connsiteY0" fmla="*/ 0 h 410025"/>
                <a:gd name="connsiteX1" fmla="*/ 205012 w 205012"/>
                <a:gd name="connsiteY1" fmla="*/ 410025 h 410025"/>
                <a:gd name="connsiteX2" fmla="*/ 0 w 205012"/>
                <a:gd name="connsiteY2" fmla="*/ 410025 h 410025"/>
                <a:gd name="connsiteX3" fmla="*/ 205012 w 205012"/>
                <a:gd name="connsiteY3" fmla="*/ 0 h 41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5012" h="410025">
                  <a:moveTo>
                    <a:pt x="205012" y="0"/>
                  </a:moveTo>
                  <a:lnTo>
                    <a:pt x="205012" y="410025"/>
                  </a:lnTo>
                  <a:lnTo>
                    <a:pt x="0" y="410025"/>
                  </a:lnTo>
                  <a:lnTo>
                    <a:pt x="205012" y="0"/>
                  </a:lnTo>
                  <a:close/>
                </a:path>
              </a:pathLst>
            </a:cu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8A69EAE-3850-465C-615F-6891F8B66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066" t="100000" r="2989" b="-431"/>
            <a:stretch>
              <a:fillRect/>
            </a:stretch>
          </p:blipFill>
          <p:spPr>
            <a:xfrm>
              <a:off x="10962062" y="6828414"/>
              <a:ext cx="1024926" cy="29587"/>
            </a:xfrm>
            <a:custGeom>
              <a:avLst/>
              <a:gdLst>
                <a:gd name="connsiteX0" fmla="*/ 0 w 1024926"/>
                <a:gd name="connsiteY0" fmla="*/ 0 h 29587"/>
                <a:gd name="connsiteX1" fmla="*/ 1024926 w 1024926"/>
                <a:gd name="connsiteY1" fmla="*/ 0 h 29587"/>
                <a:gd name="connsiteX2" fmla="*/ 1010132 w 1024926"/>
                <a:gd name="connsiteY2" fmla="*/ 29587 h 29587"/>
                <a:gd name="connsiteX3" fmla="*/ 14793 w 1024926"/>
                <a:gd name="connsiteY3" fmla="*/ 29587 h 29587"/>
                <a:gd name="connsiteX4" fmla="*/ 0 w 1024926"/>
                <a:gd name="connsiteY4" fmla="*/ 0 h 29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4926" h="29587">
                  <a:moveTo>
                    <a:pt x="0" y="0"/>
                  </a:moveTo>
                  <a:lnTo>
                    <a:pt x="1024926" y="0"/>
                  </a:lnTo>
                  <a:lnTo>
                    <a:pt x="1010132" y="29587"/>
                  </a:lnTo>
                  <a:lnTo>
                    <a:pt x="14793" y="29587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2656E27-59A5-BE32-CDF9-0A712713F293}"/>
              </a:ext>
            </a:extLst>
          </p:cNvPr>
          <p:cNvSpPr txBox="1"/>
          <p:nvPr/>
        </p:nvSpPr>
        <p:spPr>
          <a:xfrm>
            <a:off x="878983" y="155773"/>
            <a:ext cx="635776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3. AFIYA A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• Role: UI/UX Designer,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Developer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• Contributions: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 Designed and developed the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-based user interface.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 Integrated data visualizations and interactive elements into the dashboard.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 Ensured a user-friendly and intuitive interface for better user experience.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66D93C-3BA3-076D-8D63-E2526D2EDD22}"/>
              </a:ext>
            </a:extLst>
          </p:cNvPr>
          <p:cNvSpPr txBox="1"/>
          <p:nvPr/>
        </p:nvSpPr>
        <p:spPr>
          <a:xfrm>
            <a:off x="856782" y="3018095"/>
            <a:ext cx="6555699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AAFIYAH TASNEEM H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• Role: Data Scientist, Algorithm Specialist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• Contributions: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 Developed and optimized algorithms for toll zone detection and dynamic toll calculation.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 Implemented the Haversine formula for distance computation.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 Conducted performance analysis and optimization of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algorithms.</a:t>
            </a:r>
          </a:p>
        </p:txBody>
      </p:sp>
    </p:spTree>
    <p:extLst>
      <p:ext uri="{BB962C8B-B14F-4D97-AF65-F5344CB8AC3E}">
        <p14:creationId xmlns:p14="http://schemas.microsoft.com/office/powerpoint/2010/main" val="3319750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EE7FE098-B7C5-3867-55B1-21E2984F2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59" t="-9635" r="73153" b="100000"/>
          <a:stretch>
            <a:fillRect/>
          </a:stretch>
        </p:blipFill>
        <p:spPr>
          <a:xfrm>
            <a:off x="798416" y="-629741"/>
            <a:ext cx="1311564" cy="655782"/>
          </a:xfrm>
          <a:custGeom>
            <a:avLst/>
            <a:gdLst>
              <a:gd name="connsiteX0" fmla="*/ 655782 w 1311564"/>
              <a:gd name="connsiteY0" fmla="*/ 0 h 655782"/>
              <a:gd name="connsiteX1" fmla="*/ 1311564 w 1311564"/>
              <a:gd name="connsiteY1" fmla="*/ 655782 h 655782"/>
              <a:gd name="connsiteX2" fmla="*/ 0 w 1311564"/>
              <a:gd name="connsiteY2" fmla="*/ 655782 h 655782"/>
              <a:gd name="connsiteX3" fmla="*/ 655782 w 1311564"/>
              <a:gd name="connsiteY3" fmla="*/ 0 h 65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1564" h="655782">
                <a:moveTo>
                  <a:pt x="655782" y="0"/>
                </a:moveTo>
                <a:lnTo>
                  <a:pt x="1311564" y="655782"/>
                </a:lnTo>
                <a:lnTo>
                  <a:pt x="0" y="655782"/>
                </a:lnTo>
                <a:lnTo>
                  <a:pt x="655782" y="0"/>
                </a:lnTo>
                <a:close/>
              </a:path>
            </a:pathLst>
          </a:cu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47013F0-570B-9230-3DAC-FD18EBD8BC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752" t="11731" r="100000" b="56507"/>
          <a:stretch>
            <a:fillRect/>
          </a:stretch>
        </p:blipFill>
        <p:spPr>
          <a:xfrm>
            <a:off x="-1080834" y="824457"/>
            <a:ext cx="1080835" cy="2161670"/>
          </a:xfrm>
          <a:custGeom>
            <a:avLst/>
            <a:gdLst>
              <a:gd name="connsiteX0" fmla="*/ 1080835 w 1080835"/>
              <a:gd name="connsiteY0" fmla="*/ 0 h 2161670"/>
              <a:gd name="connsiteX1" fmla="*/ 1080835 w 1080835"/>
              <a:gd name="connsiteY1" fmla="*/ 2161670 h 2161670"/>
              <a:gd name="connsiteX2" fmla="*/ 0 w 1080835"/>
              <a:gd name="connsiteY2" fmla="*/ 1080835 h 2161670"/>
              <a:gd name="connsiteX3" fmla="*/ 1080835 w 1080835"/>
              <a:gd name="connsiteY3" fmla="*/ 0 h 216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0835" h="2161670">
                <a:moveTo>
                  <a:pt x="1080835" y="0"/>
                </a:moveTo>
                <a:lnTo>
                  <a:pt x="1080835" y="2161670"/>
                </a:lnTo>
                <a:lnTo>
                  <a:pt x="0" y="1080835"/>
                </a:lnTo>
                <a:lnTo>
                  <a:pt x="1080835" y="0"/>
                </a:lnTo>
                <a:close/>
              </a:path>
            </a:pathLst>
          </a:cu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13FE10A0-F79C-E0AC-B2A3-FB5EA5DA9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845" t="29840" r="100376" b="34975"/>
          <a:stretch>
            <a:fillRect/>
          </a:stretch>
        </p:blipFill>
        <p:spPr>
          <a:xfrm>
            <a:off x="-2424175" y="2056940"/>
            <a:ext cx="2394644" cy="2394645"/>
          </a:xfrm>
          <a:custGeom>
            <a:avLst/>
            <a:gdLst>
              <a:gd name="connsiteX0" fmla="*/ 1191692 w 2394644"/>
              <a:gd name="connsiteY0" fmla="*/ 0 h 2394645"/>
              <a:gd name="connsiteX1" fmla="*/ 2394644 w 2394644"/>
              <a:gd name="connsiteY1" fmla="*/ 1202952 h 2394645"/>
              <a:gd name="connsiteX2" fmla="*/ 1202952 w 2394644"/>
              <a:gd name="connsiteY2" fmla="*/ 2394645 h 2394645"/>
              <a:gd name="connsiteX3" fmla="*/ 0 w 2394644"/>
              <a:gd name="connsiteY3" fmla="*/ 1191693 h 2394645"/>
              <a:gd name="connsiteX4" fmla="*/ 1191692 w 2394644"/>
              <a:gd name="connsiteY4" fmla="*/ 0 h 2394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4644" h="2394645">
                <a:moveTo>
                  <a:pt x="1191692" y="0"/>
                </a:moveTo>
                <a:lnTo>
                  <a:pt x="2394644" y="1202952"/>
                </a:lnTo>
                <a:lnTo>
                  <a:pt x="1202952" y="2394645"/>
                </a:lnTo>
                <a:lnTo>
                  <a:pt x="0" y="1191693"/>
                </a:lnTo>
                <a:lnTo>
                  <a:pt x="1191692" y="0"/>
                </a:lnTo>
                <a:close/>
              </a:path>
            </a:pathLst>
          </a:cu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D739415-01D0-CA73-5C62-DCC97DD1D5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591" t="51580" r="100000" b="17032"/>
          <a:stretch>
            <a:fillRect/>
          </a:stretch>
        </p:blipFill>
        <p:spPr>
          <a:xfrm>
            <a:off x="-1068142" y="3536521"/>
            <a:ext cx="1068143" cy="2136287"/>
          </a:xfrm>
          <a:custGeom>
            <a:avLst/>
            <a:gdLst>
              <a:gd name="connsiteX0" fmla="*/ 1068143 w 1068143"/>
              <a:gd name="connsiteY0" fmla="*/ 0 h 2136287"/>
              <a:gd name="connsiteX1" fmla="*/ 1068143 w 1068143"/>
              <a:gd name="connsiteY1" fmla="*/ 2136287 h 2136287"/>
              <a:gd name="connsiteX2" fmla="*/ 0 w 1068143"/>
              <a:gd name="connsiteY2" fmla="*/ 1068144 h 2136287"/>
              <a:gd name="connsiteX3" fmla="*/ 1068143 w 1068143"/>
              <a:gd name="connsiteY3" fmla="*/ 0 h 2136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8143" h="2136287">
                <a:moveTo>
                  <a:pt x="1068143" y="0"/>
                </a:moveTo>
                <a:lnTo>
                  <a:pt x="1068143" y="2136287"/>
                </a:lnTo>
                <a:lnTo>
                  <a:pt x="0" y="1068144"/>
                </a:lnTo>
                <a:lnTo>
                  <a:pt x="1068143" y="0"/>
                </a:lnTo>
                <a:close/>
              </a:path>
            </a:pathLst>
          </a:cu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71E84E4-44A4-7D44-2E54-8682C97F9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9" t="100000" r="76810" b="-4874"/>
          <a:stretch>
            <a:fillRect/>
          </a:stretch>
        </p:blipFill>
        <p:spPr>
          <a:xfrm>
            <a:off x="1159150" y="6831958"/>
            <a:ext cx="663382" cy="331691"/>
          </a:xfrm>
          <a:custGeom>
            <a:avLst/>
            <a:gdLst>
              <a:gd name="connsiteX0" fmla="*/ 0 w 663382"/>
              <a:gd name="connsiteY0" fmla="*/ 0 h 331691"/>
              <a:gd name="connsiteX1" fmla="*/ 663382 w 663382"/>
              <a:gd name="connsiteY1" fmla="*/ 0 h 331691"/>
              <a:gd name="connsiteX2" fmla="*/ 331691 w 663382"/>
              <a:gd name="connsiteY2" fmla="*/ 331691 h 331691"/>
              <a:gd name="connsiteX3" fmla="*/ 0 w 663382"/>
              <a:gd name="connsiteY3" fmla="*/ 0 h 331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3382" h="331691">
                <a:moveTo>
                  <a:pt x="0" y="0"/>
                </a:moveTo>
                <a:lnTo>
                  <a:pt x="663382" y="0"/>
                </a:lnTo>
                <a:lnTo>
                  <a:pt x="331691" y="331691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3297A25-E236-DD0F-1CBE-555A46077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3" t="-15462" r="69294" b="100000"/>
          <a:stretch>
            <a:fillRect/>
          </a:stretch>
        </p:blipFill>
        <p:spPr>
          <a:xfrm>
            <a:off x="492256" y="-1026322"/>
            <a:ext cx="1921021" cy="1052363"/>
          </a:xfrm>
          <a:custGeom>
            <a:avLst/>
            <a:gdLst>
              <a:gd name="connsiteX0" fmla="*/ 868658 w 1921021"/>
              <a:gd name="connsiteY0" fmla="*/ 0 h 1052363"/>
              <a:gd name="connsiteX1" fmla="*/ 960510 w 1921021"/>
              <a:gd name="connsiteY1" fmla="*/ 91853 h 1052363"/>
              <a:gd name="connsiteX2" fmla="*/ 1051503 w 1921021"/>
              <a:gd name="connsiteY2" fmla="*/ 860 h 1052363"/>
              <a:gd name="connsiteX3" fmla="*/ 1204584 w 1921021"/>
              <a:gd name="connsiteY3" fmla="*/ 153940 h 1052363"/>
              <a:gd name="connsiteX4" fmla="*/ 1113591 w 1921021"/>
              <a:gd name="connsiteY4" fmla="*/ 244933 h 1052363"/>
              <a:gd name="connsiteX5" fmla="*/ 1921021 w 1921021"/>
              <a:gd name="connsiteY5" fmla="*/ 1052363 h 1052363"/>
              <a:gd name="connsiteX6" fmla="*/ 1617725 w 1921021"/>
              <a:gd name="connsiteY6" fmla="*/ 1052363 h 1052363"/>
              <a:gd name="connsiteX7" fmla="*/ 961943 w 1921021"/>
              <a:gd name="connsiteY7" fmla="*/ 396581 h 1052363"/>
              <a:gd name="connsiteX8" fmla="*/ 306161 w 1921021"/>
              <a:gd name="connsiteY8" fmla="*/ 1052363 h 1052363"/>
              <a:gd name="connsiteX9" fmla="*/ 0 w 1921021"/>
              <a:gd name="connsiteY9" fmla="*/ 1052363 h 1052363"/>
              <a:gd name="connsiteX10" fmla="*/ 808863 w 1921021"/>
              <a:gd name="connsiteY10" fmla="*/ 243501 h 1052363"/>
              <a:gd name="connsiteX11" fmla="*/ 717010 w 1921021"/>
              <a:gd name="connsiteY11" fmla="*/ 151648 h 1052363"/>
              <a:gd name="connsiteX12" fmla="*/ 868658 w 1921021"/>
              <a:gd name="connsiteY12" fmla="*/ 0 h 1052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21021" h="1052363">
                <a:moveTo>
                  <a:pt x="868658" y="0"/>
                </a:moveTo>
                <a:lnTo>
                  <a:pt x="960510" y="91853"/>
                </a:lnTo>
                <a:lnTo>
                  <a:pt x="1051503" y="860"/>
                </a:lnTo>
                <a:lnTo>
                  <a:pt x="1204584" y="153940"/>
                </a:lnTo>
                <a:lnTo>
                  <a:pt x="1113591" y="244933"/>
                </a:lnTo>
                <a:lnTo>
                  <a:pt x="1921021" y="1052363"/>
                </a:lnTo>
                <a:lnTo>
                  <a:pt x="1617725" y="1052363"/>
                </a:lnTo>
                <a:lnTo>
                  <a:pt x="961943" y="396581"/>
                </a:lnTo>
                <a:lnTo>
                  <a:pt x="306161" y="1052363"/>
                </a:lnTo>
                <a:lnTo>
                  <a:pt x="0" y="1052363"/>
                </a:lnTo>
                <a:lnTo>
                  <a:pt x="808863" y="243501"/>
                </a:lnTo>
                <a:lnTo>
                  <a:pt x="717010" y="151648"/>
                </a:lnTo>
                <a:lnTo>
                  <a:pt x="868658" y="0"/>
                </a:lnTo>
                <a:close/>
              </a:path>
            </a:pathLst>
          </a:cu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0C97C52-8F22-F3CD-9DC2-CDFD93B98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737" b="94375"/>
          <a:stretch>
            <a:fillRect/>
          </a:stretch>
        </p:blipFill>
        <p:spPr>
          <a:xfrm>
            <a:off x="1" y="26041"/>
            <a:ext cx="492255" cy="382830"/>
          </a:xfrm>
          <a:custGeom>
            <a:avLst/>
            <a:gdLst>
              <a:gd name="connsiteX0" fmla="*/ 0 w 492255"/>
              <a:gd name="connsiteY0" fmla="*/ 0 h 382830"/>
              <a:gd name="connsiteX1" fmla="*/ 492255 w 492255"/>
              <a:gd name="connsiteY1" fmla="*/ 0 h 382830"/>
              <a:gd name="connsiteX2" fmla="*/ 109425 w 492255"/>
              <a:gd name="connsiteY2" fmla="*/ 382830 h 382830"/>
              <a:gd name="connsiteX3" fmla="*/ 17572 w 492255"/>
              <a:gd name="connsiteY3" fmla="*/ 290978 h 382830"/>
              <a:gd name="connsiteX4" fmla="*/ 0 w 492255"/>
              <a:gd name="connsiteY4" fmla="*/ 308550 h 382830"/>
              <a:gd name="connsiteX5" fmla="*/ 0 w 492255"/>
              <a:gd name="connsiteY5" fmla="*/ 0 h 38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255" h="382830">
                <a:moveTo>
                  <a:pt x="0" y="0"/>
                </a:moveTo>
                <a:lnTo>
                  <a:pt x="492255" y="0"/>
                </a:lnTo>
                <a:lnTo>
                  <a:pt x="109425" y="382830"/>
                </a:lnTo>
                <a:lnTo>
                  <a:pt x="17572" y="290978"/>
                </a:lnTo>
                <a:lnTo>
                  <a:pt x="0" y="30855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BAD0281-4210-2A2F-5B0B-F71E71866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0" r="66191" b="74451"/>
          <a:stretch>
            <a:fillRect/>
          </a:stretch>
        </p:blipFill>
        <p:spPr>
          <a:xfrm>
            <a:off x="262506" y="26041"/>
            <a:ext cx="2394645" cy="1738863"/>
          </a:xfrm>
          <a:custGeom>
            <a:avLst/>
            <a:gdLst>
              <a:gd name="connsiteX0" fmla="*/ 535911 w 2394645"/>
              <a:gd name="connsiteY0" fmla="*/ 0 h 1738863"/>
              <a:gd name="connsiteX1" fmla="*/ 1847475 w 2394645"/>
              <a:gd name="connsiteY1" fmla="*/ 0 h 1738863"/>
              <a:gd name="connsiteX2" fmla="*/ 2394645 w 2394645"/>
              <a:gd name="connsiteY2" fmla="*/ 547170 h 1738863"/>
              <a:gd name="connsiteX3" fmla="*/ 1202952 w 2394645"/>
              <a:gd name="connsiteY3" fmla="*/ 1738863 h 1738863"/>
              <a:gd name="connsiteX4" fmla="*/ 0 w 2394645"/>
              <a:gd name="connsiteY4" fmla="*/ 535911 h 1738863"/>
              <a:gd name="connsiteX5" fmla="*/ 535911 w 2394645"/>
              <a:gd name="connsiteY5" fmla="*/ 0 h 1738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94645" h="1738863">
                <a:moveTo>
                  <a:pt x="535911" y="0"/>
                </a:moveTo>
                <a:lnTo>
                  <a:pt x="1847475" y="0"/>
                </a:lnTo>
                <a:lnTo>
                  <a:pt x="2394645" y="547170"/>
                </a:lnTo>
                <a:lnTo>
                  <a:pt x="1202952" y="1738863"/>
                </a:lnTo>
                <a:lnTo>
                  <a:pt x="0" y="535911"/>
                </a:lnTo>
                <a:lnTo>
                  <a:pt x="535911" y="0"/>
                </a:lnTo>
                <a:close/>
              </a:path>
            </a:pathLst>
          </a:cu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8249C69-DBC5-0F9E-8F0B-0E9278F31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891" t="4534" r="100000" b="9901"/>
          <a:stretch>
            <a:fillRect/>
          </a:stretch>
        </p:blipFill>
        <p:spPr>
          <a:xfrm>
            <a:off x="-2820756" y="334591"/>
            <a:ext cx="2820757" cy="5823499"/>
          </a:xfrm>
          <a:custGeom>
            <a:avLst/>
            <a:gdLst>
              <a:gd name="connsiteX0" fmla="*/ 2820757 w 2820757"/>
              <a:gd name="connsiteY0" fmla="*/ 0 h 5823499"/>
              <a:gd name="connsiteX1" fmla="*/ 2820757 w 2820757"/>
              <a:gd name="connsiteY1" fmla="*/ 489866 h 5823499"/>
              <a:gd name="connsiteX2" fmla="*/ 1739922 w 2820757"/>
              <a:gd name="connsiteY2" fmla="*/ 1570701 h 5823499"/>
              <a:gd name="connsiteX3" fmla="*/ 2820757 w 2820757"/>
              <a:gd name="connsiteY3" fmla="*/ 2651536 h 5823499"/>
              <a:gd name="connsiteX4" fmla="*/ 2820757 w 2820757"/>
              <a:gd name="connsiteY4" fmla="*/ 3201930 h 5823499"/>
              <a:gd name="connsiteX5" fmla="*/ 1752614 w 2820757"/>
              <a:gd name="connsiteY5" fmla="*/ 4270074 h 5823499"/>
              <a:gd name="connsiteX6" fmla="*/ 2820757 w 2820757"/>
              <a:gd name="connsiteY6" fmla="*/ 5338217 h 5823499"/>
              <a:gd name="connsiteX7" fmla="*/ 2820757 w 2820757"/>
              <a:gd name="connsiteY7" fmla="*/ 5823499 h 5823499"/>
              <a:gd name="connsiteX8" fmla="*/ 2712925 w 2820757"/>
              <a:gd name="connsiteY8" fmla="*/ 5715667 h 5823499"/>
              <a:gd name="connsiteX9" fmla="*/ 2803918 w 2820757"/>
              <a:gd name="connsiteY9" fmla="*/ 5624674 h 5823499"/>
              <a:gd name="connsiteX10" fmla="*/ 1600966 w 2820757"/>
              <a:gd name="connsiteY10" fmla="*/ 4421722 h 5823499"/>
              <a:gd name="connsiteX11" fmla="*/ 1509973 w 2820757"/>
              <a:gd name="connsiteY11" fmla="*/ 4512715 h 5823499"/>
              <a:gd name="connsiteX12" fmla="*/ 1356893 w 2820757"/>
              <a:gd name="connsiteY12" fmla="*/ 4359634 h 5823499"/>
              <a:gd name="connsiteX13" fmla="*/ 1447886 w 2820757"/>
              <a:gd name="connsiteY13" fmla="*/ 4268641 h 5823499"/>
              <a:gd name="connsiteX14" fmla="*/ 244934 w 2820757"/>
              <a:gd name="connsiteY14" fmla="*/ 3065689 h 5823499"/>
              <a:gd name="connsiteX15" fmla="*/ 153941 w 2820757"/>
              <a:gd name="connsiteY15" fmla="*/ 3156682 h 5823499"/>
              <a:gd name="connsiteX16" fmla="*/ 860 w 2820757"/>
              <a:gd name="connsiteY16" fmla="*/ 3003602 h 5823499"/>
              <a:gd name="connsiteX17" fmla="*/ 91853 w 2820757"/>
              <a:gd name="connsiteY17" fmla="*/ 2912609 h 5823499"/>
              <a:gd name="connsiteX18" fmla="*/ 0 w 2820757"/>
              <a:gd name="connsiteY18" fmla="*/ 2820756 h 5823499"/>
              <a:gd name="connsiteX19" fmla="*/ 151648 w 2820757"/>
              <a:gd name="connsiteY19" fmla="*/ 2669108 h 5823499"/>
              <a:gd name="connsiteX20" fmla="*/ 243501 w 2820757"/>
              <a:gd name="connsiteY20" fmla="*/ 2760961 h 5823499"/>
              <a:gd name="connsiteX21" fmla="*/ 1435194 w 2820757"/>
              <a:gd name="connsiteY21" fmla="*/ 1569269 h 5823499"/>
              <a:gd name="connsiteX22" fmla="*/ 1343341 w 2820757"/>
              <a:gd name="connsiteY22" fmla="*/ 1477416 h 5823499"/>
              <a:gd name="connsiteX23" fmla="*/ 1494989 w 2820757"/>
              <a:gd name="connsiteY23" fmla="*/ 1325768 h 5823499"/>
              <a:gd name="connsiteX24" fmla="*/ 1586841 w 2820757"/>
              <a:gd name="connsiteY24" fmla="*/ 1417621 h 5823499"/>
              <a:gd name="connsiteX25" fmla="*/ 2778534 w 2820757"/>
              <a:gd name="connsiteY25" fmla="*/ 225928 h 5823499"/>
              <a:gd name="connsiteX26" fmla="*/ 2686681 w 2820757"/>
              <a:gd name="connsiteY26" fmla="*/ 134075 h 5823499"/>
              <a:gd name="connsiteX27" fmla="*/ 2820757 w 2820757"/>
              <a:gd name="connsiteY27" fmla="*/ 0 h 5823499"/>
              <a:gd name="connsiteX28" fmla="*/ 1588274 w 2820757"/>
              <a:gd name="connsiteY28" fmla="*/ 1722349 h 5823499"/>
              <a:gd name="connsiteX29" fmla="*/ 396582 w 2820757"/>
              <a:gd name="connsiteY29" fmla="*/ 2914042 h 5823499"/>
              <a:gd name="connsiteX30" fmla="*/ 1599534 w 2820757"/>
              <a:gd name="connsiteY30" fmla="*/ 4116994 h 5823499"/>
              <a:gd name="connsiteX31" fmla="*/ 2791226 w 2820757"/>
              <a:gd name="connsiteY31" fmla="*/ 2925301 h 5823499"/>
              <a:gd name="connsiteX32" fmla="*/ 1588274 w 2820757"/>
              <a:gd name="connsiteY32" fmla="*/ 1722349 h 5823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820757" h="5823499">
                <a:moveTo>
                  <a:pt x="2820757" y="0"/>
                </a:moveTo>
                <a:lnTo>
                  <a:pt x="2820757" y="489866"/>
                </a:lnTo>
                <a:lnTo>
                  <a:pt x="1739922" y="1570701"/>
                </a:lnTo>
                <a:lnTo>
                  <a:pt x="2820757" y="2651536"/>
                </a:lnTo>
                <a:lnTo>
                  <a:pt x="2820757" y="3201930"/>
                </a:lnTo>
                <a:lnTo>
                  <a:pt x="1752614" y="4270074"/>
                </a:lnTo>
                <a:lnTo>
                  <a:pt x="2820757" y="5338217"/>
                </a:lnTo>
                <a:lnTo>
                  <a:pt x="2820757" y="5823499"/>
                </a:lnTo>
                <a:lnTo>
                  <a:pt x="2712925" y="5715667"/>
                </a:lnTo>
                <a:lnTo>
                  <a:pt x="2803918" y="5624674"/>
                </a:lnTo>
                <a:lnTo>
                  <a:pt x="1600966" y="4421722"/>
                </a:lnTo>
                <a:lnTo>
                  <a:pt x="1509973" y="4512715"/>
                </a:lnTo>
                <a:lnTo>
                  <a:pt x="1356893" y="4359634"/>
                </a:lnTo>
                <a:lnTo>
                  <a:pt x="1447886" y="4268641"/>
                </a:lnTo>
                <a:lnTo>
                  <a:pt x="244934" y="3065689"/>
                </a:lnTo>
                <a:lnTo>
                  <a:pt x="153941" y="3156682"/>
                </a:lnTo>
                <a:lnTo>
                  <a:pt x="860" y="3003602"/>
                </a:lnTo>
                <a:lnTo>
                  <a:pt x="91853" y="2912609"/>
                </a:lnTo>
                <a:lnTo>
                  <a:pt x="0" y="2820756"/>
                </a:lnTo>
                <a:lnTo>
                  <a:pt x="151648" y="2669108"/>
                </a:lnTo>
                <a:lnTo>
                  <a:pt x="243501" y="2760961"/>
                </a:lnTo>
                <a:lnTo>
                  <a:pt x="1435194" y="1569269"/>
                </a:lnTo>
                <a:lnTo>
                  <a:pt x="1343341" y="1477416"/>
                </a:lnTo>
                <a:lnTo>
                  <a:pt x="1494989" y="1325768"/>
                </a:lnTo>
                <a:lnTo>
                  <a:pt x="1586841" y="1417621"/>
                </a:lnTo>
                <a:lnTo>
                  <a:pt x="2778534" y="225928"/>
                </a:lnTo>
                <a:lnTo>
                  <a:pt x="2686681" y="134075"/>
                </a:lnTo>
                <a:lnTo>
                  <a:pt x="2820757" y="0"/>
                </a:lnTo>
                <a:close/>
                <a:moveTo>
                  <a:pt x="1588274" y="1722349"/>
                </a:moveTo>
                <a:lnTo>
                  <a:pt x="396582" y="2914042"/>
                </a:lnTo>
                <a:lnTo>
                  <a:pt x="1599534" y="4116994"/>
                </a:lnTo>
                <a:lnTo>
                  <a:pt x="2791226" y="2925301"/>
                </a:lnTo>
                <a:lnTo>
                  <a:pt x="1588274" y="1722349"/>
                </a:lnTo>
                <a:close/>
              </a:path>
            </a:pathLst>
          </a:cu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D0D1F2A-B564-AE76-195B-DB9822C964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02" r="83283" b="54713"/>
          <a:stretch>
            <a:fillRect/>
          </a:stretch>
        </p:blipFill>
        <p:spPr>
          <a:xfrm>
            <a:off x="0" y="713599"/>
            <a:ext cx="1313810" cy="2394645"/>
          </a:xfrm>
          <a:custGeom>
            <a:avLst/>
            <a:gdLst>
              <a:gd name="connsiteX0" fmla="*/ 110858 w 1313810"/>
              <a:gd name="connsiteY0" fmla="*/ 0 h 2394645"/>
              <a:gd name="connsiteX1" fmla="*/ 1313810 w 1313810"/>
              <a:gd name="connsiteY1" fmla="*/ 1202952 h 2394645"/>
              <a:gd name="connsiteX2" fmla="*/ 122117 w 1313810"/>
              <a:gd name="connsiteY2" fmla="*/ 2394645 h 2394645"/>
              <a:gd name="connsiteX3" fmla="*/ 0 w 1313810"/>
              <a:gd name="connsiteY3" fmla="*/ 2272528 h 2394645"/>
              <a:gd name="connsiteX4" fmla="*/ 0 w 1313810"/>
              <a:gd name="connsiteY4" fmla="*/ 110858 h 2394645"/>
              <a:gd name="connsiteX5" fmla="*/ 110858 w 1313810"/>
              <a:gd name="connsiteY5" fmla="*/ 0 h 2394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3810" h="2394645">
                <a:moveTo>
                  <a:pt x="110858" y="0"/>
                </a:moveTo>
                <a:lnTo>
                  <a:pt x="1313810" y="1202952"/>
                </a:lnTo>
                <a:lnTo>
                  <a:pt x="122117" y="2394645"/>
                </a:lnTo>
                <a:lnTo>
                  <a:pt x="0" y="2272528"/>
                </a:lnTo>
                <a:lnTo>
                  <a:pt x="0" y="110858"/>
                </a:lnTo>
                <a:lnTo>
                  <a:pt x="110858" y="0"/>
                </a:lnTo>
                <a:close/>
              </a:path>
            </a:pathLst>
          </a:cu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FBC89C0-99C0-BC2C-BDA2-53BEC4C31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94" t="10289" r="48937" b="54526"/>
          <a:stretch>
            <a:fillRect/>
          </a:stretch>
        </p:blipFill>
        <p:spPr>
          <a:xfrm>
            <a:off x="1618538" y="726291"/>
            <a:ext cx="2394644" cy="2394645"/>
          </a:xfrm>
          <a:custGeom>
            <a:avLst/>
            <a:gdLst>
              <a:gd name="connsiteX0" fmla="*/ 1191692 w 2394644"/>
              <a:gd name="connsiteY0" fmla="*/ 0 h 2394645"/>
              <a:gd name="connsiteX1" fmla="*/ 2394644 w 2394644"/>
              <a:gd name="connsiteY1" fmla="*/ 1202952 h 2394645"/>
              <a:gd name="connsiteX2" fmla="*/ 1202952 w 2394644"/>
              <a:gd name="connsiteY2" fmla="*/ 2394645 h 2394645"/>
              <a:gd name="connsiteX3" fmla="*/ 0 w 2394644"/>
              <a:gd name="connsiteY3" fmla="*/ 1191693 h 2394645"/>
              <a:gd name="connsiteX4" fmla="*/ 1191692 w 2394644"/>
              <a:gd name="connsiteY4" fmla="*/ 0 h 2394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4644" h="2394645">
                <a:moveTo>
                  <a:pt x="1191692" y="0"/>
                </a:moveTo>
                <a:lnTo>
                  <a:pt x="2394644" y="1202952"/>
                </a:lnTo>
                <a:lnTo>
                  <a:pt x="1202952" y="2394645"/>
                </a:lnTo>
                <a:lnTo>
                  <a:pt x="0" y="1191693"/>
                </a:lnTo>
                <a:lnTo>
                  <a:pt x="1191692" y="0"/>
                </a:lnTo>
                <a:close/>
              </a:path>
            </a:pathLst>
          </a:cu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E36106A-0CAE-6300-320F-AAEA3B702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2" t="30027" r="66029" b="34789"/>
          <a:stretch>
            <a:fillRect/>
          </a:stretch>
        </p:blipFill>
        <p:spPr>
          <a:xfrm>
            <a:off x="275198" y="2069632"/>
            <a:ext cx="2394645" cy="2394645"/>
          </a:xfrm>
          <a:custGeom>
            <a:avLst/>
            <a:gdLst>
              <a:gd name="connsiteX0" fmla="*/ 1191693 w 2394645"/>
              <a:gd name="connsiteY0" fmla="*/ 0 h 2394645"/>
              <a:gd name="connsiteX1" fmla="*/ 2394645 w 2394645"/>
              <a:gd name="connsiteY1" fmla="*/ 1202952 h 2394645"/>
              <a:gd name="connsiteX2" fmla="*/ 1202952 w 2394645"/>
              <a:gd name="connsiteY2" fmla="*/ 2394645 h 2394645"/>
              <a:gd name="connsiteX3" fmla="*/ 0 w 2394645"/>
              <a:gd name="connsiteY3" fmla="*/ 1191692 h 2394645"/>
              <a:gd name="connsiteX4" fmla="*/ 1191693 w 2394645"/>
              <a:gd name="connsiteY4" fmla="*/ 0 h 2394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4645" h="2394645">
                <a:moveTo>
                  <a:pt x="1191693" y="0"/>
                </a:moveTo>
                <a:lnTo>
                  <a:pt x="2394645" y="1202952"/>
                </a:lnTo>
                <a:lnTo>
                  <a:pt x="1202952" y="2394645"/>
                </a:lnTo>
                <a:lnTo>
                  <a:pt x="0" y="1191692"/>
                </a:lnTo>
                <a:lnTo>
                  <a:pt x="1191693" y="0"/>
                </a:lnTo>
                <a:close/>
              </a:path>
            </a:pathLst>
          </a:cu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C2B5D8F-CF74-8253-3D3C-459D84E0F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48" t="30213" r="31683" b="34602"/>
          <a:stretch>
            <a:fillRect/>
          </a:stretch>
        </p:blipFill>
        <p:spPr>
          <a:xfrm>
            <a:off x="2974571" y="2082324"/>
            <a:ext cx="2394645" cy="2394644"/>
          </a:xfrm>
          <a:custGeom>
            <a:avLst/>
            <a:gdLst>
              <a:gd name="connsiteX0" fmla="*/ 1191693 w 2394645"/>
              <a:gd name="connsiteY0" fmla="*/ 0 h 2394644"/>
              <a:gd name="connsiteX1" fmla="*/ 2394645 w 2394645"/>
              <a:gd name="connsiteY1" fmla="*/ 1202951 h 2394644"/>
              <a:gd name="connsiteX2" fmla="*/ 1202952 w 2394645"/>
              <a:gd name="connsiteY2" fmla="*/ 2394644 h 2394644"/>
              <a:gd name="connsiteX3" fmla="*/ 0 w 2394645"/>
              <a:gd name="connsiteY3" fmla="*/ 1191692 h 2394644"/>
              <a:gd name="connsiteX4" fmla="*/ 1191693 w 2394645"/>
              <a:gd name="connsiteY4" fmla="*/ 0 h 2394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4645" h="2394644">
                <a:moveTo>
                  <a:pt x="1191693" y="0"/>
                </a:moveTo>
                <a:lnTo>
                  <a:pt x="2394645" y="1202951"/>
                </a:lnTo>
                <a:lnTo>
                  <a:pt x="1202952" y="2394644"/>
                </a:lnTo>
                <a:lnTo>
                  <a:pt x="0" y="1191692"/>
                </a:lnTo>
                <a:lnTo>
                  <a:pt x="1191693" y="0"/>
                </a:lnTo>
                <a:close/>
              </a:path>
            </a:pathLst>
          </a:cu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8FDAFD8-5001-8169-CD55-F9CD845EC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65" r="83122" b="15051"/>
          <a:stretch>
            <a:fillRect/>
          </a:stretch>
        </p:blipFill>
        <p:spPr>
          <a:xfrm>
            <a:off x="1" y="3412972"/>
            <a:ext cx="1326501" cy="2394645"/>
          </a:xfrm>
          <a:custGeom>
            <a:avLst/>
            <a:gdLst>
              <a:gd name="connsiteX0" fmla="*/ 123549 w 1326501"/>
              <a:gd name="connsiteY0" fmla="*/ 0 h 2394645"/>
              <a:gd name="connsiteX1" fmla="*/ 1326501 w 1326501"/>
              <a:gd name="connsiteY1" fmla="*/ 1202952 h 2394645"/>
              <a:gd name="connsiteX2" fmla="*/ 134809 w 1326501"/>
              <a:gd name="connsiteY2" fmla="*/ 2394645 h 2394645"/>
              <a:gd name="connsiteX3" fmla="*/ 0 w 1326501"/>
              <a:gd name="connsiteY3" fmla="*/ 2259836 h 2394645"/>
              <a:gd name="connsiteX4" fmla="*/ 0 w 1326501"/>
              <a:gd name="connsiteY4" fmla="*/ 123549 h 2394645"/>
              <a:gd name="connsiteX5" fmla="*/ 123549 w 1326501"/>
              <a:gd name="connsiteY5" fmla="*/ 0 h 2394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6501" h="2394645">
                <a:moveTo>
                  <a:pt x="123549" y="0"/>
                </a:moveTo>
                <a:lnTo>
                  <a:pt x="1326501" y="1202952"/>
                </a:lnTo>
                <a:lnTo>
                  <a:pt x="134809" y="2394645"/>
                </a:lnTo>
                <a:lnTo>
                  <a:pt x="0" y="2259836"/>
                </a:lnTo>
                <a:lnTo>
                  <a:pt x="0" y="123549"/>
                </a:lnTo>
                <a:lnTo>
                  <a:pt x="123549" y="0"/>
                </a:lnTo>
                <a:close/>
              </a:path>
            </a:pathLst>
          </a:cu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E156161-FC4B-2974-7C7D-7DBACF08F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56" t="49951" r="48775" b="14864"/>
          <a:stretch>
            <a:fillRect/>
          </a:stretch>
        </p:blipFill>
        <p:spPr>
          <a:xfrm>
            <a:off x="1631230" y="3425664"/>
            <a:ext cx="2394644" cy="2394645"/>
          </a:xfrm>
          <a:custGeom>
            <a:avLst/>
            <a:gdLst>
              <a:gd name="connsiteX0" fmla="*/ 1191692 w 2394644"/>
              <a:gd name="connsiteY0" fmla="*/ 0 h 2394645"/>
              <a:gd name="connsiteX1" fmla="*/ 2394644 w 2394644"/>
              <a:gd name="connsiteY1" fmla="*/ 1202952 h 2394645"/>
              <a:gd name="connsiteX2" fmla="*/ 1202951 w 2394644"/>
              <a:gd name="connsiteY2" fmla="*/ 2394645 h 2394645"/>
              <a:gd name="connsiteX3" fmla="*/ 0 w 2394644"/>
              <a:gd name="connsiteY3" fmla="*/ 1191693 h 2394645"/>
              <a:gd name="connsiteX4" fmla="*/ 1191692 w 2394644"/>
              <a:gd name="connsiteY4" fmla="*/ 0 h 2394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4644" h="2394645">
                <a:moveTo>
                  <a:pt x="1191692" y="0"/>
                </a:moveTo>
                <a:lnTo>
                  <a:pt x="2394644" y="1202952"/>
                </a:lnTo>
                <a:lnTo>
                  <a:pt x="1202951" y="2394645"/>
                </a:lnTo>
                <a:lnTo>
                  <a:pt x="0" y="1191693"/>
                </a:lnTo>
                <a:lnTo>
                  <a:pt x="1191692" y="0"/>
                </a:lnTo>
                <a:close/>
              </a:path>
            </a:pathLst>
          </a:cu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8F7605B-170F-F206-9A8D-DAC8E1075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3" t="69689" r="65868"/>
          <a:stretch>
            <a:fillRect/>
          </a:stretch>
        </p:blipFill>
        <p:spPr>
          <a:xfrm>
            <a:off x="287890" y="4769005"/>
            <a:ext cx="2394645" cy="2062953"/>
          </a:xfrm>
          <a:custGeom>
            <a:avLst/>
            <a:gdLst>
              <a:gd name="connsiteX0" fmla="*/ 1191693 w 2394645"/>
              <a:gd name="connsiteY0" fmla="*/ 0 h 2062953"/>
              <a:gd name="connsiteX1" fmla="*/ 2394645 w 2394645"/>
              <a:gd name="connsiteY1" fmla="*/ 1202951 h 2062953"/>
              <a:gd name="connsiteX2" fmla="*/ 1534643 w 2394645"/>
              <a:gd name="connsiteY2" fmla="*/ 2062953 h 2062953"/>
              <a:gd name="connsiteX3" fmla="*/ 871261 w 2394645"/>
              <a:gd name="connsiteY3" fmla="*/ 2062953 h 2062953"/>
              <a:gd name="connsiteX4" fmla="*/ 0 w 2394645"/>
              <a:gd name="connsiteY4" fmla="*/ 1191692 h 2062953"/>
              <a:gd name="connsiteX5" fmla="*/ 1191693 w 2394645"/>
              <a:gd name="connsiteY5" fmla="*/ 0 h 2062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94645" h="2062953">
                <a:moveTo>
                  <a:pt x="1191693" y="0"/>
                </a:moveTo>
                <a:lnTo>
                  <a:pt x="2394645" y="1202951"/>
                </a:lnTo>
                <a:lnTo>
                  <a:pt x="1534643" y="2062953"/>
                </a:lnTo>
                <a:lnTo>
                  <a:pt x="871261" y="2062953"/>
                </a:lnTo>
                <a:lnTo>
                  <a:pt x="0" y="1191692"/>
                </a:lnTo>
                <a:lnTo>
                  <a:pt x="1191693" y="0"/>
                </a:lnTo>
                <a:close/>
              </a:path>
            </a:pathLst>
          </a:cu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0F09CBB-9ED2-D9B1-73FF-95548E0CBD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427" r="89110"/>
          <a:stretch>
            <a:fillRect/>
          </a:stretch>
        </p:blipFill>
        <p:spPr>
          <a:xfrm>
            <a:off x="0" y="6112345"/>
            <a:ext cx="855854" cy="719613"/>
          </a:xfrm>
          <a:custGeom>
            <a:avLst/>
            <a:gdLst>
              <a:gd name="connsiteX0" fmla="*/ 136241 w 855854"/>
              <a:gd name="connsiteY0" fmla="*/ 0 h 719613"/>
              <a:gd name="connsiteX1" fmla="*/ 855854 w 855854"/>
              <a:gd name="connsiteY1" fmla="*/ 719613 h 719613"/>
              <a:gd name="connsiteX2" fmla="*/ 0 w 855854"/>
              <a:gd name="connsiteY2" fmla="*/ 719613 h 719613"/>
              <a:gd name="connsiteX3" fmla="*/ 0 w 855854"/>
              <a:gd name="connsiteY3" fmla="*/ 45745 h 719613"/>
              <a:gd name="connsiteX4" fmla="*/ 45248 w 855854"/>
              <a:gd name="connsiteY4" fmla="*/ 90993 h 719613"/>
              <a:gd name="connsiteX5" fmla="*/ 136241 w 855854"/>
              <a:gd name="connsiteY5" fmla="*/ 0 h 71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5854" h="719613">
                <a:moveTo>
                  <a:pt x="136241" y="0"/>
                </a:moveTo>
                <a:lnTo>
                  <a:pt x="855854" y="719613"/>
                </a:lnTo>
                <a:lnTo>
                  <a:pt x="0" y="719613"/>
                </a:lnTo>
                <a:lnTo>
                  <a:pt x="0" y="45745"/>
                </a:lnTo>
                <a:lnTo>
                  <a:pt x="45248" y="90993"/>
                </a:lnTo>
                <a:lnTo>
                  <a:pt x="136241" y="0"/>
                </a:lnTo>
                <a:close/>
              </a:path>
            </a:pathLst>
          </a:cu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053414C-3258-3D2C-55A4-C8B226FF04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0" t="100000" r="72915" b="-10701"/>
          <a:stretch>
            <a:fillRect/>
          </a:stretch>
        </p:blipFill>
        <p:spPr>
          <a:xfrm>
            <a:off x="855855" y="6831958"/>
            <a:ext cx="1272839" cy="728272"/>
          </a:xfrm>
          <a:custGeom>
            <a:avLst/>
            <a:gdLst>
              <a:gd name="connsiteX0" fmla="*/ 0 w 1272839"/>
              <a:gd name="connsiteY0" fmla="*/ 0 h 728272"/>
              <a:gd name="connsiteX1" fmla="*/ 303296 w 1272839"/>
              <a:gd name="connsiteY1" fmla="*/ 0 h 728272"/>
              <a:gd name="connsiteX2" fmla="*/ 634987 w 1272839"/>
              <a:gd name="connsiteY2" fmla="*/ 331691 h 728272"/>
              <a:gd name="connsiteX3" fmla="*/ 966678 w 1272839"/>
              <a:gd name="connsiteY3" fmla="*/ 0 h 728272"/>
              <a:gd name="connsiteX4" fmla="*/ 1272839 w 1272839"/>
              <a:gd name="connsiteY4" fmla="*/ 0 h 728272"/>
              <a:gd name="connsiteX5" fmla="*/ 788068 w 1272839"/>
              <a:gd name="connsiteY5" fmla="*/ 484771 h 728272"/>
              <a:gd name="connsiteX6" fmla="*/ 879920 w 1272839"/>
              <a:gd name="connsiteY6" fmla="*/ 576624 h 728272"/>
              <a:gd name="connsiteX7" fmla="*/ 728272 w 1272839"/>
              <a:gd name="connsiteY7" fmla="*/ 728272 h 728272"/>
              <a:gd name="connsiteX8" fmla="*/ 636420 w 1272839"/>
              <a:gd name="connsiteY8" fmla="*/ 636419 h 728272"/>
              <a:gd name="connsiteX9" fmla="*/ 545427 w 1272839"/>
              <a:gd name="connsiteY9" fmla="*/ 727412 h 728272"/>
              <a:gd name="connsiteX10" fmla="*/ 392346 w 1272839"/>
              <a:gd name="connsiteY10" fmla="*/ 574332 h 728272"/>
              <a:gd name="connsiteX11" fmla="*/ 483339 w 1272839"/>
              <a:gd name="connsiteY11" fmla="*/ 483339 h 728272"/>
              <a:gd name="connsiteX12" fmla="*/ 0 w 1272839"/>
              <a:gd name="connsiteY12" fmla="*/ 0 h 728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72839" h="728272">
                <a:moveTo>
                  <a:pt x="0" y="0"/>
                </a:moveTo>
                <a:lnTo>
                  <a:pt x="303296" y="0"/>
                </a:lnTo>
                <a:lnTo>
                  <a:pt x="634987" y="331691"/>
                </a:lnTo>
                <a:lnTo>
                  <a:pt x="966678" y="0"/>
                </a:lnTo>
                <a:lnTo>
                  <a:pt x="1272839" y="0"/>
                </a:lnTo>
                <a:lnTo>
                  <a:pt x="788068" y="484771"/>
                </a:lnTo>
                <a:lnTo>
                  <a:pt x="879920" y="576624"/>
                </a:lnTo>
                <a:lnTo>
                  <a:pt x="728272" y="728272"/>
                </a:lnTo>
                <a:lnTo>
                  <a:pt x="636420" y="636419"/>
                </a:lnTo>
                <a:lnTo>
                  <a:pt x="545427" y="727412"/>
                </a:lnTo>
                <a:lnTo>
                  <a:pt x="392346" y="574332"/>
                </a:lnTo>
                <a:lnTo>
                  <a:pt x="483339" y="483339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8B0C4B-3783-D655-4F66-B2C31DDD1016}"/>
              </a:ext>
            </a:extLst>
          </p:cNvPr>
          <p:cNvSpPr txBox="1"/>
          <p:nvPr/>
        </p:nvSpPr>
        <p:spPr>
          <a:xfrm>
            <a:off x="5476547" y="347494"/>
            <a:ext cx="5973183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5.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AASHA RASINA 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• Role: Quality Assurance, Documentation Lead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• Contributions: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 Conducted thorough testing and debugging of the simulation and visualization modules.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 Documented the entire project workflow, including code comments, user guides, and technical reports.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 Ensured code quality and maintained version control throughout the project development.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E328DE05-F9C8-43DF-0AA9-16ACA459B6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1285272"/>
              </p:ext>
            </p:extLst>
          </p:nvPr>
        </p:nvGraphicFramePr>
        <p:xfrm>
          <a:off x="4731374" y="3376331"/>
          <a:ext cx="7185428" cy="34556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86731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56A7007D-7976-84F6-5618-E96F4369BEE6}"/>
              </a:ext>
            </a:extLst>
          </p:cNvPr>
          <p:cNvGrpSpPr/>
          <p:nvPr/>
        </p:nvGrpSpPr>
        <p:grpSpPr>
          <a:xfrm>
            <a:off x="6416041" y="1"/>
            <a:ext cx="6296095" cy="6857999"/>
            <a:chOff x="6096001" y="2"/>
            <a:chExt cx="6296095" cy="6857999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75FEC41-3EAE-07BD-437E-FDB8C8F93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305" t="431" b="75663"/>
            <a:stretch>
              <a:fillRect/>
            </a:stretch>
          </p:blipFill>
          <p:spPr>
            <a:xfrm>
              <a:off x="10567004" y="2"/>
              <a:ext cx="1624997" cy="1639413"/>
            </a:xfrm>
            <a:custGeom>
              <a:avLst/>
              <a:gdLst>
                <a:gd name="connsiteX0" fmla="*/ 409853 w 1624997"/>
                <a:gd name="connsiteY0" fmla="*/ 0 h 1639413"/>
                <a:gd name="connsiteX1" fmla="*/ 1405192 w 1624997"/>
                <a:gd name="connsiteY1" fmla="*/ 0 h 1639413"/>
                <a:gd name="connsiteX2" fmla="*/ 1624997 w 1624997"/>
                <a:gd name="connsiteY2" fmla="*/ 439611 h 1639413"/>
                <a:gd name="connsiteX3" fmla="*/ 1624997 w 1624997"/>
                <a:gd name="connsiteY3" fmla="*/ 1199803 h 1639413"/>
                <a:gd name="connsiteX4" fmla="*/ 1405192 w 1624997"/>
                <a:gd name="connsiteY4" fmla="*/ 1639413 h 1639413"/>
                <a:gd name="connsiteX5" fmla="*/ 409853 w 1624997"/>
                <a:gd name="connsiteY5" fmla="*/ 1639413 h 1639413"/>
                <a:gd name="connsiteX6" fmla="*/ 0 w 1624997"/>
                <a:gd name="connsiteY6" fmla="*/ 819707 h 1639413"/>
                <a:gd name="connsiteX7" fmla="*/ 409853 w 1624997"/>
                <a:gd name="connsiteY7" fmla="*/ 0 h 163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24997" h="1639413">
                  <a:moveTo>
                    <a:pt x="409853" y="0"/>
                  </a:moveTo>
                  <a:lnTo>
                    <a:pt x="1405192" y="0"/>
                  </a:lnTo>
                  <a:lnTo>
                    <a:pt x="1624997" y="439611"/>
                  </a:lnTo>
                  <a:lnTo>
                    <a:pt x="1624997" y="1199803"/>
                  </a:lnTo>
                  <a:lnTo>
                    <a:pt x="1405192" y="1639413"/>
                  </a:lnTo>
                  <a:lnTo>
                    <a:pt x="409853" y="1639413"/>
                  </a:lnTo>
                  <a:lnTo>
                    <a:pt x="0" y="819707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FD356554-7F5D-1C2E-D806-67B836570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574" t="13233" r="18960" b="62862"/>
            <a:stretch>
              <a:fillRect/>
            </a:stretch>
          </p:blipFill>
          <p:spPr>
            <a:xfrm>
              <a:off x="9076669" y="877940"/>
              <a:ext cx="1815045" cy="1639412"/>
            </a:xfrm>
            <a:custGeom>
              <a:avLst/>
              <a:gdLst>
                <a:gd name="connsiteX0" fmla="*/ 409853 w 1815045"/>
                <a:gd name="connsiteY0" fmla="*/ 0 h 1639412"/>
                <a:gd name="connsiteX1" fmla="*/ 1405192 w 1815045"/>
                <a:gd name="connsiteY1" fmla="*/ 0 h 1639412"/>
                <a:gd name="connsiteX2" fmla="*/ 1815045 w 1815045"/>
                <a:gd name="connsiteY2" fmla="*/ 819707 h 1639412"/>
                <a:gd name="connsiteX3" fmla="*/ 1405192 w 1815045"/>
                <a:gd name="connsiteY3" fmla="*/ 1639412 h 1639412"/>
                <a:gd name="connsiteX4" fmla="*/ 409853 w 1815045"/>
                <a:gd name="connsiteY4" fmla="*/ 1639412 h 1639412"/>
                <a:gd name="connsiteX5" fmla="*/ 0 w 1815045"/>
                <a:gd name="connsiteY5" fmla="*/ 819707 h 1639412"/>
                <a:gd name="connsiteX6" fmla="*/ 409853 w 1815045"/>
                <a:gd name="connsiteY6" fmla="*/ 0 h 1639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5045" h="1639412">
                  <a:moveTo>
                    <a:pt x="409853" y="0"/>
                  </a:moveTo>
                  <a:lnTo>
                    <a:pt x="1405192" y="0"/>
                  </a:lnTo>
                  <a:lnTo>
                    <a:pt x="1815045" y="819707"/>
                  </a:lnTo>
                  <a:lnTo>
                    <a:pt x="1405192" y="1639412"/>
                  </a:lnTo>
                  <a:lnTo>
                    <a:pt x="409853" y="1639412"/>
                  </a:lnTo>
                  <a:lnTo>
                    <a:pt x="0" y="819707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DD70999-741E-4C80-C145-18AA2A144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42" t="25640" r="40691" b="50455"/>
            <a:stretch>
              <a:fillRect/>
            </a:stretch>
          </p:blipFill>
          <p:spPr>
            <a:xfrm>
              <a:off x="7586335" y="1728825"/>
              <a:ext cx="1815045" cy="1639413"/>
            </a:xfrm>
            <a:custGeom>
              <a:avLst/>
              <a:gdLst>
                <a:gd name="connsiteX0" fmla="*/ 409853 w 1815045"/>
                <a:gd name="connsiteY0" fmla="*/ 0 h 1639413"/>
                <a:gd name="connsiteX1" fmla="*/ 1405192 w 1815045"/>
                <a:gd name="connsiteY1" fmla="*/ 0 h 1639413"/>
                <a:gd name="connsiteX2" fmla="*/ 1815045 w 1815045"/>
                <a:gd name="connsiteY2" fmla="*/ 819706 h 1639413"/>
                <a:gd name="connsiteX3" fmla="*/ 1405192 w 1815045"/>
                <a:gd name="connsiteY3" fmla="*/ 1639413 h 1639413"/>
                <a:gd name="connsiteX4" fmla="*/ 409853 w 1815045"/>
                <a:gd name="connsiteY4" fmla="*/ 1639413 h 1639413"/>
                <a:gd name="connsiteX5" fmla="*/ 0 w 1815045"/>
                <a:gd name="connsiteY5" fmla="*/ 819706 h 1639413"/>
                <a:gd name="connsiteX6" fmla="*/ 409853 w 1815045"/>
                <a:gd name="connsiteY6" fmla="*/ 0 h 163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5045" h="1639413">
                  <a:moveTo>
                    <a:pt x="409853" y="0"/>
                  </a:moveTo>
                  <a:lnTo>
                    <a:pt x="1405192" y="0"/>
                  </a:lnTo>
                  <a:lnTo>
                    <a:pt x="1815045" y="819706"/>
                  </a:lnTo>
                  <a:lnTo>
                    <a:pt x="1405192" y="1639413"/>
                  </a:lnTo>
                  <a:lnTo>
                    <a:pt x="409853" y="1639413"/>
                  </a:lnTo>
                  <a:lnTo>
                    <a:pt x="0" y="819706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16FB1332-3A32-5A7D-0148-35320EB6C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305" t="25990" b="50105"/>
            <a:stretch>
              <a:fillRect/>
            </a:stretch>
          </p:blipFill>
          <p:spPr>
            <a:xfrm>
              <a:off x="10567004" y="1752793"/>
              <a:ext cx="1624997" cy="1639413"/>
            </a:xfrm>
            <a:custGeom>
              <a:avLst/>
              <a:gdLst>
                <a:gd name="connsiteX0" fmla="*/ 409853 w 1624997"/>
                <a:gd name="connsiteY0" fmla="*/ 0 h 1639413"/>
                <a:gd name="connsiteX1" fmla="*/ 1405192 w 1624997"/>
                <a:gd name="connsiteY1" fmla="*/ 0 h 1639413"/>
                <a:gd name="connsiteX2" fmla="*/ 1624997 w 1624997"/>
                <a:gd name="connsiteY2" fmla="*/ 439610 h 1639413"/>
                <a:gd name="connsiteX3" fmla="*/ 1624997 w 1624997"/>
                <a:gd name="connsiteY3" fmla="*/ 1199803 h 1639413"/>
                <a:gd name="connsiteX4" fmla="*/ 1405192 w 1624997"/>
                <a:gd name="connsiteY4" fmla="*/ 1639413 h 1639413"/>
                <a:gd name="connsiteX5" fmla="*/ 409853 w 1624997"/>
                <a:gd name="connsiteY5" fmla="*/ 1639413 h 1639413"/>
                <a:gd name="connsiteX6" fmla="*/ 0 w 1624997"/>
                <a:gd name="connsiteY6" fmla="*/ 819706 h 1639413"/>
                <a:gd name="connsiteX7" fmla="*/ 409853 w 1624997"/>
                <a:gd name="connsiteY7" fmla="*/ 0 h 163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24997" h="1639413">
                  <a:moveTo>
                    <a:pt x="409853" y="0"/>
                  </a:moveTo>
                  <a:lnTo>
                    <a:pt x="1405192" y="0"/>
                  </a:lnTo>
                  <a:lnTo>
                    <a:pt x="1624997" y="439610"/>
                  </a:lnTo>
                  <a:lnTo>
                    <a:pt x="1624997" y="1199803"/>
                  </a:lnTo>
                  <a:lnTo>
                    <a:pt x="1405192" y="1639413"/>
                  </a:lnTo>
                  <a:lnTo>
                    <a:pt x="409853" y="1639413"/>
                  </a:lnTo>
                  <a:lnTo>
                    <a:pt x="0" y="819706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CE1DF206-4E29-3537-0185-B71C893816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11" t="38047" r="62423" b="38047"/>
            <a:stretch>
              <a:fillRect/>
            </a:stretch>
          </p:blipFill>
          <p:spPr>
            <a:xfrm>
              <a:off x="6096001" y="2579708"/>
              <a:ext cx="1815045" cy="1639413"/>
            </a:xfrm>
            <a:custGeom>
              <a:avLst/>
              <a:gdLst>
                <a:gd name="connsiteX0" fmla="*/ 409853 w 1815045"/>
                <a:gd name="connsiteY0" fmla="*/ 0 h 1639413"/>
                <a:gd name="connsiteX1" fmla="*/ 1405192 w 1815045"/>
                <a:gd name="connsiteY1" fmla="*/ 0 h 1639413"/>
                <a:gd name="connsiteX2" fmla="*/ 1815045 w 1815045"/>
                <a:gd name="connsiteY2" fmla="*/ 819708 h 1639413"/>
                <a:gd name="connsiteX3" fmla="*/ 1405192 w 1815045"/>
                <a:gd name="connsiteY3" fmla="*/ 1639413 h 1639413"/>
                <a:gd name="connsiteX4" fmla="*/ 409853 w 1815045"/>
                <a:gd name="connsiteY4" fmla="*/ 1639413 h 1639413"/>
                <a:gd name="connsiteX5" fmla="*/ 0 w 1815045"/>
                <a:gd name="connsiteY5" fmla="*/ 819708 h 1639413"/>
                <a:gd name="connsiteX6" fmla="*/ 409853 w 1815045"/>
                <a:gd name="connsiteY6" fmla="*/ 0 h 163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5045" h="1639413">
                  <a:moveTo>
                    <a:pt x="409853" y="0"/>
                  </a:moveTo>
                  <a:lnTo>
                    <a:pt x="1405192" y="0"/>
                  </a:lnTo>
                  <a:lnTo>
                    <a:pt x="1815045" y="819708"/>
                  </a:lnTo>
                  <a:lnTo>
                    <a:pt x="1405192" y="1639413"/>
                  </a:lnTo>
                  <a:lnTo>
                    <a:pt x="409853" y="1639413"/>
                  </a:lnTo>
                  <a:lnTo>
                    <a:pt x="0" y="819708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F4E21133-268F-DE55-BC3C-9F6D5DD4F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574" t="38428" r="18960" b="37667"/>
            <a:stretch>
              <a:fillRect/>
            </a:stretch>
          </p:blipFill>
          <p:spPr>
            <a:xfrm>
              <a:off x="9076669" y="2605804"/>
              <a:ext cx="1815045" cy="1639413"/>
            </a:xfrm>
            <a:custGeom>
              <a:avLst/>
              <a:gdLst>
                <a:gd name="connsiteX0" fmla="*/ 409853 w 1815045"/>
                <a:gd name="connsiteY0" fmla="*/ 0 h 1639413"/>
                <a:gd name="connsiteX1" fmla="*/ 1405192 w 1815045"/>
                <a:gd name="connsiteY1" fmla="*/ 0 h 1639413"/>
                <a:gd name="connsiteX2" fmla="*/ 1815045 w 1815045"/>
                <a:gd name="connsiteY2" fmla="*/ 819707 h 1639413"/>
                <a:gd name="connsiteX3" fmla="*/ 1405192 w 1815045"/>
                <a:gd name="connsiteY3" fmla="*/ 1639413 h 1639413"/>
                <a:gd name="connsiteX4" fmla="*/ 409853 w 1815045"/>
                <a:gd name="connsiteY4" fmla="*/ 1639413 h 1639413"/>
                <a:gd name="connsiteX5" fmla="*/ 0 w 1815045"/>
                <a:gd name="connsiteY5" fmla="*/ 819707 h 1639413"/>
                <a:gd name="connsiteX6" fmla="*/ 409853 w 1815045"/>
                <a:gd name="connsiteY6" fmla="*/ 0 h 163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5045" h="1639413">
                  <a:moveTo>
                    <a:pt x="409853" y="0"/>
                  </a:moveTo>
                  <a:lnTo>
                    <a:pt x="1405192" y="0"/>
                  </a:lnTo>
                  <a:lnTo>
                    <a:pt x="1815045" y="819707"/>
                  </a:lnTo>
                  <a:lnTo>
                    <a:pt x="1405192" y="1639413"/>
                  </a:lnTo>
                  <a:lnTo>
                    <a:pt x="409853" y="1639413"/>
                  </a:lnTo>
                  <a:lnTo>
                    <a:pt x="0" y="819707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CCED388-73CA-EE2D-CA1C-93AA979F5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696" t="50968" r="40838" b="25127"/>
            <a:stretch>
              <a:fillRect/>
            </a:stretch>
          </p:blipFill>
          <p:spPr>
            <a:xfrm>
              <a:off x="7576288" y="3465797"/>
              <a:ext cx="1815045" cy="1639413"/>
            </a:xfrm>
            <a:custGeom>
              <a:avLst/>
              <a:gdLst>
                <a:gd name="connsiteX0" fmla="*/ 409853 w 1815045"/>
                <a:gd name="connsiteY0" fmla="*/ 0 h 1639413"/>
                <a:gd name="connsiteX1" fmla="*/ 1405192 w 1815045"/>
                <a:gd name="connsiteY1" fmla="*/ 0 h 1639413"/>
                <a:gd name="connsiteX2" fmla="*/ 1815045 w 1815045"/>
                <a:gd name="connsiteY2" fmla="*/ 819707 h 1639413"/>
                <a:gd name="connsiteX3" fmla="*/ 1405192 w 1815045"/>
                <a:gd name="connsiteY3" fmla="*/ 1639413 h 1639413"/>
                <a:gd name="connsiteX4" fmla="*/ 409853 w 1815045"/>
                <a:gd name="connsiteY4" fmla="*/ 1639413 h 1639413"/>
                <a:gd name="connsiteX5" fmla="*/ 0 w 1815045"/>
                <a:gd name="connsiteY5" fmla="*/ 819707 h 1639413"/>
                <a:gd name="connsiteX6" fmla="*/ 409853 w 1815045"/>
                <a:gd name="connsiteY6" fmla="*/ 0 h 163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5045" h="1639413">
                  <a:moveTo>
                    <a:pt x="409853" y="0"/>
                  </a:moveTo>
                  <a:lnTo>
                    <a:pt x="1405192" y="0"/>
                  </a:lnTo>
                  <a:lnTo>
                    <a:pt x="1815045" y="819707"/>
                  </a:lnTo>
                  <a:lnTo>
                    <a:pt x="1405192" y="1639413"/>
                  </a:lnTo>
                  <a:lnTo>
                    <a:pt x="409853" y="1639413"/>
                  </a:lnTo>
                  <a:lnTo>
                    <a:pt x="0" y="819707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C0AB66FB-B916-0100-9C75-A13A1B258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452" t="50968" b="25127"/>
            <a:stretch>
              <a:fillRect/>
            </a:stretch>
          </p:blipFill>
          <p:spPr>
            <a:xfrm>
              <a:off x="10577050" y="3465797"/>
              <a:ext cx="1614950" cy="1639413"/>
            </a:xfrm>
            <a:custGeom>
              <a:avLst/>
              <a:gdLst>
                <a:gd name="connsiteX0" fmla="*/ 409853 w 1614950"/>
                <a:gd name="connsiteY0" fmla="*/ 0 h 1639413"/>
                <a:gd name="connsiteX1" fmla="*/ 1405192 w 1614950"/>
                <a:gd name="connsiteY1" fmla="*/ 0 h 1639413"/>
                <a:gd name="connsiteX2" fmla="*/ 1614950 w 1614950"/>
                <a:gd name="connsiteY2" fmla="*/ 419517 h 1639413"/>
                <a:gd name="connsiteX3" fmla="*/ 1614950 w 1614950"/>
                <a:gd name="connsiteY3" fmla="*/ 1219897 h 1639413"/>
                <a:gd name="connsiteX4" fmla="*/ 1405192 w 1614950"/>
                <a:gd name="connsiteY4" fmla="*/ 1639413 h 1639413"/>
                <a:gd name="connsiteX5" fmla="*/ 409853 w 1614950"/>
                <a:gd name="connsiteY5" fmla="*/ 1639413 h 1639413"/>
                <a:gd name="connsiteX6" fmla="*/ 0 w 1614950"/>
                <a:gd name="connsiteY6" fmla="*/ 819707 h 1639413"/>
                <a:gd name="connsiteX7" fmla="*/ 409853 w 1614950"/>
                <a:gd name="connsiteY7" fmla="*/ 0 h 163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14950" h="1639413">
                  <a:moveTo>
                    <a:pt x="409853" y="0"/>
                  </a:moveTo>
                  <a:lnTo>
                    <a:pt x="1405192" y="0"/>
                  </a:lnTo>
                  <a:lnTo>
                    <a:pt x="1614950" y="419517"/>
                  </a:lnTo>
                  <a:lnTo>
                    <a:pt x="1614950" y="1219897"/>
                  </a:lnTo>
                  <a:lnTo>
                    <a:pt x="1405192" y="1639413"/>
                  </a:lnTo>
                  <a:lnTo>
                    <a:pt x="409853" y="1639413"/>
                  </a:lnTo>
                  <a:lnTo>
                    <a:pt x="0" y="819707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8D5AAB69-EBA0-BDFA-24B4-A4AA58595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574" t="63406" r="18960" b="12689"/>
            <a:stretch>
              <a:fillRect/>
            </a:stretch>
          </p:blipFill>
          <p:spPr>
            <a:xfrm>
              <a:off x="9076669" y="4318809"/>
              <a:ext cx="1815045" cy="1639413"/>
            </a:xfrm>
            <a:custGeom>
              <a:avLst/>
              <a:gdLst>
                <a:gd name="connsiteX0" fmla="*/ 409853 w 1815045"/>
                <a:gd name="connsiteY0" fmla="*/ 0 h 1639413"/>
                <a:gd name="connsiteX1" fmla="*/ 1405192 w 1815045"/>
                <a:gd name="connsiteY1" fmla="*/ 0 h 1639413"/>
                <a:gd name="connsiteX2" fmla="*/ 1815045 w 1815045"/>
                <a:gd name="connsiteY2" fmla="*/ 819707 h 1639413"/>
                <a:gd name="connsiteX3" fmla="*/ 1405192 w 1815045"/>
                <a:gd name="connsiteY3" fmla="*/ 1639413 h 1639413"/>
                <a:gd name="connsiteX4" fmla="*/ 409853 w 1815045"/>
                <a:gd name="connsiteY4" fmla="*/ 1639413 h 1639413"/>
                <a:gd name="connsiteX5" fmla="*/ 0 w 1815045"/>
                <a:gd name="connsiteY5" fmla="*/ 819707 h 1639413"/>
                <a:gd name="connsiteX6" fmla="*/ 409853 w 1815045"/>
                <a:gd name="connsiteY6" fmla="*/ 0 h 163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5045" h="1639413">
                  <a:moveTo>
                    <a:pt x="409853" y="0"/>
                  </a:moveTo>
                  <a:lnTo>
                    <a:pt x="1405192" y="0"/>
                  </a:lnTo>
                  <a:lnTo>
                    <a:pt x="1815045" y="819707"/>
                  </a:lnTo>
                  <a:lnTo>
                    <a:pt x="1405192" y="1639413"/>
                  </a:lnTo>
                  <a:lnTo>
                    <a:pt x="409853" y="1639413"/>
                  </a:lnTo>
                  <a:lnTo>
                    <a:pt x="0" y="819707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10E6C064-4BCA-5005-0B82-F6666213C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305" t="76526"/>
            <a:stretch>
              <a:fillRect/>
            </a:stretch>
          </p:blipFill>
          <p:spPr>
            <a:xfrm>
              <a:off x="10567002" y="5218587"/>
              <a:ext cx="1624998" cy="1609826"/>
            </a:xfrm>
            <a:custGeom>
              <a:avLst/>
              <a:gdLst>
                <a:gd name="connsiteX0" fmla="*/ 409853 w 1624998"/>
                <a:gd name="connsiteY0" fmla="*/ 0 h 1609826"/>
                <a:gd name="connsiteX1" fmla="*/ 1405192 w 1624998"/>
                <a:gd name="connsiteY1" fmla="*/ 0 h 1609826"/>
                <a:gd name="connsiteX2" fmla="*/ 1624998 w 1624998"/>
                <a:gd name="connsiteY2" fmla="*/ 439613 h 1609826"/>
                <a:gd name="connsiteX3" fmla="*/ 1624998 w 1624998"/>
                <a:gd name="connsiteY3" fmla="*/ 1199801 h 1609826"/>
                <a:gd name="connsiteX4" fmla="*/ 1419986 w 1624998"/>
                <a:gd name="connsiteY4" fmla="*/ 1609826 h 1609826"/>
                <a:gd name="connsiteX5" fmla="*/ 395060 w 1624998"/>
                <a:gd name="connsiteY5" fmla="*/ 1609826 h 1609826"/>
                <a:gd name="connsiteX6" fmla="*/ 0 w 1624998"/>
                <a:gd name="connsiteY6" fmla="*/ 819707 h 1609826"/>
                <a:gd name="connsiteX7" fmla="*/ 409853 w 1624998"/>
                <a:gd name="connsiteY7" fmla="*/ 0 h 160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24998" h="1609826">
                  <a:moveTo>
                    <a:pt x="409853" y="0"/>
                  </a:moveTo>
                  <a:lnTo>
                    <a:pt x="1405192" y="0"/>
                  </a:lnTo>
                  <a:lnTo>
                    <a:pt x="1624998" y="439613"/>
                  </a:lnTo>
                  <a:lnTo>
                    <a:pt x="1624998" y="1199801"/>
                  </a:lnTo>
                  <a:lnTo>
                    <a:pt x="1419986" y="1609826"/>
                  </a:lnTo>
                  <a:lnTo>
                    <a:pt x="395060" y="1609826"/>
                  </a:lnTo>
                  <a:lnTo>
                    <a:pt x="0" y="819707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0C228B9-30D8-F9B4-ED45-9910393653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000" t="6842" r="-2771" b="82074"/>
            <a:stretch>
              <a:fillRect/>
            </a:stretch>
          </p:blipFill>
          <p:spPr>
            <a:xfrm>
              <a:off x="12192000" y="439612"/>
              <a:ext cx="190048" cy="760192"/>
            </a:xfrm>
            <a:custGeom>
              <a:avLst/>
              <a:gdLst>
                <a:gd name="connsiteX0" fmla="*/ 0 w 190048"/>
                <a:gd name="connsiteY0" fmla="*/ 0 h 760192"/>
                <a:gd name="connsiteX1" fmla="*/ 190048 w 190048"/>
                <a:gd name="connsiteY1" fmla="*/ 380096 h 760192"/>
                <a:gd name="connsiteX2" fmla="*/ 0 w 190048"/>
                <a:gd name="connsiteY2" fmla="*/ 760192 h 760192"/>
                <a:gd name="connsiteX3" fmla="*/ 0 w 190048"/>
                <a:gd name="connsiteY3" fmla="*/ 0 h 760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048" h="760192">
                  <a:moveTo>
                    <a:pt x="0" y="0"/>
                  </a:moveTo>
                  <a:lnTo>
                    <a:pt x="190048" y="380096"/>
                  </a:lnTo>
                  <a:lnTo>
                    <a:pt x="0" y="760192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7CA7D1E-1906-2F03-C685-0A8DF535A0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000" t="32400" r="-2771" b="56515"/>
            <a:stretch>
              <a:fillRect/>
            </a:stretch>
          </p:blipFill>
          <p:spPr>
            <a:xfrm>
              <a:off x="12192000" y="2192403"/>
              <a:ext cx="190048" cy="760193"/>
            </a:xfrm>
            <a:custGeom>
              <a:avLst/>
              <a:gdLst>
                <a:gd name="connsiteX0" fmla="*/ 0 w 190048"/>
                <a:gd name="connsiteY0" fmla="*/ 0 h 760193"/>
                <a:gd name="connsiteX1" fmla="*/ 190048 w 190048"/>
                <a:gd name="connsiteY1" fmla="*/ 380096 h 760193"/>
                <a:gd name="connsiteX2" fmla="*/ 0 w 190048"/>
                <a:gd name="connsiteY2" fmla="*/ 760193 h 760193"/>
                <a:gd name="connsiteX3" fmla="*/ 0 w 190048"/>
                <a:gd name="connsiteY3" fmla="*/ 0 h 760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048" h="760193">
                  <a:moveTo>
                    <a:pt x="0" y="0"/>
                  </a:moveTo>
                  <a:lnTo>
                    <a:pt x="190048" y="380096"/>
                  </a:lnTo>
                  <a:lnTo>
                    <a:pt x="0" y="760193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492D72EA-7072-7E2C-10D6-6FA3DFA46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000" t="57085" r="-2918" b="31244"/>
            <a:stretch>
              <a:fillRect/>
            </a:stretch>
          </p:blipFill>
          <p:spPr>
            <a:xfrm>
              <a:off x="12192001" y="3885313"/>
              <a:ext cx="200095" cy="800380"/>
            </a:xfrm>
            <a:custGeom>
              <a:avLst/>
              <a:gdLst>
                <a:gd name="connsiteX0" fmla="*/ 0 w 200095"/>
                <a:gd name="connsiteY0" fmla="*/ 0 h 800380"/>
                <a:gd name="connsiteX1" fmla="*/ 200095 w 200095"/>
                <a:gd name="connsiteY1" fmla="*/ 400190 h 800380"/>
                <a:gd name="connsiteX2" fmla="*/ 0 w 200095"/>
                <a:gd name="connsiteY2" fmla="*/ 800380 h 800380"/>
                <a:gd name="connsiteX3" fmla="*/ 0 w 200095"/>
                <a:gd name="connsiteY3" fmla="*/ 0 h 800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095" h="800380">
                  <a:moveTo>
                    <a:pt x="0" y="0"/>
                  </a:moveTo>
                  <a:lnTo>
                    <a:pt x="200095" y="400190"/>
                  </a:lnTo>
                  <a:lnTo>
                    <a:pt x="0" y="800380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B84574F-3F3C-0694-0A12-48734538A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000" t="82937" r="-2771" b="5979"/>
            <a:stretch>
              <a:fillRect/>
            </a:stretch>
          </p:blipFill>
          <p:spPr>
            <a:xfrm>
              <a:off x="12192001" y="5658200"/>
              <a:ext cx="190047" cy="760188"/>
            </a:xfrm>
            <a:custGeom>
              <a:avLst/>
              <a:gdLst>
                <a:gd name="connsiteX0" fmla="*/ 0 w 190047"/>
                <a:gd name="connsiteY0" fmla="*/ 0 h 760188"/>
                <a:gd name="connsiteX1" fmla="*/ 190047 w 190047"/>
                <a:gd name="connsiteY1" fmla="*/ 380094 h 760188"/>
                <a:gd name="connsiteX2" fmla="*/ 0 w 190047"/>
                <a:gd name="connsiteY2" fmla="*/ 760188 h 760188"/>
                <a:gd name="connsiteX3" fmla="*/ 0 w 190047"/>
                <a:gd name="connsiteY3" fmla="*/ 0 h 760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047" h="760188">
                  <a:moveTo>
                    <a:pt x="0" y="0"/>
                  </a:moveTo>
                  <a:lnTo>
                    <a:pt x="190047" y="380094"/>
                  </a:lnTo>
                  <a:lnTo>
                    <a:pt x="0" y="760188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F7F743C-3E61-FB50-58E0-325666368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011" t="94021"/>
            <a:stretch>
              <a:fillRect/>
            </a:stretch>
          </p:blipFill>
          <p:spPr>
            <a:xfrm>
              <a:off x="11986988" y="6418389"/>
              <a:ext cx="205012" cy="410025"/>
            </a:xfrm>
            <a:custGeom>
              <a:avLst/>
              <a:gdLst>
                <a:gd name="connsiteX0" fmla="*/ 205012 w 205012"/>
                <a:gd name="connsiteY0" fmla="*/ 0 h 410025"/>
                <a:gd name="connsiteX1" fmla="*/ 205012 w 205012"/>
                <a:gd name="connsiteY1" fmla="*/ 410025 h 410025"/>
                <a:gd name="connsiteX2" fmla="*/ 0 w 205012"/>
                <a:gd name="connsiteY2" fmla="*/ 410025 h 410025"/>
                <a:gd name="connsiteX3" fmla="*/ 205012 w 205012"/>
                <a:gd name="connsiteY3" fmla="*/ 0 h 41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5012" h="410025">
                  <a:moveTo>
                    <a:pt x="205012" y="0"/>
                  </a:moveTo>
                  <a:lnTo>
                    <a:pt x="205012" y="410025"/>
                  </a:lnTo>
                  <a:lnTo>
                    <a:pt x="0" y="410025"/>
                  </a:lnTo>
                  <a:lnTo>
                    <a:pt x="205012" y="0"/>
                  </a:lnTo>
                  <a:close/>
                </a:path>
              </a:pathLst>
            </a:cu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8A69EAE-3850-465C-615F-6891F8B66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066" t="100000" r="2989" b="-431"/>
            <a:stretch>
              <a:fillRect/>
            </a:stretch>
          </p:blipFill>
          <p:spPr>
            <a:xfrm>
              <a:off x="10962062" y="6828414"/>
              <a:ext cx="1024926" cy="29587"/>
            </a:xfrm>
            <a:custGeom>
              <a:avLst/>
              <a:gdLst>
                <a:gd name="connsiteX0" fmla="*/ 0 w 1024926"/>
                <a:gd name="connsiteY0" fmla="*/ 0 h 29587"/>
                <a:gd name="connsiteX1" fmla="*/ 1024926 w 1024926"/>
                <a:gd name="connsiteY1" fmla="*/ 0 h 29587"/>
                <a:gd name="connsiteX2" fmla="*/ 1010132 w 1024926"/>
                <a:gd name="connsiteY2" fmla="*/ 29587 h 29587"/>
                <a:gd name="connsiteX3" fmla="*/ 14793 w 1024926"/>
                <a:gd name="connsiteY3" fmla="*/ 29587 h 29587"/>
                <a:gd name="connsiteX4" fmla="*/ 0 w 1024926"/>
                <a:gd name="connsiteY4" fmla="*/ 0 h 29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4926" h="29587">
                  <a:moveTo>
                    <a:pt x="0" y="0"/>
                  </a:moveTo>
                  <a:lnTo>
                    <a:pt x="1024926" y="0"/>
                  </a:lnTo>
                  <a:lnTo>
                    <a:pt x="1010132" y="29587"/>
                  </a:lnTo>
                  <a:lnTo>
                    <a:pt x="14793" y="29587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5646000-E8BA-2B60-B48D-2D7B288E4967}"/>
              </a:ext>
            </a:extLst>
          </p:cNvPr>
          <p:cNvSpPr txBox="1"/>
          <p:nvPr/>
        </p:nvSpPr>
        <p:spPr>
          <a:xfrm>
            <a:off x="805070" y="1331843"/>
            <a:ext cx="50987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PROBLEM STATEMENT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sto MT" panose="0204060305050503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Managing dynamic toll charges and vehicle movements in a simulated environment.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Visualizing vehicle paths, toll zones, and associated financial impacts.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sto MT" panose="02040603050505030304" pitchFamily="18" charset="0"/>
              <a:ea typeface="+mn-ea"/>
              <a:cs typeface="+mn-cs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49938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56A7007D-7976-84F6-5618-E96F4369BEE6}"/>
              </a:ext>
            </a:extLst>
          </p:cNvPr>
          <p:cNvGrpSpPr/>
          <p:nvPr/>
        </p:nvGrpSpPr>
        <p:grpSpPr>
          <a:xfrm>
            <a:off x="6416041" y="1"/>
            <a:ext cx="6296095" cy="6857999"/>
            <a:chOff x="6096001" y="2"/>
            <a:chExt cx="6296095" cy="6857999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75FEC41-3EAE-07BD-437E-FDB8C8F93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305" t="431" b="75663"/>
            <a:stretch>
              <a:fillRect/>
            </a:stretch>
          </p:blipFill>
          <p:spPr>
            <a:xfrm>
              <a:off x="10567004" y="2"/>
              <a:ext cx="1624997" cy="1639413"/>
            </a:xfrm>
            <a:custGeom>
              <a:avLst/>
              <a:gdLst>
                <a:gd name="connsiteX0" fmla="*/ 409853 w 1624997"/>
                <a:gd name="connsiteY0" fmla="*/ 0 h 1639413"/>
                <a:gd name="connsiteX1" fmla="*/ 1405192 w 1624997"/>
                <a:gd name="connsiteY1" fmla="*/ 0 h 1639413"/>
                <a:gd name="connsiteX2" fmla="*/ 1624997 w 1624997"/>
                <a:gd name="connsiteY2" fmla="*/ 439611 h 1639413"/>
                <a:gd name="connsiteX3" fmla="*/ 1624997 w 1624997"/>
                <a:gd name="connsiteY3" fmla="*/ 1199803 h 1639413"/>
                <a:gd name="connsiteX4" fmla="*/ 1405192 w 1624997"/>
                <a:gd name="connsiteY4" fmla="*/ 1639413 h 1639413"/>
                <a:gd name="connsiteX5" fmla="*/ 409853 w 1624997"/>
                <a:gd name="connsiteY5" fmla="*/ 1639413 h 1639413"/>
                <a:gd name="connsiteX6" fmla="*/ 0 w 1624997"/>
                <a:gd name="connsiteY6" fmla="*/ 819707 h 1639413"/>
                <a:gd name="connsiteX7" fmla="*/ 409853 w 1624997"/>
                <a:gd name="connsiteY7" fmla="*/ 0 h 163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24997" h="1639413">
                  <a:moveTo>
                    <a:pt x="409853" y="0"/>
                  </a:moveTo>
                  <a:lnTo>
                    <a:pt x="1405192" y="0"/>
                  </a:lnTo>
                  <a:lnTo>
                    <a:pt x="1624997" y="439611"/>
                  </a:lnTo>
                  <a:lnTo>
                    <a:pt x="1624997" y="1199803"/>
                  </a:lnTo>
                  <a:lnTo>
                    <a:pt x="1405192" y="1639413"/>
                  </a:lnTo>
                  <a:lnTo>
                    <a:pt x="409853" y="1639413"/>
                  </a:lnTo>
                  <a:lnTo>
                    <a:pt x="0" y="819707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FD356554-7F5D-1C2E-D806-67B836570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574" t="13233" r="18960" b="62862"/>
            <a:stretch>
              <a:fillRect/>
            </a:stretch>
          </p:blipFill>
          <p:spPr>
            <a:xfrm>
              <a:off x="9076669" y="877940"/>
              <a:ext cx="1815045" cy="1639412"/>
            </a:xfrm>
            <a:custGeom>
              <a:avLst/>
              <a:gdLst>
                <a:gd name="connsiteX0" fmla="*/ 409853 w 1815045"/>
                <a:gd name="connsiteY0" fmla="*/ 0 h 1639412"/>
                <a:gd name="connsiteX1" fmla="*/ 1405192 w 1815045"/>
                <a:gd name="connsiteY1" fmla="*/ 0 h 1639412"/>
                <a:gd name="connsiteX2" fmla="*/ 1815045 w 1815045"/>
                <a:gd name="connsiteY2" fmla="*/ 819707 h 1639412"/>
                <a:gd name="connsiteX3" fmla="*/ 1405192 w 1815045"/>
                <a:gd name="connsiteY3" fmla="*/ 1639412 h 1639412"/>
                <a:gd name="connsiteX4" fmla="*/ 409853 w 1815045"/>
                <a:gd name="connsiteY4" fmla="*/ 1639412 h 1639412"/>
                <a:gd name="connsiteX5" fmla="*/ 0 w 1815045"/>
                <a:gd name="connsiteY5" fmla="*/ 819707 h 1639412"/>
                <a:gd name="connsiteX6" fmla="*/ 409853 w 1815045"/>
                <a:gd name="connsiteY6" fmla="*/ 0 h 1639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5045" h="1639412">
                  <a:moveTo>
                    <a:pt x="409853" y="0"/>
                  </a:moveTo>
                  <a:lnTo>
                    <a:pt x="1405192" y="0"/>
                  </a:lnTo>
                  <a:lnTo>
                    <a:pt x="1815045" y="819707"/>
                  </a:lnTo>
                  <a:lnTo>
                    <a:pt x="1405192" y="1639412"/>
                  </a:lnTo>
                  <a:lnTo>
                    <a:pt x="409853" y="1639412"/>
                  </a:lnTo>
                  <a:lnTo>
                    <a:pt x="0" y="819707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DD70999-741E-4C80-C145-18AA2A144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42" t="25640" r="40691" b="50455"/>
            <a:stretch>
              <a:fillRect/>
            </a:stretch>
          </p:blipFill>
          <p:spPr>
            <a:xfrm>
              <a:off x="7586335" y="1728825"/>
              <a:ext cx="1815045" cy="1639413"/>
            </a:xfrm>
            <a:custGeom>
              <a:avLst/>
              <a:gdLst>
                <a:gd name="connsiteX0" fmla="*/ 409853 w 1815045"/>
                <a:gd name="connsiteY0" fmla="*/ 0 h 1639413"/>
                <a:gd name="connsiteX1" fmla="*/ 1405192 w 1815045"/>
                <a:gd name="connsiteY1" fmla="*/ 0 h 1639413"/>
                <a:gd name="connsiteX2" fmla="*/ 1815045 w 1815045"/>
                <a:gd name="connsiteY2" fmla="*/ 819706 h 1639413"/>
                <a:gd name="connsiteX3" fmla="*/ 1405192 w 1815045"/>
                <a:gd name="connsiteY3" fmla="*/ 1639413 h 1639413"/>
                <a:gd name="connsiteX4" fmla="*/ 409853 w 1815045"/>
                <a:gd name="connsiteY4" fmla="*/ 1639413 h 1639413"/>
                <a:gd name="connsiteX5" fmla="*/ 0 w 1815045"/>
                <a:gd name="connsiteY5" fmla="*/ 819706 h 1639413"/>
                <a:gd name="connsiteX6" fmla="*/ 409853 w 1815045"/>
                <a:gd name="connsiteY6" fmla="*/ 0 h 163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5045" h="1639413">
                  <a:moveTo>
                    <a:pt x="409853" y="0"/>
                  </a:moveTo>
                  <a:lnTo>
                    <a:pt x="1405192" y="0"/>
                  </a:lnTo>
                  <a:lnTo>
                    <a:pt x="1815045" y="819706"/>
                  </a:lnTo>
                  <a:lnTo>
                    <a:pt x="1405192" y="1639413"/>
                  </a:lnTo>
                  <a:lnTo>
                    <a:pt x="409853" y="1639413"/>
                  </a:lnTo>
                  <a:lnTo>
                    <a:pt x="0" y="819706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16FB1332-3A32-5A7D-0148-35320EB6C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305" t="25990" b="50105"/>
            <a:stretch>
              <a:fillRect/>
            </a:stretch>
          </p:blipFill>
          <p:spPr>
            <a:xfrm>
              <a:off x="10567004" y="1752793"/>
              <a:ext cx="1624997" cy="1639413"/>
            </a:xfrm>
            <a:custGeom>
              <a:avLst/>
              <a:gdLst>
                <a:gd name="connsiteX0" fmla="*/ 409853 w 1624997"/>
                <a:gd name="connsiteY0" fmla="*/ 0 h 1639413"/>
                <a:gd name="connsiteX1" fmla="*/ 1405192 w 1624997"/>
                <a:gd name="connsiteY1" fmla="*/ 0 h 1639413"/>
                <a:gd name="connsiteX2" fmla="*/ 1624997 w 1624997"/>
                <a:gd name="connsiteY2" fmla="*/ 439610 h 1639413"/>
                <a:gd name="connsiteX3" fmla="*/ 1624997 w 1624997"/>
                <a:gd name="connsiteY3" fmla="*/ 1199803 h 1639413"/>
                <a:gd name="connsiteX4" fmla="*/ 1405192 w 1624997"/>
                <a:gd name="connsiteY4" fmla="*/ 1639413 h 1639413"/>
                <a:gd name="connsiteX5" fmla="*/ 409853 w 1624997"/>
                <a:gd name="connsiteY5" fmla="*/ 1639413 h 1639413"/>
                <a:gd name="connsiteX6" fmla="*/ 0 w 1624997"/>
                <a:gd name="connsiteY6" fmla="*/ 819706 h 1639413"/>
                <a:gd name="connsiteX7" fmla="*/ 409853 w 1624997"/>
                <a:gd name="connsiteY7" fmla="*/ 0 h 163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24997" h="1639413">
                  <a:moveTo>
                    <a:pt x="409853" y="0"/>
                  </a:moveTo>
                  <a:lnTo>
                    <a:pt x="1405192" y="0"/>
                  </a:lnTo>
                  <a:lnTo>
                    <a:pt x="1624997" y="439610"/>
                  </a:lnTo>
                  <a:lnTo>
                    <a:pt x="1624997" y="1199803"/>
                  </a:lnTo>
                  <a:lnTo>
                    <a:pt x="1405192" y="1639413"/>
                  </a:lnTo>
                  <a:lnTo>
                    <a:pt x="409853" y="1639413"/>
                  </a:lnTo>
                  <a:lnTo>
                    <a:pt x="0" y="819706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CE1DF206-4E29-3537-0185-B71C893816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11" t="38047" r="62423" b="38047"/>
            <a:stretch>
              <a:fillRect/>
            </a:stretch>
          </p:blipFill>
          <p:spPr>
            <a:xfrm>
              <a:off x="6096001" y="2579708"/>
              <a:ext cx="1815045" cy="1639413"/>
            </a:xfrm>
            <a:custGeom>
              <a:avLst/>
              <a:gdLst>
                <a:gd name="connsiteX0" fmla="*/ 409853 w 1815045"/>
                <a:gd name="connsiteY0" fmla="*/ 0 h 1639413"/>
                <a:gd name="connsiteX1" fmla="*/ 1405192 w 1815045"/>
                <a:gd name="connsiteY1" fmla="*/ 0 h 1639413"/>
                <a:gd name="connsiteX2" fmla="*/ 1815045 w 1815045"/>
                <a:gd name="connsiteY2" fmla="*/ 819708 h 1639413"/>
                <a:gd name="connsiteX3" fmla="*/ 1405192 w 1815045"/>
                <a:gd name="connsiteY3" fmla="*/ 1639413 h 1639413"/>
                <a:gd name="connsiteX4" fmla="*/ 409853 w 1815045"/>
                <a:gd name="connsiteY4" fmla="*/ 1639413 h 1639413"/>
                <a:gd name="connsiteX5" fmla="*/ 0 w 1815045"/>
                <a:gd name="connsiteY5" fmla="*/ 819708 h 1639413"/>
                <a:gd name="connsiteX6" fmla="*/ 409853 w 1815045"/>
                <a:gd name="connsiteY6" fmla="*/ 0 h 163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5045" h="1639413">
                  <a:moveTo>
                    <a:pt x="409853" y="0"/>
                  </a:moveTo>
                  <a:lnTo>
                    <a:pt x="1405192" y="0"/>
                  </a:lnTo>
                  <a:lnTo>
                    <a:pt x="1815045" y="819708"/>
                  </a:lnTo>
                  <a:lnTo>
                    <a:pt x="1405192" y="1639413"/>
                  </a:lnTo>
                  <a:lnTo>
                    <a:pt x="409853" y="1639413"/>
                  </a:lnTo>
                  <a:lnTo>
                    <a:pt x="0" y="819708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F4E21133-268F-DE55-BC3C-9F6D5DD4F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574" t="38428" r="18960" b="37667"/>
            <a:stretch>
              <a:fillRect/>
            </a:stretch>
          </p:blipFill>
          <p:spPr>
            <a:xfrm>
              <a:off x="9076669" y="2605804"/>
              <a:ext cx="1815045" cy="1639413"/>
            </a:xfrm>
            <a:custGeom>
              <a:avLst/>
              <a:gdLst>
                <a:gd name="connsiteX0" fmla="*/ 409853 w 1815045"/>
                <a:gd name="connsiteY0" fmla="*/ 0 h 1639413"/>
                <a:gd name="connsiteX1" fmla="*/ 1405192 w 1815045"/>
                <a:gd name="connsiteY1" fmla="*/ 0 h 1639413"/>
                <a:gd name="connsiteX2" fmla="*/ 1815045 w 1815045"/>
                <a:gd name="connsiteY2" fmla="*/ 819707 h 1639413"/>
                <a:gd name="connsiteX3" fmla="*/ 1405192 w 1815045"/>
                <a:gd name="connsiteY3" fmla="*/ 1639413 h 1639413"/>
                <a:gd name="connsiteX4" fmla="*/ 409853 w 1815045"/>
                <a:gd name="connsiteY4" fmla="*/ 1639413 h 1639413"/>
                <a:gd name="connsiteX5" fmla="*/ 0 w 1815045"/>
                <a:gd name="connsiteY5" fmla="*/ 819707 h 1639413"/>
                <a:gd name="connsiteX6" fmla="*/ 409853 w 1815045"/>
                <a:gd name="connsiteY6" fmla="*/ 0 h 163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5045" h="1639413">
                  <a:moveTo>
                    <a:pt x="409853" y="0"/>
                  </a:moveTo>
                  <a:lnTo>
                    <a:pt x="1405192" y="0"/>
                  </a:lnTo>
                  <a:lnTo>
                    <a:pt x="1815045" y="819707"/>
                  </a:lnTo>
                  <a:lnTo>
                    <a:pt x="1405192" y="1639413"/>
                  </a:lnTo>
                  <a:lnTo>
                    <a:pt x="409853" y="1639413"/>
                  </a:lnTo>
                  <a:lnTo>
                    <a:pt x="0" y="819707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CCED388-73CA-EE2D-CA1C-93AA979F5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696" t="50968" r="40838" b="25127"/>
            <a:stretch>
              <a:fillRect/>
            </a:stretch>
          </p:blipFill>
          <p:spPr>
            <a:xfrm>
              <a:off x="7576288" y="3465797"/>
              <a:ext cx="1815045" cy="1639413"/>
            </a:xfrm>
            <a:custGeom>
              <a:avLst/>
              <a:gdLst>
                <a:gd name="connsiteX0" fmla="*/ 409853 w 1815045"/>
                <a:gd name="connsiteY0" fmla="*/ 0 h 1639413"/>
                <a:gd name="connsiteX1" fmla="*/ 1405192 w 1815045"/>
                <a:gd name="connsiteY1" fmla="*/ 0 h 1639413"/>
                <a:gd name="connsiteX2" fmla="*/ 1815045 w 1815045"/>
                <a:gd name="connsiteY2" fmla="*/ 819707 h 1639413"/>
                <a:gd name="connsiteX3" fmla="*/ 1405192 w 1815045"/>
                <a:gd name="connsiteY3" fmla="*/ 1639413 h 1639413"/>
                <a:gd name="connsiteX4" fmla="*/ 409853 w 1815045"/>
                <a:gd name="connsiteY4" fmla="*/ 1639413 h 1639413"/>
                <a:gd name="connsiteX5" fmla="*/ 0 w 1815045"/>
                <a:gd name="connsiteY5" fmla="*/ 819707 h 1639413"/>
                <a:gd name="connsiteX6" fmla="*/ 409853 w 1815045"/>
                <a:gd name="connsiteY6" fmla="*/ 0 h 163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5045" h="1639413">
                  <a:moveTo>
                    <a:pt x="409853" y="0"/>
                  </a:moveTo>
                  <a:lnTo>
                    <a:pt x="1405192" y="0"/>
                  </a:lnTo>
                  <a:lnTo>
                    <a:pt x="1815045" y="819707"/>
                  </a:lnTo>
                  <a:lnTo>
                    <a:pt x="1405192" y="1639413"/>
                  </a:lnTo>
                  <a:lnTo>
                    <a:pt x="409853" y="1639413"/>
                  </a:lnTo>
                  <a:lnTo>
                    <a:pt x="0" y="819707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C0AB66FB-B916-0100-9C75-A13A1B258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452" t="50968" b="25127"/>
            <a:stretch>
              <a:fillRect/>
            </a:stretch>
          </p:blipFill>
          <p:spPr>
            <a:xfrm>
              <a:off x="10577050" y="3465797"/>
              <a:ext cx="1614950" cy="1639413"/>
            </a:xfrm>
            <a:custGeom>
              <a:avLst/>
              <a:gdLst>
                <a:gd name="connsiteX0" fmla="*/ 409853 w 1614950"/>
                <a:gd name="connsiteY0" fmla="*/ 0 h 1639413"/>
                <a:gd name="connsiteX1" fmla="*/ 1405192 w 1614950"/>
                <a:gd name="connsiteY1" fmla="*/ 0 h 1639413"/>
                <a:gd name="connsiteX2" fmla="*/ 1614950 w 1614950"/>
                <a:gd name="connsiteY2" fmla="*/ 419517 h 1639413"/>
                <a:gd name="connsiteX3" fmla="*/ 1614950 w 1614950"/>
                <a:gd name="connsiteY3" fmla="*/ 1219897 h 1639413"/>
                <a:gd name="connsiteX4" fmla="*/ 1405192 w 1614950"/>
                <a:gd name="connsiteY4" fmla="*/ 1639413 h 1639413"/>
                <a:gd name="connsiteX5" fmla="*/ 409853 w 1614950"/>
                <a:gd name="connsiteY5" fmla="*/ 1639413 h 1639413"/>
                <a:gd name="connsiteX6" fmla="*/ 0 w 1614950"/>
                <a:gd name="connsiteY6" fmla="*/ 819707 h 1639413"/>
                <a:gd name="connsiteX7" fmla="*/ 409853 w 1614950"/>
                <a:gd name="connsiteY7" fmla="*/ 0 h 163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14950" h="1639413">
                  <a:moveTo>
                    <a:pt x="409853" y="0"/>
                  </a:moveTo>
                  <a:lnTo>
                    <a:pt x="1405192" y="0"/>
                  </a:lnTo>
                  <a:lnTo>
                    <a:pt x="1614950" y="419517"/>
                  </a:lnTo>
                  <a:lnTo>
                    <a:pt x="1614950" y="1219897"/>
                  </a:lnTo>
                  <a:lnTo>
                    <a:pt x="1405192" y="1639413"/>
                  </a:lnTo>
                  <a:lnTo>
                    <a:pt x="409853" y="1639413"/>
                  </a:lnTo>
                  <a:lnTo>
                    <a:pt x="0" y="819707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8D5AAB69-EBA0-BDFA-24B4-A4AA58595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574" t="63406" r="18960" b="12689"/>
            <a:stretch>
              <a:fillRect/>
            </a:stretch>
          </p:blipFill>
          <p:spPr>
            <a:xfrm>
              <a:off x="9076669" y="4318809"/>
              <a:ext cx="1815045" cy="1639413"/>
            </a:xfrm>
            <a:custGeom>
              <a:avLst/>
              <a:gdLst>
                <a:gd name="connsiteX0" fmla="*/ 409853 w 1815045"/>
                <a:gd name="connsiteY0" fmla="*/ 0 h 1639413"/>
                <a:gd name="connsiteX1" fmla="*/ 1405192 w 1815045"/>
                <a:gd name="connsiteY1" fmla="*/ 0 h 1639413"/>
                <a:gd name="connsiteX2" fmla="*/ 1815045 w 1815045"/>
                <a:gd name="connsiteY2" fmla="*/ 819707 h 1639413"/>
                <a:gd name="connsiteX3" fmla="*/ 1405192 w 1815045"/>
                <a:gd name="connsiteY3" fmla="*/ 1639413 h 1639413"/>
                <a:gd name="connsiteX4" fmla="*/ 409853 w 1815045"/>
                <a:gd name="connsiteY4" fmla="*/ 1639413 h 1639413"/>
                <a:gd name="connsiteX5" fmla="*/ 0 w 1815045"/>
                <a:gd name="connsiteY5" fmla="*/ 819707 h 1639413"/>
                <a:gd name="connsiteX6" fmla="*/ 409853 w 1815045"/>
                <a:gd name="connsiteY6" fmla="*/ 0 h 163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5045" h="1639413">
                  <a:moveTo>
                    <a:pt x="409853" y="0"/>
                  </a:moveTo>
                  <a:lnTo>
                    <a:pt x="1405192" y="0"/>
                  </a:lnTo>
                  <a:lnTo>
                    <a:pt x="1815045" y="819707"/>
                  </a:lnTo>
                  <a:lnTo>
                    <a:pt x="1405192" y="1639413"/>
                  </a:lnTo>
                  <a:lnTo>
                    <a:pt x="409853" y="1639413"/>
                  </a:lnTo>
                  <a:lnTo>
                    <a:pt x="0" y="819707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10E6C064-4BCA-5005-0B82-F6666213C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305" t="76526"/>
            <a:stretch>
              <a:fillRect/>
            </a:stretch>
          </p:blipFill>
          <p:spPr>
            <a:xfrm>
              <a:off x="10567002" y="5218587"/>
              <a:ext cx="1624998" cy="1609826"/>
            </a:xfrm>
            <a:custGeom>
              <a:avLst/>
              <a:gdLst>
                <a:gd name="connsiteX0" fmla="*/ 409853 w 1624998"/>
                <a:gd name="connsiteY0" fmla="*/ 0 h 1609826"/>
                <a:gd name="connsiteX1" fmla="*/ 1405192 w 1624998"/>
                <a:gd name="connsiteY1" fmla="*/ 0 h 1609826"/>
                <a:gd name="connsiteX2" fmla="*/ 1624998 w 1624998"/>
                <a:gd name="connsiteY2" fmla="*/ 439613 h 1609826"/>
                <a:gd name="connsiteX3" fmla="*/ 1624998 w 1624998"/>
                <a:gd name="connsiteY3" fmla="*/ 1199801 h 1609826"/>
                <a:gd name="connsiteX4" fmla="*/ 1419986 w 1624998"/>
                <a:gd name="connsiteY4" fmla="*/ 1609826 h 1609826"/>
                <a:gd name="connsiteX5" fmla="*/ 395060 w 1624998"/>
                <a:gd name="connsiteY5" fmla="*/ 1609826 h 1609826"/>
                <a:gd name="connsiteX6" fmla="*/ 0 w 1624998"/>
                <a:gd name="connsiteY6" fmla="*/ 819707 h 1609826"/>
                <a:gd name="connsiteX7" fmla="*/ 409853 w 1624998"/>
                <a:gd name="connsiteY7" fmla="*/ 0 h 160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24998" h="1609826">
                  <a:moveTo>
                    <a:pt x="409853" y="0"/>
                  </a:moveTo>
                  <a:lnTo>
                    <a:pt x="1405192" y="0"/>
                  </a:lnTo>
                  <a:lnTo>
                    <a:pt x="1624998" y="439613"/>
                  </a:lnTo>
                  <a:lnTo>
                    <a:pt x="1624998" y="1199801"/>
                  </a:lnTo>
                  <a:lnTo>
                    <a:pt x="1419986" y="1609826"/>
                  </a:lnTo>
                  <a:lnTo>
                    <a:pt x="395060" y="1609826"/>
                  </a:lnTo>
                  <a:lnTo>
                    <a:pt x="0" y="819707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0C228B9-30D8-F9B4-ED45-9910393653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000" t="6842" r="-2771" b="82074"/>
            <a:stretch>
              <a:fillRect/>
            </a:stretch>
          </p:blipFill>
          <p:spPr>
            <a:xfrm>
              <a:off x="12192000" y="439612"/>
              <a:ext cx="190048" cy="760192"/>
            </a:xfrm>
            <a:custGeom>
              <a:avLst/>
              <a:gdLst>
                <a:gd name="connsiteX0" fmla="*/ 0 w 190048"/>
                <a:gd name="connsiteY0" fmla="*/ 0 h 760192"/>
                <a:gd name="connsiteX1" fmla="*/ 190048 w 190048"/>
                <a:gd name="connsiteY1" fmla="*/ 380096 h 760192"/>
                <a:gd name="connsiteX2" fmla="*/ 0 w 190048"/>
                <a:gd name="connsiteY2" fmla="*/ 760192 h 760192"/>
                <a:gd name="connsiteX3" fmla="*/ 0 w 190048"/>
                <a:gd name="connsiteY3" fmla="*/ 0 h 760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048" h="760192">
                  <a:moveTo>
                    <a:pt x="0" y="0"/>
                  </a:moveTo>
                  <a:lnTo>
                    <a:pt x="190048" y="380096"/>
                  </a:lnTo>
                  <a:lnTo>
                    <a:pt x="0" y="760192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7CA7D1E-1906-2F03-C685-0A8DF535A0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000" t="32400" r="-2771" b="56515"/>
            <a:stretch>
              <a:fillRect/>
            </a:stretch>
          </p:blipFill>
          <p:spPr>
            <a:xfrm>
              <a:off x="12192000" y="2192403"/>
              <a:ext cx="190048" cy="760193"/>
            </a:xfrm>
            <a:custGeom>
              <a:avLst/>
              <a:gdLst>
                <a:gd name="connsiteX0" fmla="*/ 0 w 190048"/>
                <a:gd name="connsiteY0" fmla="*/ 0 h 760193"/>
                <a:gd name="connsiteX1" fmla="*/ 190048 w 190048"/>
                <a:gd name="connsiteY1" fmla="*/ 380096 h 760193"/>
                <a:gd name="connsiteX2" fmla="*/ 0 w 190048"/>
                <a:gd name="connsiteY2" fmla="*/ 760193 h 760193"/>
                <a:gd name="connsiteX3" fmla="*/ 0 w 190048"/>
                <a:gd name="connsiteY3" fmla="*/ 0 h 760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048" h="760193">
                  <a:moveTo>
                    <a:pt x="0" y="0"/>
                  </a:moveTo>
                  <a:lnTo>
                    <a:pt x="190048" y="380096"/>
                  </a:lnTo>
                  <a:lnTo>
                    <a:pt x="0" y="760193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492D72EA-7072-7E2C-10D6-6FA3DFA46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000" t="57085" r="-2918" b="31244"/>
            <a:stretch>
              <a:fillRect/>
            </a:stretch>
          </p:blipFill>
          <p:spPr>
            <a:xfrm>
              <a:off x="12192001" y="3885313"/>
              <a:ext cx="200095" cy="800380"/>
            </a:xfrm>
            <a:custGeom>
              <a:avLst/>
              <a:gdLst>
                <a:gd name="connsiteX0" fmla="*/ 0 w 200095"/>
                <a:gd name="connsiteY0" fmla="*/ 0 h 800380"/>
                <a:gd name="connsiteX1" fmla="*/ 200095 w 200095"/>
                <a:gd name="connsiteY1" fmla="*/ 400190 h 800380"/>
                <a:gd name="connsiteX2" fmla="*/ 0 w 200095"/>
                <a:gd name="connsiteY2" fmla="*/ 800380 h 800380"/>
                <a:gd name="connsiteX3" fmla="*/ 0 w 200095"/>
                <a:gd name="connsiteY3" fmla="*/ 0 h 800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095" h="800380">
                  <a:moveTo>
                    <a:pt x="0" y="0"/>
                  </a:moveTo>
                  <a:lnTo>
                    <a:pt x="200095" y="400190"/>
                  </a:lnTo>
                  <a:lnTo>
                    <a:pt x="0" y="800380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B84574F-3F3C-0694-0A12-48734538A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000" t="82937" r="-2771" b="5979"/>
            <a:stretch>
              <a:fillRect/>
            </a:stretch>
          </p:blipFill>
          <p:spPr>
            <a:xfrm>
              <a:off x="12192001" y="5658200"/>
              <a:ext cx="190047" cy="760188"/>
            </a:xfrm>
            <a:custGeom>
              <a:avLst/>
              <a:gdLst>
                <a:gd name="connsiteX0" fmla="*/ 0 w 190047"/>
                <a:gd name="connsiteY0" fmla="*/ 0 h 760188"/>
                <a:gd name="connsiteX1" fmla="*/ 190047 w 190047"/>
                <a:gd name="connsiteY1" fmla="*/ 380094 h 760188"/>
                <a:gd name="connsiteX2" fmla="*/ 0 w 190047"/>
                <a:gd name="connsiteY2" fmla="*/ 760188 h 760188"/>
                <a:gd name="connsiteX3" fmla="*/ 0 w 190047"/>
                <a:gd name="connsiteY3" fmla="*/ 0 h 760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047" h="760188">
                  <a:moveTo>
                    <a:pt x="0" y="0"/>
                  </a:moveTo>
                  <a:lnTo>
                    <a:pt x="190047" y="380094"/>
                  </a:lnTo>
                  <a:lnTo>
                    <a:pt x="0" y="760188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F7F743C-3E61-FB50-58E0-325666368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011" t="94021"/>
            <a:stretch>
              <a:fillRect/>
            </a:stretch>
          </p:blipFill>
          <p:spPr>
            <a:xfrm>
              <a:off x="11986988" y="6418389"/>
              <a:ext cx="205012" cy="410025"/>
            </a:xfrm>
            <a:custGeom>
              <a:avLst/>
              <a:gdLst>
                <a:gd name="connsiteX0" fmla="*/ 205012 w 205012"/>
                <a:gd name="connsiteY0" fmla="*/ 0 h 410025"/>
                <a:gd name="connsiteX1" fmla="*/ 205012 w 205012"/>
                <a:gd name="connsiteY1" fmla="*/ 410025 h 410025"/>
                <a:gd name="connsiteX2" fmla="*/ 0 w 205012"/>
                <a:gd name="connsiteY2" fmla="*/ 410025 h 410025"/>
                <a:gd name="connsiteX3" fmla="*/ 205012 w 205012"/>
                <a:gd name="connsiteY3" fmla="*/ 0 h 41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5012" h="410025">
                  <a:moveTo>
                    <a:pt x="205012" y="0"/>
                  </a:moveTo>
                  <a:lnTo>
                    <a:pt x="205012" y="410025"/>
                  </a:lnTo>
                  <a:lnTo>
                    <a:pt x="0" y="410025"/>
                  </a:lnTo>
                  <a:lnTo>
                    <a:pt x="205012" y="0"/>
                  </a:lnTo>
                  <a:close/>
                </a:path>
              </a:pathLst>
            </a:cu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8A69EAE-3850-465C-615F-6891F8B66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066" t="100000" r="2989" b="-431"/>
            <a:stretch>
              <a:fillRect/>
            </a:stretch>
          </p:blipFill>
          <p:spPr>
            <a:xfrm>
              <a:off x="10962062" y="6828414"/>
              <a:ext cx="1024926" cy="29587"/>
            </a:xfrm>
            <a:custGeom>
              <a:avLst/>
              <a:gdLst>
                <a:gd name="connsiteX0" fmla="*/ 0 w 1024926"/>
                <a:gd name="connsiteY0" fmla="*/ 0 h 29587"/>
                <a:gd name="connsiteX1" fmla="*/ 1024926 w 1024926"/>
                <a:gd name="connsiteY1" fmla="*/ 0 h 29587"/>
                <a:gd name="connsiteX2" fmla="*/ 1010132 w 1024926"/>
                <a:gd name="connsiteY2" fmla="*/ 29587 h 29587"/>
                <a:gd name="connsiteX3" fmla="*/ 14793 w 1024926"/>
                <a:gd name="connsiteY3" fmla="*/ 29587 h 29587"/>
                <a:gd name="connsiteX4" fmla="*/ 0 w 1024926"/>
                <a:gd name="connsiteY4" fmla="*/ 0 h 29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4926" h="29587">
                  <a:moveTo>
                    <a:pt x="0" y="0"/>
                  </a:moveTo>
                  <a:lnTo>
                    <a:pt x="1024926" y="0"/>
                  </a:lnTo>
                  <a:lnTo>
                    <a:pt x="1010132" y="29587"/>
                  </a:lnTo>
                  <a:lnTo>
                    <a:pt x="14793" y="29587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3DD2C64-AF12-B2C8-A563-8FD0A2297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7" y="877939"/>
            <a:ext cx="6483080" cy="58067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E875F7-C9E5-799A-8A18-6BCD4F83726B}"/>
              </a:ext>
            </a:extLst>
          </p:cNvPr>
          <p:cNvSpPr txBox="1"/>
          <p:nvPr/>
        </p:nvSpPr>
        <p:spPr>
          <a:xfrm>
            <a:off x="457200" y="508607"/>
            <a:ext cx="866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1687994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EE7FE098-B7C5-3867-55B1-21E2984F2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59" t="-9635" r="73153" b="100000"/>
          <a:stretch>
            <a:fillRect/>
          </a:stretch>
        </p:blipFill>
        <p:spPr>
          <a:xfrm>
            <a:off x="798416" y="-629741"/>
            <a:ext cx="1311564" cy="655782"/>
          </a:xfrm>
          <a:custGeom>
            <a:avLst/>
            <a:gdLst>
              <a:gd name="connsiteX0" fmla="*/ 655782 w 1311564"/>
              <a:gd name="connsiteY0" fmla="*/ 0 h 655782"/>
              <a:gd name="connsiteX1" fmla="*/ 1311564 w 1311564"/>
              <a:gd name="connsiteY1" fmla="*/ 655782 h 655782"/>
              <a:gd name="connsiteX2" fmla="*/ 0 w 1311564"/>
              <a:gd name="connsiteY2" fmla="*/ 655782 h 655782"/>
              <a:gd name="connsiteX3" fmla="*/ 655782 w 1311564"/>
              <a:gd name="connsiteY3" fmla="*/ 0 h 65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1564" h="655782">
                <a:moveTo>
                  <a:pt x="655782" y="0"/>
                </a:moveTo>
                <a:lnTo>
                  <a:pt x="1311564" y="655782"/>
                </a:lnTo>
                <a:lnTo>
                  <a:pt x="0" y="655782"/>
                </a:lnTo>
                <a:lnTo>
                  <a:pt x="655782" y="0"/>
                </a:lnTo>
                <a:close/>
              </a:path>
            </a:pathLst>
          </a:cu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47013F0-570B-9230-3DAC-FD18EBD8BC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752" t="11731" r="100000" b="56507"/>
          <a:stretch>
            <a:fillRect/>
          </a:stretch>
        </p:blipFill>
        <p:spPr>
          <a:xfrm>
            <a:off x="-1080834" y="824457"/>
            <a:ext cx="1080835" cy="2161670"/>
          </a:xfrm>
          <a:custGeom>
            <a:avLst/>
            <a:gdLst>
              <a:gd name="connsiteX0" fmla="*/ 1080835 w 1080835"/>
              <a:gd name="connsiteY0" fmla="*/ 0 h 2161670"/>
              <a:gd name="connsiteX1" fmla="*/ 1080835 w 1080835"/>
              <a:gd name="connsiteY1" fmla="*/ 2161670 h 2161670"/>
              <a:gd name="connsiteX2" fmla="*/ 0 w 1080835"/>
              <a:gd name="connsiteY2" fmla="*/ 1080835 h 2161670"/>
              <a:gd name="connsiteX3" fmla="*/ 1080835 w 1080835"/>
              <a:gd name="connsiteY3" fmla="*/ 0 h 216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0835" h="2161670">
                <a:moveTo>
                  <a:pt x="1080835" y="0"/>
                </a:moveTo>
                <a:lnTo>
                  <a:pt x="1080835" y="2161670"/>
                </a:lnTo>
                <a:lnTo>
                  <a:pt x="0" y="1080835"/>
                </a:lnTo>
                <a:lnTo>
                  <a:pt x="1080835" y="0"/>
                </a:lnTo>
                <a:close/>
              </a:path>
            </a:pathLst>
          </a:cu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13FE10A0-F79C-E0AC-B2A3-FB5EA5DA9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845" t="29840" r="100376" b="34975"/>
          <a:stretch>
            <a:fillRect/>
          </a:stretch>
        </p:blipFill>
        <p:spPr>
          <a:xfrm>
            <a:off x="-2424175" y="2056940"/>
            <a:ext cx="2394644" cy="2394645"/>
          </a:xfrm>
          <a:custGeom>
            <a:avLst/>
            <a:gdLst>
              <a:gd name="connsiteX0" fmla="*/ 1191692 w 2394644"/>
              <a:gd name="connsiteY0" fmla="*/ 0 h 2394645"/>
              <a:gd name="connsiteX1" fmla="*/ 2394644 w 2394644"/>
              <a:gd name="connsiteY1" fmla="*/ 1202952 h 2394645"/>
              <a:gd name="connsiteX2" fmla="*/ 1202952 w 2394644"/>
              <a:gd name="connsiteY2" fmla="*/ 2394645 h 2394645"/>
              <a:gd name="connsiteX3" fmla="*/ 0 w 2394644"/>
              <a:gd name="connsiteY3" fmla="*/ 1191693 h 2394645"/>
              <a:gd name="connsiteX4" fmla="*/ 1191692 w 2394644"/>
              <a:gd name="connsiteY4" fmla="*/ 0 h 2394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4644" h="2394645">
                <a:moveTo>
                  <a:pt x="1191692" y="0"/>
                </a:moveTo>
                <a:lnTo>
                  <a:pt x="2394644" y="1202952"/>
                </a:lnTo>
                <a:lnTo>
                  <a:pt x="1202952" y="2394645"/>
                </a:lnTo>
                <a:lnTo>
                  <a:pt x="0" y="1191693"/>
                </a:lnTo>
                <a:lnTo>
                  <a:pt x="1191692" y="0"/>
                </a:lnTo>
                <a:close/>
              </a:path>
            </a:pathLst>
          </a:cu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D739415-01D0-CA73-5C62-DCC97DD1D5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591" t="51580" r="100000" b="17032"/>
          <a:stretch>
            <a:fillRect/>
          </a:stretch>
        </p:blipFill>
        <p:spPr>
          <a:xfrm>
            <a:off x="-1068142" y="3536521"/>
            <a:ext cx="1068143" cy="2136287"/>
          </a:xfrm>
          <a:custGeom>
            <a:avLst/>
            <a:gdLst>
              <a:gd name="connsiteX0" fmla="*/ 1068143 w 1068143"/>
              <a:gd name="connsiteY0" fmla="*/ 0 h 2136287"/>
              <a:gd name="connsiteX1" fmla="*/ 1068143 w 1068143"/>
              <a:gd name="connsiteY1" fmla="*/ 2136287 h 2136287"/>
              <a:gd name="connsiteX2" fmla="*/ 0 w 1068143"/>
              <a:gd name="connsiteY2" fmla="*/ 1068144 h 2136287"/>
              <a:gd name="connsiteX3" fmla="*/ 1068143 w 1068143"/>
              <a:gd name="connsiteY3" fmla="*/ 0 h 2136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8143" h="2136287">
                <a:moveTo>
                  <a:pt x="1068143" y="0"/>
                </a:moveTo>
                <a:lnTo>
                  <a:pt x="1068143" y="2136287"/>
                </a:lnTo>
                <a:lnTo>
                  <a:pt x="0" y="1068144"/>
                </a:lnTo>
                <a:lnTo>
                  <a:pt x="1068143" y="0"/>
                </a:lnTo>
                <a:close/>
              </a:path>
            </a:pathLst>
          </a:cu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71E84E4-44A4-7D44-2E54-8682C97F9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9" t="100000" r="76810" b="-4874"/>
          <a:stretch>
            <a:fillRect/>
          </a:stretch>
        </p:blipFill>
        <p:spPr>
          <a:xfrm>
            <a:off x="1159150" y="6831958"/>
            <a:ext cx="663382" cy="331691"/>
          </a:xfrm>
          <a:custGeom>
            <a:avLst/>
            <a:gdLst>
              <a:gd name="connsiteX0" fmla="*/ 0 w 663382"/>
              <a:gd name="connsiteY0" fmla="*/ 0 h 331691"/>
              <a:gd name="connsiteX1" fmla="*/ 663382 w 663382"/>
              <a:gd name="connsiteY1" fmla="*/ 0 h 331691"/>
              <a:gd name="connsiteX2" fmla="*/ 331691 w 663382"/>
              <a:gd name="connsiteY2" fmla="*/ 331691 h 331691"/>
              <a:gd name="connsiteX3" fmla="*/ 0 w 663382"/>
              <a:gd name="connsiteY3" fmla="*/ 0 h 331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3382" h="331691">
                <a:moveTo>
                  <a:pt x="0" y="0"/>
                </a:moveTo>
                <a:lnTo>
                  <a:pt x="663382" y="0"/>
                </a:lnTo>
                <a:lnTo>
                  <a:pt x="331691" y="331691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3297A25-E236-DD0F-1CBE-555A46077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3" t="-15462" r="69294" b="100000"/>
          <a:stretch>
            <a:fillRect/>
          </a:stretch>
        </p:blipFill>
        <p:spPr>
          <a:xfrm>
            <a:off x="492256" y="-1026322"/>
            <a:ext cx="1921021" cy="1052363"/>
          </a:xfrm>
          <a:custGeom>
            <a:avLst/>
            <a:gdLst>
              <a:gd name="connsiteX0" fmla="*/ 868658 w 1921021"/>
              <a:gd name="connsiteY0" fmla="*/ 0 h 1052363"/>
              <a:gd name="connsiteX1" fmla="*/ 960510 w 1921021"/>
              <a:gd name="connsiteY1" fmla="*/ 91853 h 1052363"/>
              <a:gd name="connsiteX2" fmla="*/ 1051503 w 1921021"/>
              <a:gd name="connsiteY2" fmla="*/ 860 h 1052363"/>
              <a:gd name="connsiteX3" fmla="*/ 1204584 w 1921021"/>
              <a:gd name="connsiteY3" fmla="*/ 153940 h 1052363"/>
              <a:gd name="connsiteX4" fmla="*/ 1113591 w 1921021"/>
              <a:gd name="connsiteY4" fmla="*/ 244933 h 1052363"/>
              <a:gd name="connsiteX5" fmla="*/ 1921021 w 1921021"/>
              <a:gd name="connsiteY5" fmla="*/ 1052363 h 1052363"/>
              <a:gd name="connsiteX6" fmla="*/ 1617725 w 1921021"/>
              <a:gd name="connsiteY6" fmla="*/ 1052363 h 1052363"/>
              <a:gd name="connsiteX7" fmla="*/ 961943 w 1921021"/>
              <a:gd name="connsiteY7" fmla="*/ 396581 h 1052363"/>
              <a:gd name="connsiteX8" fmla="*/ 306161 w 1921021"/>
              <a:gd name="connsiteY8" fmla="*/ 1052363 h 1052363"/>
              <a:gd name="connsiteX9" fmla="*/ 0 w 1921021"/>
              <a:gd name="connsiteY9" fmla="*/ 1052363 h 1052363"/>
              <a:gd name="connsiteX10" fmla="*/ 808863 w 1921021"/>
              <a:gd name="connsiteY10" fmla="*/ 243501 h 1052363"/>
              <a:gd name="connsiteX11" fmla="*/ 717010 w 1921021"/>
              <a:gd name="connsiteY11" fmla="*/ 151648 h 1052363"/>
              <a:gd name="connsiteX12" fmla="*/ 868658 w 1921021"/>
              <a:gd name="connsiteY12" fmla="*/ 0 h 1052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21021" h="1052363">
                <a:moveTo>
                  <a:pt x="868658" y="0"/>
                </a:moveTo>
                <a:lnTo>
                  <a:pt x="960510" y="91853"/>
                </a:lnTo>
                <a:lnTo>
                  <a:pt x="1051503" y="860"/>
                </a:lnTo>
                <a:lnTo>
                  <a:pt x="1204584" y="153940"/>
                </a:lnTo>
                <a:lnTo>
                  <a:pt x="1113591" y="244933"/>
                </a:lnTo>
                <a:lnTo>
                  <a:pt x="1921021" y="1052363"/>
                </a:lnTo>
                <a:lnTo>
                  <a:pt x="1617725" y="1052363"/>
                </a:lnTo>
                <a:lnTo>
                  <a:pt x="961943" y="396581"/>
                </a:lnTo>
                <a:lnTo>
                  <a:pt x="306161" y="1052363"/>
                </a:lnTo>
                <a:lnTo>
                  <a:pt x="0" y="1052363"/>
                </a:lnTo>
                <a:lnTo>
                  <a:pt x="808863" y="243501"/>
                </a:lnTo>
                <a:lnTo>
                  <a:pt x="717010" y="151648"/>
                </a:lnTo>
                <a:lnTo>
                  <a:pt x="868658" y="0"/>
                </a:lnTo>
                <a:close/>
              </a:path>
            </a:pathLst>
          </a:cu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0C97C52-8F22-F3CD-9DC2-CDFD93B98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737" b="94375"/>
          <a:stretch>
            <a:fillRect/>
          </a:stretch>
        </p:blipFill>
        <p:spPr>
          <a:xfrm>
            <a:off x="1" y="26041"/>
            <a:ext cx="492255" cy="382830"/>
          </a:xfrm>
          <a:custGeom>
            <a:avLst/>
            <a:gdLst>
              <a:gd name="connsiteX0" fmla="*/ 0 w 492255"/>
              <a:gd name="connsiteY0" fmla="*/ 0 h 382830"/>
              <a:gd name="connsiteX1" fmla="*/ 492255 w 492255"/>
              <a:gd name="connsiteY1" fmla="*/ 0 h 382830"/>
              <a:gd name="connsiteX2" fmla="*/ 109425 w 492255"/>
              <a:gd name="connsiteY2" fmla="*/ 382830 h 382830"/>
              <a:gd name="connsiteX3" fmla="*/ 17572 w 492255"/>
              <a:gd name="connsiteY3" fmla="*/ 290978 h 382830"/>
              <a:gd name="connsiteX4" fmla="*/ 0 w 492255"/>
              <a:gd name="connsiteY4" fmla="*/ 308550 h 382830"/>
              <a:gd name="connsiteX5" fmla="*/ 0 w 492255"/>
              <a:gd name="connsiteY5" fmla="*/ 0 h 38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255" h="382830">
                <a:moveTo>
                  <a:pt x="0" y="0"/>
                </a:moveTo>
                <a:lnTo>
                  <a:pt x="492255" y="0"/>
                </a:lnTo>
                <a:lnTo>
                  <a:pt x="109425" y="382830"/>
                </a:lnTo>
                <a:lnTo>
                  <a:pt x="17572" y="290978"/>
                </a:lnTo>
                <a:lnTo>
                  <a:pt x="0" y="30855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BAD0281-4210-2A2F-5B0B-F71E71866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0" r="66191" b="74451"/>
          <a:stretch>
            <a:fillRect/>
          </a:stretch>
        </p:blipFill>
        <p:spPr>
          <a:xfrm>
            <a:off x="262506" y="26041"/>
            <a:ext cx="2394645" cy="1738863"/>
          </a:xfrm>
          <a:custGeom>
            <a:avLst/>
            <a:gdLst>
              <a:gd name="connsiteX0" fmla="*/ 535911 w 2394645"/>
              <a:gd name="connsiteY0" fmla="*/ 0 h 1738863"/>
              <a:gd name="connsiteX1" fmla="*/ 1847475 w 2394645"/>
              <a:gd name="connsiteY1" fmla="*/ 0 h 1738863"/>
              <a:gd name="connsiteX2" fmla="*/ 2394645 w 2394645"/>
              <a:gd name="connsiteY2" fmla="*/ 547170 h 1738863"/>
              <a:gd name="connsiteX3" fmla="*/ 1202952 w 2394645"/>
              <a:gd name="connsiteY3" fmla="*/ 1738863 h 1738863"/>
              <a:gd name="connsiteX4" fmla="*/ 0 w 2394645"/>
              <a:gd name="connsiteY4" fmla="*/ 535911 h 1738863"/>
              <a:gd name="connsiteX5" fmla="*/ 535911 w 2394645"/>
              <a:gd name="connsiteY5" fmla="*/ 0 h 1738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94645" h="1738863">
                <a:moveTo>
                  <a:pt x="535911" y="0"/>
                </a:moveTo>
                <a:lnTo>
                  <a:pt x="1847475" y="0"/>
                </a:lnTo>
                <a:lnTo>
                  <a:pt x="2394645" y="547170"/>
                </a:lnTo>
                <a:lnTo>
                  <a:pt x="1202952" y="1738863"/>
                </a:lnTo>
                <a:lnTo>
                  <a:pt x="0" y="535911"/>
                </a:lnTo>
                <a:lnTo>
                  <a:pt x="535911" y="0"/>
                </a:lnTo>
                <a:close/>
              </a:path>
            </a:pathLst>
          </a:cu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8249C69-DBC5-0F9E-8F0B-0E9278F31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891" t="4534" r="100000" b="9901"/>
          <a:stretch>
            <a:fillRect/>
          </a:stretch>
        </p:blipFill>
        <p:spPr>
          <a:xfrm>
            <a:off x="-2820756" y="334591"/>
            <a:ext cx="2820757" cy="5823499"/>
          </a:xfrm>
          <a:custGeom>
            <a:avLst/>
            <a:gdLst>
              <a:gd name="connsiteX0" fmla="*/ 2820757 w 2820757"/>
              <a:gd name="connsiteY0" fmla="*/ 0 h 5823499"/>
              <a:gd name="connsiteX1" fmla="*/ 2820757 w 2820757"/>
              <a:gd name="connsiteY1" fmla="*/ 489866 h 5823499"/>
              <a:gd name="connsiteX2" fmla="*/ 1739922 w 2820757"/>
              <a:gd name="connsiteY2" fmla="*/ 1570701 h 5823499"/>
              <a:gd name="connsiteX3" fmla="*/ 2820757 w 2820757"/>
              <a:gd name="connsiteY3" fmla="*/ 2651536 h 5823499"/>
              <a:gd name="connsiteX4" fmla="*/ 2820757 w 2820757"/>
              <a:gd name="connsiteY4" fmla="*/ 3201930 h 5823499"/>
              <a:gd name="connsiteX5" fmla="*/ 1752614 w 2820757"/>
              <a:gd name="connsiteY5" fmla="*/ 4270074 h 5823499"/>
              <a:gd name="connsiteX6" fmla="*/ 2820757 w 2820757"/>
              <a:gd name="connsiteY6" fmla="*/ 5338217 h 5823499"/>
              <a:gd name="connsiteX7" fmla="*/ 2820757 w 2820757"/>
              <a:gd name="connsiteY7" fmla="*/ 5823499 h 5823499"/>
              <a:gd name="connsiteX8" fmla="*/ 2712925 w 2820757"/>
              <a:gd name="connsiteY8" fmla="*/ 5715667 h 5823499"/>
              <a:gd name="connsiteX9" fmla="*/ 2803918 w 2820757"/>
              <a:gd name="connsiteY9" fmla="*/ 5624674 h 5823499"/>
              <a:gd name="connsiteX10" fmla="*/ 1600966 w 2820757"/>
              <a:gd name="connsiteY10" fmla="*/ 4421722 h 5823499"/>
              <a:gd name="connsiteX11" fmla="*/ 1509973 w 2820757"/>
              <a:gd name="connsiteY11" fmla="*/ 4512715 h 5823499"/>
              <a:gd name="connsiteX12" fmla="*/ 1356893 w 2820757"/>
              <a:gd name="connsiteY12" fmla="*/ 4359634 h 5823499"/>
              <a:gd name="connsiteX13" fmla="*/ 1447886 w 2820757"/>
              <a:gd name="connsiteY13" fmla="*/ 4268641 h 5823499"/>
              <a:gd name="connsiteX14" fmla="*/ 244934 w 2820757"/>
              <a:gd name="connsiteY14" fmla="*/ 3065689 h 5823499"/>
              <a:gd name="connsiteX15" fmla="*/ 153941 w 2820757"/>
              <a:gd name="connsiteY15" fmla="*/ 3156682 h 5823499"/>
              <a:gd name="connsiteX16" fmla="*/ 860 w 2820757"/>
              <a:gd name="connsiteY16" fmla="*/ 3003602 h 5823499"/>
              <a:gd name="connsiteX17" fmla="*/ 91853 w 2820757"/>
              <a:gd name="connsiteY17" fmla="*/ 2912609 h 5823499"/>
              <a:gd name="connsiteX18" fmla="*/ 0 w 2820757"/>
              <a:gd name="connsiteY18" fmla="*/ 2820756 h 5823499"/>
              <a:gd name="connsiteX19" fmla="*/ 151648 w 2820757"/>
              <a:gd name="connsiteY19" fmla="*/ 2669108 h 5823499"/>
              <a:gd name="connsiteX20" fmla="*/ 243501 w 2820757"/>
              <a:gd name="connsiteY20" fmla="*/ 2760961 h 5823499"/>
              <a:gd name="connsiteX21" fmla="*/ 1435194 w 2820757"/>
              <a:gd name="connsiteY21" fmla="*/ 1569269 h 5823499"/>
              <a:gd name="connsiteX22" fmla="*/ 1343341 w 2820757"/>
              <a:gd name="connsiteY22" fmla="*/ 1477416 h 5823499"/>
              <a:gd name="connsiteX23" fmla="*/ 1494989 w 2820757"/>
              <a:gd name="connsiteY23" fmla="*/ 1325768 h 5823499"/>
              <a:gd name="connsiteX24" fmla="*/ 1586841 w 2820757"/>
              <a:gd name="connsiteY24" fmla="*/ 1417621 h 5823499"/>
              <a:gd name="connsiteX25" fmla="*/ 2778534 w 2820757"/>
              <a:gd name="connsiteY25" fmla="*/ 225928 h 5823499"/>
              <a:gd name="connsiteX26" fmla="*/ 2686681 w 2820757"/>
              <a:gd name="connsiteY26" fmla="*/ 134075 h 5823499"/>
              <a:gd name="connsiteX27" fmla="*/ 2820757 w 2820757"/>
              <a:gd name="connsiteY27" fmla="*/ 0 h 5823499"/>
              <a:gd name="connsiteX28" fmla="*/ 1588274 w 2820757"/>
              <a:gd name="connsiteY28" fmla="*/ 1722349 h 5823499"/>
              <a:gd name="connsiteX29" fmla="*/ 396582 w 2820757"/>
              <a:gd name="connsiteY29" fmla="*/ 2914042 h 5823499"/>
              <a:gd name="connsiteX30" fmla="*/ 1599534 w 2820757"/>
              <a:gd name="connsiteY30" fmla="*/ 4116994 h 5823499"/>
              <a:gd name="connsiteX31" fmla="*/ 2791226 w 2820757"/>
              <a:gd name="connsiteY31" fmla="*/ 2925301 h 5823499"/>
              <a:gd name="connsiteX32" fmla="*/ 1588274 w 2820757"/>
              <a:gd name="connsiteY32" fmla="*/ 1722349 h 5823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820757" h="5823499">
                <a:moveTo>
                  <a:pt x="2820757" y="0"/>
                </a:moveTo>
                <a:lnTo>
                  <a:pt x="2820757" y="489866"/>
                </a:lnTo>
                <a:lnTo>
                  <a:pt x="1739922" y="1570701"/>
                </a:lnTo>
                <a:lnTo>
                  <a:pt x="2820757" y="2651536"/>
                </a:lnTo>
                <a:lnTo>
                  <a:pt x="2820757" y="3201930"/>
                </a:lnTo>
                <a:lnTo>
                  <a:pt x="1752614" y="4270074"/>
                </a:lnTo>
                <a:lnTo>
                  <a:pt x="2820757" y="5338217"/>
                </a:lnTo>
                <a:lnTo>
                  <a:pt x="2820757" y="5823499"/>
                </a:lnTo>
                <a:lnTo>
                  <a:pt x="2712925" y="5715667"/>
                </a:lnTo>
                <a:lnTo>
                  <a:pt x="2803918" y="5624674"/>
                </a:lnTo>
                <a:lnTo>
                  <a:pt x="1600966" y="4421722"/>
                </a:lnTo>
                <a:lnTo>
                  <a:pt x="1509973" y="4512715"/>
                </a:lnTo>
                <a:lnTo>
                  <a:pt x="1356893" y="4359634"/>
                </a:lnTo>
                <a:lnTo>
                  <a:pt x="1447886" y="4268641"/>
                </a:lnTo>
                <a:lnTo>
                  <a:pt x="244934" y="3065689"/>
                </a:lnTo>
                <a:lnTo>
                  <a:pt x="153941" y="3156682"/>
                </a:lnTo>
                <a:lnTo>
                  <a:pt x="860" y="3003602"/>
                </a:lnTo>
                <a:lnTo>
                  <a:pt x="91853" y="2912609"/>
                </a:lnTo>
                <a:lnTo>
                  <a:pt x="0" y="2820756"/>
                </a:lnTo>
                <a:lnTo>
                  <a:pt x="151648" y="2669108"/>
                </a:lnTo>
                <a:lnTo>
                  <a:pt x="243501" y="2760961"/>
                </a:lnTo>
                <a:lnTo>
                  <a:pt x="1435194" y="1569269"/>
                </a:lnTo>
                <a:lnTo>
                  <a:pt x="1343341" y="1477416"/>
                </a:lnTo>
                <a:lnTo>
                  <a:pt x="1494989" y="1325768"/>
                </a:lnTo>
                <a:lnTo>
                  <a:pt x="1586841" y="1417621"/>
                </a:lnTo>
                <a:lnTo>
                  <a:pt x="2778534" y="225928"/>
                </a:lnTo>
                <a:lnTo>
                  <a:pt x="2686681" y="134075"/>
                </a:lnTo>
                <a:lnTo>
                  <a:pt x="2820757" y="0"/>
                </a:lnTo>
                <a:close/>
                <a:moveTo>
                  <a:pt x="1588274" y="1722349"/>
                </a:moveTo>
                <a:lnTo>
                  <a:pt x="396582" y="2914042"/>
                </a:lnTo>
                <a:lnTo>
                  <a:pt x="1599534" y="4116994"/>
                </a:lnTo>
                <a:lnTo>
                  <a:pt x="2791226" y="2925301"/>
                </a:lnTo>
                <a:lnTo>
                  <a:pt x="1588274" y="1722349"/>
                </a:lnTo>
                <a:close/>
              </a:path>
            </a:pathLst>
          </a:cu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D0D1F2A-B564-AE76-195B-DB9822C964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02" r="83283" b="54713"/>
          <a:stretch>
            <a:fillRect/>
          </a:stretch>
        </p:blipFill>
        <p:spPr>
          <a:xfrm>
            <a:off x="0" y="713599"/>
            <a:ext cx="1313810" cy="2394645"/>
          </a:xfrm>
          <a:custGeom>
            <a:avLst/>
            <a:gdLst>
              <a:gd name="connsiteX0" fmla="*/ 110858 w 1313810"/>
              <a:gd name="connsiteY0" fmla="*/ 0 h 2394645"/>
              <a:gd name="connsiteX1" fmla="*/ 1313810 w 1313810"/>
              <a:gd name="connsiteY1" fmla="*/ 1202952 h 2394645"/>
              <a:gd name="connsiteX2" fmla="*/ 122117 w 1313810"/>
              <a:gd name="connsiteY2" fmla="*/ 2394645 h 2394645"/>
              <a:gd name="connsiteX3" fmla="*/ 0 w 1313810"/>
              <a:gd name="connsiteY3" fmla="*/ 2272528 h 2394645"/>
              <a:gd name="connsiteX4" fmla="*/ 0 w 1313810"/>
              <a:gd name="connsiteY4" fmla="*/ 110858 h 2394645"/>
              <a:gd name="connsiteX5" fmla="*/ 110858 w 1313810"/>
              <a:gd name="connsiteY5" fmla="*/ 0 h 2394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3810" h="2394645">
                <a:moveTo>
                  <a:pt x="110858" y="0"/>
                </a:moveTo>
                <a:lnTo>
                  <a:pt x="1313810" y="1202952"/>
                </a:lnTo>
                <a:lnTo>
                  <a:pt x="122117" y="2394645"/>
                </a:lnTo>
                <a:lnTo>
                  <a:pt x="0" y="2272528"/>
                </a:lnTo>
                <a:lnTo>
                  <a:pt x="0" y="110858"/>
                </a:lnTo>
                <a:lnTo>
                  <a:pt x="110858" y="0"/>
                </a:lnTo>
                <a:close/>
              </a:path>
            </a:pathLst>
          </a:cu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FBC89C0-99C0-BC2C-BDA2-53BEC4C31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94" t="10289" r="48937" b="54526"/>
          <a:stretch>
            <a:fillRect/>
          </a:stretch>
        </p:blipFill>
        <p:spPr>
          <a:xfrm>
            <a:off x="1618538" y="726291"/>
            <a:ext cx="2394644" cy="2394645"/>
          </a:xfrm>
          <a:custGeom>
            <a:avLst/>
            <a:gdLst>
              <a:gd name="connsiteX0" fmla="*/ 1191692 w 2394644"/>
              <a:gd name="connsiteY0" fmla="*/ 0 h 2394645"/>
              <a:gd name="connsiteX1" fmla="*/ 2394644 w 2394644"/>
              <a:gd name="connsiteY1" fmla="*/ 1202952 h 2394645"/>
              <a:gd name="connsiteX2" fmla="*/ 1202952 w 2394644"/>
              <a:gd name="connsiteY2" fmla="*/ 2394645 h 2394645"/>
              <a:gd name="connsiteX3" fmla="*/ 0 w 2394644"/>
              <a:gd name="connsiteY3" fmla="*/ 1191693 h 2394645"/>
              <a:gd name="connsiteX4" fmla="*/ 1191692 w 2394644"/>
              <a:gd name="connsiteY4" fmla="*/ 0 h 2394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4644" h="2394645">
                <a:moveTo>
                  <a:pt x="1191692" y="0"/>
                </a:moveTo>
                <a:lnTo>
                  <a:pt x="2394644" y="1202952"/>
                </a:lnTo>
                <a:lnTo>
                  <a:pt x="1202952" y="2394645"/>
                </a:lnTo>
                <a:lnTo>
                  <a:pt x="0" y="1191693"/>
                </a:lnTo>
                <a:lnTo>
                  <a:pt x="1191692" y="0"/>
                </a:lnTo>
                <a:close/>
              </a:path>
            </a:pathLst>
          </a:cu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E36106A-0CAE-6300-320F-AAEA3B702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2" t="30027" r="66029" b="34789"/>
          <a:stretch>
            <a:fillRect/>
          </a:stretch>
        </p:blipFill>
        <p:spPr>
          <a:xfrm>
            <a:off x="275198" y="2069632"/>
            <a:ext cx="2394645" cy="2394645"/>
          </a:xfrm>
          <a:custGeom>
            <a:avLst/>
            <a:gdLst>
              <a:gd name="connsiteX0" fmla="*/ 1191693 w 2394645"/>
              <a:gd name="connsiteY0" fmla="*/ 0 h 2394645"/>
              <a:gd name="connsiteX1" fmla="*/ 2394645 w 2394645"/>
              <a:gd name="connsiteY1" fmla="*/ 1202952 h 2394645"/>
              <a:gd name="connsiteX2" fmla="*/ 1202952 w 2394645"/>
              <a:gd name="connsiteY2" fmla="*/ 2394645 h 2394645"/>
              <a:gd name="connsiteX3" fmla="*/ 0 w 2394645"/>
              <a:gd name="connsiteY3" fmla="*/ 1191692 h 2394645"/>
              <a:gd name="connsiteX4" fmla="*/ 1191693 w 2394645"/>
              <a:gd name="connsiteY4" fmla="*/ 0 h 2394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4645" h="2394645">
                <a:moveTo>
                  <a:pt x="1191693" y="0"/>
                </a:moveTo>
                <a:lnTo>
                  <a:pt x="2394645" y="1202952"/>
                </a:lnTo>
                <a:lnTo>
                  <a:pt x="1202952" y="2394645"/>
                </a:lnTo>
                <a:lnTo>
                  <a:pt x="0" y="1191692"/>
                </a:lnTo>
                <a:lnTo>
                  <a:pt x="1191693" y="0"/>
                </a:lnTo>
                <a:close/>
              </a:path>
            </a:pathLst>
          </a:cu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C2B5D8F-CF74-8253-3D3C-459D84E0F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48" t="30213" r="31683" b="34602"/>
          <a:stretch>
            <a:fillRect/>
          </a:stretch>
        </p:blipFill>
        <p:spPr>
          <a:xfrm>
            <a:off x="2974571" y="2082324"/>
            <a:ext cx="2394645" cy="2394644"/>
          </a:xfrm>
          <a:custGeom>
            <a:avLst/>
            <a:gdLst>
              <a:gd name="connsiteX0" fmla="*/ 1191693 w 2394645"/>
              <a:gd name="connsiteY0" fmla="*/ 0 h 2394644"/>
              <a:gd name="connsiteX1" fmla="*/ 2394645 w 2394645"/>
              <a:gd name="connsiteY1" fmla="*/ 1202951 h 2394644"/>
              <a:gd name="connsiteX2" fmla="*/ 1202952 w 2394645"/>
              <a:gd name="connsiteY2" fmla="*/ 2394644 h 2394644"/>
              <a:gd name="connsiteX3" fmla="*/ 0 w 2394645"/>
              <a:gd name="connsiteY3" fmla="*/ 1191692 h 2394644"/>
              <a:gd name="connsiteX4" fmla="*/ 1191693 w 2394645"/>
              <a:gd name="connsiteY4" fmla="*/ 0 h 2394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4645" h="2394644">
                <a:moveTo>
                  <a:pt x="1191693" y="0"/>
                </a:moveTo>
                <a:lnTo>
                  <a:pt x="2394645" y="1202951"/>
                </a:lnTo>
                <a:lnTo>
                  <a:pt x="1202952" y="2394644"/>
                </a:lnTo>
                <a:lnTo>
                  <a:pt x="0" y="1191692"/>
                </a:lnTo>
                <a:lnTo>
                  <a:pt x="1191693" y="0"/>
                </a:lnTo>
                <a:close/>
              </a:path>
            </a:pathLst>
          </a:cu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8FDAFD8-5001-8169-CD55-F9CD845EC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65" r="83122" b="15051"/>
          <a:stretch>
            <a:fillRect/>
          </a:stretch>
        </p:blipFill>
        <p:spPr>
          <a:xfrm>
            <a:off x="1" y="3412972"/>
            <a:ext cx="1326501" cy="2394645"/>
          </a:xfrm>
          <a:custGeom>
            <a:avLst/>
            <a:gdLst>
              <a:gd name="connsiteX0" fmla="*/ 123549 w 1326501"/>
              <a:gd name="connsiteY0" fmla="*/ 0 h 2394645"/>
              <a:gd name="connsiteX1" fmla="*/ 1326501 w 1326501"/>
              <a:gd name="connsiteY1" fmla="*/ 1202952 h 2394645"/>
              <a:gd name="connsiteX2" fmla="*/ 134809 w 1326501"/>
              <a:gd name="connsiteY2" fmla="*/ 2394645 h 2394645"/>
              <a:gd name="connsiteX3" fmla="*/ 0 w 1326501"/>
              <a:gd name="connsiteY3" fmla="*/ 2259836 h 2394645"/>
              <a:gd name="connsiteX4" fmla="*/ 0 w 1326501"/>
              <a:gd name="connsiteY4" fmla="*/ 123549 h 2394645"/>
              <a:gd name="connsiteX5" fmla="*/ 123549 w 1326501"/>
              <a:gd name="connsiteY5" fmla="*/ 0 h 2394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6501" h="2394645">
                <a:moveTo>
                  <a:pt x="123549" y="0"/>
                </a:moveTo>
                <a:lnTo>
                  <a:pt x="1326501" y="1202952"/>
                </a:lnTo>
                <a:lnTo>
                  <a:pt x="134809" y="2394645"/>
                </a:lnTo>
                <a:lnTo>
                  <a:pt x="0" y="2259836"/>
                </a:lnTo>
                <a:lnTo>
                  <a:pt x="0" y="123549"/>
                </a:lnTo>
                <a:lnTo>
                  <a:pt x="123549" y="0"/>
                </a:lnTo>
                <a:close/>
              </a:path>
            </a:pathLst>
          </a:cu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E156161-FC4B-2974-7C7D-7DBACF08F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56" t="49951" r="48775" b="14864"/>
          <a:stretch>
            <a:fillRect/>
          </a:stretch>
        </p:blipFill>
        <p:spPr>
          <a:xfrm>
            <a:off x="1631230" y="3425664"/>
            <a:ext cx="2394644" cy="2394645"/>
          </a:xfrm>
          <a:custGeom>
            <a:avLst/>
            <a:gdLst>
              <a:gd name="connsiteX0" fmla="*/ 1191692 w 2394644"/>
              <a:gd name="connsiteY0" fmla="*/ 0 h 2394645"/>
              <a:gd name="connsiteX1" fmla="*/ 2394644 w 2394644"/>
              <a:gd name="connsiteY1" fmla="*/ 1202952 h 2394645"/>
              <a:gd name="connsiteX2" fmla="*/ 1202951 w 2394644"/>
              <a:gd name="connsiteY2" fmla="*/ 2394645 h 2394645"/>
              <a:gd name="connsiteX3" fmla="*/ 0 w 2394644"/>
              <a:gd name="connsiteY3" fmla="*/ 1191693 h 2394645"/>
              <a:gd name="connsiteX4" fmla="*/ 1191692 w 2394644"/>
              <a:gd name="connsiteY4" fmla="*/ 0 h 2394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4644" h="2394645">
                <a:moveTo>
                  <a:pt x="1191692" y="0"/>
                </a:moveTo>
                <a:lnTo>
                  <a:pt x="2394644" y="1202952"/>
                </a:lnTo>
                <a:lnTo>
                  <a:pt x="1202951" y="2394645"/>
                </a:lnTo>
                <a:lnTo>
                  <a:pt x="0" y="1191693"/>
                </a:lnTo>
                <a:lnTo>
                  <a:pt x="1191692" y="0"/>
                </a:lnTo>
                <a:close/>
              </a:path>
            </a:pathLst>
          </a:cu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8F7605B-170F-F206-9A8D-DAC8E1075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3" t="69689" r="65868"/>
          <a:stretch>
            <a:fillRect/>
          </a:stretch>
        </p:blipFill>
        <p:spPr>
          <a:xfrm>
            <a:off x="287890" y="4769005"/>
            <a:ext cx="2394645" cy="2062953"/>
          </a:xfrm>
          <a:custGeom>
            <a:avLst/>
            <a:gdLst>
              <a:gd name="connsiteX0" fmla="*/ 1191693 w 2394645"/>
              <a:gd name="connsiteY0" fmla="*/ 0 h 2062953"/>
              <a:gd name="connsiteX1" fmla="*/ 2394645 w 2394645"/>
              <a:gd name="connsiteY1" fmla="*/ 1202951 h 2062953"/>
              <a:gd name="connsiteX2" fmla="*/ 1534643 w 2394645"/>
              <a:gd name="connsiteY2" fmla="*/ 2062953 h 2062953"/>
              <a:gd name="connsiteX3" fmla="*/ 871261 w 2394645"/>
              <a:gd name="connsiteY3" fmla="*/ 2062953 h 2062953"/>
              <a:gd name="connsiteX4" fmla="*/ 0 w 2394645"/>
              <a:gd name="connsiteY4" fmla="*/ 1191692 h 2062953"/>
              <a:gd name="connsiteX5" fmla="*/ 1191693 w 2394645"/>
              <a:gd name="connsiteY5" fmla="*/ 0 h 2062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94645" h="2062953">
                <a:moveTo>
                  <a:pt x="1191693" y="0"/>
                </a:moveTo>
                <a:lnTo>
                  <a:pt x="2394645" y="1202951"/>
                </a:lnTo>
                <a:lnTo>
                  <a:pt x="1534643" y="2062953"/>
                </a:lnTo>
                <a:lnTo>
                  <a:pt x="871261" y="2062953"/>
                </a:lnTo>
                <a:lnTo>
                  <a:pt x="0" y="1191692"/>
                </a:lnTo>
                <a:lnTo>
                  <a:pt x="1191693" y="0"/>
                </a:lnTo>
                <a:close/>
              </a:path>
            </a:pathLst>
          </a:cu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0F09CBB-9ED2-D9B1-73FF-95548E0CBD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427" r="89110"/>
          <a:stretch>
            <a:fillRect/>
          </a:stretch>
        </p:blipFill>
        <p:spPr>
          <a:xfrm>
            <a:off x="0" y="6112345"/>
            <a:ext cx="855854" cy="719613"/>
          </a:xfrm>
          <a:custGeom>
            <a:avLst/>
            <a:gdLst>
              <a:gd name="connsiteX0" fmla="*/ 136241 w 855854"/>
              <a:gd name="connsiteY0" fmla="*/ 0 h 719613"/>
              <a:gd name="connsiteX1" fmla="*/ 855854 w 855854"/>
              <a:gd name="connsiteY1" fmla="*/ 719613 h 719613"/>
              <a:gd name="connsiteX2" fmla="*/ 0 w 855854"/>
              <a:gd name="connsiteY2" fmla="*/ 719613 h 719613"/>
              <a:gd name="connsiteX3" fmla="*/ 0 w 855854"/>
              <a:gd name="connsiteY3" fmla="*/ 45745 h 719613"/>
              <a:gd name="connsiteX4" fmla="*/ 45248 w 855854"/>
              <a:gd name="connsiteY4" fmla="*/ 90993 h 719613"/>
              <a:gd name="connsiteX5" fmla="*/ 136241 w 855854"/>
              <a:gd name="connsiteY5" fmla="*/ 0 h 71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5854" h="719613">
                <a:moveTo>
                  <a:pt x="136241" y="0"/>
                </a:moveTo>
                <a:lnTo>
                  <a:pt x="855854" y="719613"/>
                </a:lnTo>
                <a:lnTo>
                  <a:pt x="0" y="719613"/>
                </a:lnTo>
                <a:lnTo>
                  <a:pt x="0" y="45745"/>
                </a:lnTo>
                <a:lnTo>
                  <a:pt x="45248" y="90993"/>
                </a:lnTo>
                <a:lnTo>
                  <a:pt x="136241" y="0"/>
                </a:lnTo>
                <a:close/>
              </a:path>
            </a:pathLst>
          </a:cu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053414C-3258-3D2C-55A4-C8B226FF04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0" t="100000" r="72915" b="-10701"/>
          <a:stretch>
            <a:fillRect/>
          </a:stretch>
        </p:blipFill>
        <p:spPr>
          <a:xfrm>
            <a:off x="855855" y="6831958"/>
            <a:ext cx="1272839" cy="728272"/>
          </a:xfrm>
          <a:custGeom>
            <a:avLst/>
            <a:gdLst>
              <a:gd name="connsiteX0" fmla="*/ 0 w 1272839"/>
              <a:gd name="connsiteY0" fmla="*/ 0 h 728272"/>
              <a:gd name="connsiteX1" fmla="*/ 303296 w 1272839"/>
              <a:gd name="connsiteY1" fmla="*/ 0 h 728272"/>
              <a:gd name="connsiteX2" fmla="*/ 634987 w 1272839"/>
              <a:gd name="connsiteY2" fmla="*/ 331691 h 728272"/>
              <a:gd name="connsiteX3" fmla="*/ 966678 w 1272839"/>
              <a:gd name="connsiteY3" fmla="*/ 0 h 728272"/>
              <a:gd name="connsiteX4" fmla="*/ 1272839 w 1272839"/>
              <a:gd name="connsiteY4" fmla="*/ 0 h 728272"/>
              <a:gd name="connsiteX5" fmla="*/ 788068 w 1272839"/>
              <a:gd name="connsiteY5" fmla="*/ 484771 h 728272"/>
              <a:gd name="connsiteX6" fmla="*/ 879920 w 1272839"/>
              <a:gd name="connsiteY6" fmla="*/ 576624 h 728272"/>
              <a:gd name="connsiteX7" fmla="*/ 728272 w 1272839"/>
              <a:gd name="connsiteY7" fmla="*/ 728272 h 728272"/>
              <a:gd name="connsiteX8" fmla="*/ 636420 w 1272839"/>
              <a:gd name="connsiteY8" fmla="*/ 636419 h 728272"/>
              <a:gd name="connsiteX9" fmla="*/ 545427 w 1272839"/>
              <a:gd name="connsiteY9" fmla="*/ 727412 h 728272"/>
              <a:gd name="connsiteX10" fmla="*/ 392346 w 1272839"/>
              <a:gd name="connsiteY10" fmla="*/ 574332 h 728272"/>
              <a:gd name="connsiteX11" fmla="*/ 483339 w 1272839"/>
              <a:gd name="connsiteY11" fmla="*/ 483339 h 728272"/>
              <a:gd name="connsiteX12" fmla="*/ 0 w 1272839"/>
              <a:gd name="connsiteY12" fmla="*/ 0 h 728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72839" h="728272">
                <a:moveTo>
                  <a:pt x="0" y="0"/>
                </a:moveTo>
                <a:lnTo>
                  <a:pt x="303296" y="0"/>
                </a:lnTo>
                <a:lnTo>
                  <a:pt x="634987" y="331691"/>
                </a:lnTo>
                <a:lnTo>
                  <a:pt x="966678" y="0"/>
                </a:lnTo>
                <a:lnTo>
                  <a:pt x="1272839" y="0"/>
                </a:lnTo>
                <a:lnTo>
                  <a:pt x="788068" y="484771"/>
                </a:lnTo>
                <a:lnTo>
                  <a:pt x="879920" y="576624"/>
                </a:lnTo>
                <a:lnTo>
                  <a:pt x="728272" y="728272"/>
                </a:lnTo>
                <a:lnTo>
                  <a:pt x="636420" y="636419"/>
                </a:lnTo>
                <a:lnTo>
                  <a:pt x="545427" y="727412"/>
                </a:lnTo>
                <a:lnTo>
                  <a:pt x="392346" y="574332"/>
                </a:lnTo>
                <a:lnTo>
                  <a:pt x="483339" y="483339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EC6A71-C907-0358-D36E-3DD52CFEF97C}"/>
              </a:ext>
            </a:extLst>
          </p:cNvPr>
          <p:cNvSpPr txBox="1"/>
          <p:nvPr/>
        </p:nvSpPr>
        <p:spPr>
          <a:xfrm>
            <a:off x="5356522" y="0"/>
            <a:ext cx="6534896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sto MT" panose="02040603050505030304" pitchFamily="18" charset="0"/>
              </a:rPr>
              <a:t>UNIQUE IDEA BRIEF (SOLUTION)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Key features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Dynamic Toll Calculation: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	Based on congestion levels and distance 	traveled.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	Adaptive toll rates for low, medium, and high 	congestion scenarios.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Real-Time Simulation: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Vehicles moving from start to end locations.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	Detailed tracking of vehicle paths and toll zone 	crossings.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Technical Implementation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	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Core Algorithms: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Haversine formula for distance calculation 	between coordinates.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	Polygon containment algorithm for determining 	toll zone crossings.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	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Simulation Details: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Multiple vehicles with unique start and end 	locations.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Step-wise movement simulation ensuring 	realistic travel paths.</a:t>
            </a:r>
          </a:p>
        </p:txBody>
      </p:sp>
    </p:spTree>
    <p:extLst>
      <p:ext uri="{BB962C8B-B14F-4D97-AF65-F5344CB8AC3E}">
        <p14:creationId xmlns:p14="http://schemas.microsoft.com/office/powerpoint/2010/main" val="2374284797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56A7007D-7976-84F6-5618-E96F4369BEE6}"/>
              </a:ext>
            </a:extLst>
          </p:cNvPr>
          <p:cNvGrpSpPr/>
          <p:nvPr/>
        </p:nvGrpSpPr>
        <p:grpSpPr>
          <a:xfrm>
            <a:off x="6416041" y="1"/>
            <a:ext cx="6296095" cy="6857999"/>
            <a:chOff x="6096001" y="2"/>
            <a:chExt cx="6296095" cy="6857999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75FEC41-3EAE-07BD-437E-FDB8C8F93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305" t="431" b="75663"/>
            <a:stretch>
              <a:fillRect/>
            </a:stretch>
          </p:blipFill>
          <p:spPr>
            <a:xfrm>
              <a:off x="10567004" y="2"/>
              <a:ext cx="1624997" cy="1639413"/>
            </a:xfrm>
            <a:custGeom>
              <a:avLst/>
              <a:gdLst>
                <a:gd name="connsiteX0" fmla="*/ 409853 w 1624997"/>
                <a:gd name="connsiteY0" fmla="*/ 0 h 1639413"/>
                <a:gd name="connsiteX1" fmla="*/ 1405192 w 1624997"/>
                <a:gd name="connsiteY1" fmla="*/ 0 h 1639413"/>
                <a:gd name="connsiteX2" fmla="*/ 1624997 w 1624997"/>
                <a:gd name="connsiteY2" fmla="*/ 439611 h 1639413"/>
                <a:gd name="connsiteX3" fmla="*/ 1624997 w 1624997"/>
                <a:gd name="connsiteY3" fmla="*/ 1199803 h 1639413"/>
                <a:gd name="connsiteX4" fmla="*/ 1405192 w 1624997"/>
                <a:gd name="connsiteY4" fmla="*/ 1639413 h 1639413"/>
                <a:gd name="connsiteX5" fmla="*/ 409853 w 1624997"/>
                <a:gd name="connsiteY5" fmla="*/ 1639413 h 1639413"/>
                <a:gd name="connsiteX6" fmla="*/ 0 w 1624997"/>
                <a:gd name="connsiteY6" fmla="*/ 819707 h 1639413"/>
                <a:gd name="connsiteX7" fmla="*/ 409853 w 1624997"/>
                <a:gd name="connsiteY7" fmla="*/ 0 h 163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24997" h="1639413">
                  <a:moveTo>
                    <a:pt x="409853" y="0"/>
                  </a:moveTo>
                  <a:lnTo>
                    <a:pt x="1405192" y="0"/>
                  </a:lnTo>
                  <a:lnTo>
                    <a:pt x="1624997" y="439611"/>
                  </a:lnTo>
                  <a:lnTo>
                    <a:pt x="1624997" y="1199803"/>
                  </a:lnTo>
                  <a:lnTo>
                    <a:pt x="1405192" y="1639413"/>
                  </a:lnTo>
                  <a:lnTo>
                    <a:pt x="409853" y="1639413"/>
                  </a:lnTo>
                  <a:lnTo>
                    <a:pt x="0" y="819707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FD356554-7F5D-1C2E-D806-67B836570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574" t="13233" r="18960" b="62862"/>
            <a:stretch>
              <a:fillRect/>
            </a:stretch>
          </p:blipFill>
          <p:spPr>
            <a:xfrm>
              <a:off x="9076669" y="877940"/>
              <a:ext cx="1815045" cy="1639412"/>
            </a:xfrm>
            <a:custGeom>
              <a:avLst/>
              <a:gdLst>
                <a:gd name="connsiteX0" fmla="*/ 409853 w 1815045"/>
                <a:gd name="connsiteY0" fmla="*/ 0 h 1639412"/>
                <a:gd name="connsiteX1" fmla="*/ 1405192 w 1815045"/>
                <a:gd name="connsiteY1" fmla="*/ 0 h 1639412"/>
                <a:gd name="connsiteX2" fmla="*/ 1815045 w 1815045"/>
                <a:gd name="connsiteY2" fmla="*/ 819707 h 1639412"/>
                <a:gd name="connsiteX3" fmla="*/ 1405192 w 1815045"/>
                <a:gd name="connsiteY3" fmla="*/ 1639412 h 1639412"/>
                <a:gd name="connsiteX4" fmla="*/ 409853 w 1815045"/>
                <a:gd name="connsiteY4" fmla="*/ 1639412 h 1639412"/>
                <a:gd name="connsiteX5" fmla="*/ 0 w 1815045"/>
                <a:gd name="connsiteY5" fmla="*/ 819707 h 1639412"/>
                <a:gd name="connsiteX6" fmla="*/ 409853 w 1815045"/>
                <a:gd name="connsiteY6" fmla="*/ 0 h 1639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5045" h="1639412">
                  <a:moveTo>
                    <a:pt x="409853" y="0"/>
                  </a:moveTo>
                  <a:lnTo>
                    <a:pt x="1405192" y="0"/>
                  </a:lnTo>
                  <a:lnTo>
                    <a:pt x="1815045" y="819707"/>
                  </a:lnTo>
                  <a:lnTo>
                    <a:pt x="1405192" y="1639412"/>
                  </a:lnTo>
                  <a:lnTo>
                    <a:pt x="409853" y="1639412"/>
                  </a:lnTo>
                  <a:lnTo>
                    <a:pt x="0" y="819707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DD70999-741E-4C80-C145-18AA2A144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42" t="25640" r="40691" b="50455"/>
            <a:stretch>
              <a:fillRect/>
            </a:stretch>
          </p:blipFill>
          <p:spPr>
            <a:xfrm>
              <a:off x="7586335" y="1728825"/>
              <a:ext cx="1815045" cy="1639413"/>
            </a:xfrm>
            <a:custGeom>
              <a:avLst/>
              <a:gdLst>
                <a:gd name="connsiteX0" fmla="*/ 409853 w 1815045"/>
                <a:gd name="connsiteY0" fmla="*/ 0 h 1639413"/>
                <a:gd name="connsiteX1" fmla="*/ 1405192 w 1815045"/>
                <a:gd name="connsiteY1" fmla="*/ 0 h 1639413"/>
                <a:gd name="connsiteX2" fmla="*/ 1815045 w 1815045"/>
                <a:gd name="connsiteY2" fmla="*/ 819706 h 1639413"/>
                <a:gd name="connsiteX3" fmla="*/ 1405192 w 1815045"/>
                <a:gd name="connsiteY3" fmla="*/ 1639413 h 1639413"/>
                <a:gd name="connsiteX4" fmla="*/ 409853 w 1815045"/>
                <a:gd name="connsiteY4" fmla="*/ 1639413 h 1639413"/>
                <a:gd name="connsiteX5" fmla="*/ 0 w 1815045"/>
                <a:gd name="connsiteY5" fmla="*/ 819706 h 1639413"/>
                <a:gd name="connsiteX6" fmla="*/ 409853 w 1815045"/>
                <a:gd name="connsiteY6" fmla="*/ 0 h 163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5045" h="1639413">
                  <a:moveTo>
                    <a:pt x="409853" y="0"/>
                  </a:moveTo>
                  <a:lnTo>
                    <a:pt x="1405192" y="0"/>
                  </a:lnTo>
                  <a:lnTo>
                    <a:pt x="1815045" y="819706"/>
                  </a:lnTo>
                  <a:lnTo>
                    <a:pt x="1405192" y="1639413"/>
                  </a:lnTo>
                  <a:lnTo>
                    <a:pt x="409853" y="1639413"/>
                  </a:lnTo>
                  <a:lnTo>
                    <a:pt x="0" y="819706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16FB1332-3A32-5A7D-0148-35320EB6C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305" t="25990" b="50105"/>
            <a:stretch>
              <a:fillRect/>
            </a:stretch>
          </p:blipFill>
          <p:spPr>
            <a:xfrm>
              <a:off x="10567004" y="1752793"/>
              <a:ext cx="1624997" cy="1639413"/>
            </a:xfrm>
            <a:custGeom>
              <a:avLst/>
              <a:gdLst>
                <a:gd name="connsiteX0" fmla="*/ 409853 w 1624997"/>
                <a:gd name="connsiteY0" fmla="*/ 0 h 1639413"/>
                <a:gd name="connsiteX1" fmla="*/ 1405192 w 1624997"/>
                <a:gd name="connsiteY1" fmla="*/ 0 h 1639413"/>
                <a:gd name="connsiteX2" fmla="*/ 1624997 w 1624997"/>
                <a:gd name="connsiteY2" fmla="*/ 439610 h 1639413"/>
                <a:gd name="connsiteX3" fmla="*/ 1624997 w 1624997"/>
                <a:gd name="connsiteY3" fmla="*/ 1199803 h 1639413"/>
                <a:gd name="connsiteX4" fmla="*/ 1405192 w 1624997"/>
                <a:gd name="connsiteY4" fmla="*/ 1639413 h 1639413"/>
                <a:gd name="connsiteX5" fmla="*/ 409853 w 1624997"/>
                <a:gd name="connsiteY5" fmla="*/ 1639413 h 1639413"/>
                <a:gd name="connsiteX6" fmla="*/ 0 w 1624997"/>
                <a:gd name="connsiteY6" fmla="*/ 819706 h 1639413"/>
                <a:gd name="connsiteX7" fmla="*/ 409853 w 1624997"/>
                <a:gd name="connsiteY7" fmla="*/ 0 h 163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24997" h="1639413">
                  <a:moveTo>
                    <a:pt x="409853" y="0"/>
                  </a:moveTo>
                  <a:lnTo>
                    <a:pt x="1405192" y="0"/>
                  </a:lnTo>
                  <a:lnTo>
                    <a:pt x="1624997" y="439610"/>
                  </a:lnTo>
                  <a:lnTo>
                    <a:pt x="1624997" y="1199803"/>
                  </a:lnTo>
                  <a:lnTo>
                    <a:pt x="1405192" y="1639413"/>
                  </a:lnTo>
                  <a:lnTo>
                    <a:pt x="409853" y="1639413"/>
                  </a:lnTo>
                  <a:lnTo>
                    <a:pt x="0" y="819706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CE1DF206-4E29-3537-0185-B71C893816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11" t="38047" r="62423" b="38047"/>
            <a:stretch>
              <a:fillRect/>
            </a:stretch>
          </p:blipFill>
          <p:spPr>
            <a:xfrm>
              <a:off x="6096001" y="2579708"/>
              <a:ext cx="1815045" cy="1639413"/>
            </a:xfrm>
            <a:custGeom>
              <a:avLst/>
              <a:gdLst>
                <a:gd name="connsiteX0" fmla="*/ 409853 w 1815045"/>
                <a:gd name="connsiteY0" fmla="*/ 0 h 1639413"/>
                <a:gd name="connsiteX1" fmla="*/ 1405192 w 1815045"/>
                <a:gd name="connsiteY1" fmla="*/ 0 h 1639413"/>
                <a:gd name="connsiteX2" fmla="*/ 1815045 w 1815045"/>
                <a:gd name="connsiteY2" fmla="*/ 819708 h 1639413"/>
                <a:gd name="connsiteX3" fmla="*/ 1405192 w 1815045"/>
                <a:gd name="connsiteY3" fmla="*/ 1639413 h 1639413"/>
                <a:gd name="connsiteX4" fmla="*/ 409853 w 1815045"/>
                <a:gd name="connsiteY4" fmla="*/ 1639413 h 1639413"/>
                <a:gd name="connsiteX5" fmla="*/ 0 w 1815045"/>
                <a:gd name="connsiteY5" fmla="*/ 819708 h 1639413"/>
                <a:gd name="connsiteX6" fmla="*/ 409853 w 1815045"/>
                <a:gd name="connsiteY6" fmla="*/ 0 h 163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5045" h="1639413">
                  <a:moveTo>
                    <a:pt x="409853" y="0"/>
                  </a:moveTo>
                  <a:lnTo>
                    <a:pt x="1405192" y="0"/>
                  </a:lnTo>
                  <a:lnTo>
                    <a:pt x="1815045" y="819708"/>
                  </a:lnTo>
                  <a:lnTo>
                    <a:pt x="1405192" y="1639413"/>
                  </a:lnTo>
                  <a:lnTo>
                    <a:pt x="409853" y="1639413"/>
                  </a:lnTo>
                  <a:lnTo>
                    <a:pt x="0" y="819708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F4E21133-268F-DE55-BC3C-9F6D5DD4F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574" t="38428" r="18960" b="37667"/>
            <a:stretch>
              <a:fillRect/>
            </a:stretch>
          </p:blipFill>
          <p:spPr>
            <a:xfrm>
              <a:off x="9076669" y="2605804"/>
              <a:ext cx="1815045" cy="1639413"/>
            </a:xfrm>
            <a:custGeom>
              <a:avLst/>
              <a:gdLst>
                <a:gd name="connsiteX0" fmla="*/ 409853 w 1815045"/>
                <a:gd name="connsiteY0" fmla="*/ 0 h 1639413"/>
                <a:gd name="connsiteX1" fmla="*/ 1405192 w 1815045"/>
                <a:gd name="connsiteY1" fmla="*/ 0 h 1639413"/>
                <a:gd name="connsiteX2" fmla="*/ 1815045 w 1815045"/>
                <a:gd name="connsiteY2" fmla="*/ 819707 h 1639413"/>
                <a:gd name="connsiteX3" fmla="*/ 1405192 w 1815045"/>
                <a:gd name="connsiteY3" fmla="*/ 1639413 h 1639413"/>
                <a:gd name="connsiteX4" fmla="*/ 409853 w 1815045"/>
                <a:gd name="connsiteY4" fmla="*/ 1639413 h 1639413"/>
                <a:gd name="connsiteX5" fmla="*/ 0 w 1815045"/>
                <a:gd name="connsiteY5" fmla="*/ 819707 h 1639413"/>
                <a:gd name="connsiteX6" fmla="*/ 409853 w 1815045"/>
                <a:gd name="connsiteY6" fmla="*/ 0 h 163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5045" h="1639413">
                  <a:moveTo>
                    <a:pt x="409853" y="0"/>
                  </a:moveTo>
                  <a:lnTo>
                    <a:pt x="1405192" y="0"/>
                  </a:lnTo>
                  <a:lnTo>
                    <a:pt x="1815045" y="819707"/>
                  </a:lnTo>
                  <a:lnTo>
                    <a:pt x="1405192" y="1639413"/>
                  </a:lnTo>
                  <a:lnTo>
                    <a:pt x="409853" y="1639413"/>
                  </a:lnTo>
                  <a:lnTo>
                    <a:pt x="0" y="819707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CCED388-73CA-EE2D-CA1C-93AA979F5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696" t="50968" r="40838" b="25127"/>
            <a:stretch>
              <a:fillRect/>
            </a:stretch>
          </p:blipFill>
          <p:spPr>
            <a:xfrm>
              <a:off x="7576288" y="3465797"/>
              <a:ext cx="1815045" cy="1639413"/>
            </a:xfrm>
            <a:custGeom>
              <a:avLst/>
              <a:gdLst>
                <a:gd name="connsiteX0" fmla="*/ 409853 w 1815045"/>
                <a:gd name="connsiteY0" fmla="*/ 0 h 1639413"/>
                <a:gd name="connsiteX1" fmla="*/ 1405192 w 1815045"/>
                <a:gd name="connsiteY1" fmla="*/ 0 h 1639413"/>
                <a:gd name="connsiteX2" fmla="*/ 1815045 w 1815045"/>
                <a:gd name="connsiteY2" fmla="*/ 819707 h 1639413"/>
                <a:gd name="connsiteX3" fmla="*/ 1405192 w 1815045"/>
                <a:gd name="connsiteY3" fmla="*/ 1639413 h 1639413"/>
                <a:gd name="connsiteX4" fmla="*/ 409853 w 1815045"/>
                <a:gd name="connsiteY4" fmla="*/ 1639413 h 1639413"/>
                <a:gd name="connsiteX5" fmla="*/ 0 w 1815045"/>
                <a:gd name="connsiteY5" fmla="*/ 819707 h 1639413"/>
                <a:gd name="connsiteX6" fmla="*/ 409853 w 1815045"/>
                <a:gd name="connsiteY6" fmla="*/ 0 h 163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5045" h="1639413">
                  <a:moveTo>
                    <a:pt x="409853" y="0"/>
                  </a:moveTo>
                  <a:lnTo>
                    <a:pt x="1405192" y="0"/>
                  </a:lnTo>
                  <a:lnTo>
                    <a:pt x="1815045" y="819707"/>
                  </a:lnTo>
                  <a:lnTo>
                    <a:pt x="1405192" y="1639413"/>
                  </a:lnTo>
                  <a:lnTo>
                    <a:pt x="409853" y="1639413"/>
                  </a:lnTo>
                  <a:lnTo>
                    <a:pt x="0" y="819707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C0AB66FB-B916-0100-9C75-A13A1B258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452" t="50968" b="25127"/>
            <a:stretch>
              <a:fillRect/>
            </a:stretch>
          </p:blipFill>
          <p:spPr>
            <a:xfrm>
              <a:off x="10577050" y="3465797"/>
              <a:ext cx="1614950" cy="1639413"/>
            </a:xfrm>
            <a:custGeom>
              <a:avLst/>
              <a:gdLst>
                <a:gd name="connsiteX0" fmla="*/ 409853 w 1614950"/>
                <a:gd name="connsiteY0" fmla="*/ 0 h 1639413"/>
                <a:gd name="connsiteX1" fmla="*/ 1405192 w 1614950"/>
                <a:gd name="connsiteY1" fmla="*/ 0 h 1639413"/>
                <a:gd name="connsiteX2" fmla="*/ 1614950 w 1614950"/>
                <a:gd name="connsiteY2" fmla="*/ 419517 h 1639413"/>
                <a:gd name="connsiteX3" fmla="*/ 1614950 w 1614950"/>
                <a:gd name="connsiteY3" fmla="*/ 1219897 h 1639413"/>
                <a:gd name="connsiteX4" fmla="*/ 1405192 w 1614950"/>
                <a:gd name="connsiteY4" fmla="*/ 1639413 h 1639413"/>
                <a:gd name="connsiteX5" fmla="*/ 409853 w 1614950"/>
                <a:gd name="connsiteY5" fmla="*/ 1639413 h 1639413"/>
                <a:gd name="connsiteX6" fmla="*/ 0 w 1614950"/>
                <a:gd name="connsiteY6" fmla="*/ 819707 h 1639413"/>
                <a:gd name="connsiteX7" fmla="*/ 409853 w 1614950"/>
                <a:gd name="connsiteY7" fmla="*/ 0 h 163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14950" h="1639413">
                  <a:moveTo>
                    <a:pt x="409853" y="0"/>
                  </a:moveTo>
                  <a:lnTo>
                    <a:pt x="1405192" y="0"/>
                  </a:lnTo>
                  <a:lnTo>
                    <a:pt x="1614950" y="419517"/>
                  </a:lnTo>
                  <a:lnTo>
                    <a:pt x="1614950" y="1219897"/>
                  </a:lnTo>
                  <a:lnTo>
                    <a:pt x="1405192" y="1639413"/>
                  </a:lnTo>
                  <a:lnTo>
                    <a:pt x="409853" y="1639413"/>
                  </a:lnTo>
                  <a:lnTo>
                    <a:pt x="0" y="819707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8D5AAB69-EBA0-BDFA-24B4-A4AA58595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574" t="63406" r="18960" b="12689"/>
            <a:stretch>
              <a:fillRect/>
            </a:stretch>
          </p:blipFill>
          <p:spPr>
            <a:xfrm>
              <a:off x="9076669" y="4318809"/>
              <a:ext cx="1815045" cy="1639413"/>
            </a:xfrm>
            <a:custGeom>
              <a:avLst/>
              <a:gdLst>
                <a:gd name="connsiteX0" fmla="*/ 409853 w 1815045"/>
                <a:gd name="connsiteY0" fmla="*/ 0 h 1639413"/>
                <a:gd name="connsiteX1" fmla="*/ 1405192 w 1815045"/>
                <a:gd name="connsiteY1" fmla="*/ 0 h 1639413"/>
                <a:gd name="connsiteX2" fmla="*/ 1815045 w 1815045"/>
                <a:gd name="connsiteY2" fmla="*/ 819707 h 1639413"/>
                <a:gd name="connsiteX3" fmla="*/ 1405192 w 1815045"/>
                <a:gd name="connsiteY3" fmla="*/ 1639413 h 1639413"/>
                <a:gd name="connsiteX4" fmla="*/ 409853 w 1815045"/>
                <a:gd name="connsiteY4" fmla="*/ 1639413 h 1639413"/>
                <a:gd name="connsiteX5" fmla="*/ 0 w 1815045"/>
                <a:gd name="connsiteY5" fmla="*/ 819707 h 1639413"/>
                <a:gd name="connsiteX6" fmla="*/ 409853 w 1815045"/>
                <a:gd name="connsiteY6" fmla="*/ 0 h 163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5045" h="1639413">
                  <a:moveTo>
                    <a:pt x="409853" y="0"/>
                  </a:moveTo>
                  <a:lnTo>
                    <a:pt x="1405192" y="0"/>
                  </a:lnTo>
                  <a:lnTo>
                    <a:pt x="1815045" y="819707"/>
                  </a:lnTo>
                  <a:lnTo>
                    <a:pt x="1405192" y="1639413"/>
                  </a:lnTo>
                  <a:lnTo>
                    <a:pt x="409853" y="1639413"/>
                  </a:lnTo>
                  <a:lnTo>
                    <a:pt x="0" y="819707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10E6C064-4BCA-5005-0B82-F6666213C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305" t="76526"/>
            <a:stretch>
              <a:fillRect/>
            </a:stretch>
          </p:blipFill>
          <p:spPr>
            <a:xfrm>
              <a:off x="10567002" y="5218587"/>
              <a:ext cx="1624998" cy="1609826"/>
            </a:xfrm>
            <a:custGeom>
              <a:avLst/>
              <a:gdLst>
                <a:gd name="connsiteX0" fmla="*/ 409853 w 1624998"/>
                <a:gd name="connsiteY0" fmla="*/ 0 h 1609826"/>
                <a:gd name="connsiteX1" fmla="*/ 1405192 w 1624998"/>
                <a:gd name="connsiteY1" fmla="*/ 0 h 1609826"/>
                <a:gd name="connsiteX2" fmla="*/ 1624998 w 1624998"/>
                <a:gd name="connsiteY2" fmla="*/ 439613 h 1609826"/>
                <a:gd name="connsiteX3" fmla="*/ 1624998 w 1624998"/>
                <a:gd name="connsiteY3" fmla="*/ 1199801 h 1609826"/>
                <a:gd name="connsiteX4" fmla="*/ 1419986 w 1624998"/>
                <a:gd name="connsiteY4" fmla="*/ 1609826 h 1609826"/>
                <a:gd name="connsiteX5" fmla="*/ 395060 w 1624998"/>
                <a:gd name="connsiteY5" fmla="*/ 1609826 h 1609826"/>
                <a:gd name="connsiteX6" fmla="*/ 0 w 1624998"/>
                <a:gd name="connsiteY6" fmla="*/ 819707 h 1609826"/>
                <a:gd name="connsiteX7" fmla="*/ 409853 w 1624998"/>
                <a:gd name="connsiteY7" fmla="*/ 0 h 160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24998" h="1609826">
                  <a:moveTo>
                    <a:pt x="409853" y="0"/>
                  </a:moveTo>
                  <a:lnTo>
                    <a:pt x="1405192" y="0"/>
                  </a:lnTo>
                  <a:lnTo>
                    <a:pt x="1624998" y="439613"/>
                  </a:lnTo>
                  <a:lnTo>
                    <a:pt x="1624998" y="1199801"/>
                  </a:lnTo>
                  <a:lnTo>
                    <a:pt x="1419986" y="1609826"/>
                  </a:lnTo>
                  <a:lnTo>
                    <a:pt x="395060" y="1609826"/>
                  </a:lnTo>
                  <a:lnTo>
                    <a:pt x="0" y="819707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0C228B9-30D8-F9B4-ED45-9910393653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000" t="6842" r="-2771" b="82074"/>
            <a:stretch>
              <a:fillRect/>
            </a:stretch>
          </p:blipFill>
          <p:spPr>
            <a:xfrm>
              <a:off x="12192000" y="439612"/>
              <a:ext cx="190048" cy="760192"/>
            </a:xfrm>
            <a:custGeom>
              <a:avLst/>
              <a:gdLst>
                <a:gd name="connsiteX0" fmla="*/ 0 w 190048"/>
                <a:gd name="connsiteY0" fmla="*/ 0 h 760192"/>
                <a:gd name="connsiteX1" fmla="*/ 190048 w 190048"/>
                <a:gd name="connsiteY1" fmla="*/ 380096 h 760192"/>
                <a:gd name="connsiteX2" fmla="*/ 0 w 190048"/>
                <a:gd name="connsiteY2" fmla="*/ 760192 h 760192"/>
                <a:gd name="connsiteX3" fmla="*/ 0 w 190048"/>
                <a:gd name="connsiteY3" fmla="*/ 0 h 760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048" h="760192">
                  <a:moveTo>
                    <a:pt x="0" y="0"/>
                  </a:moveTo>
                  <a:lnTo>
                    <a:pt x="190048" y="380096"/>
                  </a:lnTo>
                  <a:lnTo>
                    <a:pt x="0" y="760192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7CA7D1E-1906-2F03-C685-0A8DF535A0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000" t="32400" r="-2771" b="56515"/>
            <a:stretch>
              <a:fillRect/>
            </a:stretch>
          </p:blipFill>
          <p:spPr>
            <a:xfrm>
              <a:off x="12192000" y="2192403"/>
              <a:ext cx="190048" cy="760193"/>
            </a:xfrm>
            <a:custGeom>
              <a:avLst/>
              <a:gdLst>
                <a:gd name="connsiteX0" fmla="*/ 0 w 190048"/>
                <a:gd name="connsiteY0" fmla="*/ 0 h 760193"/>
                <a:gd name="connsiteX1" fmla="*/ 190048 w 190048"/>
                <a:gd name="connsiteY1" fmla="*/ 380096 h 760193"/>
                <a:gd name="connsiteX2" fmla="*/ 0 w 190048"/>
                <a:gd name="connsiteY2" fmla="*/ 760193 h 760193"/>
                <a:gd name="connsiteX3" fmla="*/ 0 w 190048"/>
                <a:gd name="connsiteY3" fmla="*/ 0 h 760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048" h="760193">
                  <a:moveTo>
                    <a:pt x="0" y="0"/>
                  </a:moveTo>
                  <a:lnTo>
                    <a:pt x="190048" y="380096"/>
                  </a:lnTo>
                  <a:lnTo>
                    <a:pt x="0" y="760193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492D72EA-7072-7E2C-10D6-6FA3DFA46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000" t="57085" r="-2918" b="31244"/>
            <a:stretch>
              <a:fillRect/>
            </a:stretch>
          </p:blipFill>
          <p:spPr>
            <a:xfrm>
              <a:off x="12192001" y="3885313"/>
              <a:ext cx="200095" cy="800380"/>
            </a:xfrm>
            <a:custGeom>
              <a:avLst/>
              <a:gdLst>
                <a:gd name="connsiteX0" fmla="*/ 0 w 200095"/>
                <a:gd name="connsiteY0" fmla="*/ 0 h 800380"/>
                <a:gd name="connsiteX1" fmla="*/ 200095 w 200095"/>
                <a:gd name="connsiteY1" fmla="*/ 400190 h 800380"/>
                <a:gd name="connsiteX2" fmla="*/ 0 w 200095"/>
                <a:gd name="connsiteY2" fmla="*/ 800380 h 800380"/>
                <a:gd name="connsiteX3" fmla="*/ 0 w 200095"/>
                <a:gd name="connsiteY3" fmla="*/ 0 h 800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095" h="800380">
                  <a:moveTo>
                    <a:pt x="0" y="0"/>
                  </a:moveTo>
                  <a:lnTo>
                    <a:pt x="200095" y="400190"/>
                  </a:lnTo>
                  <a:lnTo>
                    <a:pt x="0" y="800380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B84574F-3F3C-0694-0A12-48734538A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000" t="82937" r="-2771" b="5979"/>
            <a:stretch>
              <a:fillRect/>
            </a:stretch>
          </p:blipFill>
          <p:spPr>
            <a:xfrm>
              <a:off x="12192001" y="5658200"/>
              <a:ext cx="190047" cy="760188"/>
            </a:xfrm>
            <a:custGeom>
              <a:avLst/>
              <a:gdLst>
                <a:gd name="connsiteX0" fmla="*/ 0 w 190047"/>
                <a:gd name="connsiteY0" fmla="*/ 0 h 760188"/>
                <a:gd name="connsiteX1" fmla="*/ 190047 w 190047"/>
                <a:gd name="connsiteY1" fmla="*/ 380094 h 760188"/>
                <a:gd name="connsiteX2" fmla="*/ 0 w 190047"/>
                <a:gd name="connsiteY2" fmla="*/ 760188 h 760188"/>
                <a:gd name="connsiteX3" fmla="*/ 0 w 190047"/>
                <a:gd name="connsiteY3" fmla="*/ 0 h 760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047" h="760188">
                  <a:moveTo>
                    <a:pt x="0" y="0"/>
                  </a:moveTo>
                  <a:lnTo>
                    <a:pt x="190047" y="380094"/>
                  </a:lnTo>
                  <a:lnTo>
                    <a:pt x="0" y="760188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F7F743C-3E61-FB50-58E0-325666368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011" t="94021"/>
            <a:stretch>
              <a:fillRect/>
            </a:stretch>
          </p:blipFill>
          <p:spPr>
            <a:xfrm>
              <a:off x="11986988" y="6418389"/>
              <a:ext cx="205012" cy="410025"/>
            </a:xfrm>
            <a:custGeom>
              <a:avLst/>
              <a:gdLst>
                <a:gd name="connsiteX0" fmla="*/ 205012 w 205012"/>
                <a:gd name="connsiteY0" fmla="*/ 0 h 410025"/>
                <a:gd name="connsiteX1" fmla="*/ 205012 w 205012"/>
                <a:gd name="connsiteY1" fmla="*/ 410025 h 410025"/>
                <a:gd name="connsiteX2" fmla="*/ 0 w 205012"/>
                <a:gd name="connsiteY2" fmla="*/ 410025 h 410025"/>
                <a:gd name="connsiteX3" fmla="*/ 205012 w 205012"/>
                <a:gd name="connsiteY3" fmla="*/ 0 h 41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5012" h="410025">
                  <a:moveTo>
                    <a:pt x="205012" y="0"/>
                  </a:moveTo>
                  <a:lnTo>
                    <a:pt x="205012" y="410025"/>
                  </a:lnTo>
                  <a:lnTo>
                    <a:pt x="0" y="410025"/>
                  </a:lnTo>
                  <a:lnTo>
                    <a:pt x="205012" y="0"/>
                  </a:lnTo>
                  <a:close/>
                </a:path>
              </a:pathLst>
            </a:cu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8A69EAE-3850-465C-615F-6891F8B66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066" t="100000" r="2989" b="-431"/>
            <a:stretch>
              <a:fillRect/>
            </a:stretch>
          </p:blipFill>
          <p:spPr>
            <a:xfrm>
              <a:off x="10962062" y="6828414"/>
              <a:ext cx="1024926" cy="29587"/>
            </a:xfrm>
            <a:custGeom>
              <a:avLst/>
              <a:gdLst>
                <a:gd name="connsiteX0" fmla="*/ 0 w 1024926"/>
                <a:gd name="connsiteY0" fmla="*/ 0 h 29587"/>
                <a:gd name="connsiteX1" fmla="*/ 1024926 w 1024926"/>
                <a:gd name="connsiteY1" fmla="*/ 0 h 29587"/>
                <a:gd name="connsiteX2" fmla="*/ 1010132 w 1024926"/>
                <a:gd name="connsiteY2" fmla="*/ 29587 h 29587"/>
                <a:gd name="connsiteX3" fmla="*/ 14793 w 1024926"/>
                <a:gd name="connsiteY3" fmla="*/ 29587 h 29587"/>
                <a:gd name="connsiteX4" fmla="*/ 0 w 1024926"/>
                <a:gd name="connsiteY4" fmla="*/ 0 h 29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4926" h="29587">
                  <a:moveTo>
                    <a:pt x="0" y="0"/>
                  </a:moveTo>
                  <a:lnTo>
                    <a:pt x="1024926" y="0"/>
                  </a:lnTo>
                  <a:lnTo>
                    <a:pt x="1010132" y="29587"/>
                  </a:lnTo>
                  <a:lnTo>
                    <a:pt x="14793" y="29587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028BAE2-3BE8-92C9-68EC-E7C4D6866542}"/>
              </a:ext>
            </a:extLst>
          </p:cNvPr>
          <p:cNvSpPr txBox="1"/>
          <p:nvPr/>
        </p:nvSpPr>
        <p:spPr>
          <a:xfrm>
            <a:off x="310751" y="81337"/>
            <a:ext cx="813419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Visualization Tools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Folium for Map Visualization:</a:t>
            </a:r>
            <a:endParaRPr lang="en-US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/>
              <a:t>	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Interactive maps displaying vehicle paths and toll 	zones.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Dynamic highlighting of toll zone crossings.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Matplotlib for Data Representation:</a:t>
            </a:r>
          </a:p>
          <a:p>
            <a:r>
              <a:rPr lang="en-US" dirty="0"/>
              <a:t>	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Bar charts showing initial balances, final balances and toll 	charges.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Clear visual representation of financial impact on each vehicle.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7D9685-FC7B-D1C6-6C9D-DAB5698AFC7E}"/>
              </a:ext>
            </a:extLst>
          </p:cNvPr>
          <p:cNvSpPr txBox="1"/>
          <p:nvPr/>
        </p:nvSpPr>
        <p:spPr>
          <a:xfrm>
            <a:off x="310750" y="2761887"/>
            <a:ext cx="6446327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User Interface</a:t>
            </a:r>
          </a:p>
          <a:p>
            <a:pPr lvl="2"/>
            <a:r>
              <a:rPr lang="en-US" sz="2000" u="sng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 Dashboard:</a:t>
            </a:r>
          </a:p>
          <a:p>
            <a:r>
              <a:rPr lang="en-US" dirty="0"/>
              <a:t> 	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Integrated graph and data table for 	comprehensive 	analysis . Interactive button to 	open and view the map in a web browser.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Outcomes and Benefits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7F19A9-A066-A05E-9510-100459BC8E26}"/>
              </a:ext>
            </a:extLst>
          </p:cNvPr>
          <p:cNvSpPr txBox="1"/>
          <p:nvPr/>
        </p:nvSpPr>
        <p:spPr>
          <a:xfrm>
            <a:off x="1207865" y="4530519"/>
            <a:ext cx="798383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Enhanced Understanding: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Clear visualization of vehicle movements and financial deductions.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Insightful data on the impact of dynamic toll charges.</a:t>
            </a:r>
          </a:p>
          <a:p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Practical Application: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Potential use in real-world toll management systems.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Basis for further development in traffic and toll management solutions.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499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EE7FE098-B7C5-3867-55B1-21E2984F2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59" t="-9635" r="73153" b="100000"/>
          <a:stretch>
            <a:fillRect/>
          </a:stretch>
        </p:blipFill>
        <p:spPr>
          <a:xfrm>
            <a:off x="798416" y="-629741"/>
            <a:ext cx="1311564" cy="655782"/>
          </a:xfrm>
          <a:custGeom>
            <a:avLst/>
            <a:gdLst>
              <a:gd name="connsiteX0" fmla="*/ 655782 w 1311564"/>
              <a:gd name="connsiteY0" fmla="*/ 0 h 655782"/>
              <a:gd name="connsiteX1" fmla="*/ 1311564 w 1311564"/>
              <a:gd name="connsiteY1" fmla="*/ 655782 h 655782"/>
              <a:gd name="connsiteX2" fmla="*/ 0 w 1311564"/>
              <a:gd name="connsiteY2" fmla="*/ 655782 h 655782"/>
              <a:gd name="connsiteX3" fmla="*/ 655782 w 1311564"/>
              <a:gd name="connsiteY3" fmla="*/ 0 h 65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1564" h="655782">
                <a:moveTo>
                  <a:pt x="655782" y="0"/>
                </a:moveTo>
                <a:lnTo>
                  <a:pt x="1311564" y="655782"/>
                </a:lnTo>
                <a:lnTo>
                  <a:pt x="0" y="655782"/>
                </a:lnTo>
                <a:lnTo>
                  <a:pt x="655782" y="0"/>
                </a:lnTo>
                <a:close/>
              </a:path>
            </a:pathLst>
          </a:cu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47013F0-570B-9230-3DAC-FD18EBD8BC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752" t="11731" r="100000" b="56507"/>
          <a:stretch>
            <a:fillRect/>
          </a:stretch>
        </p:blipFill>
        <p:spPr>
          <a:xfrm>
            <a:off x="-1080834" y="824457"/>
            <a:ext cx="1080835" cy="2161670"/>
          </a:xfrm>
          <a:custGeom>
            <a:avLst/>
            <a:gdLst>
              <a:gd name="connsiteX0" fmla="*/ 1080835 w 1080835"/>
              <a:gd name="connsiteY0" fmla="*/ 0 h 2161670"/>
              <a:gd name="connsiteX1" fmla="*/ 1080835 w 1080835"/>
              <a:gd name="connsiteY1" fmla="*/ 2161670 h 2161670"/>
              <a:gd name="connsiteX2" fmla="*/ 0 w 1080835"/>
              <a:gd name="connsiteY2" fmla="*/ 1080835 h 2161670"/>
              <a:gd name="connsiteX3" fmla="*/ 1080835 w 1080835"/>
              <a:gd name="connsiteY3" fmla="*/ 0 h 216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0835" h="2161670">
                <a:moveTo>
                  <a:pt x="1080835" y="0"/>
                </a:moveTo>
                <a:lnTo>
                  <a:pt x="1080835" y="2161670"/>
                </a:lnTo>
                <a:lnTo>
                  <a:pt x="0" y="1080835"/>
                </a:lnTo>
                <a:lnTo>
                  <a:pt x="1080835" y="0"/>
                </a:lnTo>
                <a:close/>
              </a:path>
            </a:pathLst>
          </a:cu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13FE10A0-F79C-E0AC-B2A3-FB5EA5DA9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845" t="29840" r="100376" b="34975"/>
          <a:stretch>
            <a:fillRect/>
          </a:stretch>
        </p:blipFill>
        <p:spPr>
          <a:xfrm>
            <a:off x="-2424175" y="2056940"/>
            <a:ext cx="2394644" cy="2394645"/>
          </a:xfrm>
          <a:custGeom>
            <a:avLst/>
            <a:gdLst>
              <a:gd name="connsiteX0" fmla="*/ 1191692 w 2394644"/>
              <a:gd name="connsiteY0" fmla="*/ 0 h 2394645"/>
              <a:gd name="connsiteX1" fmla="*/ 2394644 w 2394644"/>
              <a:gd name="connsiteY1" fmla="*/ 1202952 h 2394645"/>
              <a:gd name="connsiteX2" fmla="*/ 1202952 w 2394644"/>
              <a:gd name="connsiteY2" fmla="*/ 2394645 h 2394645"/>
              <a:gd name="connsiteX3" fmla="*/ 0 w 2394644"/>
              <a:gd name="connsiteY3" fmla="*/ 1191693 h 2394645"/>
              <a:gd name="connsiteX4" fmla="*/ 1191692 w 2394644"/>
              <a:gd name="connsiteY4" fmla="*/ 0 h 2394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4644" h="2394645">
                <a:moveTo>
                  <a:pt x="1191692" y="0"/>
                </a:moveTo>
                <a:lnTo>
                  <a:pt x="2394644" y="1202952"/>
                </a:lnTo>
                <a:lnTo>
                  <a:pt x="1202952" y="2394645"/>
                </a:lnTo>
                <a:lnTo>
                  <a:pt x="0" y="1191693"/>
                </a:lnTo>
                <a:lnTo>
                  <a:pt x="1191692" y="0"/>
                </a:lnTo>
                <a:close/>
              </a:path>
            </a:pathLst>
          </a:cu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D739415-01D0-CA73-5C62-DCC97DD1D5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591" t="51580" r="100000" b="17032"/>
          <a:stretch>
            <a:fillRect/>
          </a:stretch>
        </p:blipFill>
        <p:spPr>
          <a:xfrm>
            <a:off x="-1068142" y="3536521"/>
            <a:ext cx="1068143" cy="2136287"/>
          </a:xfrm>
          <a:custGeom>
            <a:avLst/>
            <a:gdLst>
              <a:gd name="connsiteX0" fmla="*/ 1068143 w 1068143"/>
              <a:gd name="connsiteY0" fmla="*/ 0 h 2136287"/>
              <a:gd name="connsiteX1" fmla="*/ 1068143 w 1068143"/>
              <a:gd name="connsiteY1" fmla="*/ 2136287 h 2136287"/>
              <a:gd name="connsiteX2" fmla="*/ 0 w 1068143"/>
              <a:gd name="connsiteY2" fmla="*/ 1068144 h 2136287"/>
              <a:gd name="connsiteX3" fmla="*/ 1068143 w 1068143"/>
              <a:gd name="connsiteY3" fmla="*/ 0 h 2136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8143" h="2136287">
                <a:moveTo>
                  <a:pt x="1068143" y="0"/>
                </a:moveTo>
                <a:lnTo>
                  <a:pt x="1068143" y="2136287"/>
                </a:lnTo>
                <a:lnTo>
                  <a:pt x="0" y="1068144"/>
                </a:lnTo>
                <a:lnTo>
                  <a:pt x="1068143" y="0"/>
                </a:lnTo>
                <a:close/>
              </a:path>
            </a:pathLst>
          </a:cu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71E84E4-44A4-7D44-2E54-8682C97F9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9" t="100000" r="76810" b="-4874"/>
          <a:stretch>
            <a:fillRect/>
          </a:stretch>
        </p:blipFill>
        <p:spPr>
          <a:xfrm>
            <a:off x="1159150" y="6831958"/>
            <a:ext cx="663382" cy="331691"/>
          </a:xfrm>
          <a:custGeom>
            <a:avLst/>
            <a:gdLst>
              <a:gd name="connsiteX0" fmla="*/ 0 w 663382"/>
              <a:gd name="connsiteY0" fmla="*/ 0 h 331691"/>
              <a:gd name="connsiteX1" fmla="*/ 663382 w 663382"/>
              <a:gd name="connsiteY1" fmla="*/ 0 h 331691"/>
              <a:gd name="connsiteX2" fmla="*/ 331691 w 663382"/>
              <a:gd name="connsiteY2" fmla="*/ 331691 h 331691"/>
              <a:gd name="connsiteX3" fmla="*/ 0 w 663382"/>
              <a:gd name="connsiteY3" fmla="*/ 0 h 331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3382" h="331691">
                <a:moveTo>
                  <a:pt x="0" y="0"/>
                </a:moveTo>
                <a:lnTo>
                  <a:pt x="663382" y="0"/>
                </a:lnTo>
                <a:lnTo>
                  <a:pt x="331691" y="331691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3297A25-E236-DD0F-1CBE-555A46077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3" t="-15462" r="69294" b="100000"/>
          <a:stretch>
            <a:fillRect/>
          </a:stretch>
        </p:blipFill>
        <p:spPr>
          <a:xfrm>
            <a:off x="492256" y="-1026322"/>
            <a:ext cx="1921021" cy="1052363"/>
          </a:xfrm>
          <a:custGeom>
            <a:avLst/>
            <a:gdLst>
              <a:gd name="connsiteX0" fmla="*/ 868658 w 1921021"/>
              <a:gd name="connsiteY0" fmla="*/ 0 h 1052363"/>
              <a:gd name="connsiteX1" fmla="*/ 960510 w 1921021"/>
              <a:gd name="connsiteY1" fmla="*/ 91853 h 1052363"/>
              <a:gd name="connsiteX2" fmla="*/ 1051503 w 1921021"/>
              <a:gd name="connsiteY2" fmla="*/ 860 h 1052363"/>
              <a:gd name="connsiteX3" fmla="*/ 1204584 w 1921021"/>
              <a:gd name="connsiteY3" fmla="*/ 153940 h 1052363"/>
              <a:gd name="connsiteX4" fmla="*/ 1113591 w 1921021"/>
              <a:gd name="connsiteY4" fmla="*/ 244933 h 1052363"/>
              <a:gd name="connsiteX5" fmla="*/ 1921021 w 1921021"/>
              <a:gd name="connsiteY5" fmla="*/ 1052363 h 1052363"/>
              <a:gd name="connsiteX6" fmla="*/ 1617725 w 1921021"/>
              <a:gd name="connsiteY6" fmla="*/ 1052363 h 1052363"/>
              <a:gd name="connsiteX7" fmla="*/ 961943 w 1921021"/>
              <a:gd name="connsiteY7" fmla="*/ 396581 h 1052363"/>
              <a:gd name="connsiteX8" fmla="*/ 306161 w 1921021"/>
              <a:gd name="connsiteY8" fmla="*/ 1052363 h 1052363"/>
              <a:gd name="connsiteX9" fmla="*/ 0 w 1921021"/>
              <a:gd name="connsiteY9" fmla="*/ 1052363 h 1052363"/>
              <a:gd name="connsiteX10" fmla="*/ 808863 w 1921021"/>
              <a:gd name="connsiteY10" fmla="*/ 243501 h 1052363"/>
              <a:gd name="connsiteX11" fmla="*/ 717010 w 1921021"/>
              <a:gd name="connsiteY11" fmla="*/ 151648 h 1052363"/>
              <a:gd name="connsiteX12" fmla="*/ 868658 w 1921021"/>
              <a:gd name="connsiteY12" fmla="*/ 0 h 1052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21021" h="1052363">
                <a:moveTo>
                  <a:pt x="868658" y="0"/>
                </a:moveTo>
                <a:lnTo>
                  <a:pt x="960510" y="91853"/>
                </a:lnTo>
                <a:lnTo>
                  <a:pt x="1051503" y="860"/>
                </a:lnTo>
                <a:lnTo>
                  <a:pt x="1204584" y="153940"/>
                </a:lnTo>
                <a:lnTo>
                  <a:pt x="1113591" y="244933"/>
                </a:lnTo>
                <a:lnTo>
                  <a:pt x="1921021" y="1052363"/>
                </a:lnTo>
                <a:lnTo>
                  <a:pt x="1617725" y="1052363"/>
                </a:lnTo>
                <a:lnTo>
                  <a:pt x="961943" y="396581"/>
                </a:lnTo>
                <a:lnTo>
                  <a:pt x="306161" y="1052363"/>
                </a:lnTo>
                <a:lnTo>
                  <a:pt x="0" y="1052363"/>
                </a:lnTo>
                <a:lnTo>
                  <a:pt x="808863" y="243501"/>
                </a:lnTo>
                <a:lnTo>
                  <a:pt x="717010" y="151648"/>
                </a:lnTo>
                <a:lnTo>
                  <a:pt x="868658" y="0"/>
                </a:lnTo>
                <a:close/>
              </a:path>
            </a:pathLst>
          </a:cu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0C97C52-8F22-F3CD-9DC2-CDFD93B98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737" b="94375"/>
          <a:stretch>
            <a:fillRect/>
          </a:stretch>
        </p:blipFill>
        <p:spPr>
          <a:xfrm>
            <a:off x="1" y="26041"/>
            <a:ext cx="492255" cy="382830"/>
          </a:xfrm>
          <a:custGeom>
            <a:avLst/>
            <a:gdLst>
              <a:gd name="connsiteX0" fmla="*/ 0 w 492255"/>
              <a:gd name="connsiteY0" fmla="*/ 0 h 382830"/>
              <a:gd name="connsiteX1" fmla="*/ 492255 w 492255"/>
              <a:gd name="connsiteY1" fmla="*/ 0 h 382830"/>
              <a:gd name="connsiteX2" fmla="*/ 109425 w 492255"/>
              <a:gd name="connsiteY2" fmla="*/ 382830 h 382830"/>
              <a:gd name="connsiteX3" fmla="*/ 17572 w 492255"/>
              <a:gd name="connsiteY3" fmla="*/ 290978 h 382830"/>
              <a:gd name="connsiteX4" fmla="*/ 0 w 492255"/>
              <a:gd name="connsiteY4" fmla="*/ 308550 h 382830"/>
              <a:gd name="connsiteX5" fmla="*/ 0 w 492255"/>
              <a:gd name="connsiteY5" fmla="*/ 0 h 38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255" h="382830">
                <a:moveTo>
                  <a:pt x="0" y="0"/>
                </a:moveTo>
                <a:lnTo>
                  <a:pt x="492255" y="0"/>
                </a:lnTo>
                <a:lnTo>
                  <a:pt x="109425" y="382830"/>
                </a:lnTo>
                <a:lnTo>
                  <a:pt x="17572" y="290978"/>
                </a:lnTo>
                <a:lnTo>
                  <a:pt x="0" y="30855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BAD0281-4210-2A2F-5B0B-F71E71866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0" r="66191" b="74451"/>
          <a:stretch>
            <a:fillRect/>
          </a:stretch>
        </p:blipFill>
        <p:spPr>
          <a:xfrm>
            <a:off x="262506" y="26041"/>
            <a:ext cx="2394645" cy="1738863"/>
          </a:xfrm>
          <a:custGeom>
            <a:avLst/>
            <a:gdLst>
              <a:gd name="connsiteX0" fmla="*/ 535911 w 2394645"/>
              <a:gd name="connsiteY0" fmla="*/ 0 h 1738863"/>
              <a:gd name="connsiteX1" fmla="*/ 1847475 w 2394645"/>
              <a:gd name="connsiteY1" fmla="*/ 0 h 1738863"/>
              <a:gd name="connsiteX2" fmla="*/ 2394645 w 2394645"/>
              <a:gd name="connsiteY2" fmla="*/ 547170 h 1738863"/>
              <a:gd name="connsiteX3" fmla="*/ 1202952 w 2394645"/>
              <a:gd name="connsiteY3" fmla="*/ 1738863 h 1738863"/>
              <a:gd name="connsiteX4" fmla="*/ 0 w 2394645"/>
              <a:gd name="connsiteY4" fmla="*/ 535911 h 1738863"/>
              <a:gd name="connsiteX5" fmla="*/ 535911 w 2394645"/>
              <a:gd name="connsiteY5" fmla="*/ 0 h 1738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94645" h="1738863">
                <a:moveTo>
                  <a:pt x="535911" y="0"/>
                </a:moveTo>
                <a:lnTo>
                  <a:pt x="1847475" y="0"/>
                </a:lnTo>
                <a:lnTo>
                  <a:pt x="2394645" y="547170"/>
                </a:lnTo>
                <a:lnTo>
                  <a:pt x="1202952" y="1738863"/>
                </a:lnTo>
                <a:lnTo>
                  <a:pt x="0" y="535911"/>
                </a:lnTo>
                <a:lnTo>
                  <a:pt x="535911" y="0"/>
                </a:lnTo>
                <a:close/>
              </a:path>
            </a:pathLst>
          </a:cu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8249C69-DBC5-0F9E-8F0B-0E9278F31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891" t="4534" r="100000" b="9901"/>
          <a:stretch>
            <a:fillRect/>
          </a:stretch>
        </p:blipFill>
        <p:spPr>
          <a:xfrm>
            <a:off x="-2820756" y="334591"/>
            <a:ext cx="2820757" cy="5823499"/>
          </a:xfrm>
          <a:custGeom>
            <a:avLst/>
            <a:gdLst>
              <a:gd name="connsiteX0" fmla="*/ 2820757 w 2820757"/>
              <a:gd name="connsiteY0" fmla="*/ 0 h 5823499"/>
              <a:gd name="connsiteX1" fmla="*/ 2820757 w 2820757"/>
              <a:gd name="connsiteY1" fmla="*/ 489866 h 5823499"/>
              <a:gd name="connsiteX2" fmla="*/ 1739922 w 2820757"/>
              <a:gd name="connsiteY2" fmla="*/ 1570701 h 5823499"/>
              <a:gd name="connsiteX3" fmla="*/ 2820757 w 2820757"/>
              <a:gd name="connsiteY3" fmla="*/ 2651536 h 5823499"/>
              <a:gd name="connsiteX4" fmla="*/ 2820757 w 2820757"/>
              <a:gd name="connsiteY4" fmla="*/ 3201930 h 5823499"/>
              <a:gd name="connsiteX5" fmla="*/ 1752614 w 2820757"/>
              <a:gd name="connsiteY5" fmla="*/ 4270074 h 5823499"/>
              <a:gd name="connsiteX6" fmla="*/ 2820757 w 2820757"/>
              <a:gd name="connsiteY6" fmla="*/ 5338217 h 5823499"/>
              <a:gd name="connsiteX7" fmla="*/ 2820757 w 2820757"/>
              <a:gd name="connsiteY7" fmla="*/ 5823499 h 5823499"/>
              <a:gd name="connsiteX8" fmla="*/ 2712925 w 2820757"/>
              <a:gd name="connsiteY8" fmla="*/ 5715667 h 5823499"/>
              <a:gd name="connsiteX9" fmla="*/ 2803918 w 2820757"/>
              <a:gd name="connsiteY9" fmla="*/ 5624674 h 5823499"/>
              <a:gd name="connsiteX10" fmla="*/ 1600966 w 2820757"/>
              <a:gd name="connsiteY10" fmla="*/ 4421722 h 5823499"/>
              <a:gd name="connsiteX11" fmla="*/ 1509973 w 2820757"/>
              <a:gd name="connsiteY11" fmla="*/ 4512715 h 5823499"/>
              <a:gd name="connsiteX12" fmla="*/ 1356893 w 2820757"/>
              <a:gd name="connsiteY12" fmla="*/ 4359634 h 5823499"/>
              <a:gd name="connsiteX13" fmla="*/ 1447886 w 2820757"/>
              <a:gd name="connsiteY13" fmla="*/ 4268641 h 5823499"/>
              <a:gd name="connsiteX14" fmla="*/ 244934 w 2820757"/>
              <a:gd name="connsiteY14" fmla="*/ 3065689 h 5823499"/>
              <a:gd name="connsiteX15" fmla="*/ 153941 w 2820757"/>
              <a:gd name="connsiteY15" fmla="*/ 3156682 h 5823499"/>
              <a:gd name="connsiteX16" fmla="*/ 860 w 2820757"/>
              <a:gd name="connsiteY16" fmla="*/ 3003602 h 5823499"/>
              <a:gd name="connsiteX17" fmla="*/ 91853 w 2820757"/>
              <a:gd name="connsiteY17" fmla="*/ 2912609 h 5823499"/>
              <a:gd name="connsiteX18" fmla="*/ 0 w 2820757"/>
              <a:gd name="connsiteY18" fmla="*/ 2820756 h 5823499"/>
              <a:gd name="connsiteX19" fmla="*/ 151648 w 2820757"/>
              <a:gd name="connsiteY19" fmla="*/ 2669108 h 5823499"/>
              <a:gd name="connsiteX20" fmla="*/ 243501 w 2820757"/>
              <a:gd name="connsiteY20" fmla="*/ 2760961 h 5823499"/>
              <a:gd name="connsiteX21" fmla="*/ 1435194 w 2820757"/>
              <a:gd name="connsiteY21" fmla="*/ 1569269 h 5823499"/>
              <a:gd name="connsiteX22" fmla="*/ 1343341 w 2820757"/>
              <a:gd name="connsiteY22" fmla="*/ 1477416 h 5823499"/>
              <a:gd name="connsiteX23" fmla="*/ 1494989 w 2820757"/>
              <a:gd name="connsiteY23" fmla="*/ 1325768 h 5823499"/>
              <a:gd name="connsiteX24" fmla="*/ 1586841 w 2820757"/>
              <a:gd name="connsiteY24" fmla="*/ 1417621 h 5823499"/>
              <a:gd name="connsiteX25" fmla="*/ 2778534 w 2820757"/>
              <a:gd name="connsiteY25" fmla="*/ 225928 h 5823499"/>
              <a:gd name="connsiteX26" fmla="*/ 2686681 w 2820757"/>
              <a:gd name="connsiteY26" fmla="*/ 134075 h 5823499"/>
              <a:gd name="connsiteX27" fmla="*/ 2820757 w 2820757"/>
              <a:gd name="connsiteY27" fmla="*/ 0 h 5823499"/>
              <a:gd name="connsiteX28" fmla="*/ 1588274 w 2820757"/>
              <a:gd name="connsiteY28" fmla="*/ 1722349 h 5823499"/>
              <a:gd name="connsiteX29" fmla="*/ 396582 w 2820757"/>
              <a:gd name="connsiteY29" fmla="*/ 2914042 h 5823499"/>
              <a:gd name="connsiteX30" fmla="*/ 1599534 w 2820757"/>
              <a:gd name="connsiteY30" fmla="*/ 4116994 h 5823499"/>
              <a:gd name="connsiteX31" fmla="*/ 2791226 w 2820757"/>
              <a:gd name="connsiteY31" fmla="*/ 2925301 h 5823499"/>
              <a:gd name="connsiteX32" fmla="*/ 1588274 w 2820757"/>
              <a:gd name="connsiteY32" fmla="*/ 1722349 h 5823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820757" h="5823499">
                <a:moveTo>
                  <a:pt x="2820757" y="0"/>
                </a:moveTo>
                <a:lnTo>
                  <a:pt x="2820757" y="489866"/>
                </a:lnTo>
                <a:lnTo>
                  <a:pt x="1739922" y="1570701"/>
                </a:lnTo>
                <a:lnTo>
                  <a:pt x="2820757" y="2651536"/>
                </a:lnTo>
                <a:lnTo>
                  <a:pt x="2820757" y="3201930"/>
                </a:lnTo>
                <a:lnTo>
                  <a:pt x="1752614" y="4270074"/>
                </a:lnTo>
                <a:lnTo>
                  <a:pt x="2820757" y="5338217"/>
                </a:lnTo>
                <a:lnTo>
                  <a:pt x="2820757" y="5823499"/>
                </a:lnTo>
                <a:lnTo>
                  <a:pt x="2712925" y="5715667"/>
                </a:lnTo>
                <a:lnTo>
                  <a:pt x="2803918" y="5624674"/>
                </a:lnTo>
                <a:lnTo>
                  <a:pt x="1600966" y="4421722"/>
                </a:lnTo>
                <a:lnTo>
                  <a:pt x="1509973" y="4512715"/>
                </a:lnTo>
                <a:lnTo>
                  <a:pt x="1356893" y="4359634"/>
                </a:lnTo>
                <a:lnTo>
                  <a:pt x="1447886" y="4268641"/>
                </a:lnTo>
                <a:lnTo>
                  <a:pt x="244934" y="3065689"/>
                </a:lnTo>
                <a:lnTo>
                  <a:pt x="153941" y="3156682"/>
                </a:lnTo>
                <a:lnTo>
                  <a:pt x="860" y="3003602"/>
                </a:lnTo>
                <a:lnTo>
                  <a:pt x="91853" y="2912609"/>
                </a:lnTo>
                <a:lnTo>
                  <a:pt x="0" y="2820756"/>
                </a:lnTo>
                <a:lnTo>
                  <a:pt x="151648" y="2669108"/>
                </a:lnTo>
                <a:lnTo>
                  <a:pt x="243501" y="2760961"/>
                </a:lnTo>
                <a:lnTo>
                  <a:pt x="1435194" y="1569269"/>
                </a:lnTo>
                <a:lnTo>
                  <a:pt x="1343341" y="1477416"/>
                </a:lnTo>
                <a:lnTo>
                  <a:pt x="1494989" y="1325768"/>
                </a:lnTo>
                <a:lnTo>
                  <a:pt x="1586841" y="1417621"/>
                </a:lnTo>
                <a:lnTo>
                  <a:pt x="2778534" y="225928"/>
                </a:lnTo>
                <a:lnTo>
                  <a:pt x="2686681" y="134075"/>
                </a:lnTo>
                <a:lnTo>
                  <a:pt x="2820757" y="0"/>
                </a:lnTo>
                <a:close/>
                <a:moveTo>
                  <a:pt x="1588274" y="1722349"/>
                </a:moveTo>
                <a:lnTo>
                  <a:pt x="396582" y="2914042"/>
                </a:lnTo>
                <a:lnTo>
                  <a:pt x="1599534" y="4116994"/>
                </a:lnTo>
                <a:lnTo>
                  <a:pt x="2791226" y="2925301"/>
                </a:lnTo>
                <a:lnTo>
                  <a:pt x="1588274" y="1722349"/>
                </a:lnTo>
                <a:close/>
              </a:path>
            </a:pathLst>
          </a:cu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D0D1F2A-B564-AE76-195B-DB9822C964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02" r="83283" b="54713"/>
          <a:stretch>
            <a:fillRect/>
          </a:stretch>
        </p:blipFill>
        <p:spPr>
          <a:xfrm>
            <a:off x="0" y="713599"/>
            <a:ext cx="1313810" cy="2394645"/>
          </a:xfrm>
          <a:custGeom>
            <a:avLst/>
            <a:gdLst>
              <a:gd name="connsiteX0" fmla="*/ 110858 w 1313810"/>
              <a:gd name="connsiteY0" fmla="*/ 0 h 2394645"/>
              <a:gd name="connsiteX1" fmla="*/ 1313810 w 1313810"/>
              <a:gd name="connsiteY1" fmla="*/ 1202952 h 2394645"/>
              <a:gd name="connsiteX2" fmla="*/ 122117 w 1313810"/>
              <a:gd name="connsiteY2" fmla="*/ 2394645 h 2394645"/>
              <a:gd name="connsiteX3" fmla="*/ 0 w 1313810"/>
              <a:gd name="connsiteY3" fmla="*/ 2272528 h 2394645"/>
              <a:gd name="connsiteX4" fmla="*/ 0 w 1313810"/>
              <a:gd name="connsiteY4" fmla="*/ 110858 h 2394645"/>
              <a:gd name="connsiteX5" fmla="*/ 110858 w 1313810"/>
              <a:gd name="connsiteY5" fmla="*/ 0 h 2394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3810" h="2394645">
                <a:moveTo>
                  <a:pt x="110858" y="0"/>
                </a:moveTo>
                <a:lnTo>
                  <a:pt x="1313810" y="1202952"/>
                </a:lnTo>
                <a:lnTo>
                  <a:pt x="122117" y="2394645"/>
                </a:lnTo>
                <a:lnTo>
                  <a:pt x="0" y="2272528"/>
                </a:lnTo>
                <a:lnTo>
                  <a:pt x="0" y="110858"/>
                </a:lnTo>
                <a:lnTo>
                  <a:pt x="110858" y="0"/>
                </a:lnTo>
                <a:close/>
              </a:path>
            </a:pathLst>
          </a:cu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FBC89C0-99C0-BC2C-BDA2-53BEC4C31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94" t="10289" r="48937" b="54526"/>
          <a:stretch>
            <a:fillRect/>
          </a:stretch>
        </p:blipFill>
        <p:spPr>
          <a:xfrm>
            <a:off x="1618538" y="726291"/>
            <a:ext cx="2394644" cy="2394645"/>
          </a:xfrm>
          <a:custGeom>
            <a:avLst/>
            <a:gdLst>
              <a:gd name="connsiteX0" fmla="*/ 1191692 w 2394644"/>
              <a:gd name="connsiteY0" fmla="*/ 0 h 2394645"/>
              <a:gd name="connsiteX1" fmla="*/ 2394644 w 2394644"/>
              <a:gd name="connsiteY1" fmla="*/ 1202952 h 2394645"/>
              <a:gd name="connsiteX2" fmla="*/ 1202952 w 2394644"/>
              <a:gd name="connsiteY2" fmla="*/ 2394645 h 2394645"/>
              <a:gd name="connsiteX3" fmla="*/ 0 w 2394644"/>
              <a:gd name="connsiteY3" fmla="*/ 1191693 h 2394645"/>
              <a:gd name="connsiteX4" fmla="*/ 1191692 w 2394644"/>
              <a:gd name="connsiteY4" fmla="*/ 0 h 2394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4644" h="2394645">
                <a:moveTo>
                  <a:pt x="1191692" y="0"/>
                </a:moveTo>
                <a:lnTo>
                  <a:pt x="2394644" y="1202952"/>
                </a:lnTo>
                <a:lnTo>
                  <a:pt x="1202952" y="2394645"/>
                </a:lnTo>
                <a:lnTo>
                  <a:pt x="0" y="1191693"/>
                </a:lnTo>
                <a:lnTo>
                  <a:pt x="1191692" y="0"/>
                </a:lnTo>
                <a:close/>
              </a:path>
            </a:pathLst>
          </a:cu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E36106A-0CAE-6300-320F-AAEA3B702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2" t="30027" r="66029" b="34789"/>
          <a:stretch>
            <a:fillRect/>
          </a:stretch>
        </p:blipFill>
        <p:spPr>
          <a:xfrm>
            <a:off x="275198" y="2069632"/>
            <a:ext cx="2394645" cy="2394645"/>
          </a:xfrm>
          <a:custGeom>
            <a:avLst/>
            <a:gdLst>
              <a:gd name="connsiteX0" fmla="*/ 1191693 w 2394645"/>
              <a:gd name="connsiteY0" fmla="*/ 0 h 2394645"/>
              <a:gd name="connsiteX1" fmla="*/ 2394645 w 2394645"/>
              <a:gd name="connsiteY1" fmla="*/ 1202952 h 2394645"/>
              <a:gd name="connsiteX2" fmla="*/ 1202952 w 2394645"/>
              <a:gd name="connsiteY2" fmla="*/ 2394645 h 2394645"/>
              <a:gd name="connsiteX3" fmla="*/ 0 w 2394645"/>
              <a:gd name="connsiteY3" fmla="*/ 1191692 h 2394645"/>
              <a:gd name="connsiteX4" fmla="*/ 1191693 w 2394645"/>
              <a:gd name="connsiteY4" fmla="*/ 0 h 2394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4645" h="2394645">
                <a:moveTo>
                  <a:pt x="1191693" y="0"/>
                </a:moveTo>
                <a:lnTo>
                  <a:pt x="2394645" y="1202952"/>
                </a:lnTo>
                <a:lnTo>
                  <a:pt x="1202952" y="2394645"/>
                </a:lnTo>
                <a:lnTo>
                  <a:pt x="0" y="1191692"/>
                </a:lnTo>
                <a:lnTo>
                  <a:pt x="1191693" y="0"/>
                </a:lnTo>
                <a:close/>
              </a:path>
            </a:pathLst>
          </a:cu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C2B5D8F-CF74-8253-3D3C-459D84E0F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48" t="30213" r="31683" b="34602"/>
          <a:stretch>
            <a:fillRect/>
          </a:stretch>
        </p:blipFill>
        <p:spPr>
          <a:xfrm>
            <a:off x="2974571" y="2082324"/>
            <a:ext cx="2394645" cy="2394644"/>
          </a:xfrm>
          <a:custGeom>
            <a:avLst/>
            <a:gdLst>
              <a:gd name="connsiteX0" fmla="*/ 1191693 w 2394645"/>
              <a:gd name="connsiteY0" fmla="*/ 0 h 2394644"/>
              <a:gd name="connsiteX1" fmla="*/ 2394645 w 2394645"/>
              <a:gd name="connsiteY1" fmla="*/ 1202951 h 2394644"/>
              <a:gd name="connsiteX2" fmla="*/ 1202952 w 2394645"/>
              <a:gd name="connsiteY2" fmla="*/ 2394644 h 2394644"/>
              <a:gd name="connsiteX3" fmla="*/ 0 w 2394645"/>
              <a:gd name="connsiteY3" fmla="*/ 1191692 h 2394644"/>
              <a:gd name="connsiteX4" fmla="*/ 1191693 w 2394645"/>
              <a:gd name="connsiteY4" fmla="*/ 0 h 2394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4645" h="2394644">
                <a:moveTo>
                  <a:pt x="1191693" y="0"/>
                </a:moveTo>
                <a:lnTo>
                  <a:pt x="2394645" y="1202951"/>
                </a:lnTo>
                <a:lnTo>
                  <a:pt x="1202952" y="2394644"/>
                </a:lnTo>
                <a:lnTo>
                  <a:pt x="0" y="1191692"/>
                </a:lnTo>
                <a:lnTo>
                  <a:pt x="1191693" y="0"/>
                </a:lnTo>
                <a:close/>
              </a:path>
            </a:pathLst>
          </a:cu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8FDAFD8-5001-8169-CD55-F9CD845EC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65" r="83122" b="15051"/>
          <a:stretch>
            <a:fillRect/>
          </a:stretch>
        </p:blipFill>
        <p:spPr>
          <a:xfrm>
            <a:off x="1" y="3412972"/>
            <a:ext cx="1326501" cy="2394645"/>
          </a:xfrm>
          <a:custGeom>
            <a:avLst/>
            <a:gdLst>
              <a:gd name="connsiteX0" fmla="*/ 123549 w 1326501"/>
              <a:gd name="connsiteY0" fmla="*/ 0 h 2394645"/>
              <a:gd name="connsiteX1" fmla="*/ 1326501 w 1326501"/>
              <a:gd name="connsiteY1" fmla="*/ 1202952 h 2394645"/>
              <a:gd name="connsiteX2" fmla="*/ 134809 w 1326501"/>
              <a:gd name="connsiteY2" fmla="*/ 2394645 h 2394645"/>
              <a:gd name="connsiteX3" fmla="*/ 0 w 1326501"/>
              <a:gd name="connsiteY3" fmla="*/ 2259836 h 2394645"/>
              <a:gd name="connsiteX4" fmla="*/ 0 w 1326501"/>
              <a:gd name="connsiteY4" fmla="*/ 123549 h 2394645"/>
              <a:gd name="connsiteX5" fmla="*/ 123549 w 1326501"/>
              <a:gd name="connsiteY5" fmla="*/ 0 h 2394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6501" h="2394645">
                <a:moveTo>
                  <a:pt x="123549" y="0"/>
                </a:moveTo>
                <a:lnTo>
                  <a:pt x="1326501" y="1202952"/>
                </a:lnTo>
                <a:lnTo>
                  <a:pt x="134809" y="2394645"/>
                </a:lnTo>
                <a:lnTo>
                  <a:pt x="0" y="2259836"/>
                </a:lnTo>
                <a:lnTo>
                  <a:pt x="0" y="123549"/>
                </a:lnTo>
                <a:lnTo>
                  <a:pt x="123549" y="0"/>
                </a:lnTo>
                <a:close/>
              </a:path>
            </a:pathLst>
          </a:cu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E156161-FC4B-2974-7C7D-7DBACF08F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56" t="49951" r="48775" b="14864"/>
          <a:stretch>
            <a:fillRect/>
          </a:stretch>
        </p:blipFill>
        <p:spPr>
          <a:xfrm>
            <a:off x="1631230" y="3425664"/>
            <a:ext cx="2394644" cy="2394645"/>
          </a:xfrm>
          <a:custGeom>
            <a:avLst/>
            <a:gdLst>
              <a:gd name="connsiteX0" fmla="*/ 1191692 w 2394644"/>
              <a:gd name="connsiteY0" fmla="*/ 0 h 2394645"/>
              <a:gd name="connsiteX1" fmla="*/ 2394644 w 2394644"/>
              <a:gd name="connsiteY1" fmla="*/ 1202952 h 2394645"/>
              <a:gd name="connsiteX2" fmla="*/ 1202951 w 2394644"/>
              <a:gd name="connsiteY2" fmla="*/ 2394645 h 2394645"/>
              <a:gd name="connsiteX3" fmla="*/ 0 w 2394644"/>
              <a:gd name="connsiteY3" fmla="*/ 1191693 h 2394645"/>
              <a:gd name="connsiteX4" fmla="*/ 1191692 w 2394644"/>
              <a:gd name="connsiteY4" fmla="*/ 0 h 2394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4644" h="2394645">
                <a:moveTo>
                  <a:pt x="1191692" y="0"/>
                </a:moveTo>
                <a:lnTo>
                  <a:pt x="2394644" y="1202952"/>
                </a:lnTo>
                <a:lnTo>
                  <a:pt x="1202951" y="2394645"/>
                </a:lnTo>
                <a:lnTo>
                  <a:pt x="0" y="1191693"/>
                </a:lnTo>
                <a:lnTo>
                  <a:pt x="1191692" y="0"/>
                </a:lnTo>
                <a:close/>
              </a:path>
            </a:pathLst>
          </a:cu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8F7605B-170F-F206-9A8D-DAC8E1075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3" t="69689" r="65868"/>
          <a:stretch>
            <a:fillRect/>
          </a:stretch>
        </p:blipFill>
        <p:spPr>
          <a:xfrm>
            <a:off x="287890" y="4769005"/>
            <a:ext cx="2394645" cy="2062953"/>
          </a:xfrm>
          <a:custGeom>
            <a:avLst/>
            <a:gdLst>
              <a:gd name="connsiteX0" fmla="*/ 1191693 w 2394645"/>
              <a:gd name="connsiteY0" fmla="*/ 0 h 2062953"/>
              <a:gd name="connsiteX1" fmla="*/ 2394645 w 2394645"/>
              <a:gd name="connsiteY1" fmla="*/ 1202951 h 2062953"/>
              <a:gd name="connsiteX2" fmla="*/ 1534643 w 2394645"/>
              <a:gd name="connsiteY2" fmla="*/ 2062953 h 2062953"/>
              <a:gd name="connsiteX3" fmla="*/ 871261 w 2394645"/>
              <a:gd name="connsiteY3" fmla="*/ 2062953 h 2062953"/>
              <a:gd name="connsiteX4" fmla="*/ 0 w 2394645"/>
              <a:gd name="connsiteY4" fmla="*/ 1191692 h 2062953"/>
              <a:gd name="connsiteX5" fmla="*/ 1191693 w 2394645"/>
              <a:gd name="connsiteY5" fmla="*/ 0 h 2062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94645" h="2062953">
                <a:moveTo>
                  <a:pt x="1191693" y="0"/>
                </a:moveTo>
                <a:lnTo>
                  <a:pt x="2394645" y="1202951"/>
                </a:lnTo>
                <a:lnTo>
                  <a:pt x="1534643" y="2062953"/>
                </a:lnTo>
                <a:lnTo>
                  <a:pt x="871261" y="2062953"/>
                </a:lnTo>
                <a:lnTo>
                  <a:pt x="0" y="1191692"/>
                </a:lnTo>
                <a:lnTo>
                  <a:pt x="1191693" y="0"/>
                </a:lnTo>
                <a:close/>
              </a:path>
            </a:pathLst>
          </a:cu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0F09CBB-9ED2-D9B1-73FF-95548E0CBD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427" r="89110"/>
          <a:stretch>
            <a:fillRect/>
          </a:stretch>
        </p:blipFill>
        <p:spPr>
          <a:xfrm>
            <a:off x="0" y="6112345"/>
            <a:ext cx="855854" cy="719613"/>
          </a:xfrm>
          <a:custGeom>
            <a:avLst/>
            <a:gdLst>
              <a:gd name="connsiteX0" fmla="*/ 136241 w 855854"/>
              <a:gd name="connsiteY0" fmla="*/ 0 h 719613"/>
              <a:gd name="connsiteX1" fmla="*/ 855854 w 855854"/>
              <a:gd name="connsiteY1" fmla="*/ 719613 h 719613"/>
              <a:gd name="connsiteX2" fmla="*/ 0 w 855854"/>
              <a:gd name="connsiteY2" fmla="*/ 719613 h 719613"/>
              <a:gd name="connsiteX3" fmla="*/ 0 w 855854"/>
              <a:gd name="connsiteY3" fmla="*/ 45745 h 719613"/>
              <a:gd name="connsiteX4" fmla="*/ 45248 w 855854"/>
              <a:gd name="connsiteY4" fmla="*/ 90993 h 719613"/>
              <a:gd name="connsiteX5" fmla="*/ 136241 w 855854"/>
              <a:gd name="connsiteY5" fmla="*/ 0 h 71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5854" h="719613">
                <a:moveTo>
                  <a:pt x="136241" y="0"/>
                </a:moveTo>
                <a:lnTo>
                  <a:pt x="855854" y="719613"/>
                </a:lnTo>
                <a:lnTo>
                  <a:pt x="0" y="719613"/>
                </a:lnTo>
                <a:lnTo>
                  <a:pt x="0" y="45745"/>
                </a:lnTo>
                <a:lnTo>
                  <a:pt x="45248" y="90993"/>
                </a:lnTo>
                <a:lnTo>
                  <a:pt x="136241" y="0"/>
                </a:lnTo>
                <a:close/>
              </a:path>
            </a:pathLst>
          </a:cu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053414C-3258-3D2C-55A4-C8B226FF04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0" t="100000" r="72915" b="-10701"/>
          <a:stretch>
            <a:fillRect/>
          </a:stretch>
        </p:blipFill>
        <p:spPr>
          <a:xfrm>
            <a:off x="855855" y="6831958"/>
            <a:ext cx="1272839" cy="728272"/>
          </a:xfrm>
          <a:custGeom>
            <a:avLst/>
            <a:gdLst>
              <a:gd name="connsiteX0" fmla="*/ 0 w 1272839"/>
              <a:gd name="connsiteY0" fmla="*/ 0 h 728272"/>
              <a:gd name="connsiteX1" fmla="*/ 303296 w 1272839"/>
              <a:gd name="connsiteY1" fmla="*/ 0 h 728272"/>
              <a:gd name="connsiteX2" fmla="*/ 634987 w 1272839"/>
              <a:gd name="connsiteY2" fmla="*/ 331691 h 728272"/>
              <a:gd name="connsiteX3" fmla="*/ 966678 w 1272839"/>
              <a:gd name="connsiteY3" fmla="*/ 0 h 728272"/>
              <a:gd name="connsiteX4" fmla="*/ 1272839 w 1272839"/>
              <a:gd name="connsiteY4" fmla="*/ 0 h 728272"/>
              <a:gd name="connsiteX5" fmla="*/ 788068 w 1272839"/>
              <a:gd name="connsiteY5" fmla="*/ 484771 h 728272"/>
              <a:gd name="connsiteX6" fmla="*/ 879920 w 1272839"/>
              <a:gd name="connsiteY6" fmla="*/ 576624 h 728272"/>
              <a:gd name="connsiteX7" fmla="*/ 728272 w 1272839"/>
              <a:gd name="connsiteY7" fmla="*/ 728272 h 728272"/>
              <a:gd name="connsiteX8" fmla="*/ 636420 w 1272839"/>
              <a:gd name="connsiteY8" fmla="*/ 636419 h 728272"/>
              <a:gd name="connsiteX9" fmla="*/ 545427 w 1272839"/>
              <a:gd name="connsiteY9" fmla="*/ 727412 h 728272"/>
              <a:gd name="connsiteX10" fmla="*/ 392346 w 1272839"/>
              <a:gd name="connsiteY10" fmla="*/ 574332 h 728272"/>
              <a:gd name="connsiteX11" fmla="*/ 483339 w 1272839"/>
              <a:gd name="connsiteY11" fmla="*/ 483339 h 728272"/>
              <a:gd name="connsiteX12" fmla="*/ 0 w 1272839"/>
              <a:gd name="connsiteY12" fmla="*/ 0 h 728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72839" h="728272">
                <a:moveTo>
                  <a:pt x="0" y="0"/>
                </a:moveTo>
                <a:lnTo>
                  <a:pt x="303296" y="0"/>
                </a:lnTo>
                <a:lnTo>
                  <a:pt x="634987" y="331691"/>
                </a:lnTo>
                <a:lnTo>
                  <a:pt x="966678" y="0"/>
                </a:lnTo>
                <a:lnTo>
                  <a:pt x="1272839" y="0"/>
                </a:lnTo>
                <a:lnTo>
                  <a:pt x="788068" y="484771"/>
                </a:lnTo>
                <a:lnTo>
                  <a:pt x="879920" y="576624"/>
                </a:lnTo>
                <a:lnTo>
                  <a:pt x="728272" y="728272"/>
                </a:lnTo>
                <a:lnTo>
                  <a:pt x="636420" y="636419"/>
                </a:lnTo>
                <a:lnTo>
                  <a:pt x="545427" y="727412"/>
                </a:lnTo>
                <a:lnTo>
                  <a:pt x="392346" y="574332"/>
                </a:lnTo>
                <a:lnTo>
                  <a:pt x="483339" y="483339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D8DB8F-E025-859A-3971-22F6C162B02A}"/>
              </a:ext>
            </a:extLst>
          </p:cNvPr>
          <p:cNvSpPr txBox="1"/>
          <p:nvPr/>
        </p:nvSpPr>
        <p:spPr>
          <a:xfrm>
            <a:off x="4966855" y="26041"/>
            <a:ext cx="7225145" cy="7355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sto MT" panose="02040603050505030304" pitchFamily="18" charset="0"/>
              </a:rPr>
              <a:t>Features Offered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Dynamic Toll Calculation</a:t>
            </a:r>
          </a:p>
          <a:p>
            <a:r>
              <a:rPr lang="en-US" dirty="0"/>
              <a:t>	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Adaptive Toll Rates: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Calculates tolls based on current congestion 	levels (low, medium, high).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Ensures fair and dynamic tolling in varying traffic 	conditions.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Distance-Based Calculation: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	Utilizes the Haversine formula to compute 	distances traveled.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	Accurate toll charges proportional to the 	distance 	covered by each vehicle.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Real-Time Vehicle Simulation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Step-Wise Movement: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Vehicles move from start to end locations in 	defined steps.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Realistic simulation of vehicle travel paths over 	time.</a:t>
            </a: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2"/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Vehicle Tracking: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Continuous monitoring of vehicle locations.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Detection of toll zone crossings for dynamic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toll application.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583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56A7007D-7976-84F6-5618-E96F4369BEE6}"/>
              </a:ext>
            </a:extLst>
          </p:cNvPr>
          <p:cNvGrpSpPr/>
          <p:nvPr/>
        </p:nvGrpSpPr>
        <p:grpSpPr>
          <a:xfrm>
            <a:off x="6416041" y="1"/>
            <a:ext cx="6296095" cy="6857999"/>
            <a:chOff x="6096001" y="2"/>
            <a:chExt cx="6296095" cy="6857999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75FEC41-3EAE-07BD-437E-FDB8C8F93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305" t="431" b="75663"/>
            <a:stretch>
              <a:fillRect/>
            </a:stretch>
          </p:blipFill>
          <p:spPr>
            <a:xfrm>
              <a:off x="10567004" y="2"/>
              <a:ext cx="1624997" cy="1639413"/>
            </a:xfrm>
            <a:custGeom>
              <a:avLst/>
              <a:gdLst>
                <a:gd name="connsiteX0" fmla="*/ 409853 w 1624997"/>
                <a:gd name="connsiteY0" fmla="*/ 0 h 1639413"/>
                <a:gd name="connsiteX1" fmla="*/ 1405192 w 1624997"/>
                <a:gd name="connsiteY1" fmla="*/ 0 h 1639413"/>
                <a:gd name="connsiteX2" fmla="*/ 1624997 w 1624997"/>
                <a:gd name="connsiteY2" fmla="*/ 439611 h 1639413"/>
                <a:gd name="connsiteX3" fmla="*/ 1624997 w 1624997"/>
                <a:gd name="connsiteY3" fmla="*/ 1199803 h 1639413"/>
                <a:gd name="connsiteX4" fmla="*/ 1405192 w 1624997"/>
                <a:gd name="connsiteY4" fmla="*/ 1639413 h 1639413"/>
                <a:gd name="connsiteX5" fmla="*/ 409853 w 1624997"/>
                <a:gd name="connsiteY5" fmla="*/ 1639413 h 1639413"/>
                <a:gd name="connsiteX6" fmla="*/ 0 w 1624997"/>
                <a:gd name="connsiteY6" fmla="*/ 819707 h 1639413"/>
                <a:gd name="connsiteX7" fmla="*/ 409853 w 1624997"/>
                <a:gd name="connsiteY7" fmla="*/ 0 h 163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24997" h="1639413">
                  <a:moveTo>
                    <a:pt x="409853" y="0"/>
                  </a:moveTo>
                  <a:lnTo>
                    <a:pt x="1405192" y="0"/>
                  </a:lnTo>
                  <a:lnTo>
                    <a:pt x="1624997" y="439611"/>
                  </a:lnTo>
                  <a:lnTo>
                    <a:pt x="1624997" y="1199803"/>
                  </a:lnTo>
                  <a:lnTo>
                    <a:pt x="1405192" y="1639413"/>
                  </a:lnTo>
                  <a:lnTo>
                    <a:pt x="409853" y="1639413"/>
                  </a:lnTo>
                  <a:lnTo>
                    <a:pt x="0" y="819707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FD356554-7F5D-1C2E-D806-67B836570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574" t="13233" r="18960" b="62862"/>
            <a:stretch>
              <a:fillRect/>
            </a:stretch>
          </p:blipFill>
          <p:spPr>
            <a:xfrm>
              <a:off x="9076669" y="877940"/>
              <a:ext cx="1815045" cy="1639412"/>
            </a:xfrm>
            <a:custGeom>
              <a:avLst/>
              <a:gdLst>
                <a:gd name="connsiteX0" fmla="*/ 409853 w 1815045"/>
                <a:gd name="connsiteY0" fmla="*/ 0 h 1639412"/>
                <a:gd name="connsiteX1" fmla="*/ 1405192 w 1815045"/>
                <a:gd name="connsiteY1" fmla="*/ 0 h 1639412"/>
                <a:gd name="connsiteX2" fmla="*/ 1815045 w 1815045"/>
                <a:gd name="connsiteY2" fmla="*/ 819707 h 1639412"/>
                <a:gd name="connsiteX3" fmla="*/ 1405192 w 1815045"/>
                <a:gd name="connsiteY3" fmla="*/ 1639412 h 1639412"/>
                <a:gd name="connsiteX4" fmla="*/ 409853 w 1815045"/>
                <a:gd name="connsiteY4" fmla="*/ 1639412 h 1639412"/>
                <a:gd name="connsiteX5" fmla="*/ 0 w 1815045"/>
                <a:gd name="connsiteY5" fmla="*/ 819707 h 1639412"/>
                <a:gd name="connsiteX6" fmla="*/ 409853 w 1815045"/>
                <a:gd name="connsiteY6" fmla="*/ 0 h 1639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5045" h="1639412">
                  <a:moveTo>
                    <a:pt x="409853" y="0"/>
                  </a:moveTo>
                  <a:lnTo>
                    <a:pt x="1405192" y="0"/>
                  </a:lnTo>
                  <a:lnTo>
                    <a:pt x="1815045" y="819707"/>
                  </a:lnTo>
                  <a:lnTo>
                    <a:pt x="1405192" y="1639412"/>
                  </a:lnTo>
                  <a:lnTo>
                    <a:pt x="409853" y="1639412"/>
                  </a:lnTo>
                  <a:lnTo>
                    <a:pt x="0" y="819707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DD70999-741E-4C80-C145-18AA2A144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42" t="25640" r="40691" b="50455"/>
            <a:stretch>
              <a:fillRect/>
            </a:stretch>
          </p:blipFill>
          <p:spPr>
            <a:xfrm>
              <a:off x="7586335" y="1728825"/>
              <a:ext cx="1815045" cy="1639413"/>
            </a:xfrm>
            <a:custGeom>
              <a:avLst/>
              <a:gdLst>
                <a:gd name="connsiteX0" fmla="*/ 409853 w 1815045"/>
                <a:gd name="connsiteY0" fmla="*/ 0 h 1639413"/>
                <a:gd name="connsiteX1" fmla="*/ 1405192 w 1815045"/>
                <a:gd name="connsiteY1" fmla="*/ 0 h 1639413"/>
                <a:gd name="connsiteX2" fmla="*/ 1815045 w 1815045"/>
                <a:gd name="connsiteY2" fmla="*/ 819706 h 1639413"/>
                <a:gd name="connsiteX3" fmla="*/ 1405192 w 1815045"/>
                <a:gd name="connsiteY3" fmla="*/ 1639413 h 1639413"/>
                <a:gd name="connsiteX4" fmla="*/ 409853 w 1815045"/>
                <a:gd name="connsiteY4" fmla="*/ 1639413 h 1639413"/>
                <a:gd name="connsiteX5" fmla="*/ 0 w 1815045"/>
                <a:gd name="connsiteY5" fmla="*/ 819706 h 1639413"/>
                <a:gd name="connsiteX6" fmla="*/ 409853 w 1815045"/>
                <a:gd name="connsiteY6" fmla="*/ 0 h 163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5045" h="1639413">
                  <a:moveTo>
                    <a:pt x="409853" y="0"/>
                  </a:moveTo>
                  <a:lnTo>
                    <a:pt x="1405192" y="0"/>
                  </a:lnTo>
                  <a:lnTo>
                    <a:pt x="1815045" y="819706"/>
                  </a:lnTo>
                  <a:lnTo>
                    <a:pt x="1405192" y="1639413"/>
                  </a:lnTo>
                  <a:lnTo>
                    <a:pt x="409853" y="1639413"/>
                  </a:lnTo>
                  <a:lnTo>
                    <a:pt x="0" y="819706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16FB1332-3A32-5A7D-0148-35320EB6C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305" t="25990" b="50105"/>
            <a:stretch>
              <a:fillRect/>
            </a:stretch>
          </p:blipFill>
          <p:spPr>
            <a:xfrm>
              <a:off x="10567004" y="1752793"/>
              <a:ext cx="1624997" cy="1639413"/>
            </a:xfrm>
            <a:custGeom>
              <a:avLst/>
              <a:gdLst>
                <a:gd name="connsiteX0" fmla="*/ 409853 w 1624997"/>
                <a:gd name="connsiteY0" fmla="*/ 0 h 1639413"/>
                <a:gd name="connsiteX1" fmla="*/ 1405192 w 1624997"/>
                <a:gd name="connsiteY1" fmla="*/ 0 h 1639413"/>
                <a:gd name="connsiteX2" fmla="*/ 1624997 w 1624997"/>
                <a:gd name="connsiteY2" fmla="*/ 439610 h 1639413"/>
                <a:gd name="connsiteX3" fmla="*/ 1624997 w 1624997"/>
                <a:gd name="connsiteY3" fmla="*/ 1199803 h 1639413"/>
                <a:gd name="connsiteX4" fmla="*/ 1405192 w 1624997"/>
                <a:gd name="connsiteY4" fmla="*/ 1639413 h 1639413"/>
                <a:gd name="connsiteX5" fmla="*/ 409853 w 1624997"/>
                <a:gd name="connsiteY5" fmla="*/ 1639413 h 1639413"/>
                <a:gd name="connsiteX6" fmla="*/ 0 w 1624997"/>
                <a:gd name="connsiteY6" fmla="*/ 819706 h 1639413"/>
                <a:gd name="connsiteX7" fmla="*/ 409853 w 1624997"/>
                <a:gd name="connsiteY7" fmla="*/ 0 h 163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24997" h="1639413">
                  <a:moveTo>
                    <a:pt x="409853" y="0"/>
                  </a:moveTo>
                  <a:lnTo>
                    <a:pt x="1405192" y="0"/>
                  </a:lnTo>
                  <a:lnTo>
                    <a:pt x="1624997" y="439610"/>
                  </a:lnTo>
                  <a:lnTo>
                    <a:pt x="1624997" y="1199803"/>
                  </a:lnTo>
                  <a:lnTo>
                    <a:pt x="1405192" y="1639413"/>
                  </a:lnTo>
                  <a:lnTo>
                    <a:pt x="409853" y="1639413"/>
                  </a:lnTo>
                  <a:lnTo>
                    <a:pt x="0" y="819706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CE1DF206-4E29-3537-0185-B71C893816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11" t="38047" r="62423" b="38047"/>
            <a:stretch>
              <a:fillRect/>
            </a:stretch>
          </p:blipFill>
          <p:spPr>
            <a:xfrm>
              <a:off x="6096001" y="2579708"/>
              <a:ext cx="1815045" cy="1639413"/>
            </a:xfrm>
            <a:custGeom>
              <a:avLst/>
              <a:gdLst>
                <a:gd name="connsiteX0" fmla="*/ 409853 w 1815045"/>
                <a:gd name="connsiteY0" fmla="*/ 0 h 1639413"/>
                <a:gd name="connsiteX1" fmla="*/ 1405192 w 1815045"/>
                <a:gd name="connsiteY1" fmla="*/ 0 h 1639413"/>
                <a:gd name="connsiteX2" fmla="*/ 1815045 w 1815045"/>
                <a:gd name="connsiteY2" fmla="*/ 819708 h 1639413"/>
                <a:gd name="connsiteX3" fmla="*/ 1405192 w 1815045"/>
                <a:gd name="connsiteY3" fmla="*/ 1639413 h 1639413"/>
                <a:gd name="connsiteX4" fmla="*/ 409853 w 1815045"/>
                <a:gd name="connsiteY4" fmla="*/ 1639413 h 1639413"/>
                <a:gd name="connsiteX5" fmla="*/ 0 w 1815045"/>
                <a:gd name="connsiteY5" fmla="*/ 819708 h 1639413"/>
                <a:gd name="connsiteX6" fmla="*/ 409853 w 1815045"/>
                <a:gd name="connsiteY6" fmla="*/ 0 h 163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5045" h="1639413">
                  <a:moveTo>
                    <a:pt x="409853" y="0"/>
                  </a:moveTo>
                  <a:lnTo>
                    <a:pt x="1405192" y="0"/>
                  </a:lnTo>
                  <a:lnTo>
                    <a:pt x="1815045" y="819708"/>
                  </a:lnTo>
                  <a:lnTo>
                    <a:pt x="1405192" y="1639413"/>
                  </a:lnTo>
                  <a:lnTo>
                    <a:pt x="409853" y="1639413"/>
                  </a:lnTo>
                  <a:lnTo>
                    <a:pt x="0" y="819708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F4E21133-268F-DE55-BC3C-9F6D5DD4F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574" t="38428" r="18960" b="37667"/>
            <a:stretch>
              <a:fillRect/>
            </a:stretch>
          </p:blipFill>
          <p:spPr>
            <a:xfrm>
              <a:off x="9076669" y="2605804"/>
              <a:ext cx="1815045" cy="1639413"/>
            </a:xfrm>
            <a:custGeom>
              <a:avLst/>
              <a:gdLst>
                <a:gd name="connsiteX0" fmla="*/ 409853 w 1815045"/>
                <a:gd name="connsiteY0" fmla="*/ 0 h 1639413"/>
                <a:gd name="connsiteX1" fmla="*/ 1405192 w 1815045"/>
                <a:gd name="connsiteY1" fmla="*/ 0 h 1639413"/>
                <a:gd name="connsiteX2" fmla="*/ 1815045 w 1815045"/>
                <a:gd name="connsiteY2" fmla="*/ 819707 h 1639413"/>
                <a:gd name="connsiteX3" fmla="*/ 1405192 w 1815045"/>
                <a:gd name="connsiteY3" fmla="*/ 1639413 h 1639413"/>
                <a:gd name="connsiteX4" fmla="*/ 409853 w 1815045"/>
                <a:gd name="connsiteY4" fmla="*/ 1639413 h 1639413"/>
                <a:gd name="connsiteX5" fmla="*/ 0 w 1815045"/>
                <a:gd name="connsiteY5" fmla="*/ 819707 h 1639413"/>
                <a:gd name="connsiteX6" fmla="*/ 409853 w 1815045"/>
                <a:gd name="connsiteY6" fmla="*/ 0 h 163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5045" h="1639413">
                  <a:moveTo>
                    <a:pt x="409853" y="0"/>
                  </a:moveTo>
                  <a:lnTo>
                    <a:pt x="1405192" y="0"/>
                  </a:lnTo>
                  <a:lnTo>
                    <a:pt x="1815045" y="819707"/>
                  </a:lnTo>
                  <a:lnTo>
                    <a:pt x="1405192" y="1639413"/>
                  </a:lnTo>
                  <a:lnTo>
                    <a:pt x="409853" y="1639413"/>
                  </a:lnTo>
                  <a:lnTo>
                    <a:pt x="0" y="819707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CCED388-73CA-EE2D-CA1C-93AA979F5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696" t="50968" r="40838" b="25127"/>
            <a:stretch>
              <a:fillRect/>
            </a:stretch>
          </p:blipFill>
          <p:spPr>
            <a:xfrm>
              <a:off x="7576288" y="3465797"/>
              <a:ext cx="1815045" cy="1639413"/>
            </a:xfrm>
            <a:custGeom>
              <a:avLst/>
              <a:gdLst>
                <a:gd name="connsiteX0" fmla="*/ 409853 w 1815045"/>
                <a:gd name="connsiteY0" fmla="*/ 0 h 1639413"/>
                <a:gd name="connsiteX1" fmla="*/ 1405192 w 1815045"/>
                <a:gd name="connsiteY1" fmla="*/ 0 h 1639413"/>
                <a:gd name="connsiteX2" fmla="*/ 1815045 w 1815045"/>
                <a:gd name="connsiteY2" fmla="*/ 819707 h 1639413"/>
                <a:gd name="connsiteX3" fmla="*/ 1405192 w 1815045"/>
                <a:gd name="connsiteY3" fmla="*/ 1639413 h 1639413"/>
                <a:gd name="connsiteX4" fmla="*/ 409853 w 1815045"/>
                <a:gd name="connsiteY4" fmla="*/ 1639413 h 1639413"/>
                <a:gd name="connsiteX5" fmla="*/ 0 w 1815045"/>
                <a:gd name="connsiteY5" fmla="*/ 819707 h 1639413"/>
                <a:gd name="connsiteX6" fmla="*/ 409853 w 1815045"/>
                <a:gd name="connsiteY6" fmla="*/ 0 h 163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5045" h="1639413">
                  <a:moveTo>
                    <a:pt x="409853" y="0"/>
                  </a:moveTo>
                  <a:lnTo>
                    <a:pt x="1405192" y="0"/>
                  </a:lnTo>
                  <a:lnTo>
                    <a:pt x="1815045" y="819707"/>
                  </a:lnTo>
                  <a:lnTo>
                    <a:pt x="1405192" y="1639413"/>
                  </a:lnTo>
                  <a:lnTo>
                    <a:pt x="409853" y="1639413"/>
                  </a:lnTo>
                  <a:lnTo>
                    <a:pt x="0" y="819707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C0AB66FB-B916-0100-9C75-A13A1B258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452" t="50968" b="25127"/>
            <a:stretch>
              <a:fillRect/>
            </a:stretch>
          </p:blipFill>
          <p:spPr>
            <a:xfrm>
              <a:off x="10577050" y="3465797"/>
              <a:ext cx="1614950" cy="1639413"/>
            </a:xfrm>
            <a:custGeom>
              <a:avLst/>
              <a:gdLst>
                <a:gd name="connsiteX0" fmla="*/ 409853 w 1614950"/>
                <a:gd name="connsiteY0" fmla="*/ 0 h 1639413"/>
                <a:gd name="connsiteX1" fmla="*/ 1405192 w 1614950"/>
                <a:gd name="connsiteY1" fmla="*/ 0 h 1639413"/>
                <a:gd name="connsiteX2" fmla="*/ 1614950 w 1614950"/>
                <a:gd name="connsiteY2" fmla="*/ 419517 h 1639413"/>
                <a:gd name="connsiteX3" fmla="*/ 1614950 w 1614950"/>
                <a:gd name="connsiteY3" fmla="*/ 1219897 h 1639413"/>
                <a:gd name="connsiteX4" fmla="*/ 1405192 w 1614950"/>
                <a:gd name="connsiteY4" fmla="*/ 1639413 h 1639413"/>
                <a:gd name="connsiteX5" fmla="*/ 409853 w 1614950"/>
                <a:gd name="connsiteY5" fmla="*/ 1639413 h 1639413"/>
                <a:gd name="connsiteX6" fmla="*/ 0 w 1614950"/>
                <a:gd name="connsiteY6" fmla="*/ 819707 h 1639413"/>
                <a:gd name="connsiteX7" fmla="*/ 409853 w 1614950"/>
                <a:gd name="connsiteY7" fmla="*/ 0 h 163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14950" h="1639413">
                  <a:moveTo>
                    <a:pt x="409853" y="0"/>
                  </a:moveTo>
                  <a:lnTo>
                    <a:pt x="1405192" y="0"/>
                  </a:lnTo>
                  <a:lnTo>
                    <a:pt x="1614950" y="419517"/>
                  </a:lnTo>
                  <a:lnTo>
                    <a:pt x="1614950" y="1219897"/>
                  </a:lnTo>
                  <a:lnTo>
                    <a:pt x="1405192" y="1639413"/>
                  </a:lnTo>
                  <a:lnTo>
                    <a:pt x="409853" y="1639413"/>
                  </a:lnTo>
                  <a:lnTo>
                    <a:pt x="0" y="819707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8D5AAB69-EBA0-BDFA-24B4-A4AA58595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574" t="63406" r="18960" b="12689"/>
            <a:stretch>
              <a:fillRect/>
            </a:stretch>
          </p:blipFill>
          <p:spPr>
            <a:xfrm>
              <a:off x="9076669" y="4318809"/>
              <a:ext cx="1815045" cy="1639413"/>
            </a:xfrm>
            <a:custGeom>
              <a:avLst/>
              <a:gdLst>
                <a:gd name="connsiteX0" fmla="*/ 409853 w 1815045"/>
                <a:gd name="connsiteY0" fmla="*/ 0 h 1639413"/>
                <a:gd name="connsiteX1" fmla="*/ 1405192 w 1815045"/>
                <a:gd name="connsiteY1" fmla="*/ 0 h 1639413"/>
                <a:gd name="connsiteX2" fmla="*/ 1815045 w 1815045"/>
                <a:gd name="connsiteY2" fmla="*/ 819707 h 1639413"/>
                <a:gd name="connsiteX3" fmla="*/ 1405192 w 1815045"/>
                <a:gd name="connsiteY3" fmla="*/ 1639413 h 1639413"/>
                <a:gd name="connsiteX4" fmla="*/ 409853 w 1815045"/>
                <a:gd name="connsiteY4" fmla="*/ 1639413 h 1639413"/>
                <a:gd name="connsiteX5" fmla="*/ 0 w 1815045"/>
                <a:gd name="connsiteY5" fmla="*/ 819707 h 1639413"/>
                <a:gd name="connsiteX6" fmla="*/ 409853 w 1815045"/>
                <a:gd name="connsiteY6" fmla="*/ 0 h 163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5045" h="1639413">
                  <a:moveTo>
                    <a:pt x="409853" y="0"/>
                  </a:moveTo>
                  <a:lnTo>
                    <a:pt x="1405192" y="0"/>
                  </a:lnTo>
                  <a:lnTo>
                    <a:pt x="1815045" y="819707"/>
                  </a:lnTo>
                  <a:lnTo>
                    <a:pt x="1405192" y="1639413"/>
                  </a:lnTo>
                  <a:lnTo>
                    <a:pt x="409853" y="1639413"/>
                  </a:lnTo>
                  <a:lnTo>
                    <a:pt x="0" y="819707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10E6C064-4BCA-5005-0B82-F6666213C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305" t="76526"/>
            <a:stretch>
              <a:fillRect/>
            </a:stretch>
          </p:blipFill>
          <p:spPr>
            <a:xfrm>
              <a:off x="10567002" y="5218587"/>
              <a:ext cx="1624998" cy="1609826"/>
            </a:xfrm>
            <a:custGeom>
              <a:avLst/>
              <a:gdLst>
                <a:gd name="connsiteX0" fmla="*/ 409853 w 1624998"/>
                <a:gd name="connsiteY0" fmla="*/ 0 h 1609826"/>
                <a:gd name="connsiteX1" fmla="*/ 1405192 w 1624998"/>
                <a:gd name="connsiteY1" fmla="*/ 0 h 1609826"/>
                <a:gd name="connsiteX2" fmla="*/ 1624998 w 1624998"/>
                <a:gd name="connsiteY2" fmla="*/ 439613 h 1609826"/>
                <a:gd name="connsiteX3" fmla="*/ 1624998 w 1624998"/>
                <a:gd name="connsiteY3" fmla="*/ 1199801 h 1609826"/>
                <a:gd name="connsiteX4" fmla="*/ 1419986 w 1624998"/>
                <a:gd name="connsiteY4" fmla="*/ 1609826 h 1609826"/>
                <a:gd name="connsiteX5" fmla="*/ 395060 w 1624998"/>
                <a:gd name="connsiteY5" fmla="*/ 1609826 h 1609826"/>
                <a:gd name="connsiteX6" fmla="*/ 0 w 1624998"/>
                <a:gd name="connsiteY6" fmla="*/ 819707 h 1609826"/>
                <a:gd name="connsiteX7" fmla="*/ 409853 w 1624998"/>
                <a:gd name="connsiteY7" fmla="*/ 0 h 160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24998" h="1609826">
                  <a:moveTo>
                    <a:pt x="409853" y="0"/>
                  </a:moveTo>
                  <a:lnTo>
                    <a:pt x="1405192" y="0"/>
                  </a:lnTo>
                  <a:lnTo>
                    <a:pt x="1624998" y="439613"/>
                  </a:lnTo>
                  <a:lnTo>
                    <a:pt x="1624998" y="1199801"/>
                  </a:lnTo>
                  <a:lnTo>
                    <a:pt x="1419986" y="1609826"/>
                  </a:lnTo>
                  <a:lnTo>
                    <a:pt x="395060" y="1609826"/>
                  </a:lnTo>
                  <a:lnTo>
                    <a:pt x="0" y="819707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0C228B9-30D8-F9B4-ED45-9910393653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000" t="6842" r="-2771" b="82074"/>
            <a:stretch>
              <a:fillRect/>
            </a:stretch>
          </p:blipFill>
          <p:spPr>
            <a:xfrm>
              <a:off x="12192000" y="439612"/>
              <a:ext cx="190048" cy="760192"/>
            </a:xfrm>
            <a:custGeom>
              <a:avLst/>
              <a:gdLst>
                <a:gd name="connsiteX0" fmla="*/ 0 w 190048"/>
                <a:gd name="connsiteY0" fmla="*/ 0 h 760192"/>
                <a:gd name="connsiteX1" fmla="*/ 190048 w 190048"/>
                <a:gd name="connsiteY1" fmla="*/ 380096 h 760192"/>
                <a:gd name="connsiteX2" fmla="*/ 0 w 190048"/>
                <a:gd name="connsiteY2" fmla="*/ 760192 h 760192"/>
                <a:gd name="connsiteX3" fmla="*/ 0 w 190048"/>
                <a:gd name="connsiteY3" fmla="*/ 0 h 760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048" h="760192">
                  <a:moveTo>
                    <a:pt x="0" y="0"/>
                  </a:moveTo>
                  <a:lnTo>
                    <a:pt x="190048" y="380096"/>
                  </a:lnTo>
                  <a:lnTo>
                    <a:pt x="0" y="760192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7CA7D1E-1906-2F03-C685-0A8DF535A0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000" t="32400" r="-2771" b="56515"/>
            <a:stretch>
              <a:fillRect/>
            </a:stretch>
          </p:blipFill>
          <p:spPr>
            <a:xfrm>
              <a:off x="12192000" y="2192403"/>
              <a:ext cx="190048" cy="760193"/>
            </a:xfrm>
            <a:custGeom>
              <a:avLst/>
              <a:gdLst>
                <a:gd name="connsiteX0" fmla="*/ 0 w 190048"/>
                <a:gd name="connsiteY0" fmla="*/ 0 h 760193"/>
                <a:gd name="connsiteX1" fmla="*/ 190048 w 190048"/>
                <a:gd name="connsiteY1" fmla="*/ 380096 h 760193"/>
                <a:gd name="connsiteX2" fmla="*/ 0 w 190048"/>
                <a:gd name="connsiteY2" fmla="*/ 760193 h 760193"/>
                <a:gd name="connsiteX3" fmla="*/ 0 w 190048"/>
                <a:gd name="connsiteY3" fmla="*/ 0 h 760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048" h="760193">
                  <a:moveTo>
                    <a:pt x="0" y="0"/>
                  </a:moveTo>
                  <a:lnTo>
                    <a:pt x="190048" y="380096"/>
                  </a:lnTo>
                  <a:lnTo>
                    <a:pt x="0" y="760193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492D72EA-7072-7E2C-10D6-6FA3DFA46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000" t="57085" r="-2918" b="31244"/>
            <a:stretch>
              <a:fillRect/>
            </a:stretch>
          </p:blipFill>
          <p:spPr>
            <a:xfrm>
              <a:off x="12192001" y="3885313"/>
              <a:ext cx="200095" cy="800380"/>
            </a:xfrm>
            <a:custGeom>
              <a:avLst/>
              <a:gdLst>
                <a:gd name="connsiteX0" fmla="*/ 0 w 200095"/>
                <a:gd name="connsiteY0" fmla="*/ 0 h 800380"/>
                <a:gd name="connsiteX1" fmla="*/ 200095 w 200095"/>
                <a:gd name="connsiteY1" fmla="*/ 400190 h 800380"/>
                <a:gd name="connsiteX2" fmla="*/ 0 w 200095"/>
                <a:gd name="connsiteY2" fmla="*/ 800380 h 800380"/>
                <a:gd name="connsiteX3" fmla="*/ 0 w 200095"/>
                <a:gd name="connsiteY3" fmla="*/ 0 h 800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095" h="800380">
                  <a:moveTo>
                    <a:pt x="0" y="0"/>
                  </a:moveTo>
                  <a:lnTo>
                    <a:pt x="200095" y="400190"/>
                  </a:lnTo>
                  <a:lnTo>
                    <a:pt x="0" y="800380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B84574F-3F3C-0694-0A12-48734538A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000" t="82937" r="-2771" b="5979"/>
            <a:stretch>
              <a:fillRect/>
            </a:stretch>
          </p:blipFill>
          <p:spPr>
            <a:xfrm>
              <a:off x="12192001" y="5658200"/>
              <a:ext cx="190047" cy="760188"/>
            </a:xfrm>
            <a:custGeom>
              <a:avLst/>
              <a:gdLst>
                <a:gd name="connsiteX0" fmla="*/ 0 w 190047"/>
                <a:gd name="connsiteY0" fmla="*/ 0 h 760188"/>
                <a:gd name="connsiteX1" fmla="*/ 190047 w 190047"/>
                <a:gd name="connsiteY1" fmla="*/ 380094 h 760188"/>
                <a:gd name="connsiteX2" fmla="*/ 0 w 190047"/>
                <a:gd name="connsiteY2" fmla="*/ 760188 h 760188"/>
                <a:gd name="connsiteX3" fmla="*/ 0 w 190047"/>
                <a:gd name="connsiteY3" fmla="*/ 0 h 760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047" h="760188">
                  <a:moveTo>
                    <a:pt x="0" y="0"/>
                  </a:moveTo>
                  <a:lnTo>
                    <a:pt x="190047" y="380094"/>
                  </a:lnTo>
                  <a:lnTo>
                    <a:pt x="0" y="760188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F7F743C-3E61-FB50-58E0-325666368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011" t="94021"/>
            <a:stretch>
              <a:fillRect/>
            </a:stretch>
          </p:blipFill>
          <p:spPr>
            <a:xfrm>
              <a:off x="11986988" y="6418389"/>
              <a:ext cx="205012" cy="410025"/>
            </a:xfrm>
            <a:custGeom>
              <a:avLst/>
              <a:gdLst>
                <a:gd name="connsiteX0" fmla="*/ 205012 w 205012"/>
                <a:gd name="connsiteY0" fmla="*/ 0 h 410025"/>
                <a:gd name="connsiteX1" fmla="*/ 205012 w 205012"/>
                <a:gd name="connsiteY1" fmla="*/ 410025 h 410025"/>
                <a:gd name="connsiteX2" fmla="*/ 0 w 205012"/>
                <a:gd name="connsiteY2" fmla="*/ 410025 h 410025"/>
                <a:gd name="connsiteX3" fmla="*/ 205012 w 205012"/>
                <a:gd name="connsiteY3" fmla="*/ 0 h 41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5012" h="410025">
                  <a:moveTo>
                    <a:pt x="205012" y="0"/>
                  </a:moveTo>
                  <a:lnTo>
                    <a:pt x="205012" y="410025"/>
                  </a:lnTo>
                  <a:lnTo>
                    <a:pt x="0" y="410025"/>
                  </a:lnTo>
                  <a:lnTo>
                    <a:pt x="205012" y="0"/>
                  </a:lnTo>
                  <a:close/>
                </a:path>
              </a:pathLst>
            </a:cu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8A69EAE-3850-465C-615F-6891F8B66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066" t="100000" r="2989" b="-431"/>
            <a:stretch>
              <a:fillRect/>
            </a:stretch>
          </p:blipFill>
          <p:spPr>
            <a:xfrm>
              <a:off x="10962062" y="6828414"/>
              <a:ext cx="1024926" cy="29587"/>
            </a:xfrm>
            <a:custGeom>
              <a:avLst/>
              <a:gdLst>
                <a:gd name="connsiteX0" fmla="*/ 0 w 1024926"/>
                <a:gd name="connsiteY0" fmla="*/ 0 h 29587"/>
                <a:gd name="connsiteX1" fmla="*/ 1024926 w 1024926"/>
                <a:gd name="connsiteY1" fmla="*/ 0 h 29587"/>
                <a:gd name="connsiteX2" fmla="*/ 1010132 w 1024926"/>
                <a:gd name="connsiteY2" fmla="*/ 29587 h 29587"/>
                <a:gd name="connsiteX3" fmla="*/ 14793 w 1024926"/>
                <a:gd name="connsiteY3" fmla="*/ 29587 h 29587"/>
                <a:gd name="connsiteX4" fmla="*/ 0 w 1024926"/>
                <a:gd name="connsiteY4" fmla="*/ 0 h 29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4926" h="29587">
                  <a:moveTo>
                    <a:pt x="0" y="0"/>
                  </a:moveTo>
                  <a:lnTo>
                    <a:pt x="1024926" y="0"/>
                  </a:lnTo>
                  <a:lnTo>
                    <a:pt x="1010132" y="29587"/>
                  </a:lnTo>
                  <a:lnTo>
                    <a:pt x="14793" y="29587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3412470-6B3C-CA63-D707-6C322E95F996}"/>
              </a:ext>
            </a:extLst>
          </p:cNvPr>
          <p:cNvSpPr txBox="1"/>
          <p:nvPr/>
        </p:nvSpPr>
        <p:spPr>
          <a:xfrm>
            <a:off x="-22123" y="34087"/>
            <a:ext cx="8253208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Advanced Visualization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   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Interactive Maps with Folium: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   Visual display of vehicle paths and toll zones 			   on a map.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   Highlighted zones and paths for easy 				   identification of crossings.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   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Graphical Data Representation with Matplotlib: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   Bar charts showing initial balances, final    		                 	   balances, and toll charges for each vehicle.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   Clear and concise visual representation of 	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   financial data.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Comprehensive User Interface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   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Integrated Dashboard with </a:t>
            </a:r>
            <a:r>
              <a:rPr lang="en-US" sz="2000" u="sng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   Combines map visualization, data charts, and 			   detailed tables.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   User-friendly interface for easy interaction and 			   analysis.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   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Interactive Map Link: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   Button to open and view the map in a web browser.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   Enhances accessibility and user engagement 			   with the simulation data.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431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EE7FE098-B7C5-3867-55B1-21E2984F2F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59" t="-9635" r="73153" b="100000"/>
          <a:stretch>
            <a:fillRect/>
          </a:stretch>
        </p:blipFill>
        <p:spPr>
          <a:xfrm>
            <a:off x="798416" y="-629741"/>
            <a:ext cx="1311564" cy="655782"/>
          </a:xfrm>
          <a:custGeom>
            <a:avLst/>
            <a:gdLst>
              <a:gd name="connsiteX0" fmla="*/ 655782 w 1311564"/>
              <a:gd name="connsiteY0" fmla="*/ 0 h 655782"/>
              <a:gd name="connsiteX1" fmla="*/ 1311564 w 1311564"/>
              <a:gd name="connsiteY1" fmla="*/ 655782 h 655782"/>
              <a:gd name="connsiteX2" fmla="*/ 0 w 1311564"/>
              <a:gd name="connsiteY2" fmla="*/ 655782 h 655782"/>
              <a:gd name="connsiteX3" fmla="*/ 655782 w 1311564"/>
              <a:gd name="connsiteY3" fmla="*/ 0 h 65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1564" h="655782">
                <a:moveTo>
                  <a:pt x="655782" y="0"/>
                </a:moveTo>
                <a:lnTo>
                  <a:pt x="1311564" y="655782"/>
                </a:lnTo>
                <a:lnTo>
                  <a:pt x="0" y="655782"/>
                </a:lnTo>
                <a:lnTo>
                  <a:pt x="655782" y="0"/>
                </a:lnTo>
                <a:close/>
              </a:path>
            </a:pathLst>
          </a:cu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47013F0-570B-9230-3DAC-FD18EBD8BC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752" t="11731" r="100000" b="56507"/>
          <a:stretch>
            <a:fillRect/>
          </a:stretch>
        </p:blipFill>
        <p:spPr>
          <a:xfrm>
            <a:off x="-1080834" y="824457"/>
            <a:ext cx="1080835" cy="2161670"/>
          </a:xfrm>
          <a:custGeom>
            <a:avLst/>
            <a:gdLst>
              <a:gd name="connsiteX0" fmla="*/ 1080835 w 1080835"/>
              <a:gd name="connsiteY0" fmla="*/ 0 h 2161670"/>
              <a:gd name="connsiteX1" fmla="*/ 1080835 w 1080835"/>
              <a:gd name="connsiteY1" fmla="*/ 2161670 h 2161670"/>
              <a:gd name="connsiteX2" fmla="*/ 0 w 1080835"/>
              <a:gd name="connsiteY2" fmla="*/ 1080835 h 2161670"/>
              <a:gd name="connsiteX3" fmla="*/ 1080835 w 1080835"/>
              <a:gd name="connsiteY3" fmla="*/ 0 h 216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0835" h="2161670">
                <a:moveTo>
                  <a:pt x="1080835" y="0"/>
                </a:moveTo>
                <a:lnTo>
                  <a:pt x="1080835" y="2161670"/>
                </a:lnTo>
                <a:lnTo>
                  <a:pt x="0" y="1080835"/>
                </a:lnTo>
                <a:lnTo>
                  <a:pt x="1080835" y="0"/>
                </a:lnTo>
                <a:close/>
              </a:path>
            </a:pathLst>
          </a:cu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13FE10A0-F79C-E0AC-B2A3-FB5EA5DA93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845" t="29840" r="100376" b="34975"/>
          <a:stretch>
            <a:fillRect/>
          </a:stretch>
        </p:blipFill>
        <p:spPr>
          <a:xfrm>
            <a:off x="-2424175" y="2056940"/>
            <a:ext cx="2394644" cy="2394645"/>
          </a:xfrm>
          <a:custGeom>
            <a:avLst/>
            <a:gdLst>
              <a:gd name="connsiteX0" fmla="*/ 1191692 w 2394644"/>
              <a:gd name="connsiteY0" fmla="*/ 0 h 2394645"/>
              <a:gd name="connsiteX1" fmla="*/ 2394644 w 2394644"/>
              <a:gd name="connsiteY1" fmla="*/ 1202952 h 2394645"/>
              <a:gd name="connsiteX2" fmla="*/ 1202952 w 2394644"/>
              <a:gd name="connsiteY2" fmla="*/ 2394645 h 2394645"/>
              <a:gd name="connsiteX3" fmla="*/ 0 w 2394644"/>
              <a:gd name="connsiteY3" fmla="*/ 1191693 h 2394645"/>
              <a:gd name="connsiteX4" fmla="*/ 1191692 w 2394644"/>
              <a:gd name="connsiteY4" fmla="*/ 0 h 2394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4644" h="2394645">
                <a:moveTo>
                  <a:pt x="1191692" y="0"/>
                </a:moveTo>
                <a:lnTo>
                  <a:pt x="2394644" y="1202952"/>
                </a:lnTo>
                <a:lnTo>
                  <a:pt x="1202952" y="2394645"/>
                </a:lnTo>
                <a:lnTo>
                  <a:pt x="0" y="1191693"/>
                </a:lnTo>
                <a:lnTo>
                  <a:pt x="1191692" y="0"/>
                </a:lnTo>
                <a:close/>
              </a:path>
            </a:pathLst>
          </a:cu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D739415-01D0-CA73-5C62-DCC97DD1D5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591" t="51580" r="100000" b="17032"/>
          <a:stretch>
            <a:fillRect/>
          </a:stretch>
        </p:blipFill>
        <p:spPr>
          <a:xfrm>
            <a:off x="-1068142" y="3536521"/>
            <a:ext cx="1068143" cy="2136287"/>
          </a:xfrm>
          <a:custGeom>
            <a:avLst/>
            <a:gdLst>
              <a:gd name="connsiteX0" fmla="*/ 1068143 w 1068143"/>
              <a:gd name="connsiteY0" fmla="*/ 0 h 2136287"/>
              <a:gd name="connsiteX1" fmla="*/ 1068143 w 1068143"/>
              <a:gd name="connsiteY1" fmla="*/ 2136287 h 2136287"/>
              <a:gd name="connsiteX2" fmla="*/ 0 w 1068143"/>
              <a:gd name="connsiteY2" fmla="*/ 1068144 h 2136287"/>
              <a:gd name="connsiteX3" fmla="*/ 1068143 w 1068143"/>
              <a:gd name="connsiteY3" fmla="*/ 0 h 2136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8143" h="2136287">
                <a:moveTo>
                  <a:pt x="1068143" y="0"/>
                </a:moveTo>
                <a:lnTo>
                  <a:pt x="1068143" y="2136287"/>
                </a:lnTo>
                <a:lnTo>
                  <a:pt x="0" y="1068144"/>
                </a:lnTo>
                <a:lnTo>
                  <a:pt x="1068143" y="0"/>
                </a:lnTo>
                <a:close/>
              </a:path>
            </a:pathLst>
          </a:cu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71E84E4-44A4-7D44-2E54-8682C97F9C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9" t="100000" r="76810" b="-4874"/>
          <a:stretch>
            <a:fillRect/>
          </a:stretch>
        </p:blipFill>
        <p:spPr>
          <a:xfrm>
            <a:off x="1159150" y="6831958"/>
            <a:ext cx="663382" cy="331691"/>
          </a:xfrm>
          <a:custGeom>
            <a:avLst/>
            <a:gdLst>
              <a:gd name="connsiteX0" fmla="*/ 0 w 663382"/>
              <a:gd name="connsiteY0" fmla="*/ 0 h 331691"/>
              <a:gd name="connsiteX1" fmla="*/ 663382 w 663382"/>
              <a:gd name="connsiteY1" fmla="*/ 0 h 331691"/>
              <a:gd name="connsiteX2" fmla="*/ 331691 w 663382"/>
              <a:gd name="connsiteY2" fmla="*/ 331691 h 331691"/>
              <a:gd name="connsiteX3" fmla="*/ 0 w 663382"/>
              <a:gd name="connsiteY3" fmla="*/ 0 h 331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3382" h="331691">
                <a:moveTo>
                  <a:pt x="0" y="0"/>
                </a:moveTo>
                <a:lnTo>
                  <a:pt x="663382" y="0"/>
                </a:lnTo>
                <a:lnTo>
                  <a:pt x="331691" y="331691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3297A25-E236-DD0F-1CBE-555A460778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3" t="-15462" r="69294" b="100000"/>
          <a:stretch>
            <a:fillRect/>
          </a:stretch>
        </p:blipFill>
        <p:spPr>
          <a:xfrm>
            <a:off x="492256" y="-1026322"/>
            <a:ext cx="1921021" cy="1052363"/>
          </a:xfrm>
          <a:custGeom>
            <a:avLst/>
            <a:gdLst>
              <a:gd name="connsiteX0" fmla="*/ 868658 w 1921021"/>
              <a:gd name="connsiteY0" fmla="*/ 0 h 1052363"/>
              <a:gd name="connsiteX1" fmla="*/ 960510 w 1921021"/>
              <a:gd name="connsiteY1" fmla="*/ 91853 h 1052363"/>
              <a:gd name="connsiteX2" fmla="*/ 1051503 w 1921021"/>
              <a:gd name="connsiteY2" fmla="*/ 860 h 1052363"/>
              <a:gd name="connsiteX3" fmla="*/ 1204584 w 1921021"/>
              <a:gd name="connsiteY3" fmla="*/ 153940 h 1052363"/>
              <a:gd name="connsiteX4" fmla="*/ 1113591 w 1921021"/>
              <a:gd name="connsiteY4" fmla="*/ 244933 h 1052363"/>
              <a:gd name="connsiteX5" fmla="*/ 1921021 w 1921021"/>
              <a:gd name="connsiteY5" fmla="*/ 1052363 h 1052363"/>
              <a:gd name="connsiteX6" fmla="*/ 1617725 w 1921021"/>
              <a:gd name="connsiteY6" fmla="*/ 1052363 h 1052363"/>
              <a:gd name="connsiteX7" fmla="*/ 961943 w 1921021"/>
              <a:gd name="connsiteY7" fmla="*/ 396581 h 1052363"/>
              <a:gd name="connsiteX8" fmla="*/ 306161 w 1921021"/>
              <a:gd name="connsiteY8" fmla="*/ 1052363 h 1052363"/>
              <a:gd name="connsiteX9" fmla="*/ 0 w 1921021"/>
              <a:gd name="connsiteY9" fmla="*/ 1052363 h 1052363"/>
              <a:gd name="connsiteX10" fmla="*/ 808863 w 1921021"/>
              <a:gd name="connsiteY10" fmla="*/ 243501 h 1052363"/>
              <a:gd name="connsiteX11" fmla="*/ 717010 w 1921021"/>
              <a:gd name="connsiteY11" fmla="*/ 151648 h 1052363"/>
              <a:gd name="connsiteX12" fmla="*/ 868658 w 1921021"/>
              <a:gd name="connsiteY12" fmla="*/ 0 h 1052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21021" h="1052363">
                <a:moveTo>
                  <a:pt x="868658" y="0"/>
                </a:moveTo>
                <a:lnTo>
                  <a:pt x="960510" y="91853"/>
                </a:lnTo>
                <a:lnTo>
                  <a:pt x="1051503" y="860"/>
                </a:lnTo>
                <a:lnTo>
                  <a:pt x="1204584" y="153940"/>
                </a:lnTo>
                <a:lnTo>
                  <a:pt x="1113591" y="244933"/>
                </a:lnTo>
                <a:lnTo>
                  <a:pt x="1921021" y="1052363"/>
                </a:lnTo>
                <a:lnTo>
                  <a:pt x="1617725" y="1052363"/>
                </a:lnTo>
                <a:lnTo>
                  <a:pt x="961943" y="396581"/>
                </a:lnTo>
                <a:lnTo>
                  <a:pt x="306161" y="1052363"/>
                </a:lnTo>
                <a:lnTo>
                  <a:pt x="0" y="1052363"/>
                </a:lnTo>
                <a:lnTo>
                  <a:pt x="808863" y="243501"/>
                </a:lnTo>
                <a:lnTo>
                  <a:pt x="717010" y="151648"/>
                </a:lnTo>
                <a:lnTo>
                  <a:pt x="868658" y="0"/>
                </a:lnTo>
                <a:close/>
              </a:path>
            </a:pathLst>
          </a:cu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0C97C52-8F22-F3CD-9DC2-CDFD93B98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737" b="94375"/>
          <a:stretch>
            <a:fillRect/>
          </a:stretch>
        </p:blipFill>
        <p:spPr>
          <a:xfrm>
            <a:off x="1" y="26041"/>
            <a:ext cx="492255" cy="382830"/>
          </a:xfrm>
          <a:custGeom>
            <a:avLst/>
            <a:gdLst>
              <a:gd name="connsiteX0" fmla="*/ 0 w 492255"/>
              <a:gd name="connsiteY0" fmla="*/ 0 h 382830"/>
              <a:gd name="connsiteX1" fmla="*/ 492255 w 492255"/>
              <a:gd name="connsiteY1" fmla="*/ 0 h 382830"/>
              <a:gd name="connsiteX2" fmla="*/ 109425 w 492255"/>
              <a:gd name="connsiteY2" fmla="*/ 382830 h 382830"/>
              <a:gd name="connsiteX3" fmla="*/ 17572 w 492255"/>
              <a:gd name="connsiteY3" fmla="*/ 290978 h 382830"/>
              <a:gd name="connsiteX4" fmla="*/ 0 w 492255"/>
              <a:gd name="connsiteY4" fmla="*/ 308550 h 382830"/>
              <a:gd name="connsiteX5" fmla="*/ 0 w 492255"/>
              <a:gd name="connsiteY5" fmla="*/ 0 h 38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255" h="382830">
                <a:moveTo>
                  <a:pt x="0" y="0"/>
                </a:moveTo>
                <a:lnTo>
                  <a:pt x="492255" y="0"/>
                </a:lnTo>
                <a:lnTo>
                  <a:pt x="109425" y="382830"/>
                </a:lnTo>
                <a:lnTo>
                  <a:pt x="17572" y="290978"/>
                </a:lnTo>
                <a:lnTo>
                  <a:pt x="0" y="30855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BAD0281-4210-2A2F-5B0B-F71E718664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0" r="66191" b="74451"/>
          <a:stretch>
            <a:fillRect/>
          </a:stretch>
        </p:blipFill>
        <p:spPr>
          <a:xfrm>
            <a:off x="262506" y="26041"/>
            <a:ext cx="2394645" cy="1738863"/>
          </a:xfrm>
          <a:custGeom>
            <a:avLst/>
            <a:gdLst>
              <a:gd name="connsiteX0" fmla="*/ 535911 w 2394645"/>
              <a:gd name="connsiteY0" fmla="*/ 0 h 1738863"/>
              <a:gd name="connsiteX1" fmla="*/ 1847475 w 2394645"/>
              <a:gd name="connsiteY1" fmla="*/ 0 h 1738863"/>
              <a:gd name="connsiteX2" fmla="*/ 2394645 w 2394645"/>
              <a:gd name="connsiteY2" fmla="*/ 547170 h 1738863"/>
              <a:gd name="connsiteX3" fmla="*/ 1202952 w 2394645"/>
              <a:gd name="connsiteY3" fmla="*/ 1738863 h 1738863"/>
              <a:gd name="connsiteX4" fmla="*/ 0 w 2394645"/>
              <a:gd name="connsiteY4" fmla="*/ 535911 h 1738863"/>
              <a:gd name="connsiteX5" fmla="*/ 535911 w 2394645"/>
              <a:gd name="connsiteY5" fmla="*/ 0 h 1738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94645" h="1738863">
                <a:moveTo>
                  <a:pt x="535911" y="0"/>
                </a:moveTo>
                <a:lnTo>
                  <a:pt x="1847475" y="0"/>
                </a:lnTo>
                <a:lnTo>
                  <a:pt x="2394645" y="547170"/>
                </a:lnTo>
                <a:lnTo>
                  <a:pt x="1202952" y="1738863"/>
                </a:lnTo>
                <a:lnTo>
                  <a:pt x="0" y="535911"/>
                </a:lnTo>
                <a:lnTo>
                  <a:pt x="535911" y="0"/>
                </a:lnTo>
                <a:close/>
              </a:path>
            </a:pathLst>
          </a:cu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8249C69-DBC5-0F9E-8F0B-0E9278F31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891" t="4534" r="100000" b="9901"/>
          <a:stretch>
            <a:fillRect/>
          </a:stretch>
        </p:blipFill>
        <p:spPr>
          <a:xfrm>
            <a:off x="-2820756" y="334591"/>
            <a:ext cx="2820757" cy="5823499"/>
          </a:xfrm>
          <a:custGeom>
            <a:avLst/>
            <a:gdLst>
              <a:gd name="connsiteX0" fmla="*/ 2820757 w 2820757"/>
              <a:gd name="connsiteY0" fmla="*/ 0 h 5823499"/>
              <a:gd name="connsiteX1" fmla="*/ 2820757 w 2820757"/>
              <a:gd name="connsiteY1" fmla="*/ 489866 h 5823499"/>
              <a:gd name="connsiteX2" fmla="*/ 1739922 w 2820757"/>
              <a:gd name="connsiteY2" fmla="*/ 1570701 h 5823499"/>
              <a:gd name="connsiteX3" fmla="*/ 2820757 w 2820757"/>
              <a:gd name="connsiteY3" fmla="*/ 2651536 h 5823499"/>
              <a:gd name="connsiteX4" fmla="*/ 2820757 w 2820757"/>
              <a:gd name="connsiteY4" fmla="*/ 3201930 h 5823499"/>
              <a:gd name="connsiteX5" fmla="*/ 1752614 w 2820757"/>
              <a:gd name="connsiteY5" fmla="*/ 4270074 h 5823499"/>
              <a:gd name="connsiteX6" fmla="*/ 2820757 w 2820757"/>
              <a:gd name="connsiteY6" fmla="*/ 5338217 h 5823499"/>
              <a:gd name="connsiteX7" fmla="*/ 2820757 w 2820757"/>
              <a:gd name="connsiteY7" fmla="*/ 5823499 h 5823499"/>
              <a:gd name="connsiteX8" fmla="*/ 2712925 w 2820757"/>
              <a:gd name="connsiteY8" fmla="*/ 5715667 h 5823499"/>
              <a:gd name="connsiteX9" fmla="*/ 2803918 w 2820757"/>
              <a:gd name="connsiteY9" fmla="*/ 5624674 h 5823499"/>
              <a:gd name="connsiteX10" fmla="*/ 1600966 w 2820757"/>
              <a:gd name="connsiteY10" fmla="*/ 4421722 h 5823499"/>
              <a:gd name="connsiteX11" fmla="*/ 1509973 w 2820757"/>
              <a:gd name="connsiteY11" fmla="*/ 4512715 h 5823499"/>
              <a:gd name="connsiteX12" fmla="*/ 1356893 w 2820757"/>
              <a:gd name="connsiteY12" fmla="*/ 4359634 h 5823499"/>
              <a:gd name="connsiteX13" fmla="*/ 1447886 w 2820757"/>
              <a:gd name="connsiteY13" fmla="*/ 4268641 h 5823499"/>
              <a:gd name="connsiteX14" fmla="*/ 244934 w 2820757"/>
              <a:gd name="connsiteY14" fmla="*/ 3065689 h 5823499"/>
              <a:gd name="connsiteX15" fmla="*/ 153941 w 2820757"/>
              <a:gd name="connsiteY15" fmla="*/ 3156682 h 5823499"/>
              <a:gd name="connsiteX16" fmla="*/ 860 w 2820757"/>
              <a:gd name="connsiteY16" fmla="*/ 3003602 h 5823499"/>
              <a:gd name="connsiteX17" fmla="*/ 91853 w 2820757"/>
              <a:gd name="connsiteY17" fmla="*/ 2912609 h 5823499"/>
              <a:gd name="connsiteX18" fmla="*/ 0 w 2820757"/>
              <a:gd name="connsiteY18" fmla="*/ 2820756 h 5823499"/>
              <a:gd name="connsiteX19" fmla="*/ 151648 w 2820757"/>
              <a:gd name="connsiteY19" fmla="*/ 2669108 h 5823499"/>
              <a:gd name="connsiteX20" fmla="*/ 243501 w 2820757"/>
              <a:gd name="connsiteY20" fmla="*/ 2760961 h 5823499"/>
              <a:gd name="connsiteX21" fmla="*/ 1435194 w 2820757"/>
              <a:gd name="connsiteY21" fmla="*/ 1569269 h 5823499"/>
              <a:gd name="connsiteX22" fmla="*/ 1343341 w 2820757"/>
              <a:gd name="connsiteY22" fmla="*/ 1477416 h 5823499"/>
              <a:gd name="connsiteX23" fmla="*/ 1494989 w 2820757"/>
              <a:gd name="connsiteY23" fmla="*/ 1325768 h 5823499"/>
              <a:gd name="connsiteX24" fmla="*/ 1586841 w 2820757"/>
              <a:gd name="connsiteY24" fmla="*/ 1417621 h 5823499"/>
              <a:gd name="connsiteX25" fmla="*/ 2778534 w 2820757"/>
              <a:gd name="connsiteY25" fmla="*/ 225928 h 5823499"/>
              <a:gd name="connsiteX26" fmla="*/ 2686681 w 2820757"/>
              <a:gd name="connsiteY26" fmla="*/ 134075 h 5823499"/>
              <a:gd name="connsiteX27" fmla="*/ 2820757 w 2820757"/>
              <a:gd name="connsiteY27" fmla="*/ 0 h 5823499"/>
              <a:gd name="connsiteX28" fmla="*/ 1588274 w 2820757"/>
              <a:gd name="connsiteY28" fmla="*/ 1722349 h 5823499"/>
              <a:gd name="connsiteX29" fmla="*/ 396582 w 2820757"/>
              <a:gd name="connsiteY29" fmla="*/ 2914042 h 5823499"/>
              <a:gd name="connsiteX30" fmla="*/ 1599534 w 2820757"/>
              <a:gd name="connsiteY30" fmla="*/ 4116994 h 5823499"/>
              <a:gd name="connsiteX31" fmla="*/ 2791226 w 2820757"/>
              <a:gd name="connsiteY31" fmla="*/ 2925301 h 5823499"/>
              <a:gd name="connsiteX32" fmla="*/ 1588274 w 2820757"/>
              <a:gd name="connsiteY32" fmla="*/ 1722349 h 5823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820757" h="5823499">
                <a:moveTo>
                  <a:pt x="2820757" y="0"/>
                </a:moveTo>
                <a:lnTo>
                  <a:pt x="2820757" y="489866"/>
                </a:lnTo>
                <a:lnTo>
                  <a:pt x="1739922" y="1570701"/>
                </a:lnTo>
                <a:lnTo>
                  <a:pt x="2820757" y="2651536"/>
                </a:lnTo>
                <a:lnTo>
                  <a:pt x="2820757" y="3201930"/>
                </a:lnTo>
                <a:lnTo>
                  <a:pt x="1752614" y="4270074"/>
                </a:lnTo>
                <a:lnTo>
                  <a:pt x="2820757" y="5338217"/>
                </a:lnTo>
                <a:lnTo>
                  <a:pt x="2820757" y="5823499"/>
                </a:lnTo>
                <a:lnTo>
                  <a:pt x="2712925" y="5715667"/>
                </a:lnTo>
                <a:lnTo>
                  <a:pt x="2803918" y="5624674"/>
                </a:lnTo>
                <a:lnTo>
                  <a:pt x="1600966" y="4421722"/>
                </a:lnTo>
                <a:lnTo>
                  <a:pt x="1509973" y="4512715"/>
                </a:lnTo>
                <a:lnTo>
                  <a:pt x="1356893" y="4359634"/>
                </a:lnTo>
                <a:lnTo>
                  <a:pt x="1447886" y="4268641"/>
                </a:lnTo>
                <a:lnTo>
                  <a:pt x="244934" y="3065689"/>
                </a:lnTo>
                <a:lnTo>
                  <a:pt x="153941" y="3156682"/>
                </a:lnTo>
                <a:lnTo>
                  <a:pt x="860" y="3003602"/>
                </a:lnTo>
                <a:lnTo>
                  <a:pt x="91853" y="2912609"/>
                </a:lnTo>
                <a:lnTo>
                  <a:pt x="0" y="2820756"/>
                </a:lnTo>
                <a:lnTo>
                  <a:pt x="151648" y="2669108"/>
                </a:lnTo>
                <a:lnTo>
                  <a:pt x="243501" y="2760961"/>
                </a:lnTo>
                <a:lnTo>
                  <a:pt x="1435194" y="1569269"/>
                </a:lnTo>
                <a:lnTo>
                  <a:pt x="1343341" y="1477416"/>
                </a:lnTo>
                <a:lnTo>
                  <a:pt x="1494989" y="1325768"/>
                </a:lnTo>
                <a:lnTo>
                  <a:pt x="1586841" y="1417621"/>
                </a:lnTo>
                <a:lnTo>
                  <a:pt x="2778534" y="225928"/>
                </a:lnTo>
                <a:lnTo>
                  <a:pt x="2686681" y="134075"/>
                </a:lnTo>
                <a:lnTo>
                  <a:pt x="2820757" y="0"/>
                </a:lnTo>
                <a:close/>
                <a:moveTo>
                  <a:pt x="1588274" y="1722349"/>
                </a:moveTo>
                <a:lnTo>
                  <a:pt x="396582" y="2914042"/>
                </a:lnTo>
                <a:lnTo>
                  <a:pt x="1599534" y="4116994"/>
                </a:lnTo>
                <a:lnTo>
                  <a:pt x="2791226" y="2925301"/>
                </a:lnTo>
                <a:lnTo>
                  <a:pt x="1588274" y="1722349"/>
                </a:lnTo>
                <a:close/>
              </a:path>
            </a:pathLst>
          </a:cu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D0D1F2A-B564-AE76-195B-DB9822C964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02" r="83283" b="54713"/>
          <a:stretch>
            <a:fillRect/>
          </a:stretch>
        </p:blipFill>
        <p:spPr>
          <a:xfrm>
            <a:off x="0" y="713599"/>
            <a:ext cx="1313810" cy="2394645"/>
          </a:xfrm>
          <a:custGeom>
            <a:avLst/>
            <a:gdLst>
              <a:gd name="connsiteX0" fmla="*/ 110858 w 1313810"/>
              <a:gd name="connsiteY0" fmla="*/ 0 h 2394645"/>
              <a:gd name="connsiteX1" fmla="*/ 1313810 w 1313810"/>
              <a:gd name="connsiteY1" fmla="*/ 1202952 h 2394645"/>
              <a:gd name="connsiteX2" fmla="*/ 122117 w 1313810"/>
              <a:gd name="connsiteY2" fmla="*/ 2394645 h 2394645"/>
              <a:gd name="connsiteX3" fmla="*/ 0 w 1313810"/>
              <a:gd name="connsiteY3" fmla="*/ 2272528 h 2394645"/>
              <a:gd name="connsiteX4" fmla="*/ 0 w 1313810"/>
              <a:gd name="connsiteY4" fmla="*/ 110858 h 2394645"/>
              <a:gd name="connsiteX5" fmla="*/ 110858 w 1313810"/>
              <a:gd name="connsiteY5" fmla="*/ 0 h 2394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3810" h="2394645">
                <a:moveTo>
                  <a:pt x="110858" y="0"/>
                </a:moveTo>
                <a:lnTo>
                  <a:pt x="1313810" y="1202952"/>
                </a:lnTo>
                <a:lnTo>
                  <a:pt x="122117" y="2394645"/>
                </a:lnTo>
                <a:lnTo>
                  <a:pt x="0" y="2272528"/>
                </a:lnTo>
                <a:lnTo>
                  <a:pt x="0" y="110858"/>
                </a:lnTo>
                <a:lnTo>
                  <a:pt x="110858" y="0"/>
                </a:lnTo>
                <a:close/>
              </a:path>
            </a:pathLst>
          </a:cu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FBC89C0-99C0-BC2C-BDA2-53BEC4C317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94" t="10289" r="48937" b="54526"/>
          <a:stretch>
            <a:fillRect/>
          </a:stretch>
        </p:blipFill>
        <p:spPr>
          <a:xfrm>
            <a:off x="1618538" y="726291"/>
            <a:ext cx="2394644" cy="2394645"/>
          </a:xfrm>
          <a:custGeom>
            <a:avLst/>
            <a:gdLst>
              <a:gd name="connsiteX0" fmla="*/ 1191692 w 2394644"/>
              <a:gd name="connsiteY0" fmla="*/ 0 h 2394645"/>
              <a:gd name="connsiteX1" fmla="*/ 2394644 w 2394644"/>
              <a:gd name="connsiteY1" fmla="*/ 1202952 h 2394645"/>
              <a:gd name="connsiteX2" fmla="*/ 1202952 w 2394644"/>
              <a:gd name="connsiteY2" fmla="*/ 2394645 h 2394645"/>
              <a:gd name="connsiteX3" fmla="*/ 0 w 2394644"/>
              <a:gd name="connsiteY3" fmla="*/ 1191693 h 2394645"/>
              <a:gd name="connsiteX4" fmla="*/ 1191692 w 2394644"/>
              <a:gd name="connsiteY4" fmla="*/ 0 h 2394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4644" h="2394645">
                <a:moveTo>
                  <a:pt x="1191692" y="0"/>
                </a:moveTo>
                <a:lnTo>
                  <a:pt x="2394644" y="1202952"/>
                </a:lnTo>
                <a:lnTo>
                  <a:pt x="1202952" y="2394645"/>
                </a:lnTo>
                <a:lnTo>
                  <a:pt x="0" y="1191693"/>
                </a:lnTo>
                <a:lnTo>
                  <a:pt x="1191692" y="0"/>
                </a:lnTo>
                <a:close/>
              </a:path>
            </a:pathLst>
          </a:cu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E36106A-0CAE-6300-320F-AAEA3B702E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2" t="30027" r="66029" b="34789"/>
          <a:stretch>
            <a:fillRect/>
          </a:stretch>
        </p:blipFill>
        <p:spPr>
          <a:xfrm>
            <a:off x="275198" y="2069632"/>
            <a:ext cx="2394645" cy="2394645"/>
          </a:xfrm>
          <a:custGeom>
            <a:avLst/>
            <a:gdLst>
              <a:gd name="connsiteX0" fmla="*/ 1191693 w 2394645"/>
              <a:gd name="connsiteY0" fmla="*/ 0 h 2394645"/>
              <a:gd name="connsiteX1" fmla="*/ 2394645 w 2394645"/>
              <a:gd name="connsiteY1" fmla="*/ 1202952 h 2394645"/>
              <a:gd name="connsiteX2" fmla="*/ 1202952 w 2394645"/>
              <a:gd name="connsiteY2" fmla="*/ 2394645 h 2394645"/>
              <a:gd name="connsiteX3" fmla="*/ 0 w 2394645"/>
              <a:gd name="connsiteY3" fmla="*/ 1191692 h 2394645"/>
              <a:gd name="connsiteX4" fmla="*/ 1191693 w 2394645"/>
              <a:gd name="connsiteY4" fmla="*/ 0 h 2394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4645" h="2394645">
                <a:moveTo>
                  <a:pt x="1191693" y="0"/>
                </a:moveTo>
                <a:lnTo>
                  <a:pt x="2394645" y="1202952"/>
                </a:lnTo>
                <a:lnTo>
                  <a:pt x="1202952" y="2394645"/>
                </a:lnTo>
                <a:lnTo>
                  <a:pt x="0" y="1191692"/>
                </a:lnTo>
                <a:lnTo>
                  <a:pt x="1191693" y="0"/>
                </a:lnTo>
                <a:close/>
              </a:path>
            </a:pathLst>
          </a:cu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C2B5D8F-CF74-8253-3D3C-459D84E0FD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48" t="30213" r="31683" b="34602"/>
          <a:stretch>
            <a:fillRect/>
          </a:stretch>
        </p:blipFill>
        <p:spPr>
          <a:xfrm>
            <a:off x="2974571" y="2082324"/>
            <a:ext cx="2394645" cy="2394644"/>
          </a:xfrm>
          <a:custGeom>
            <a:avLst/>
            <a:gdLst>
              <a:gd name="connsiteX0" fmla="*/ 1191693 w 2394645"/>
              <a:gd name="connsiteY0" fmla="*/ 0 h 2394644"/>
              <a:gd name="connsiteX1" fmla="*/ 2394645 w 2394645"/>
              <a:gd name="connsiteY1" fmla="*/ 1202951 h 2394644"/>
              <a:gd name="connsiteX2" fmla="*/ 1202952 w 2394645"/>
              <a:gd name="connsiteY2" fmla="*/ 2394644 h 2394644"/>
              <a:gd name="connsiteX3" fmla="*/ 0 w 2394645"/>
              <a:gd name="connsiteY3" fmla="*/ 1191692 h 2394644"/>
              <a:gd name="connsiteX4" fmla="*/ 1191693 w 2394645"/>
              <a:gd name="connsiteY4" fmla="*/ 0 h 2394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4645" h="2394644">
                <a:moveTo>
                  <a:pt x="1191693" y="0"/>
                </a:moveTo>
                <a:lnTo>
                  <a:pt x="2394645" y="1202951"/>
                </a:lnTo>
                <a:lnTo>
                  <a:pt x="1202952" y="2394644"/>
                </a:lnTo>
                <a:lnTo>
                  <a:pt x="0" y="1191692"/>
                </a:lnTo>
                <a:lnTo>
                  <a:pt x="1191693" y="0"/>
                </a:lnTo>
                <a:close/>
              </a:path>
            </a:pathLst>
          </a:cu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8FDAFD8-5001-8169-CD55-F9CD845EC2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65" r="83122" b="15051"/>
          <a:stretch>
            <a:fillRect/>
          </a:stretch>
        </p:blipFill>
        <p:spPr>
          <a:xfrm>
            <a:off x="1" y="3412972"/>
            <a:ext cx="1326501" cy="2394645"/>
          </a:xfrm>
          <a:custGeom>
            <a:avLst/>
            <a:gdLst>
              <a:gd name="connsiteX0" fmla="*/ 123549 w 1326501"/>
              <a:gd name="connsiteY0" fmla="*/ 0 h 2394645"/>
              <a:gd name="connsiteX1" fmla="*/ 1326501 w 1326501"/>
              <a:gd name="connsiteY1" fmla="*/ 1202952 h 2394645"/>
              <a:gd name="connsiteX2" fmla="*/ 134809 w 1326501"/>
              <a:gd name="connsiteY2" fmla="*/ 2394645 h 2394645"/>
              <a:gd name="connsiteX3" fmla="*/ 0 w 1326501"/>
              <a:gd name="connsiteY3" fmla="*/ 2259836 h 2394645"/>
              <a:gd name="connsiteX4" fmla="*/ 0 w 1326501"/>
              <a:gd name="connsiteY4" fmla="*/ 123549 h 2394645"/>
              <a:gd name="connsiteX5" fmla="*/ 123549 w 1326501"/>
              <a:gd name="connsiteY5" fmla="*/ 0 h 2394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6501" h="2394645">
                <a:moveTo>
                  <a:pt x="123549" y="0"/>
                </a:moveTo>
                <a:lnTo>
                  <a:pt x="1326501" y="1202952"/>
                </a:lnTo>
                <a:lnTo>
                  <a:pt x="134809" y="2394645"/>
                </a:lnTo>
                <a:lnTo>
                  <a:pt x="0" y="2259836"/>
                </a:lnTo>
                <a:lnTo>
                  <a:pt x="0" y="123549"/>
                </a:lnTo>
                <a:lnTo>
                  <a:pt x="123549" y="0"/>
                </a:lnTo>
                <a:close/>
              </a:path>
            </a:pathLst>
          </a:cu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E156161-FC4B-2974-7C7D-7DBACF08F5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56" t="49951" r="48775" b="14864"/>
          <a:stretch>
            <a:fillRect/>
          </a:stretch>
        </p:blipFill>
        <p:spPr>
          <a:xfrm>
            <a:off x="1631230" y="3425664"/>
            <a:ext cx="2394644" cy="2394645"/>
          </a:xfrm>
          <a:custGeom>
            <a:avLst/>
            <a:gdLst>
              <a:gd name="connsiteX0" fmla="*/ 1191692 w 2394644"/>
              <a:gd name="connsiteY0" fmla="*/ 0 h 2394645"/>
              <a:gd name="connsiteX1" fmla="*/ 2394644 w 2394644"/>
              <a:gd name="connsiteY1" fmla="*/ 1202952 h 2394645"/>
              <a:gd name="connsiteX2" fmla="*/ 1202951 w 2394644"/>
              <a:gd name="connsiteY2" fmla="*/ 2394645 h 2394645"/>
              <a:gd name="connsiteX3" fmla="*/ 0 w 2394644"/>
              <a:gd name="connsiteY3" fmla="*/ 1191693 h 2394645"/>
              <a:gd name="connsiteX4" fmla="*/ 1191692 w 2394644"/>
              <a:gd name="connsiteY4" fmla="*/ 0 h 2394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4644" h="2394645">
                <a:moveTo>
                  <a:pt x="1191692" y="0"/>
                </a:moveTo>
                <a:lnTo>
                  <a:pt x="2394644" y="1202952"/>
                </a:lnTo>
                <a:lnTo>
                  <a:pt x="1202951" y="2394645"/>
                </a:lnTo>
                <a:lnTo>
                  <a:pt x="0" y="1191693"/>
                </a:lnTo>
                <a:lnTo>
                  <a:pt x="1191692" y="0"/>
                </a:lnTo>
                <a:close/>
              </a:path>
            </a:pathLst>
          </a:cu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8F7605B-170F-F206-9A8D-DAC8E1075B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3" t="69689" r="65868"/>
          <a:stretch>
            <a:fillRect/>
          </a:stretch>
        </p:blipFill>
        <p:spPr>
          <a:xfrm>
            <a:off x="287890" y="4769005"/>
            <a:ext cx="2394645" cy="2062953"/>
          </a:xfrm>
          <a:custGeom>
            <a:avLst/>
            <a:gdLst>
              <a:gd name="connsiteX0" fmla="*/ 1191693 w 2394645"/>
              <a:gd name="connsiteY0" fmla="*/ 0 h 2062953"/>
              <a:gd name="connsiteX1" fmla="*/ 2394645 w 2394645"/>
              <a:gd name="connsiteY1" fmla="*/ 1202951 h 2062953"/>
              <a:gd name="connsiteX2" fmla="*/ 1534643 w 2394645"/>
              <a:gd name="connsiteY2" fmla="*/ 2062953 h 2062953"/>
              <a:gd name="connsiteX3" fmla="*/ 871261 w 2394645"/>
              <a:gd name="connsiteY3" fmla="*/ 2062953 h 2062953"/>
              <a:gd name="connsiteX4" fmla="*/ 0 w 2394645"/>
              <a:gd name="connsiteY4" fmla="*/ 1191692 h 2062953"/>
              <a:gd name="connsiteX5" fmla="*/ 1191693 w 2394645"/>
              <a:gd name="connsiteY5" fmla="*/ 0 h 2062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94645" h="2062953">
                <a:moveTo>
                  <a:pt x="1191693" y="0"/>
                </a:moveTo>
                <a:lnTo>
                  <a:pt x="2394645" y="1202951"/>
                </a:lnTo>
                <a:lnTo>
                  <a:pt x="1534643" y="2062953"/>
                </a:lnTo>
                <a:lnTo>
                  <a:pt x="871261" y="2062953"/>
                </a:lnTo>
                <a:lnTo>
                  <a:pt x="0" y="1191692"/>
                </a:lnTo>
                <a:lnTo>
                  <a:pt x="1191693" y="0"/>
                </a:lnTo>
                <a:close/>
              </a:path>
            </a:pathLst>
          </a:cu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0F09CBB-9ED2-D9B1-73FF-95548E0CBD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427" r="89110"/>
          <a:stretch>
            <a:fillRect/>
          </a:stretch>
        </p:blipFill>
        <p:spPr>
          <a:xfrm>
            <a:off x="0" y="6112345"/>
            <a:ext cx="855854" cy="719613"/>
          </a:xfrm>
          <a:custGeom>
            <a:avLst/>
            <a:gdLst>
              <a:gd name="connsiteX0" fmla="*/ 136241 w 855854"/>
              <a:gd name="connsiteY0" fmla="*/ 0 h 719613"/>
              <a:gd name="connsiteX1" fmla="*/ 855854 w 855854"/>
              <a:gd name="connsiteY1" fmla="*/ 719613 h 719613"/>
              <a:gd name="connsiteX2" fmla="*/ 0 w 855854"/>
              <a:gd name="connsiteY2" fmla="*/ 719613 h 719613"/>
              <a:gd name="connsiteX3" fmla="*/ 0 w 855854"/>
              <a:gd name="connsiteY3" fmla="*/ 45745 h 719613"/>
              <a:gd name="connsiteX4" fmla="*/ 45248 w 855854"/>
              <a:gd name="connsiteY4" fmla="*/ 90993 h 719613"/>
              <a:gd name="connsiteX5" fmla="*/ 136241 w 855854"/>
              <a:gd name="connsiteY5" fmla="*/ 0 h 71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5854" h="719613">
                <a:moveTo>
                  <a:pt x="136241" y="0"/>
                </a:moveTo>
                <a:lnTo>
                  <a:pt x="855854" y="719613"/>
                </a:lnTo>
                <a:lnTo>
                  <a:pt x="0" y="719613"/>
                </a:lnTo>
                <a:lnTo>
                  <a:pt x="0" y="45745"/>
                </a:lnTo>
                <a:lnTo>
                  <a:pt x="45248" y="90993"/>
                </a:lnTo>
                <a:lnTo>
                  <a:pt x="136241" y="0"/>
                </a:lnTo>
                <a:close/>
              </a:path>
            </a:pathLst>
          </a:cu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053414C-3258-3D2C-55A4-C8B226FF04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0" t="100000" r="72915" b="-10701"/>
          <a:stretch>
            <a:fillRect/>
          </a:stretch>
        </p:blipFill>
        <p:spPr>
          <a:xfrm>
            <a:off x="855855" y="6831958"/>
            <a:ext cx="1272839" cy="728272"/>
          </a:xfrm>
          <a:custGeom>
            <a:avLst/>
            <a:gdLst>
              <a:gd name="connsiteX0" fmla="*/ 0 w 1272839"/>
              <a:gd name="connsiteY0" fmla="*/ 0 h 728272"/>
              <a:gd name="connsiteX1" fmla="*/ 303296 w 1272839"/>
              <a:gd name="connsiteY1" fmla="*/ 0 h 728272"/>
              <a:gd name="connsiteX2" fmla="*/ 634987 w 1272839"/>
              <a:gd name="connsiteY2" fmla="*/ 331691 h 728272"/>
              <a:gd name="connsiteX3" fmla="*/ 966678 w 1272839"/>
              <a:gd name="connsiteY3" fmla="*/ 0 h 728272"/>
              <a:gd name="connsiteX4" fmla="*/ 1272839 w 1272839"/>
              <a:gd name="connsiteY4" fmla="*/ 0 h 728272"/>
              <a:gd name="connsiteX5" fmla="*/ 788068 w 1272839"/>
              <a:gd name="connsiteY5" fmla="*/ 484771 h 728272"/>
              <a:gd name="connsiteX6" fmla="*/ 879920 w 1272839"/>
              <a:gd name="connsiteY6" fmla="*/ 576624 h 728272"/>
              <a:gd name="connsiteX7" fmla="*/ 728272 w 1272839"/>
              <a:gd name="connsiteY7" fmla="*/ 728272 h 728272"/>
              <a:gd name="connsiteX8" fmla="*/ 636420 w 1272839"/>
              <a:gd name="connsiteY8" fmla="*/ 636419 h 728272"/>
              <a:gd name="connsiteX9" fmla="*/ 545427 w 1272839"/>
              <a:gd name="connsiteY9" fmla="*/ 727412 h 728272"/>
              <a:gd name="connsiteX10" fmla="*/ 392346 w 1272839"/>
              <a:gd name="connsiteY10" fmla="*/ 574332 h 728272"/>
              <a:gd name="connsiteX11" fmla="*/ 483339 w 1272839"/>
              <a:gd name="connsiteY11" fmla="*/ 483339 h 728272"/>
              <a:gd name="connsiteX12" fmla="*/ 0 w 1272839"/>
              <a:gd name="connsiteY12" fmla="*/ 0 h 728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72839" h="728272">
                <a:moveTo>
                  <a:pt x="0" y="0"/>
                </a:moveTo>
                <a:lnTo>
                  <a:pt x="303296" y="0"/>
                </a:lnTo>
                <a:lnTo>
                  <a:pt x="634987" y="331691"/>
                </a:lnTo>
                <a:lnTo>
                  <a:pt x="966678" y="0"/>
                </a:lnTo>
                <a:lnTo>
                  <a:pt x="1272839" y="0"/>
                </a:lnTo>
                <a:lnTo>
                  <a:pt x="788068" y="484771"/>
                </a:lnTo>
                <a:lnTo>
                  <a:pt x="879920" y="576624"/>
                </a:lnTo>
                <a:lnTo>
                  <a:pt x="728272" y="728272"/>
                </a:lnTo>
                <a:lnTo>
                  <a:pt x="636420" y="636419"/>
                </a:lnTo>
                <a:lnTo>
                  <a:pt x="545427" y="727412"/>
                </a:lnTo>
                <a:lnTo>
                  <a:pt x="392346" y="574332"/>
                </a:lnTo>
                <a:lnTo>
                  <a:pt x="483339" y="483339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81DC92-227C-D91B-AAFC-D79EBF87A11B}"/>
              </a:ext>
            </a:extLst>
          </p:cNvPr>
          <p:cNvSpPr txBox="1"/>
          <p:nvPr/>
        </p:nvSpPr>
        <p:spPr>
          <a:xfrm>
            <a:off x="5144556" y="217456"/>
            <a:ext cx="7463080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Detailed Financial Tracking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	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Account Management: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	Initial and final balance tracking for each vehicle.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	Detailed recording of toll charges and remaining 	balances.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	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Transaction Transparency: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	Provides a clear breakdown of toll deductions and 	balances.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	Ensures transparency and accountability in toll charge 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	calculations.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Scalability and Flexibility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Expandable Features: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Designed to handle more vehicles and complex toll 	zones in future iterations.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Future-Ready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Real-Time Data Integration: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Potential for incorporating live traffic data for real-time 	simulations.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Enhanced User Experience: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Planned improvements for more interactive and user-	friendly interface elements.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141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56A7007D-7976-84F6-5618-E96F4369BEE6}"/>
              </a:ext>
            </a:extLst>
          </p:cNvPr>
          <p:cNvGrpSpPr/>
          <p:nvPr/>
        </p:nvGrpSpPr>
        <p:grpSpPr>
          <a:xfrm>
            <a:off x="6416041" y="1"/>
            <a:ext cx="6296095" cy="6857999"/>
            <a:chOff x="6096001" y="2"/>
            <a:chExt cx="6296095" cy="6857999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75FEC41-3EAE-07BD-437E-FDB8C8F93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305" t="431" b="75663"/>
            <a:stretch>
              <a:fillRect/>
            </a:stretch>
          </p:blipFill>
          <p:spPr>
            <a:xfrm>
              <a:off x="10567004" y="2"/>
              <a:ext cx="1624997" cy="1639413"/>
            </a:xfrm>
            <a:custGeom>
              <a:avLst/>
              <a:gdLst>
                <a:gd name="connsiteX0" fmla="*/ 409853 w 1624997"/>
                <a:gd name="connsiteY0" fmla="*/ 0 h 1639413"/>
                <a:gd name="connsiteX1" fmla="*/ 1405192 w 1624997"/>
                <a:gd name="connsiteY1" fmla="*/ 0 h 1639413"/>
                <a:gd name="connsiteX2" fmla="*/ 1624997 w 1624997"/>
                <a:gd name="connsiteY2" fmla="*/ 439611 h 1639413"/>
                <a:gd name="connsiteX3" fmla="*/ 1624997 w 1624997"/>
                <a:gd name="connsiteY3" fmla="*/ 1199803 h 1639413"/>
                <a:gd name="connsiteX4" fmla="*/ 1405192 w 1624997"/>
                <a:gd name="connsiteY4" fmla="*/ 1639413 h 1639413"/>
                <a:gd name="connsiteX5" fmla="*/ 409853 w 1624997"/>
                <a:gd name="connsiteY5" fmla="*/ 1639413 h 1639413"/>
                <a:gd name="connsiteX6" fmla="*/ 0 w 1624997"/>
                <a:gd name="connsiteY6" fmla="*/ 819707 h 1639413"/>
                <a:gd name="connsiteX7" fmla="*/ 409853 w 1624997"/>
                <a:gd name="connsiteY7" fmla="*/ 0 h 163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24997" h="1639413">
                  <a:moveTo>
                    <a:pt x="409853" y="0"/>
                  </a:moveTo>
                  <a:lnTo>
                    <a:pt x="1405192" y="0"/>
                  </a:lnTo>
                  <a:lnTo>
                    <a:pt x="1624997" y="439611"/>
                  </a:lnTo>
                  <a:lnTo>
                    <a:pt x="1624997" y="1199803"/>
                  </a:lnTo>
                  <a:lnTo>
                    <a:pt x="1405192" y="1639413"/>
                  </a:lnTo>
                  <a:lnTo>
                    <a:pt x="409853" y="1639413"/>
                  </a:lnTo>
                  <a:lnTo>
                    <a:pt x="0" y="819707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FD356554-7F5D-1C2E-D806-67B836570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574" t="13233" r="18960" b="62862"/>
            <a:stretch>
              <a:fillRect/>
            </a:stretch>
          </p:blipFill>
          <p:spPr>
            <a:xfrm>
              <a:off x="9076669" y="877940"/>
              <a:ext cx="1815045" cy="1639412"/>
            </a:xfrm>
            <a:custGeom>
              <a:avLst/>
              <a:gdLst>
                <a:gd name="connsiteX0" fmla="*/ 409853 w 1815045"/>
                <a:gd name="connsiteY0" fmla="*/ 0 h 1639412"/>
                <a:gd name="connsiteX1" fmla="*/ 1405192 w 1815045"/>
                <a:gd name="connsiteY1" fmla="*/ 0 h 1639412"/>
                <a:gd name="connsiteX2" fmla="*/ 1815045 w 1815045"/>
                <a:gd name="connsiteY2" fmla="*/ 819707 h 1639412"/>
                <a:gd name="connsiteX3" fmla="*/ 1405192 w 1815045"/>
                <a:gd name="connsiteY3" fmla="*/ 1639412 h 1639412"/>
                <a:gd name="connsiteX4" fmla="*/ 409853 w 1815045"/>
                <a:gd name="connsiteY4" fmla="*/ 1639412 h 1639412"/>
                <a:gd name="connsiteX5" fmla="*/ 0 w 1815045"/>
                <a:gd name="connsiteY5" fmla="*/ 819707 h 1639412"/>
                <a:gd name="connsiteX6" fmla="*/ 409853 w 1815045"/>
                <a:gd name="connsiteY6" fmla="*/ 0 h 1639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5045" h="1639412">
                  <a:moveTo>
                    <a:pt x="409853" y="0"/>
                  </a:moveTo>
                  <a:lnTo>
                    <a:pt x="1405192" y="0"/>
                  </a:lnTo>
                  <a:lnTo>
                    <a:pt x="1815045" y="819707"/>
                  </a:lnTo>
                  <a:lnTo>
                    <a:pt x="1405192" y="1639412"/>
                  </a:lnTo>
                  <a:lnTo>
                    <a:pt x="409853" y="1639412"/>
                  </a:lnTo>
                  <a:lnTo>
                    <a:pt x="0" y="819707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DD70999-741E-4C80-C145-18AA2A144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42" t="25640" r="40691" b="50455"/>
            <a:stretch>
              <a:fillRect/>
            </a:stretch>
          </p:blipFill>
          <p:spPr>
            <a:xfrm>
              <a:off x="7586335" y="1728825"/>
              <a:ext cx="1815045" cy="1639413"/>
            </a:xfrm>
            <a:custGeom>
              <a:avLst/>
              <a:gdLst>
                <a:gd name="connsiteX0" fmla="*/ 409853 w 1815045"/>
                <a:gd name="connsiteY0" fmla="*/ 0 h 1639413"/>
                <a:gd name="connsiteX1" fmla="*/ 1405192 w 1815045"/>
                <a:gd name="connsiteY1" fmla="*/ 0 h 1639413"/>
                <a:gd name="connsiteX2" fmla="*/ 1815045 w 1815045"/>
                <a:gd name="connsiteY2" fmla="*/ 819706 h 1639413"/>
                <a:gd name="connsiteX3" fmla="*/ 1405192 w 1815045"/>
                <a:gd name="connsiteY3" fmla="*/ 1639413 h 1639413"/>
                <a:gd name="connsiteX4" fmla="*/ 409853 w 1815045"/>
                <a:gd name="connsiteY4" fmla="*/ 1639413 h 1639413"/>
                <a:gd name="connsiteX5" fmla="*/ 0 w 1815045"/>
                <a:gd name="connsiteY5" fmla="*/ 819706 h 1639413"/>
                <a:gd name="connsiteX6" fmla="*/ 409853 w 1815045"/>
                <a:gd name="connsiteY6" fmla="*/ 0 h 163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5045" h="1639413">
                  <a:moveTo>
                    <a:pt x="409853" y="0"/>
                  </a:moveTo>
                  <a:lnTo>
                    <a:pt x="1405192" y="0"/>
                  </a:lnTo>
                  <a:lnTo>
                    <a:pt x="1815045" y="819706"/>
                  </a:lnTo>
                  <a:lnTo>
                    <a:pt x="1405192" y="1639413"/>
                  </a:lnTo>
                  <a:lnTo>
                    <a:pt x="409853" y="1639413"/>
                  </a:lnTo>
                  <a:lnTo>
                    <a:pt x="0" y="819706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16FB1332-3A32-5A7D-0148-35320EB6C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305" t="25990" b="50105"/>
            <a:stretch>
              <a:fillRect/>
            </a:stretch>
          </p:blipFill>
          <p:spPr>
            <a:xfrm>
              <a:off x="10567004" y="1752793"/>
              <a:ext cx="1624997" cy="1639413"/>
            </a:xfrm>
            <a:custGeom>
              <a:avLst/>
              <a:gdLst>
                <a:gd name="connsiteX0" fmla="*/ 409853 w 1624997"/>
                <a:gd name="connsiteY0" fmla="*/ 0 h 1639413"/>
                <a:gd name="connsiteX1" fmla="*/ 1405192 w 1624997"/>
                <a:gd name="connsiteY1" fmla="*/ 0 h 1639413"/>
                <a:gd name="connsiteX2" fmla="*/ 1624997 w 1624997"/>
                <a:gd name="connsiteY2" fmla="*/ 439610 h 1639413"/>
                <a:gd name="connsiteX3" fmla="*/ 1624997 w 1624997"/>
                <a:gd name="connsiteY3" fmla="*/ 1199803 h 1639413"/>
                <a:gd name="connsiteX4" fmla="*/ 1405192 w 1624997"/>
                <a:gd name="connsiteY4" fmla="*/ 1639413 h 1639413"/>
                <a:gd name="connsiteX5" fmla="*/ 409853 w 1624997"/>
                <a:gd name="connsiteY5" fmla="*/ 1639413 h 1639413"/>
                <a:gd name="connsiteX6" fmla="*/ 0 w 1624997"/>
                <a:gd name="connsiteY6" fmla="*/ 819706 h 1639413"/>
                <a:gd name="connsiteX7" fmla="*/ 409853 w 1624997"/>
                <a:gd name="connsiteY7" fmla="*/ 0 h 163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24997" h="1639413">
                  <a:moveTo>
                    <a:pt x="409853" y="0"/>
                  </a:moveTo>
                  <a:lnTo>
                    <a:pt x="1405192" y="0"/>
                  </a:lnTo>
                  <a:lnTo>
                    <a:pt x="1624997" y="439610"/>
                  </a:lnTo>
                  <a:lnTo>
                    <a:pt x="1624997" y="1199803"/>
                  </a:lnTo>
                  <a:lnTo>
                    <a:pt x="1405192" y="1639413"/>
                  </a:lnTo>
                  <a:lnTo>
                    <a:pt x="409853" y="1639413"/>
                  </a:lnTo>
                  <a:lnTo>
                    <a:pt x="0" y="819706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CE1DF206-4E29-3537-0185-B71C893816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11" t="38047" r="62423" b="38047"/>
            <a:stretch>
              <a:fillRect/>
            </a:stretch>
          </p:blipFill>
          <p:spPr>
            <a:xfrm>
              <a:off x="6096001" y="2579708"/>
              <a:ext cx="1815045" cy="1639413"/>
            </a:xfrm>
            <a:custGeom>
              <a:avLst/>
              <a:gdLst>
                <a:gd name="connsiteX0" fmla="*/ 409853 w 1815045"/>
                <a:gd name="connsiteY0" fmla="*/ 0 h 1639413"/>
                <a:gd name="connsiteX1" fmla="*/ 1405192 w 1815045"/>
                <a:gd name="connsiteY1" fmla="*/ 0 h 1639413"/>
                <a:gd name="connsiteX2" fmla="*/ 1815045 w 1815045"/>
                <a:gd name="connsiteY2" fmla="*/ 819708 h 1639413"/>
                <a:gd name="connsiteX3" fmla="*/ 1405192 w 1815045"/>
                <a:gd name="connsiteY3" fmla="*/ 1639413 h 1639413"/>
                <a:gd name="connsiteX4" fmla="*/ 409853 w 1815045"/>
                <a:gd name="connsiteY4" fmla="*/ 1639413 h 1639413"/>
                <a:gd name="connsiteX5" fmla="*/ 0 w 1815045"/>
                <a:gd name="connsiteY5" fmla="*/ 819708 h 1639413"/>
                <a:gd name="connsiteX6" fmla="*/ 409853 w 1815045"/>
                <a:gd name="connsiteY6" fmla="*/ 0 h 163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5045" h="1639413">
                  <a:moveTo>
                    <a:pt x="409853" y="0"/>
                  </a:moveTo>
                  <a:lnTo>
                    <a:pt x="1405192" y="0"/>
                  </a:lnTo>
                  <a:lnTo>
                    <a:pt x="1815045" y="819708"/>
                  </a:lnTo>
                  <a:lnTo>
                    <a:pt x="1405192" y="1639413"/>
                  </a:lnTo>
                  <a:lnTo>
                    <a:pt x="409853" y="1639413"/>
                  </a:lnTo>
                  <a:lnTo>
                    <a:pt x="0" y="819708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F4E21133-268F-DE55-BC3C-9F6D5DD4F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574" t="38428" r="18960" b="37667"/>
            <a:stretch>
              <a:fillRect/>
            </a:stretch>
          </p:blipFill>
          <p:spPr>
            <a:xfrm>
              <a:off x="9076669" y="2605804"/>
              <a:ext cx="1815045" cy="1639413"/>
            </a:xfrm>
            <a:custGeom>
              <a:avLst/>
              <a:gdLst>
                <a:gd name="connsiteX0" fmla="*/ 409853 w 1815045"/>
                <a:gd name="connsiteY0" fmla="*/ 0 h 1639413"/>
                <a:gd name="connsiteX1" fmla="*/ 1405192 w 1815045"/>
                <a:gd name="connsiteY1" fmla="*/ 0 h 1639413"/>
                <a:gd name="connsiteX2" fmla="*/ 1815045 w 1815045"/>
                <a:gd name="connsiteY2" fmla="*/ 819707 h 1639413"/>
                <a:gd name="connsiteX3" fmla="*/ 1405192 w 1815045"/>
                <a:gd name="connsiteY3" fmla="*/ 1639413 h 1639413"/>
                <a:gd name="connsiteX4" fmla="*/ 409853 w 1815045"/>
                <a:gd name="connsiteY4" fmla="*/ 1639413 h 1639413"/>
                <a:gd name="connsiteX5" fmla="*/ 0 w 1815045"/>
                <a:gd name="connsiteY5" fmla="*/ 819707 h 1639413"/>
                <a:gd name="connsiteX6" fmla="*/ 409853 w 1815045"/>
                <a:gd name="connsiteY6" fmla="*/ 0 h 163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5045" h="1639413">
                  <a:moveTo>
                    <a:pt x="409853" y="0"/>
                  </a:moveTo>
                  <a:lnTo>
                    <a:pt x="1405192" y="0"/>
                  </a:lnTo>
                  <a:lnTo>
                    <a:pt x="1815045" y="819707"/>
                  </a:lnTo>
                  <a:lnTo>
                    <a:pt x="1405192" y="1639413"/>
                  </a:lnTo>
                  <a:lnTo>
                    <a:pt x="409853" y="1639413"/>
                  </a:lnTo>
                  <a:lnTo>
                    <a:pt x="0" y="819707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CCED388-73CA-EE2D-CA1C-93AA979F5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696" t="50968" r="40838" b="25127"/>
            <a:stretch>
              <a:fillRect/>
            </a:stretch>
          </p:blipFill>
          <p:spPr>
            <a:xfrm>
              <a:off x="7576288" y="3465797"/>
              <a:ext cx="1815045" cy="1639413"/>
            </a:xfrm>
            <a:custGeom>
              <a:avLst/>
              <a:gdLst>
                <a:gd name="connsiteX0" fmla="*/ 409853 w 1815045"/>
                <a:gd name="connsiteY0" fmla="*/ 0 h 1639413"/>
                <a:gd name="connsiteX1" fmla="*/ 1405192 w 1815045"/>
                <a:gd name="connsiteY1" fmla="*/ 0 h 1639413"/>
                <a:gd name="connsiteX2" fmla="*/ 1815045 w 1815045"/>
                <a:gd name="connsiteY2" fmla="*/ 819707 h 1639413"/>
                <a:gd name="connsiteX3" fmla="*/ 1405192 w 1815045"/>
                <a:gd name="connsiteY3" fmla="*/ 1639413 h 1639413"/>
                <a:gd name="connsiteX4" fmla="*/ 409853 w 1815045"/>
                <a:gd name="connsiteY4" fmla="*/ 1639413 h 1639413"/>
                <a:gd name="connsiteX5" fmla="*/ 0 w 1815045"/>
                <a:gd name="connsiteY5" fmla="*/ 819707 h 1639413"/>
                <a:gd name="connsiteX6" fmla="*/ 409853 w 1815045"/>
                <a:gd name="connsiteY6" fmla="*/ 0 h 163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5045" h="1639413">
                  <a:moveTo>
                    <a:pt x="409853" y="0"/>
                  </a:moveTo>
                  <a:lnTo>
                    <a:pt x="1405192" y="0"/>
                  </a:lnTo>
                  <a:lnTo>
                    <a:pt x="1815045" y="819707"/>
                  </a:lnTo>
                  <a:lnTo>
                    <a:pt x="1405192" y="1639413"/>
                  </a:lnTo>
                  <a:lnTo>
                    <a:pt x="409853" y="1639413"/>
                  </a:lnTo>
                  <a:lnTo>
                    <a:pt x="0" y="819707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C0AB66FB-B916-0100-9C75-A13A1B258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452" t="50968" b="25127"/>
            <a:stretch>
              <a:fillRect/>
            </a:stretch>
          </p:blipFill>
          <p:spPr>
            <a:xfrm>
              <a:off x="10577050" y="3465797"/>
              <a:ext cx="1614950" cy="1639413"/>
            </a:xfrm>
            <a:custGeom>
              <a:avLst/>
              <a:gdLst>
                <a:gd name="connsiteX0" fmla="*/ 409853 w 1614950"/>
                <a:gd name="connsiteY0" fmla="*/ 0 h 1639413"/>
                <a:gd name="connsiteX1" fmla="*/ 1405192 w 1614950"/>
                <a:gd name="connsiteY1" fmla="*/ 0 h 1639413"/>
                <a:gd name="connsiteX2" fmla="*/ 1614950 w 1614950"/>
                <a:gd name="connsiteY2" fmla="*/ 419517 h 1639413"/>
                <a:gd name="connsiteX3" fmla="*/ 1614950 w 1614950"/>
                <a:gd name="connsiteY3" fmla="*/ 1219897 h 1639413"/>
                <a:gd name="connsiteX4" fmla="*/ 1405192 w 1614950"/>
                <a:gd name="connsiteY4" fmla="*/ 1639413 h 1639413"/>
                <a:gd name="connsiteX5" fmla="*/ 409853 w 1614950"/>
                <a:gd name="connsiteY5" fmla="*/ 1639413 h 1639413"/>
                <a:gd name="connsiteX6" fmla="*/ 0 w 1614950"/>
                <a:gd name="connsiteY6" fmla="*/ 819707 h 1639413"/>
                <a:gd name="connsiteX7" fmla="*/ 409853 w 1614950"/>
                <a:gd name="connsiteY7" fmla="*/ 0 h 163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14950" h="1639413">
                  <a:moveTo>
                    <a:pt x="409853" y="0"/>
                  </a:moveTo>
                  <a:lnTo>
                    <a:pt x="1405192" y="0"/>
                  </a:lnTo>
                  <a:lnTo>
                    <a:pt x="1614950" y="419517"/>
                  </a:lnTo>
                  <a:lnTo>
                    <a:pt x="1614950" y="1219897"/>
                  </a:lnTo>
                  <a:lnTo>
                    <a:pt x="1405192" y="1639413"/>
                  </a:lnTo>
                  <a:lnTo>
                    <a:pt x="409853" y="1639413"/>
                  </a:lnTo>
                  <a:lnTo>
                    <a:pt x="0" y="819707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8D5AAB69-EBA0-BDFA-24B4-A4AA58595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574" t="63406" r="18960" b="12689"/>
            <a:stretch>
              <a:fillRect/>
            </a:stretch>
          </p:blipFill>
          <p:spPr>
            <a:xfrm>
              <a:off x="9076669" y="4318809"/>
              <a:ext cx="1815045" cy="1639413"/>
            </a:xfrm>
            <a:custGeom>
              <a:avLst/>
              <a:gdLst>
                <a:gd name="connsiteX0" fmla="*/ 409853 w 1815045"/>
                <a:gd name="connsiteY0" fmla="*/ 0 h 1639413"/>
                <a:gd name="connsiteX1" fmla="*/ 1405192 w 1815045"/>
                <a:gd name="connsiteY1" fmla="*/ 0 h 1639413"/>
                <a:gd name="connsiteX2" fmla="*/ 1815045 w 1815045"/>
                <a:gd name="connsiteY2" fmla="*/ 819707 h 1639413"/>
                <a:gd name="connsiteX3" fmla="*/ 1405192 w 1815045"/>
                <a:gd name="connsiteY3" fmla="*/ 1639413 h 1639413"/>
                <a:gd name="connsiteX4" fmla="*/ 409853 w 1815045"/>
                <a:gd name="connsiteY4" fmla="*/ 1639413 h 1639413"/>
                <a:gd name="connsiteX5" fmla="*/ 0 w 1815045"/>
                <a:gd name="connsiteY5" fmla="*/ 819707 h 1639413"/>
                <a:gd name="connsiteX6" fmla="*/ 409853 w 1815045"/>
                <a:gd name="connsiteY6" fmla="*/ 0 h 163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5045" h="1639413">
                  <a:moveTo>
                    <a:pt x="409853" y="0"/>
                  </a:moveTo>
                  <a:lnTo>
                    <a:pt x="1405192" y="0"/>
                  </a:lnTo>
                  <a:lnTo>
                    <a:pt x="1815045" y="819707"/>
                  </a:lnTo>
                  <a:lnTo>
                    <a:pt x="1405192" y="1639413"/>
                  </a:lnTo>
                  <a:lnTo>
                    <a:pt x="409853" y="1639413"/>
                  </a:lnTo>
                  <a:lnTo>
                    <a:pt x="0" y="819707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10E6C064-4BCA-5005-0B82-F6666213C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305" t="76526"/>
            <a:stretch>
              <a:fillRect/>
            </a:stretch>
          </p:blipFill>
          <p:spPr>
            <a:xfrm>
              <a:off x="10567002" y="5218587"/>
              <a:ext cx="1624998" cy="1609826"/>
            </a:xfrm>
            <a:custGeom>
              <a:avLst/>
              <a:gdLst>
                <a:gd name="connsiteX0" fmla="*/ 409853 w 1624998"/>
                <a:gd name="connsiteY0" fmla="*/ 0 h 1609826"/>
                <a:gd name="connsiteX1" fmla="*/ 1405192 w 1624998"/>
                <a:gd name="connsiteY1" fmla="*/ 0 h 1609826"/>
                <a:gd name="connsiteX2" fmla="*/ 1624998 w 1624998"/>
                <a:gd name="connsiteY2" fmla="*/ 439613 h 1609826"/>
                <a:gd name="connsiteX3" fmla="*/ 1624998 w 1624998"/>
                <a:gd name="connsiteY3" fmla="*/ 1199801 h 1609826"/>
                <a:gd name="connsiteX4" fmla="*/ 1419986 w 1624998"/>
                <a:gd name="connsiteY4" fmla="*/ 1609826 h 1609826"/>
                <a:gd name="connsiteX5" fmla="*/ 395060 w 1624998"/>
                <a:gd name="connsiteY5" fmla="*/ 1609826 h 1609826"/>
                <a:gd name="connsiteX6" fmla="*/ 0 w 1624998"/>
                <a:gd name="connsiteY6" fmla="*/ 819707 h 1609826"/>
                <a:gd name="connsiteX7" fmla="*/ 409853 w 1624998"/>
                <a:gd name="connsiteY7" fmla="*/ 0 h 160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24998" h="1609826">
                  <a:moveTo>
                    <a:pt x="409853" y="0"/>
                  </a:moveTo>
                  <a:lnTo>
                    <a:pt x="1405192" y="0"/>
                  </a:lnTo>
                  <a:lnTo>
                    <a:pt x="1624998" y="439613"/>
                  </a:lnTo>
                  <a:lnTo>
                    <a:pt x="1624998" y="1199801"/>
                  </a:lnTo>
                  <a:lnTo>
                    <a:pt x="1419986" y="1609826"/>
                  </a:lnTo>
                  <a:lnTo>
                    <a:pt x="395060" y="1609826"/>
                  </a:lnTo>
                  <a:lnTo>
                    <a:pt x="0" y="819707"/>
                  </a:lnTo>
                  <a:lnTo>
                    <a:pt x="409853" y="0"/>
                  </a:lnTo>
                  <a:close/>
                </a:path>
              </a:pathLst>
            </a:cu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0C228B9-30D8-F9B4-ED45-9910393653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000" t="6842" r="-2771" b="82074"/>
            <a:stretch>
              <a:fillRect/>
            </a:stretch>
          </p:blipFill>
          <p:spPr>
            <a:xfrm>
              <a:off x="12192000" y="439612"/>
              <a:ext cx="190048" cy="760192"/>
            </a:xfrm>
            <a:custGeom>
              <a:avLst/>
              <a:gdLst>
                <a:gd name="connsiteX0" fmla="*/ 0 w 190048"/>
                <a:gd name="connsiteY0" fmla="*/ 0 h 760192"/>
                <a:gd name="connsiteX1" fmla="*/ 190048 w 190048"/>
                <a:gd name="connsiteY1" fmla="*/ 380096 h 760192"/>
                <a:gd name="connsiteX2" fmla="*/ 0 w 190048"/>
                <a:gd name="connsiteY2" fmla="*/ 760192 h 760192"/>
                <a:gd name="connsiteX3" fmla="*/ 0 w 190048"/>
                <a:gd name="connsiteY3" fmla="*/ 0 h 760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048" h="760192">
                  <a:moveTo>
                    <a:pt x="0" y="0"/>
                  </a:moveTo>
                  <a:lnTo>
                    <a:pt x="190048" y="380096"/>
                  </a:lnTo>
                  <a:lnTo>
                    <a:pt x="0" y="760192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7CA7D1E-1906-2F03-C685-0A8DF535A0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000" t="32400" r="-2771" b="56515"/>
            <a:stretch>
              <a:fillRect/>
            </a:stretch>
          </p:blipFill>
          <p:spPr>
            <a:xfrm>
              <a:off x="12192000" y="2192403"/>
              <a:ext cx="190048" cy="760193"/>
            </a:xfrm>
            <a:custGeom>
              <a:avLst/>
              <a:gdLst>
                <a:gd name="connsiteX0" fmla="*/ 0 w 190048"/>
                <a:gd name="connsiteY0" fmla="*/ 0 h 760193"/>
                <a:gd name="connsiteX1" fmla="*/ 190048 w 190048"/>
                <a:gd name="connsiteY1" fmla="*/ 380096 h 760193"/>
                <a:gd name="connsiteX2" fmla="*/ 0 w 190048"/>
                <a:gd name="connsiteY2" fmla="*/ 760193 h 760193"/>
                <a:gd name="connsiteX3" fmla="*/ 0 w 190048"/>
                <a:gd name="connsiteY3" fmla="*/ 0 h 760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048" h="760193">
                  <a:moveTo>
                    <a:pt x="0" y="0"/>
                  </a:moveTo>
                  <a:lnTo>
                    <a:pt x="190048" y="380096"/>
                  </a:lnTo>
                  <a:lnTo>
                    <a:pt x="0" y="760193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492D72EA-7072-7E2C-10D6-6FA3DFA46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000" t="57085" r="-2918" b="31244"/>
            <a:stretch>
              <a:fillRect/>
            </a:stretch>
          </p:blipFill>
          <p:spPr>
            <a:xfrm>
              <a:off x="12192001" y="3885313"/>
              <a:ext cx="200095" cy="800380"/>
            </a:xfrm>
            <a:custGeom>
              <a:avLst/>
              <a:gdLst>
                <a:gd name="connsiteX0" fmla="*/ 0 w 200095"/>
                <a:gd name="connsiteY0" fmla="*/ 0 h 800380"/>
                <a:gd name="connsiteX1" fmla="*/ 200095 w 200095"/>
                <a:gd name="connsiteY1" fmla="*/ 400190 h 800380"/>
                <a:gd name="connsiteX2" fmla="*/ 0 w 200095"/>
                <a:gd name="connsiteY2" fmla="*/ 800380 h 800380"/>
                <a:gd name="connsiteX3" fmla="*/ 0 w 200095"/>
                <a:gd name="connsiteY3" fmla="*/ 0 h 800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095" h="800380">
                  <a:moveTo>
                    <a:pt x="0" y="0"/>
                  </a:moveTo>
                  <a:lnTo>
                    <a:pt x="200095" y="400190"/>
                  </a:lnTo>
                  <a:lnTo>
                    <a:pt x="0" y="800380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B84574F-3F3C-0694-0A12-48734538A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000" t="82937" r="-2771" b="5979"/>
            <a:stretch>
              <a:fillRect/>
            </a:stretch>
          </p:blipFill>
          <p:spPr>
            <a:xfrm>
              <a:off x="12192001" y="5658200"/>
              <a:ext cx="190047" cy="760188"/>
            </a:xfrm>
            <a:custGeom>
              <a:avLst/>
              <a:gdLst>
                <a:gd name="connsiteX0" fmla="*/ 0 w 190047"/>
                <a:gd name="connsiteY0" fmla="*/ 0 h 760188"/>
                <a:gd name="connsiteX1" fmla="*/ 190047 w 190047"/>
                <a:gd name="connsiteY1" fmla="*/ 380094 h 760188"/>
                <a:gd name="connsiteX2" fmla="*/ 0 w 190047"/>
                <a:gd name="connsiteY2" fmla="*/ 760188 h 760188"/>
                <a:gd name="connsiteX3" fmla="*/ 0 w 190047"/>
                <a:gd name="connsiteY3" fmla="*/ 0 h 760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047" h="760188">
                  <a:moveTo>
                    <a:pt x="0" y="0"/>
                  </a:moveTo>
                  <a:lnTo>
                    <a:pt x="190047" y="380094"/>
                  </a:lnTo>
                  <a:lnTo>
                    <a:pt x="0" y="760188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F7F743C-3E61-FB50-58E0-325666368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011" t="94021"/>
            <a:stretch>
              <a:fillRect/>
            </a:stretch>
          </p:blipFill>
          <p:spPr>
            <a:xfrm>
              <a:off x="11986988" y="6418389"/>
              <a:ext cx="205012" cy="410025"/>
            </a:xfrm>
            <a:custGeom>
              <a:avLst/>
              <a:gdLst>
                <a:gd name="connsiteX0" fmla="*/ 205012 w 205012"/>
                <a:gd name="connsiteY0" fmla="*/ 0 h 410025"/>
                <a:gd name="connsiteX1" fmla="*/ 205012 w 205012"/>
                <a:gd name="connsiteY1" fmla="*/ 410025 h 410025"/>
                <a:gd name="connsiteX2" fmla="*/ 0 w 205012"/>
                <a:gd name="connsiteY2" fmla="*/ 410025 h 410025"/>
                <a:gd name="connsiteX3" fmla="*/ 205012 w 205012"/>
                <a:gd name="connsiteY3" fmla="*/ 0 h 41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5012" h="410025">
                  <a:moveTo>
                    <a:pt x="205012" y="0"/>
                  </a:moveTo>
                  <a:lnTo>
                    <a:pt x="205012" y="410025"/>
                  </a:lnTo>
                  <a:lnTo>
                    <a:pt x="0" y="410025"/>
                  </a:lnTo>
                  <a:lnTo>
                    <a:pt x="205012" y="0"/>
                  </a:lnTo>
                  <a:close/>
                </a:path>
              </a:pathLst>
            </a:cu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8A69EAE-3850-465C-615F-6891F8B66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066" t="100000" r="2989" b="-431"/>
            <a:stretch>
              <a:fillRect/>
            </a:stretch>
          </p:blipFill>
          <p:spPr>
            <a:xfrm>
              <a:off x="10962062" y="6828414"/>
              <a:ext cx="1024926" cy="29587"/>
            </a:xfrm>
            <a:custGeom>
              <a:avLst/>
              <a:gdLst>
                <a:gd name="connsiteX0" fmla="*/ 0 w 1024926"/>
                <a:gd name="connsiteY0" fmla="*/ 0 h 29587"/>
                <a:gd name="connsiteX1" fmla="*/ 1024926 w 1024926"/>
                <a:gd name="connsiteY1" fmla="*/ 0 h 29587"/>
                <a:gd name="connsiteX2" fmla="*/ 1010132 w 1024926"/>
                <a:gd name="connsiteY2" fmla="*/ 29587 h 29587"/>
                <a:gd name="connsiteX3" fmla="*/ 14793 w 1024926"/>
                <a:gd name="connsiteY3" fmla="*/ 29587 h 29587"/>
                <a:gd name="connsiteX4" fmla="*/ 0 w 1024926"/>
                <a:gd name="connsiteY4" fmla="*/ 0 h 29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4926" h="29587">
                  <a:moveTo>
                    <a:pt x="0" y="0"/>
                  </a:moveTo>
                  <a:lnTo>
                    <a:pt x="1024926" y="0"/>
                  </a:lnTo>
                  <a:lnTo>
                    <a:pt x="1010132" y="29587"/>
                  </a:lnTo>
                  <a:lnTo>
                    <a:pt x="14793" y="29587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077EDA8-69EC-6CC3-9D85-ABF744E2D65F}"/>
              </a:ext>
            </a:extLst>
          </p:cNvPr>
          <p:cNvSpPr txBox="1"/>
          <p:nvPr/>
        </p:nvSpPr>
        <p:spPr>
          <a:xfrm>
            <a:off x="331124" y="264254"/>
            <a:ext cx="756520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Calisto MT" panose="02040603050505030304" pitchFamily="18" charset="0"/>
                <a:cs typeface="Arial" panose="020B0604020202020204" pitchFamily="34" charset="0"/>
              </a:rPr>
              <a:t>  Technologies Used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Programming Languages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	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-Core language for implementing simulation    	 	 logic, toll calculations, and data handling.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 Extensive libraries for visualization and GUI 	 	  	 development.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D12F7A-3B3E-B4A5-B965-E25013FBDD4C}"/>
              </a:ext>
            </a:extLst>
          </p:cNvPr>
          <p:cNvSpPr txBox="1"/>
          <p:nvPr/>
        </p:nvSpPr>
        <p:spPr>
          <a:xfrm>
            <a:off x="847039" y="3222777"/>
            <a:ext cx="604434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Libraries and Frameworks</a:t>
            </a:r>
          </a:p>
          <a:p>
            <a:pPr lvl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Simulation and Mathematical Calculations </a:t>
            </a:r>
          </a:p>
          <a:p>
            <a:pPr lvl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Math Library - 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Provides functions for mathematical operations and calculations, such as the Haversine formula for distance computation.</a:t>
            </a:r>
          </a:p>
          <a:p>
            <a:pPr lvl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Random Library - 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Used for generating random start and end locations for vehicles, ensuring diverse simulation scenarios.</a:t>
            </a:r>
          </a:p>
        </p:txBody>
      </p:sp>
    </p:spTree>
    <p:extLst>
      <p:ext uri="{BB962C8B-B14F-4D97-AF65-F5344CB8AC3E}">
        <p14:creationId xmlns:p14="http://schemas.microsoft.com/office/powerpoint/2010/main" val="988311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EE7FE098-B7C5-3867-55B1-21E2984F2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59" t="-9635" r="73153" b="100000"/>
          <a:stretch>
            <a:fillRect/>
          </a:stretch>
        </p:blipFill>
        <p:spPr>
          <a:xfrm>
            <a:off x="798416" y="-629741"/>
            <a:ext cx="1311564" cy="655782"/>
          </a:xfrm>
          <a:custGeom>
            <a:avLst/>
            <a:gdLst>
              <a:gd name="connsiteX0" fmla="*/ 655782 w 1311564"/>
              <a:gd name="connsiteY0" fmla="*/ 0 h 655782"/>
              <a:gd name="connsiteX1" fmla="*/ 1311564 w 1311564"/>
              <a:gd name="connsiteY1" fmla="*/ 655782 h 655782"/>
              <a:gd name="connsiteX2" fmla="*/ 0 w 1311564"/>
              <a:gd name="connsiteY2" fmla="*/ 655782 h 655782"/>
              <a:gd name="connsiteX3" fmla="*/ 655782 w 1311564"/>
              <a:gd name="connsiteY3" fmla="*/ 0 h 65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1564" h="655782">
                <a:moveTo>
                  <a:pt x="655782" y="0"/>
                </a:moveTo>
                <a:lnTo>
                  <a:pt x="1311564" y="655782"/>
                </a:lnTo>
                <a:lnTo>
                  <a:pt x="0" y="655782"/>
                </a:lnTo>
                <a:lnTo>
                  <a:pt x="655782" y="0"/>
                </a:lnTo>
                <a:close/>
              </a:path>
            </a:pathLst>
          </a:cu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47013F0-570B-9230-3DAC-FD18EBD8BC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752" t="11731" r="100000" b="56507"/>
          <a:stretch>
            <a:fillRect/>
          </a:stretch>
        </p:blipFill>
        <p:spPr>
          <a:xfrm>
            <a:off x="-1080834" y="824457"/>
            <a:ext cx="1080835" cy="2161670"/>
          </a:xfrm>
          <a:custGeom>
            <a:avLst/>
            <a:gdLst>
              <a:gd name="connsiteX0" fmla="*/ 1080835 w 1080835"/>
              <a:gd name="connsiteY0" fmla="*/ 0 h 2161670"/>
              <a:gd name="connsiteX1" fmla="*/ 1080835 w 1080835"/>
              <a:gd name="connsiteY1" fmla="*/ 2161670 h 2161670"/>
              <a:gd name="connsiteX2" fmla="*/ 0 w 1080835"/>
              <a:gd name="connsiteY2" fmla="*/ 1080835 h 2161670"/>
              <a:gd name="connsiteX3" fmla="*/ 1080835 w 1080835"/>
              <a:gd name="connsiteY3" fmla="*/ 0 h 216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0835" h="2161670">
                <a:moveTo>
                  <a:pt x="1080835" y="0"/>
                </a:moveTo>
                <a:lnTo>
                  <a:pt x="1080835" y="2161670"/>
                </a:lnTo>
                <a:lnTo>
                  <a:pt x="0" y="1080835"/>
                </a:lnTo>
                <a:lnTo>
                  <a:pt x="1080835" y="0"/>
                </a:lnTo>
                <a:close/>
              </a:path>
            </a:pathLst>
          </a:cu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13FE10A0-F79C-E0AC-B2A3-FB5EA5DA9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845" t="29840" r="100376" b="34975"/>
          <a:stretch>
            <a:fillRect/>
          </a:stretch>
        </p:blipFill>
        <p:spPr>
          <a:xfrm>
            <a:off x="-2424175" y="2056940"/>
            <a:ext cx="2394644" cy="2394645"/>
          </a:xfrm>
          <a:custGeom>
            <a:avLst/>
            <a:gdLst>
              <a:gd name="connsiteX0" fmla="*/ 1191692 w 2394644"/>
              <a:gd name="connsiteY0" fmla="*/ 0 h 2394645"/>
              <a:gd name="connsiteX1" fmla="*/ 2394644 w 2394644"/>
              <a:gd name="connsiteY1" fmla="*/ 1202952 h 2394645"/>
              <a:gd name="connsiteX2" fmla="*/ 1202952 w 2394644"/>
              <a:gd name="connsiteY2" fmla="*/ 2394645 h 2394645"/>
              <a:gd name="connsiteX3" fmla="*/ 0 w 2394644"/>
              <a:gd name="connsiteY3" fmla="*/ 1191693 h 2394645"/>
              <a:gd name="connsiteX4" fmla="*/ 1191692 w 2394644"/>
              <a:gd name="connsiteY4" fmla="*/ 0 h 2394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4644" h="2394645">
                <a:moveTo>
                  <a:pt x="1191692" y="0"/>
                </a:moveTo>
                <a:lnTo>
                  <a:pt x="2394644" y="1202952"/>
                </a:lnTo>
                <a:lnTo>
                  <a:pt x="1202952" y="2394645"/>
                </a:lnTo>
                <a:lnTo>
                  <a:pt x="0" y="1191693"/>
                </a:lnTo>
                <a:lnTo>
                  <a:pt x="1191692" y="0"/>
                </a:lnTo>
                <a:close/>
              </a:path>
            </a:pathLst>
          </a:cu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D739415-01D0-CA73-5C62-DCC97DD1D5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591" t="51580" r="100000" b="17032"/>
          <a:stretch>
            <a:fillRect/>
          </a:stretch>
        </p:blipFill>
        <p:spPr>
          <a:xfrm>
            <a:off x="-1068142" y="3536521"/>
            <a:ext cx="1068143" cy="2136287"/>
          </a:xfrm>
          <a:custGeom>
            <a:avLst/>
            <a:gdLst>
              <a:gd name="connsiteX0" fmla="*/ 1068143 w 1068143"/>
              <a:gd name="connsiteY0" fmla="*/ 0 h 2136287"/>
              <a:gd name="connsiteX1" fmla="*/ 1068143 w 1068143"/>
              <a:gd name="connsiteY1" fmla="*/ 2136287 h 2136287"/>
              <a:gd name="connsiteX2" fmla="*/ 0 w 1068143"/>
              <a:gd name="connsiteY2" fmla="*/ 1068144 h 2136287"/>
              <a:gd name="connsiteX3" fmla="*/ 1068143 w 1068143"/>
              <a:gd name="connsiteY3" fmla="*/ 0 h 2136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8143" h="2136287">
                <a:moveTo>
                  <a:pt x="1068143" y="0"/>
                </a:moveTo>
                <a:lnTo>
                  <a:pt x="1068143" y="2136287"/>
                </a:lnTo>
                <a:lnTo>
                  <a:pt x="0" y="1068144"/>
                </a:lnTo>
                <a:lnTo>
                  <a:pt x="1068143" y="0"/>
                </a:lnTo>
                <a:close/>
              </a:path>
            </a:pathLst>
          </a:cu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71E84E4-44A4-7D44-2E54-8682C97F9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9" t="100000" r="76810" b="-4874"/>
          <a:stretch>
            <a:fillRect/>
          </a:stretch>
        </p:blipFill>
        <p:spPr>
          <a:xfrm>
            <a:off x="1159150" y="6831958"/>
            <a:ext cx="663382" cy="331691"/>
          </a:xfrm>
          <a:custGeom>
            <a:avLst/>
            <a:gdLst>
              <a:gd name="connsiteX0" fmla="*/ 0 w 663382"/>
              <a:gd name="connsiteY0" fmla="*/ 0 h 331691"/>
              <a:gd name="connsiteX1" fmla="*/ 663382 w 663382"/>
              <a:gd name="connsiteY1" fmla="*/ 0 h 331691"/>
              <a:gd name="connsiteX2" fmla="*/ 331691 w 663382"/>
              <a:gd name="connsiteY2" fmla="*/ 331691 h 331691"/>
              <a:gd name="connsiteX3" fmla="*/ 0 w 663382"/>
              <a:gd name="connsiteY3" fmla="*/ 0 h 331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3382" h="331691">
                <a:moveTo>
                  <a:pt x="0" y="0"/>
                </a:moveTo>
                <a:lnTo>
                  <a:pt x="663382" y="0"/>
                </a:lnTo>
                <a:lnTo>
                  <a:pt x="331691" y="331691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3297A25-E236-DD0F-1CBE-555A46077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3" t="-15462" r="69294" b="100000"/>
          <a:stretch>
            <a:fillRect/>
          </a:stretch>
        </p:blipFill>
        <p:spPr>
          <a:xfrm>
            <a:off x="492256" y="-1026322"/>
            <a:ext cx="1921021" cy="1052363"/>
          </a:xfrm>
          <a:custGeom>
            <a:avLst/>
            <a:gdLst>
              <a:gd name="connsiteX0" fmla="*/ 868658 w 1921021"/>
              <a:gd name="connsiteY0" fmla="*/ 0 h 1052363"/>
              <a:gd name="connsiteX1" fmla="*/ 960510 w 1921021"/>
              <a:gd name="connsiteY1" fmla="*/ 91853 h 1052363"/>
              <a:gd name="connsiteX2" fmla="*/ 1051503 w 1921021"/>
              <a:gd name="connsiteY2" fmla="*/ 860 h 1052363"/>
              <a:gd name="connsiteX3" fmla="*/ 1204584 w 1921021"/>
              <a:gd name="connsiteY3" fmla="*/ 153940 h 1052363"/>
              <a:gd name="connsiteX4" fmla="*/ 1113591 w 1921021"/>
              <a:gd name="connsiteY4" fmla="*/ 244933 h 1052363"/>
              <a:gd name="connsiteX5" fmla="*/ 1921021 w 1921021"/>
              <a:gd name="connsiteY5" fmla="*/ 1052363 h 1052363"/>
              <a:gd name="connsiteX6" fmla="*/ 1617725 w 1921021"/>
              <a:gd name="connsiteY6" fmla="*/ 1052363 h 1052363"/>
              <a:gd name="connsiteX7" fmla="*/ 961943 w 1921021"/>
              <a:gd name="connsiteY7" fmla="*/ 396581 h 1052363"/>
              <a:gd name="connsiteX8" fmla="*/ 306161 w 1921021"/>
              <a:gd name="connsiteY8" fmla="*/ 1052363 h 1052363"/>
              <a:gd name="connsiteX9" fmla="*/ 0 w 1921021"/>
              <a:gd name="connsiteY9" fmla="*/ 1052363 h 1052363"/>
              <a:gd name="connsiteX10" fmla="*/ 808863 w 1921021"/>
              <a:gd name="connsiteY10" fmla="*/ 243501 h 1052363"/>
              <a:gd name="connsiteX11" fmla="*/ 717010 w 1921021"/>
              <a:gd name="connsiteY11" fmla="*/ 151648 h 1052363"/>
              <a:gd name="connsiteX12" fmla="*/ 868658 w 1921021"/>
              <a:gd name="connsiteY12" fmla="*/ 0 h 1052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21021" h="1052363">
                <a:moveTo>
                  <a:pt x="868658" y="0"/>
                </a:moveTo>
                <a:lnTo>
                  <a:pt x="960510" y="91853"/>
                </a:lnTo>
                <a:lnTo>
                  <a:pt x="1051503" y="860"/>
                </a:lnTo>
                <a:lnTo>
                  <a:pt x="1204584" y="153940"/>
                </a:lnTo>
                <a:lnTo>
                  <a:pt x="1113591" y="244933"/>
                </a:lnTo>
                <a:lnTo>
                  <a:pt x="1921021" y="1052363"/>
                </a:lnTo>
                <a:lnTo>
                  <a:pt x="1617725" y="1052363"/>
                </a:lnTo>
                <a:lnTo>
                  <a:pt x="961943" y="396581"/>
                </a:lnTo>
                <a:lnTo>
                  <a:pt x="306161" y="1052363"/>
                </a:lnTo>
                <a:lnTo>
                  <a:pt x="0" y="1052363"/>
                </a:lnTo>
                <a:lnTo>
                  <a:pt x="808863" y="243501"/>
                </a:lnTo>
                <a:lnTo>
                  <a:pt x="717010" y="151648"/>
                </a:lnTo>
                <a:lnTo>
                  <a:pt x="868658" y="0"/>
                </a:lnTo>
                <a:close/>
              </a:path>
            </a:pathLst>
          </a:cu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0C97C52-8F22-F3CD-9DC2-CDFD93B98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737" b="94375"/>
          <a:stretch>
            <a:fillRect/>
          </a:stretch>
        </p:blipFill>
        <p:spPr>
          <a:xfrm>
            <a:off x="1" y="26041"/>
            <a:ext cx="492255" cy="382830"/>
          </a:xfrm>
          <a:custGeom>
            <a:avLst/>
            <a:gdLst>
              <a:gd name="connsiteX0" fmla="*/ 0 w 492255"/>
              <a:gd name="connsiteY0" fmla="*/ 0 h 382830"/>
              <a:gd name="connsiteX1" fmla="*/ 492255 w 492255"/>
              <a:gd name="connsiteY1" fmla="*/ 0 h 382830"/>
              <a:gd name="connsiteX2" fmla="*/ 109425 w 492255"/>
              <a:gd name="connsiteY2" fmla="*/ 382830 h 382830"/>
              <a:gd name="connsiteX3" fmla="*/ 17572 w 492255"/>
              <a:gd name="connsiteY3" fmla="*/ 290978 h 382830"/>
              <a:gd name="connsiteX4" fmla="*/ 0 w 492255"/>
              <a:gd name="connsiteY4" fmla="*/ 308550 h 382830"/>
              <a:gd name="connsiteX5" fmla="*/ 0 w 492255"/>
              <a:gd name="connsiteY5" fmla="*/ 0 h 38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255" h="382830">
                <a:moveTo>
                  <a:pt x="0" y="0"/>
                </a:moveTo>
                <a:lnTo>
                  <a:pt x="492255" y="0"/>
                </a:lnTo>
                <a:lnTo>
                  <a:pt x="109425" y="382830"/>
                </a:lnTo>
                <a:lnTo>
                  <a:pt x="17572" y="290978"/>
                </a:lnTo>
                <a:lnTo>
                  <a:pt x="0" y="30855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BAD0281-4210-2A2F-5B0B-F71E71866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0" r="66191" b="74451"/>
          <a:stretch>
            <a:fillRect/>
          </a:stretch>
        </p:blipFill>
        <p:spPr>
          <a:xfrm>
            <a:off x="262506" y="26041"/>
            <a:ext cx="2394645" cy="1738863"/>
          </a:xfrm>
          <a:custGeom>
            <a:avLst/>
            <a:gdLst>
              <a:gd name="connsiteX0" fmla="*/ 535911 w 2394645"/>
              <a:gd name="connsiteY0" fmla="*/ 0 h 1738863"/>
              <a:gd name="connsiteX1" fmla="*/ 1847475 w 2394645"/>
              <a:gd name="connsiteY1" fmla="*/ 0 h 1738863"/>
              <a:gd name="connsiteX2" fmla="*/ 2394645 w 2394645"/>
              <a:gd name="connsiteY2" fmla="*/ 547170 h 1738863"/>
              <a:gd name="connsiteX3" fmla="*/ 1202952 w 2394645"/>
              <a:gd name="connsiteY3" fmla="*/ 1738863 h 1738863"/>
              <a:gd name="connsiteX4" fmla="*/ 0 w 2394645"/>
              <a:gd name="connsiteY4" fmla="*/ 535911 h 1738863"/>
              <a:gd name="connsiteX5" fmla="*/ 535911 w 2394645"/>
              <a:gd name="connsiteY5" fmla="*/ 0 h 1738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94645" h="1738863">
                <a:moveTo>
                  <a:pt x="535911" y="0"/>
                </a:moveTo>
                <a:lnTo>
                  <a:pt x="1847475" y="0"/>
                </a:lnTo>
                <a:lnTo>
                  <a:pt x="2394645" y="547170"/>
                </a:lnTo>
                <a:lnTo>
                  <a:pt x="1202952" y="1738863"/>
                </a:lnTo>
                <a:lnTo>
                  <a:pt x="0" y="535911"/>
                </a:lnTo>
                <a:lnTo>
                  <a:pt x="535911" y="0"/>
                </a:lnTo>
                <a:close/>
              </a:path>
            </a:pathLst>
          </a:cu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8249C69-DBC5-0F9E-8F0B-0E9278F31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891" t="4534" r="100000" b="9901"/>
          <a:stretch>
            <a:fillRect/>
          </a:stretch>
        </p:blipFill>
        <p:spPr>
          <a:xfrm>
            <a:off x="-2820756" y="334591"/>
            <a:ext cx="2820757" cy="5823499"/>
          </a:xfrm>
          <a:custGeom>
            <a:avLst/>
            <a:gdLst>
              <a:gd name="connsiteX0" fmla="*/ 2820757 w 2820757"/>
              <a:gd name="connsiteY0" fmla="*/ 0 h 5823499"/>
              <a:gd name="connsiteX1" fmla="*/ 2820757 w 2820757"/>
              <a:gd name="connsiteY1" fmla="*/ 489866 h 5823499"/>
              <a:gd name="connsiteX2" fmla="*/ 1739922 w 2820757"/>
              <a:gd name="connsiteY2" fmla="*/ 1570701 h 5823499"/>
              <a:gd name="connsiteX3" fmla="*/ 2820757 w 2820757"/>
              <a:gd name="connsiteY3" fmla="*/ 2651536 h 5823499"/>
              <a:gd name="connsiteX4" fmla="*/ 2820757 w 2820757"/>
              <a:gd name="connsiteY4" fmla="*/ 3201930 h 5823499"/>
              <a:gd name="connsiteX5" fmla="*/ 1752614 w 2820757"/>
              <a:gd name="connsiteY5" fmla="*/ 4270074 h 5823499"/>
              <a:gd name="connsiteX6" fmla="*/ 2820757 w 2820757"/>
              <a:gd name="connsiteY6" fmla="*/ 5338217 h 5823499"/>
              <a:gd name="connsiteX7" fmla="*/ 2820757 w 2820757"/>
              <a:gd name="connsiteY7" fmla="*/ 5823499 h 5823499"/>
              <a:gd name="connsiteX8" fmla="*/ 2712925 w 2820757"/>
              <a:gd name="connsiteY8" fmla="*/ 5715667 h 5823499"/>
              <a:gd name="connsiteX9" fmla="*/ 2803918 w 2820757"/>
              <a:gd name="connsiteY9" fmla="*/ 5624674 h 5823499"/>
              <a:gd name="connsiteX10" fmla="*/ 1600966 w 2820757"/>
              <a:gd name="connsiteY10" fmla="*/ 4421722 h 5823499"/>
              <a:gd name="connsiteX11" fmla="*/ 1509973 w 2820757"/>
              <a:gd name="connsiteY11" fmla="*/ 4512715 h 5823499"/>
              <a:gd name="connsiteX12" fmla="*/ 1356893 w 2820757"/>
              <a:gd name="connsiteY12" fmla="*/ 4359634 h 5823499"/>
              <a:gd name="connsiteX13" fmla="*/ 1447886 w 2820757"/>
              <a:gd name="connsiteY13" fmla="*/ 4268641 h 5823499"/>
              <a:gd name="connsiteX14" fmla="*/ 244934 w 2820757"/>
              <a:gd name="connsiteY14" fmla="*/ 3065689 h 5823499"/>
              <a:gd name="connsiteX15" fmla="*/ 153941 w 2820757"/>
              <a:gd name="connsiteY15" fmla="*/ 3156682 h 5823499"/>
              <a:gd name="connsiteX16" fmla="*/ 860 w 2820757"/>
              <a:gd name="connsiteY16" fmla="*/ 3003602 h 5823499"/>
              <a:gd name="connsiteX17" fmla="*/ 91853 w 2820757"/>
              <a:gd name="connsiteY17" fmla="*/ 2912609 h 5823499"/>
              <a:gd name="connsiteX18" fmla="*/ 0 w 2820757"/>
              <a:gd name="connsiteY18" fmla="*/ 2820756 h 5823499"/>
              <a:gd name="connsiteX19" fmla="*/ 151648 w 2820757"/>
              <a:gd name="connsiteY19" fmla="*/ 2669108 h 5823499"/>
              <a:gd name="connsiteX20" fmla="*/ 243501 w 2820757"/>
              <a:gd name="connsiteY20" fmla="*/ 2760961 h 5823499"/>
              <a:gd name="connsiteX21" fmla="*/ 1435194 w 2820757"/>
              <a:gd name="connsiteY21" fmla="*/ 1569269 h 5823499"/>
              <a:gd name="connsiteX22" fmla="*/ 1343341 w 2820757"/>
              <a:gd name="connsiteY22" fmla="*/ 1477416 h 5823499"/>
              <a:gd name="connsiteX23" fmla="*/ 1494989 w 2820757"/>
              <a:gd name="connsiteY23" fmla="*/ 1325768 h 5823499"/>
              <a:gd name="connsiteX24" fmla="*/ 1586841 w 2820757"/>
              <a:gd name="connsiteY24" fmla="*/ 1417621 h 5823499"/>
              <a:gd name="connsiteX25" fmla="*/ 2778534 w 2820757"/>
              <a:gd name="connsiteY25" fmla="*/ 225928 h 5823499"/>
              <a:gd name="connsiteX26" fmla="*/ 2686681 w 2820757"/>
              <a:gd name="connsiteY26" fmla="*/ 134075 h 5823499"/>
              <a:gd name="connsiteX27" fmla="*/ 2820757 w 2820757"/>
              <a:gd name="connsiteY27" fmla="*/ 0 h 5823499"/>
              <a:gd name="connsiteX28" fmla="*/ 1588274 w 2820757"/>
              <a:gd name="connsiteY28" fmla="*/ 1722349 h 5823499"/>
              <a:gd name="connsiteX29" fmla="*/ 396582 w 2820757"/>
              <a:gd name="connsiteY29" fmla="*/ 2914042 h 5823499"/>
              <a:gd name="connsiteX30" fmla="*/ 1599534 w 2820757"/>
              <a:gd name="connsiteY30" fmla="*/ 4116994 h 5823499"/>
              <a:gd name="connsiteX31" fmla="*/ 2791226 w 2820757"/>
              <a:gd name="connsiteY31" fmla="*/ 2925301 h 5823499"/>
              <a:gd name="connsiteX32" fmla="*/ 1588274 w 2820757"/>
              <a:gd name="connsiteY32" fmla="*/ 1722349 h 5823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820757" h="5823499">
                <a:moveTo>
                  <a:pt x="2820757" y="0"/>
                </a:moveTo>
                <a:lnTo>
                  <a:pt x="2820757" y="489866"/>
                </a:lnTo>
                <a:lnTo>
                  <a:pt x="1739922" y="1570701"/>
                </a:lnTo>
                <a:lnTo>
                  <a:pt x="2820757" y="2651536"/>
                </a:lnTo>
                <a:lnTo>
                  <a:pt x="2820757" y="3201930"/>
                </a:lnTo>
                <a:lnTo>
                  <a:pt x="1752614" y="4270074"/>
                </a:lnTo>
                <a:lnTo>
                  <a:pt x="2820757" y="5338217"/>
                </a:lnTo>
                <a:lnTo>
                  <a:pt x="2820757" y="5823499"/>
                </a:lnTo>
                <a:lnTo>
                  <a:pt x="2712925" y="5715667"/>
                </a:lnTo>
                <a:lnTo>
                  <a:pt x="2803918" y="5624674"/>
                </a:lnTo>
                <a:lnTo>
                  <a:pt x="1600966" y="4421722"/>
                </a:lnTo>
                <a:lnTo>
                  <a:pt x="1509973" y="4512715"/>
                </a:lnTo>
                <a:lnTo>
                  <a:pt x="1356893" y="4359634"/>
                </a:lnTo>
                <a:lnTo>
                  <a:pt x="1447886" y="4268641"/>
                </a:lnTo>
                <a:lnTo>
                  <a:pt x="244934" y="3065689"/>
                </a:lnTo>
                <a:lnTo>
                  <a:pt x="153941" y="3156682"/>
                </a:lnTo>
                <a:lnTo>
                  <a:pt x="860" y="3003602"/>
                </a:lnTo>
                <a:lnTo>
                  <a:pt x="91853" y="2912609"/>
                </a:lnTo>
                <a:lnTo>
                  <a:pt x="0" y="2820756"/>
                </a:lnTo>
                <a:lnTo>
                  <a:pt x="151648" y="2669108"/>
                </a:lnTo>
                <a:lnTo>
                  <a:pt x="243501" y="2760961"/>
                </a:lnTo>
                <a:lnTo>
                  <a:pt x="1435194" y="1569269"/>
                </a:lnTo>
                <a:lnTo>
                  <a:pt x="1343341" y="1477416"/>
                </a:lnTo>
                <a:lnTo>
                  <a:pt x="1494989" y="1325768"/>
                </a:lnTo>
                <a:lnTo>
                  <a:pt x="1586841" y="1417621"/>
                </a:lnTo>
                <a:lnTo>
                  <a:pt x="2778534" y="225928"/>
                </a:lnTo>
                <a:lnTo>
                  <a:pt x="2686681" y="134075"/>
                </a:lnTo>
                <a:lnTo>
                  <a:pt x="2820757" y="0"/>
                </a:lnTo>
                <a:close/>
                <a:moveTo>
                  <a:pt x="1588274" y="1722349"/>
                </a:moveTo>
                <a:lnTo>
                  <a:pt x="396582" y="2914042"/>
                </a:lnTo>
                <a:lnTo>
                  <a:pt x="1599534" y="4116994"/>
                </a:lnTo>
                <a:lnTo>
                  <a:pt x="2791226" y="2925301"/>
                </a:lnTo>
                <a:lnTo>
                  <a:pt x="1588274" y="1722349"/>
                </a:lnTo>
                <a:close/>
              </a:path>
            </a:pathLst>
          </a:cu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D0D1F2A-B564-AE76-195B-DB9822C964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02" r="83283" b="54713"/>
          <a:stretch>
            <a:fillRect/>
          </a:stretch>
        </p:blipFill>
        <p:spPr>
          <a:xfrm>
            <a:off x="0" y="713599"/>
            <a:ext cx="1313810" cy="2394645"/>
          </a:xfrm>
          <a:custGeom>
            <a:avLst/>
            <a:gdLst>
              <a:gd name="connsiteX0" fmla="*/ 110858 w 1313810"/>
              <a:gd name="connsiteY0" fmla="*/ 0 h 2394645"/>
              <a:gd name="connsiteX1" fmla="*/ 1313810 w 1313810"/>
              <a:gd name="connsiteY1" fmla="*/ 1202952 h 2394645"/>
              <a:gd name="connsiteX2" fmla="*/ 122117 w 1313810"/>
              <a:gd name="connsiteY2" fmla="*/ 2394645 h 2394645"/>
              <a:gd name="connsiteX3" fmla="*/ 0 w 1313810"/>
              <a:gd name="connsiteY3" fmla="*/ 2272528 h 2394645"/>
              <a:gd name="connsiteX4" fmla="*/ 0 w 1313810"/>
              <a:gd name="connsiteY4" fmla="*/ 110858 h 2394645"/>
              <a:gd name="connsiteX5" fmla="*/ 110858 w 1313810"/>
              <a:gd name="connsiteY5" fmla="*/ 0 h 2394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3810" h="2394645">
                <a:moveTo>
                  <a:pt x="110858" y="0"/>
                </a:moveTo>
                <a:lnTo>
                  <a:pt x="1313810" y="1202952"/>
                </a:lnTo>
                <a:lnTo>
                  <a:pt x="122117" y="2394645"/>
                </a:lnTo>
                <a:lnTo>
                  <a:pt x="0" y="2272528"/>
                </a:lnTo>
                <a:lnTo>
                  <a:pt x="0" y="110858"/>
                </a:lnTo>
                <a:lnTo>
                  <a:pt x="110858" y="0"/>
                </a:lnTo>
                <a:close/>
              </a:path>
            </a:pathLst>
          </a:cu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FBC89C0-99C0-BC2C-BDA2-53BEC4C31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94" t="10289" r="48937" b="54526"/>
          <a:stretch>
            <a:fillRect/>
          </a:stretch>
        </p:blipFill>
        <p:spPr>
          <a:xfrm>
            <a:off x="1618538" y="726291"/>
            <a:ext cx="2394644" cy="2394645"/>
          </a:xfrm>
          <a:custGeom>
            <a:avLst/>
            <a:gdLst>
              <a:gd name="connsiteX0" fmla="*/ 1191692 w 2394644"/>
              <a:gd name="connsiteY0" fmla="*/ 0 h 2394645"/>
              <a:gd name="connsiteX1" fmla="*/ 2394644 w 2394644"/>
              <a:gd name="connsiteY1" fmla="*/ 1202952 h 2394645"/>
              <a:gd name="connsiteX2" fmla="*/ 1202952 w 2394644"/>
              <a:gd name="connsiteY2" fmla="*/ 2394645 h 2394645"/>
              <a:gd name="connsiteX3" fmla="*/ 0 w 2394644"/>
              <a:gd name="connsiteY3" fmla="*/ 1191693 h 2394645"/>
              <a:gd name="connsiteX4" fmla="*/ 1191692 w 2394644"/>
              <a:gd name="connsiteY4" fmla="*/ 0 h 2394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4644" h="2394645">
                <a:moveTo>
                  <a:pt x="1191692" y="0"/>
                </a:moveTo>
                <a:lnTo>
                  <a:pt x="2394644" y="1202952"/>
                </a:lnTo>
                <a:lnTo>
                  <a:pt x="1202952" y="2394645"/>
                </a:lnTo>
                <a:lnTo>
                  <a:pt x="0" y="1191693"/>
                </a:lnTo>
                <a:lnTo>
                  <a:pt x="1191692" y="0"/>
                </a:lnTo>
                <a:close/>
              </a:path>
            </a:pathLst>
          </a:cu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E36106A-0CAE-6300-320F-AAEA3B702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2" t="30027" r="66029" b="34789"/>
          <a:stretch>
            <a:fillRect/>
          </a:stretch>
        </p:blipFill>
        <p:spPr>
          <a:xfrm>
            <a:off x="275198" y="2069632"/>
            <a:ext cx="2394645" cy="2394645"/>
          </a:xfrm>
          <a:custGeom>
            <a:avLst/>
            <a:gdLst>
              <a:gd name="connsiteX0" fmla="*/ 1191693 w 2394645"/>
              <a:gd name="connsiteY0" fmla="*/ 0 h 2394645"/>
              <a:gd name="connsiteX1" fmla="*/ 2394645 w 2394645"/>
              <a:gd name="connsiteY1" fmla="*/ 1202952 h 2394645"/>
              <a:gd name="connsiteX2" fmla="*/ 1202952 w 2394645"/>
              <a:gd name="connsiteY2" fmla="*/ 2394645 h 2394645"/>
              <a:gd name="connsiteX3" fmla="*/ 0 w 2394645"/>
              <a:gd name="connsiteY3" fmla="*/ 1191692 h 2394645"/>
              <a:gd name="connsiteX4" fmla="*/ 1191693 w 2394645"/>
              <a:gd name="connsiteY4" fmla="*/ 0 h 2394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4645" h="2394645">
                <a:moveTo>
                  <a:pt x="1191693" y="0"/>
                </a:moveTo>
                <a:lnTo>
                  <a:pt x="2394645" y="1202952"/>
                </a:lnTo>
                <a:lnTo>
                  <a:pt x="1202952" y="2394645"/>
                </a:lnTo>
                <a:lnTo>
                  <a:pt x="0" y="1191692"/>
                </a:lnTo>
                <a:lnTo>
                  <a:pt x="1191693" y="0"/>
                </a:lnTo>
                <a:close/>
              </a:path>
            </a:pathLst>
          </a:cu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C2B5D8F-CF74-8253-3D3C-459D84E0F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48" t="30213" r="31683" b="34602"/>
          <a:stretch>
            <a:fillRect/>
          </a:stretch>
        </p:blipFill>
        <p:spPr>
          <a:xfrm>
            <a:off x="2974571" y="2082324"/>
            <a:ext cx="2394645" cy="2394644"/>
          </a:xfrm>
          <a:custGeom>
            <a:avLst/>
            <a:gdLst>
              <a:gd name="connsiteX0" fmla="*/ 1191693 w 2394645"/>
              <a:gd name="connsiteY0" fmla="*/ 0 h 2394644"/>
              <a:gd name="connsiteX1" fmla="*/ 2394645 w 2394645"/>
              <a:gd name="connsiteY1" fmla="*/ 1202951 h 2394644"/>
              <a:gd name="connsiteX2" fmla="*/ 1202952 w 2394645"/>
              <a:gd name="connsiteY2" fmla="*/ 2394644 h 2394644"/>
              <a:gd name="connsiteX3" fmla="*/ 0 w 2394645"/>
              <a:gd name="connsiteY3" fmla="*/ 1191692 h 2394644"/>
              <a:gd name="connsiteX4" fmla="*/ 1191693 w 2394645"/>
              <a:gd name="connsiteY4" fmla="*/ 0 h 2394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4645" h="2394644">
                <a:moveTo>
                  <a:pt x="1191693" y="0"/>
                </a:moveTo>
                <a:lnTo>
                  <a:pt x="2394645" y="1202951"/>
                </a:lnTo>
                <a:lnTo>
                  <a:pt x="1202952" y="2394644"/>
                </a:lnTo>
                <a:lnTo>
                  <a:pt x="0" y="1191692"/>
                </a:lnTo>
                <a:lnTo>
                  <a:pt x="1191693" y="0"/>
                </a:lnTo>
                <a:close/>
              </a:path>
            </a:pathLst>
          </a:cu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8FDAFD8-5001-8169-CD55-F9CD845EC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65" r="83122" b="15051"/>
          <a:stretch>
            <a:fillRect/>
          </a:stretch>
        </p:blipFill>
        <p:spPr>
          <a:xfrm>
            <a:off x="1" y="3412972"/>
            <a:ext cx="1326501" cy="2394645"/>
          </a:xfrm>
          <a:custGeom>
            <a:avLst/>
            <a:gdLst>
              <a:gd name="connsiteX0" fmla="*/ 123549 w 1326501"/>
              <a:gd name="connsiteY0" fmla="*/ 0 h 2394645"/>
              <a:gd name="connsiteX1" fmla="*/ 1326501 w 1326501"/>
              <a:gd name="connsiteY1" fmla="*/ 1202952 h 2394645"/>
              <a:gd name="connsiteX2" fmla="*/ 134809 w 1326501"/>
              <a:gd name="connsiteY2" fmla="*/ 2394645 h 2394645"/>
              <a:gd name="connsiteX3" fmla="*/ 0 w 1326501"/>
              <a:gd name="connsiteY3" fmla="*/ 2259836 h 2394645"/>
              <a:gd name="connsiteX4" fmla="*/ 0 w 1326501"/>
              <a:gd name="connsiteY4" fmla="*/ 123549 h 2394645"/>
              <a:gd name="connsiteX5" fmla="*/ 123549 w 1326501"/>
              <a:gd name="connsiteY5" fmla="*/ 0 h 2394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6501" h="2394645">
                <a:moveTo>
                  <a:pt x="123549" y="0"/>
                </a:moveTo>
                <a:lnTo>
                  <a:pt x="1326501" y="1202952"/>
                </a:lnTo>
                <a:lnTo>
                  <a:pt x="134809" y="2394645"/>
                </a:lnTo>
                <a:lnTo>
                  <a:pt x="0" y="2259836"/>
                </a:lnTo>
                <a:lnTo>
                  <a:pt x="0" y="123549"/>
                </a:lnTo>
                <a:lnTo>
                  <a:pt x="123549" y="0"/>
                </a:lnTo>
                <a:close/>
              </a:path>
            </a:pathLst>
          </a:cu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E156161-FC4B-2974-7C7D-7DBACF08F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56" t="49951" r="48775" b="14864"/>
          <a:stretch>
            <a:fillRect/>
          </a:stretch>
        </p:blipFill>
        <p:spPr>
          <a:xfrm>
            <a:off x="1631230" y="3425664"/>
            <a:ext cx="2394644" cy="2394645"/>
          </a:xfrm>
          <a:custGeom>
            <a:avLst/>
            <a:gdLst>
              <a:gd name="connsiteX0" fmla="*/ 1191692 w 2394644"/>
              <a:gd name="connsiteY0" fmla="*/ 0 h 2394645"/>
              <a:gd name="connsiteX1" fmla="*/ 2394644 w 2394644"/>
              <a:gd name="connsiteY1" fmla="*/ 1202952 h 2394645"/>
              <a:gd name="connsiteX2" fmla="*/ 1202951 w 2394644"/>
              <a:gd name="connsiteY2" fmla="*/ 2394645 h 2394645"/>
              <a:gd name="connsiteX3" fmla="*/ 0 w 2394644"/>
              <a:gd name="connsiteY3" fmla="*/ 1191693 h 2394645"/>
              <a:gd name="connsiteX4" fmla="*/ 1191692 w 2394644"/>
              <a:gd name="connsiteY4" fmla="*/ 0 h 2394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4644" h="2394645">
                <a:moveTo>
                  <a:pt x="1191692" y="0"/>
                </a:moveTo>
                <a:lnTo>
                  <a:pt x="2394644" y="1202952"/>
                </a:lnTo>
                <a:lnTo>
                  <a:pt x="1202951" y="2394645"/>
                </a:lnTo>
                <a:lnTo>
                  <a:pt x="0" y="1191693"/>
                </a:lnTo>
                <a:lnTo>
                  <a:pt x="1191692" y="0"/>
                </a:lnTo>
                <a:close/>
              </a:path>
            </a:pathLst>
          </a:cu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8F7605B-170F-F206-9A8D-DAC8E1075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3" t="69689" r="65868"/>
          <a:stretch>
            <a:fillRect/>
          </a:stretch>
        </p:blipFill>
        <p:spPr>
          <a:xfrm>
            <a:off x="287890" y="4769005"/>
            <a:ext cx="2394645" cy="2062953"/>
          </a:xfrm>
          <a:custGeom>
            <a:avLst/>
            <a:gdLst>
              <a:gd name="connsiteX0" fmla="*/ 1191693 w 2394645"/>
              <a:gd name="connsiteY0" fmla="*/ 0 h 2062953"/>
              <a:gd name="connsiteX1" fmla="*/ 2394645 w 2394645"/>
              <a:gd name="connsiteY1" fmla="*/ 1202951 h 2062953"/>
              <a:gd name="connsiteX2" fmla="*/ 1534643 w 2394645"/>
              <a:gd name="connsiteY2" fmla="*/ 2062953 h 2062953"/>
              <a:gd name="connsiteX3" fmla="*/ 871261 w 2394645"/>
              <a:gd name="connsiteY3" fmla="*/ 2062953 h 2062953"/>
              <a:gd name="connsiteX4" fmla="*/ 0 w 2394645"/>
              <a:gd name="connsiteY4" fmla="*/ 1191692 h 2062953"/>
              <a:gd name="connsiteX5" fmla="*/ 1191693 w 2394645"/>
              <a:gd name="connsiteY5" fmla="*/ 0 h 2062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94645" h="2062953">
                <a:moveTo>
                  <a:pt x="1191693" y="0"/>
                </a:moveTo>
                <a:lnTo>
                  <a:pt x="2394645" y="1202951"/>
                </a:lnTo>
                <a:lnTo>
                  <a:pt x="1534643" y="2062953"/>
                </a:lnTo>
                <a:lnTo>
                  <a:pt x="871261" y="2062953"/>
                </a:lnTo>
                <a:lnTo>
                  <a:pt x="0" y="1191692"/>
                </a:lnTo>
                <a:lnTo>
                  <a:pt x="1191693" y="0"/>
                </a:lnTo>
                <a:close/>
              </a:path>
            </a:pathLst>
          </a:cu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0F09CBB-9ED2-D9B1-73FF-95548E0CBD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427" r="89110"/>
          <a:stretch>
            <a:fillRect/>
          </a:stretch>
        </p:blipFill>
        <p:spPr>
          <a:xfrm>
            <a:off x="0" y="6112345"/>
            <a:ext cx="855854" cy="719613"/>
          </a:xfrm>
          <a:custGeom>
            <a:avLst/>
            <a:gdLst>
              <a:gd name="connsiteX0" fmla="*/ 136241 w 855854"/>
              <a:gd name="connsiteY0" fmla="*/ 0 h 719613"/>
              <a:gd name="connsiteX1" fmla="*/ 855854 w 855854"/>
              <a:gd name="connsiteY1" fmla="*/ 719613 h 719613"/>
              <a:gd name="connsiteX2" fmla="*/ 0 w 855854"/>
              <a:gd name="connsiteY2" fmla="*/ 719613 h 719613"/>
              <a:gd name="connsiteX3" fmla="*/ 0 w 855854"/>
              <a:gd name="connsiteY3" fmla="*/ 45745 h 719613"/>
              <a:gd name="connsiteX4" fmla="*/ 45248 w 855854"/>
              <a:gd name="connsiteY4" fmla="*/ 90993 h 719613"/>
              <a:gd name="connsiteX5" fmla="*/ 136241 w 855854"/>
              <a:gd name="connsiteY5" fmla="*/ 0 h 71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5854" h="719613">
                <a:moveTo>
                  <a:pt x="136241" y="0"/>
                </a:moveTo>
                <a:lnTo>
                  <a:pt x="855854" y="719613"/>
                </a:lnTo>
                <a:lnTo>
                  <a:pt x="0" y="719613"/>
                </a:lnTo>
                <a:lnTo>
                  <a:pt x="0" y="45745"/>
                </a:lnTo>
                <a:lnTo>
                  <a:pt x="45248" y="90993"/>
                </a:lnTo>
                <a:lnTo>
                  <a:pt x="136241" y="0"/>
                </a:lnTo>
                <a:close/>
              </a:path>
            </a:pathLst>
          </a:cu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053414C-3258-3D2C-55A4-C8B226FF04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0" t="100000" r="72915" b="-10701"/>
          <a:stretch>
            <a:fillRect/>
          </a:stretch>
        </p:blipFill>
        <p:spPr>
          <a:xfrm>
            <a:off x="855855" y="6831958"/>
            <a:ext cx="1272839" cy="728272"/>
          </a:xfrm>
          <a:custGeom>
            <a:avLst/>
            <a:gdLst>
              <a:gd name="connsiteX0" fmla="*/ 0 w 1272839"/>
              <a:gd name="connsiteY0" fmla="*/ 0 h 728272"/>
              <a:gd name="connsiteX1" fmla="*/ 303296 w 1272839"/>
              <a:gd name="connsiteY1" fmla="*/ 0 h 728272"/>
              <a:gd name="connsiteX2" fmla="*/ 634987 w 1272839"/>
              <a:gd name="connsiteY2" fmla="*/ 331691 h 728272"/>
              <a:gd name="connsiteX3" fmla="*/ 966678 w 1272839"/>
              <a:gd name="connsiteY3" fmla="*/ 0 h 728272"/>
              <a:gd name="connsiteX4" fmla="*/ 1272839 w 1272839"/>
              <a:gd name="connsiteY4" fmla="*/ 0 h 728272"/>
              <a:gd name="connsiteX5" fmla="*/ 788068 w 1272839"/>
              <a:gd name="connsiteY5" fmla="*/ 484771 h 728272"/>
              <a:gd name="connsiteX6" fmla="*/ 879920 w 1272839"/>
              <a:gd name="connsiteY6" fmla="*/ 576624 h 728272"/>
              <a:gd name="connsiteX7" fmla="*/ 728272 w 1272839"/>
              <a:gd name="connsiteY7" fmla="*/ 728272 h 728272"/>
              <a:gd name="connsiteX8" fmla="*/ 636420 w 1272839"/>
              <a:gd name="connsiteY8" fmla="*/ 636419 h 728272"/>
              <a:gd name="connsiteX9" fmla="*/ 545427 w 1272839"/>
              <a:gd name="connsiteY9" fmla="*/ 727412 h 728272"/>
              <a:gd name="connsiteX10" fmla="*/ 392346 w 1272839"/>
              <a:gd name="connsiteY10" fmla="*/ 574332 h 728272"/>
              <a:gd name="connsiteX11" fmla="*/ 483339 w 1272839"/>
              <a:gd name="connsiteY11" fmla="*/ 483339 h 728272"/>
              <a:gd name="connsiteX12" fmla="*/ 0 w 1272839"/>
              <a:gd name="connsiteY12" fmla="*/ 0 h 728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72839" h="728272">
                <a:moveTo>
                  <a:pt x="0" y="0"/>
                </a:moveTo>
                <a:lnTo>
                  <a:pt x="303296" y="0"/>
                </a:lnTo>
                <a:lnTo>
                  <a:pt x="634987" y="331691"/>
                </a:lnTo>
                <a:lnTo>
                  <a:pt x="966678" y="0"/>
                </a:lnTo>
                <a:lnTo>
                  <a:pt x="1272839" y="0"/>
                </a:lnTo>
                <a:lnTo>
                  <a:pt x="788068" y="484771"/>
                </a:lnTo>
                <a:lnTo>
                  <a:pt x="879920" y="576624"/>
                </a:lnTo>
                <a:lnTo>
                  <a:pt x="728272" y="728272"/>
                </a:lnTo>
                <a:lnTo>
                  <a:pt x="636420" y="636419"/>
                </a:lnTo>
                <a:lnTo>
                  <a:pt x="545427" y="727412"/>
                </a:lnTo>
                <a:lnTo>
                  <a:pt x="392346" y="574332"/>
                </a:lnTo>
                <a:lnTo>
                  <a:pt x="483339" y="483339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A8650C-AE45-9061-A8A5-DE9EA360B0B0}"/>
              </a:ext>
            </a:extLst>
          </p:cNvPr>
          <p:cNvSpPr txBox="1"/>
          <p:nvPr/>
        </p:nvSpPr>
        <p:spPr>
          <a:xfrm>
            <a:off x="5369215" y="179854"/>
            <a:ext cx="6684239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Geospatial Visualization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Folium -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Python library for creating interactive maps.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Used to visualize vehicle paths and toll zones on a map, with features like polygons and markers.</a:t>
            </a:r>
          </a:p>
          <a:p>
            <a:endParaRPr lang="en-US" sz="20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Data Visualization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Matplotlib -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Comprehensive library for creating static, animated, and interactive visualizations in Python . Used to generate bar charts showing financial data (initial balances, final balances, toll charges</a:t>
            </a:r>
            <a:endParaRPr lang="en-IN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6F8880-698E-F2AA-CA1C-A3768DEBD447}"/>
              </a:ext>
            </a:extLst>
          </p:cNvPr>
          <p:cNvSpPr txBox="1"/>
          <p:nvPr/>
        </p:nvSpPr>
        <p:spPr>
          <a:xfrm>
            <a:off x="5369214" y="3425664"/>
            <a:ext cx="654758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u="sng" dirty="0">
                <a:latin typeface="Arial" panose="020B0604020202020204" pitchFamily="34" charset="0"/>
                <a:cs typeface="Arial" panose="020B0604020202020204" pitchFamily="34" charset="0"/>
              </a:rPr>
              <a:t>Graphical User Interface (GUI)</a:t>
            </a:r>
          </a:p>
          <a:p>
            <a:r>
              <a:rPr lang="en-I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Standard Python interface to the Tk GUI toolkit.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Used to create an integrated dashboard that displays graphs, tables, and interactive buttons.</a:t>
            </a:r>
          </a:p>
          <a:p>
            <a:r>
              <a:rPr lang="en-IN" sz="2000" u="sng" dirty="0">
                <a:latin typeface="Arial" panose="020B0604020202020204" pitchFamily="34" charset="0"/>
                <a:cs typeface="Arial" panose="020B0604020202020204" pitchFamily="34" charset="0"/>
              </a:rPr>
              <a:t>Data Handling</a:t>
            </a:r>
          </a:p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Collections -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Used for efficient data storage and manipulation, such as dictionaries for vehicle paths and account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data.dictionaries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for vehicle paths and account data.</a:t>
            </a:r>
          </a:p>
        </p:txBody>
      </p:sp>
    </p:spTree>
    <p:extLst>
      <p:ext uri="{BB962C8B-B14F-4D97-AF65-F5344CB8AC3E}">
        <p14:creationId xmlns:p14="http://schemas.microsoft.com/office/powerpoint/2010/main" val="226208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1052</TotalTime>
  <Words>1774</Words>
  <Application>Microsoft Macintosh PowerPoint</Application>
  <PresentationFormat>Widescreen</PresentationFormat>
  <Paragraphs>224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Aptos</vt:lpstr>
      <vt:lpstr>Arial</vt:lpstr>
      <vt:lpstr>Arial Black</vt:lpstr>
      <vt:lpstr>Bodoni MT Black</vt:lpstr>
      <vt:lpstr>Calibri</vt:lpstr>
      <vt:lpstr>Calibri Light</vt:lpstr>
      <vt:lpstr>Calisto MT</vt:lpstr>
      <vt:lpstr>Rockwell Extra Bold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afiya a</dc:creator>
  <cp:lastModifiedBy>Devaraj  Venkatesh</cp:lastModifiedBy>
  <cp:revision>26</cp:revision>
  <dcterms:created xsi:type="dcterms:W3CDTF">2024-07-06T17:39:58Z</dcterms:created>
  <dcterms:modified xsi:type="dcterms:W3CDTF">2024-07-08T18:22:10Z</dcterms:modified>
</cp:coreProperties>
</file>