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28-08-2025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28-08-2025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28-08-2025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28-08-2025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28-08-2025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28-08-2025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28-08-2025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28-08-2025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28-08-2025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28-08-2025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28-08-2025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28-08-2025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Heart Disease Prediction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1999"/>
            <a:ext cx="7459394" cy="1871003"/>
          </a:xfrm>
        </p:spPr>
        <p:txBody>
          <a:bodyPr>
            <a:normAutofit fontScale="92500"/>
          </a:bodyPr>
          <a:lstStyle/>
          <a:p>
            <a:endParaRPr dirty="0"/>
          </a:p>
          <a:p>
            <a:r>
              <a:rPr lang="en-US" b="1" dirty="0"/>
              <a:t>DEVAMANI T </a:t>
            </a:r>
          </a:p>
          <a:p>
            <a:r>
              <a:rPr lang="en-US" b="1" dirty="0"/>
              <a:t>University</a:t>
            </a:r>
            <a:r>
              <a:rPr b="1" dirty="0"/>
              <a:t> Colleg</a:t>
            </a:r>
            <a:r>
              <a:rPr lang="en-US" b="1" dirty="0"/>
              <a:t>e of Engineering Villupuram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Heart disease is a leading cause of death globally.</a:t>
            </a:r>
          </a:p>
          <a:p>
            <a:r>
              <a:rPr dirty="0"/>
              <a:t>Early detection is critical for prevention.</a:t>
            </a:r>
          </a:p>
          <a:p>
            <a:r>
              <a:rPr dirty="0"/>
              <a:t>Goal: Predict heart disease risk from patient health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&amp;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Features: Age, cholesterol, blood pressure, ECG, etc.</a:t>
            </a:r>
          </a:p>
          <a:p>
            <a:r>
              <a:rPr dirty="0"/>
              <a:t>Total records: [Insert Number]</a:t>
            </a:r>
          </a:p>
          <a:p>
            <a:r>
              <a:rPr dirty="0"/>
              <a:t>Preprocessing: Cleaned missing values, encoded categorical data, normalized numeric features.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Model Used: Random Forest Classifier</a:t>
            </a:r>
          </a:p>
          <a:p>
            <a:r>
              <a:rPr dirty="0"/>
              <a:t>Evaluation Metrics:</a:t>
            </a:r>
          </a:p>
          <a:p>
            <a:r>
              <a:rPr dirty="0"/>
              <a:t>    - Accuracy: </a:t>
            </a:r>
            <a:r>
              <a:rPr lang="en-US" dirty="0"/>
              <a:t>89.13%</a:t>
            </a:r>
            <a:endParaRPr dirty="0"/>
          </a:p>
          <a:p>
            <a:r>
              <a:rPr dirty="0"/>
              <a:t>    - Precision: </a:t>
            </a:r>
            <a:r>
              <a:rPr lang="en-US" dirty="0"/>
              <a:t>0.89</a:t>
            </a:r>
            <a:endParaRPr dirty="0"/>
          </a:p>
          <a:p>
            <a:r>
              <a:rPr dirty="0"/>
              <a:t>    - Recall: </a:t>
            </a:r>
            <a:r>
              <a:rPr lang="en-US" dirty="0"/>
              <a:t>0.89</a:t>
            </a:r>
            <a:endParaRPr dirty="0"/>
          </a:p>
          <a:p>
            <a:r>
              <a:rPr dirty="0"/>
              <a:t>    - F1-Score: </a:t>
            </a:r>
            <a:r>
              <a:rPr lang="en-US" dirty="0"/>
              <a:t>0.89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Model predicts heart disease risk successfully.</a:t>
            </a:r>
          </a:p>
          <a:p>
            <a:r>
              <a:rPr dirty="0"/>
              <a:t>Sample output can be added here (screenshot from </a:t>
            </a:r>
            <a:r>
              <a:rPr dirty="0" err="1"/>
              <a:t>Colab</a:t>
            </a:r>
            <a:r>
              <a:rPr dirty="0"/>
              <a:t> or chart).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88B0A-A984-4839-A956-04E29A3AA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3362325"/>
            <a:ext cx="5162550" cy="34956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dirty="0"/>
              <a:t>Conclusion:</a:t>
            </a:r>
          </a:p>
          <a:p>
            <a:r>
              <a:rPr dirty="0"/>
              <a:t>ML can help in early detection of heart disease.</a:t>
            </a:r>
          </a:p>
          <a:p>
            <a:r>
              <a:rPr dirty="0"/>
              <a:t>Supports doctors and patients in preventive healthcare.</a:t>
            </a:r>
          </a:p>
          <a:p>
            <a:pPr marL="0" indent="0">
              <a:buNone/>
            </a:pPr>
            <a:r>
              <a:rPr dirty="0"/>
              <a:t>Future Work:</a:t>
            </a:r>
          </a:p>
          <a:p>
            <a:r>
              <a:rPr dirty="0"/>
              <a:t>Build a web app for real-time predictions.</a:t>
            </a:r>
          </a:p>
          <a:p>
            <a:r>
              <a:rPr dirty="0"/>
              <a:t>Include more patient features for better accuracy.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179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Heart Disease Prediction Using Machine Learning</vt:lpstr>
      <vt:lpstr>Problem Statement</vt:lpstr>
      <vt:lpstr>Dataset &amp; Features</vt:lpstr>
      <vt:lpstr>Model &amp; Evaluation</vt:lpstr>
      <vt:lpstr>Prediction Results</vt:lpstr>
      <vt:lpstr>Conclusion &amp;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 Using Machine Learning</dc:title>
  <dc:subject/>
  <dc:creator>LENOVO</dc:creator>
  <cp:keywords/>
  <dc:description>generated using python-pptx</dc:description>
  <cp:lastModifiedBy>deva mani</cp:lastModifiedBy>
  <cp:revision>3</cp:revision>
  <dcterms:created xsi:type="dcterms:W3CDTF">2013-01-27T09:14:16Z</dcterms:created>
  <dcterms:modified xsi:type="dcterms:W3CDTF">2025-08-28T08:41:04Z</dcterms:modified>
  <cp:category/>
</cp:coreProperties>
</file>