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M</a:t>
            </a:r>
            <a:r>
              <a:rPr altLang="en-IN" dirty="0" sz="2400" lang="en-US"/>
              <a:t>.</a:t>
            </a:r>
            <a:r>
              <a:rPr altLang="en-IN" dirty="0" sz="2400" lang="en-US"/>
              <a:t>D</a:t>
            </a:r>
            <a:r>
              <a:rPr altLang="en-IN" dirty="0" sz="2400" lang="en-US"/>
              <a:t>e</a:t>
            </a:r>
            <a:r>
              <a:rPr altLang="en-IN" dirty="0" sz="2400" lang="en-US"/>
              <a:t>v</a:t>
            </a:r>
            <a:r>
              <a:rPr altLang="en-IN"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r>
              <a:rPr altLang="en-IN" dirty="0" sz="2400" lang="en-US"/>
              <a:t>u</a:t>
            </a:r>
            <a:r>
              <a:rPr altLang="en-IN" dirty="0" sz="2400" lang="en-US"/>
              <a:t>n</a:t>
            </a:r>
            <a:r>
              <a:rPr altLang="en-IN" dirty="0" sz="2400" lang="en-US"/>
              <a:t>m</a:t>
            </a:r>
            <a:r>
              <a:rPr altLang="en-IN" dirty="0" sz="2400" lang="en-US"/>
              <a:t>1</a:t>
            </a:r>
            <a:r>
              <a:rPr altLang="en-IN" dirty="0" sz="2400" lang="en-US"/>
              <a:t>7</a:t>
            </a:r>
            <a:r>
              <a:rPr altLang="en-IN" dirty="0" sz="2400" lang="en-US"/>
              <a:t>0</a:t>
            </a:r>
            <a:r>
              <a:rPr altLang="en-IN" dirty="0" sz="2400" lang="en-US"/>
              <a:t>3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1</a:t>
            </a:r>
            <a:r>
              <a:rPr altLang="en-IN" dirty="0" sz="2400" lang="en-US"/>
              <a:t>0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1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IN" dirty="0" sz="2400" lang="en-US"/>
              <a:t>B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altLang="en-IN" dirty="0" sz="2400" lang="en-US"/>
              <a:t>:</a:t>
            </a:r>
            <a:r>
              <a:rPr altLang="en-IN" dirty="0" sz="2400" lang="en-US"/>
              <a:t> Aksheyaa </a:t>
            </a:r>
            <a:r>
              <a:rPr altLang="en-IN" dirty="0" sz="2400" lang="en-US"/>
              <a:t>college </a:t>
            </a:r>
            <a:r>
              <a:rPr altLang="en-IN" dirty="0" sz="2400" lang="en-US"/>
              <a:t>of </a:t>
            </a:r>
            <a:r>
              <a:rPr altLang="en-IN" dirty="0" sz="2400" lang="en-US"/>
              <a:t>arts </a:t>
            </a:r>
            <a:r>
              <a:rPr altLang="en-IN" dirty="0" sz="2400" lang="en-US"/>
              <a:t>and </a:t>
            </a:r>
            <a:r>
              <a:rPr altLang="en-IN" dirty="0" sz="2400" lang="en-US"/>
              <a:t>science</a:t>
            </a:r>
            <a:r>
              <a:rPr altLang="en-IN" dirty="0" sz="2400" lang="en-US"/>
              <a:t>/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dras </a:t>
            </a:r>
            <a:r>
              <a:rPr altLang="en-IN"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166536" y="1662110"/>
            <a:ext cx="9696618" cy="990591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"/>
          <p:cNvSpPr txBox="1"/>
          <p:nvPr/>
        </p:nvSpPr>
        <p:spPr>
          <a:xfrm>
            <a:off x="4096000" y="3219450"/>
            <a:ext cx="4000000" cy="1767839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ght</a:t>
            </a:r>
            <a:r>
              <a:rPr altLang="en-IN" sz="2800" lang="en-US">
                <a:solidFill>
                  <a:srgbClr val="000000"/>
                </a:solidFill>
              </a:rPr>
              <a:t>s </a:t>
            </a:r>
            <a:r>
              <a:rPr altLang="en-IN" sz="2800" lang="en-US">
                <a:solidFill>
                  <a:srgbClr val="000000"/>
                </a:solidFill>
              </a:rPr>
              <a:t>of 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project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ry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fits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ety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ent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tal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7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0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6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8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4" name=""/>
          <p:cNvSpPr txBox="1"/>
          <p:nvPr/>
        </p:nvSpPr>
        <p:spPr>
          <a:xfrm rot="21600000">
            <a:off x="834071" y="1066800"/>
            <a:ext cx="7273137" cy="3444239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ay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ital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itional </a:t>
            </a:r>
            <a:r>
              <a:rPr altLang="en-IN" sz="2800" lang="en-US">
                <a:solidFill>
                  <a:srgbClr val="000000"/>
                </a:solidFill>
              </a:rPr>
              <a:t>resume </a:t>
            </a:r>
            <a:r>
              <a:rPr altLang="en-IN" sz="2800" lang="en-US">
                <a:solidFill>
                  <a:srgbClr val="000000"/>
                </a:solidFill>
              </a:rPr>
              <a:t>alone </a:t>
            </a:r>
            <a:r>
              <a:rPr altLang="en-IN" sz="2800" lang="en-US">
                <a:solidFill>
                  <a:srgbClr val="000000"/>
                </a:solidFill>
              </a:rPr>
              <a:t>are </a:t>
            </a:r>
            <a:r>
              <a:rPr altLang="en-IN" sz="2800" lang="en-US">
                <a:solidFill>
                  <a:srgbClr val="000000"/>
                </a:solidFill>
              </a:rPr>
              <a:t>not </a:t>
            </a:r>
            <a:r>
              <a:rPr altLang="en-IN" sz="2800" lang="en-US">
                <a:solidFill>
                  <a:srgbClr val="000000"/>
                </a:solidFill>
              </a:rPr>
              <a:t>enough </a:t>
            </a:r>
            <a:r>
              <a:rPr altLang="en-IN" sz="2800" lang="en-US">
                <a:solidFill>
                  <a:srgbClr val="000000"/>
                </a:solidFill>
              </a:rPr>
              <a:t>to </a:t>
            </a:r>
            <a:r>
              <a:rPr altLang="en-IN" sz="2800" lang="en-US">
                <a:solidFill>
                  <a:srgbClr val="000000"/>
                </a:solidFill>
              </a:rPr>
              <a:t>showcase </a:t>
            </a:r>
            <a:r>
              <a:rPr altLang="en-IN" sz="2800" lang="en-US">
                <a:solidFill>
                  <a:srgbClr val="000000"/>
                </a:solidFill>
              </a:rPr>
              <a:t>skills </a:t>
            </a:r>
            <a:r>
              <a:rPr altLang="en-IN" sz="2800" lang="en-US">
                <a:solidFill>
                  <a:srgbClr val="000000"/>
                </a:solidFill>
              </a:rPr>
              <a:t>and </a:t>
            </a:r>
            <a:r>
              <a:rPr altLang="en-IN" sz="2800" lang="en-US">
                <a:solidFill>
                  <a:srgbClr val="000000"/>
                </a:solidFill>
              </a:rPr>
              <a:t>projects </a:t>
            </a:r>
            <a:r>
              <a:rPr altLang="en-IN" sz="2800" lang="en-US">
                <a:solidFill>
                  <a:srgbClr val="000000"/>
                </a:solidFill>
              </a:rPr>
              <a:t>effictivy </a:t>
            </a:r>
            <a:r>
              <a:rPr altLang="en-IN" sz="2800" lang="en-US">
                <a:solidFill>
                  <a:srgbClr val="000000"/>
                </a:solidFill>
              </a:rPr>
              <a:t>in </a:t>
            </a:r>
            <a:r>
              <a:rPr altLang="en-IN" sz="2800" lang="en-US">
                <a:solidFill>
                  <a:srgbClr val="000000"/>
                </a:solidFill>
              </a:rPr>
              <a:t>the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dents </a:t>
            </a:r>
            <a:r>
              <a:rPr altLang="en-IN" sz="2800" lang="en-US">
                <a:solidFill>
                  <a:srgbClr val="000000"/>
                </a:solidFill>
              </a:rPr>
              <a:t>and </a:t>
            </a:r>
            <a:r>
              <a:rPr altLang="en-IN" sz="2800" lang="en-US">
                <a:solidFill>
                  <a:srgbClr val="000000"/>
                </a:solidFill>
              </a:rPr>
              <a:t>professional </a:t>
            </a:r>
            <a:r>
              <a:rPr altLang="en-IN" sz="2800" lang="en-US">
                <a:solidFill>
                  <a:srgbClr val="000000"/>
                </a:solidFill>
              </a:rPr>
              <a:t>lack </a:t>
            </a:r>
            <a:r>
              <a:rPr altLang="en-IN" sz="2800" lang="en-US">
                <a:solidFill>
                  <a:srgbClr val="000000"/>
                </a:solidFill>
              </a:rPr>
              <a:t>of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cture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sence </a:t>
            </a:r>
            <a:r>
              <a:rPr altLang="en-IN" sz="2800" lang="en-US">
                <a:solidFill>
                  <a:srgbClr val="000000"/>
                </a:solidFill>
              </a:rPr>
              <a:t>for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ir </a:t>
            </a:r>
            <a:r>
              <a:rPr altLang="en-IN" sz="2800" lang="en-US">
                <a:solidFill>
                  <a:srgbClr val="000000"/>
                </a:solidFill>
              </a:rPr>
              <a:t>work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ital </a:t>
            </a:r>
            <a:r>
              <a:rPr altLang="en-IN" sz="2800" lang="en-US">
                <a:solidFill>
                  <a:srgbClr val="000000"/>
                </a:solidFill>
              </a:rPr>
              <a:t>portfolio </a:t>
            </a:r>
            <a:r>
              <a:rPr altLang="en-IN" sz="2800" lang="en-US">
                <a:solidFill>
                  <a:srgbClr val="000000"/>
                </a:solidFill>
              </a:rPr>
              <a:t>provide </a:t>
            </a:r>
            <a:r>
              <a:rPr altLang="en-IN" sz="2800" lang="en-US">
                <a:solidFill>
                  <a:srgbClr val="000000"/>
                </a:solidFill>
              </a:rPr>
              <a:t>interactive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platform </a:t>
            </a:r>
            <a:r>
              <a:rPr altLang="en-IN" sz="2800" lang="en-US">
                <a:solidFill>
                  <a:srgbClr val="000000"/>
                </a:solidFill>
              </a:rPr>
              <a:t>to </a:t>
            </a:r>
            <a:r>
              <a:rPr altLang="en-IN" sz="2800" lang="en-US">
                <a:solidFill>
                  <a:srgbClr val="000000"/>
                </a:solidFill>
              </a:rPr>
              <a:t>present </a:t>
            </a:r>
            <a:r>
              <a:rPr altLang="en-IN" sz="2800" lang="en-US">
                <a:solidFill>
                  <a:srgbClr val="000000"/>
                </a:solidFill>
              </a:rPr>
              <a:t>achivemen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skills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developments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0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1" name=""/>
          <p:cNvSpPr txBox="1"/>
          <p:nvPr/>
        </p:nvSpPr>
        <p:spPr>
          <a:xfrm>
            <a:off x="2003289" y="2392680"/>
            <a:ext cx="4000000" cy="38633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ry </a:t>
            </a:r>
            <a:r>
              <a:rPr altLang="en-IN" sz="2800" lang="en-US">
                <a:solidFill>
                  <a:srgbClr val="000000"/>
                </a:solidFill>
              </a:rPr>
              <a:t>of 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j</a:t>
            </a:r>
            <a:r>
              <a:rPr altLang="en-IN" sz="2800" lang="en-US">
                <a:solidFill>
                  <a:srgbClr val="000000"/>
                </a:solidFill>
              </a:rPr>
              <a:t>ect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What 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out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project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contact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 showcase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on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achivements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project 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7" name=""/>
          <p:cNvSpPr txBox="1"/>
          <p:nvPr/>
        </p:nvSpPr>
        <p:spPr>
          <a:xfrm>
            <a:off x="4096000" y="3219450"/>
            <a:ext cx="4000000" cy="38633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Student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 a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project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J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Professional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light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ience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evements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2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25" name=""/>
          <p:cNvSpPr txBox="1"/>
          <p:nvPr/>
        </p:nvSpPr>
        <p:spPr>
          <a:xfrm>
            <a:off x="4096000" y="3219450"/>
            <a:ext cx="4000000" cy="34442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cture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section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 styling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colours,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responsiveness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J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SCRIPT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 interactiv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ation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animations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7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1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9" name=""/>
          <p:cNvSpPr txBox="1"/>
          <p:nvPr/>
        </p:nvSpPr>
        <p:spPr>
          <a:xfrm>
            <a:off x="4096000" y="3219450"/>
            <a:ext cx="4000000" cy="34442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/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t </a:t>
            </a:r>
            <a:r>
              <a:rPr altLang="en-IN" sz="2800" lang="en-US">
                <a:solidFill>
                  <a:srgbClr val="000000"/>
                </a:solidFill>
              </a:rPr>
              <a:t>me 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j</a:t>
            </a:r>
            <a:r>
              <a:rPr altLang="en-IN" sz="2800" lang="en-US">
                <a:solidFill>
                  <a:srgbClr val="000000"/>
                </a:solidFill>
              </a:rPr>
              <a:t>ect 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 GitHub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ls 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+</a:t>
            </a:r>
            <a:r>
              <a:rPr altLang="en-IN" sz="2800" lang="en-US">
                <a:solidFill>
                  <a:srgbClr val="000000"/>
                </a:solidFill>
              </a:rPr>
              <a:t>+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ram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problem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ving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ct 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6</a:t>
            </a:r>
            <a:r>
              <a:rPr altLang="en-IN" sz="2800" lang="en-US">
                <a:solidFill>
                  <a:srgbClr val="000000"/>
                </a:solidFill>
              </a:rPr>
              <a:t>3</a:t>
            </a:r>
            <a:r>
              <a:rPr altLang="en-IN" sz="2800" lang="en-US">
                <a:solidFill>
                  <a:srgbClr val="000000"/>
                </a:solidFill>
              </a:rPr>
              <a:t>8</a:t>
            </a:r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5</a:t>
            </a:r>
            <a:r>
              <a:rPr altLang="en-IN" sz="2800" lang="en-US">
                <a:solidFill>
                  <a:srgbClr val="000000"/>
                </a:solidFill>
              </a:rPr>
              <a:t>5</a:t>
            </a:r>
            <a:r>
              <a:rPr altLang="en-IN" sz="2800" lang="en-US">
                <a:solidFill>
                  <a:srgbClr val="000000"/>
                </a:solidFill>
              </a:rPr>
              <a:t>6</a:t>
            </a:r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0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Respons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t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09" name=""/>
          <p:cNvSpPr txBox="1"/>
          <p:nvPr/>
        </p:nvSpPr>
        <p:spPr>
          <a:xfrm>
            <a:off x="4096000" y="3219450"/>
            <a:ext cx="4000000" cy="4701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ation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olling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j</a:t>
            </a:r>
            <a:r>
              <a:rPr altLang="en-IN" sz="2800" lang="en-US">
                <a:solidFill>
                  <a:srgbClr val="000000"/>
                </a:solidFill>
              </a:rPr>
              <a:t>ect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owcase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es</a:t>
            </a:r>
            <a:r>
              <a:rPr altLang="en-IN" sz="2800" lang="en-US">
                <a:solidFill>
                  <a:srgbClr val="000000"/>
                </a:solidFill>
              </a:rPr>
              <a:t>/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ils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tive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ments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ts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act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nsive 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se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ices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2024-03-27T08:07:22Z</dcterms:created>
  <dcterms:modified xsi:type="dcterms:W3CDTF">2025-09-08T02:28:40Z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580931431e5047a9863c0c0fb3d14cca</vt:lpwstr>
  </property>
</Properties>
</file>