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Arial Black" panose="020B0A04020102020204" pitchFamily="34" charset="0"/>
      <p:bold r:id="rId13"/>
    </p:embeddedFont>
    <p:embeddedFont>
      <p:font typeface="Arial Rounded MT Bold" panose="020F0704030504030204" pitchFamily="34" charset="0"/>
      <p:regular r:id="rId14"/>
    </p:embeddedFont>
    <p:embeddedFont>
      <p:font typeface="Source Sans 3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64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975494" y="2043989"/>
            <a:ext cx="69999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Arial Black" panose="020B0A04020102020204" pitchFamily="34" charset="0"/>
                <a:ea typeface="MuseoModerno Medium" pitchFamily="34" charset="-122"/>
              </a:rPr>
              <a:t>User Question Answering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276352" y="407329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80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AI-Powered Team Collaboration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5849834" y="484220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Devanshi Mathan | Er. No.: 221B142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41E8AB-C35B-1DF4-3FFB-70AD57C1EAAA}"/>
              </a:ext>
            </a:extLst>
          </p:cNvPr>
          <p:cNvSpPr/>
          <p:nvPr/>
        </p:nvSpPr>
        <p:spPr>
          <a:xfrm>
            <a:off x="12832773" y="7668492"/>
            <a:ext cx="1693718" cy="488372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5"/>
                </a:solidFill>
              </a:ln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36646" y="295525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Arial Black" panose="020B0A04020102020204" pitchFamily="34" charset="0"/>
                <a:ea typeface="MuseoModerno Medium" pitchFamily="34" charset="-122"/>
                <a:cs typeface="MuseoModerno Medium" pitchFamily="34" charset="-120"/>
              </a:rPr>
              <a:t>Thank You!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2166580" y="4004191"/>
            <a:ext cx="481083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3550" dirty="0">
                <a:solidFill>
                  <a:srgbClr val="124E73"/>
                </a:solidFill>
                <a:latin typeface="Arial Black" panose="020B0A04020102020204" pitchFamily="34" charset="0"/>
                <a:ea typeface="MuseoModerno Medium" pitchFamily="34" charset="-122"/>
                <a:cs typeface="MuseoModerno Medium" pitchFamily="34" charset="-120"/>
              </a:rPr>
              <a:t>Questions? Feedback?</a:t>
            </a:r>
            <a:endParaRPr lang="en-US" sz="355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57789"/>
            <a:ext cx="1061156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Arial Black" panose="020B0A04020102020204" pitchFamily="34" charset="0"/>
                <a:ea typeface="MuseoModerno Medium" pitchFamily="34" charset="-122"/>
                <a:cs typeface="MuseoModerno Medium" pitchFamily="34" charset="-120"/>
              </a:rPr>
              <a:t>What is the User Question Answering?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7281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The User Question Answering is an innovative web application designed to answer general knowledge questions.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790236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4640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Interactive Web App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93790" y="5131118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Answers General Knowledge Questions.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790236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35893" y="4640699"/>
            <a:ext cx="39819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AI-Powered Question Matching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5235893" y="5131118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Bulit using </a:t>
            </a:r>
            <a:r>
              <a:rPr lang="en-US" sz="1750" dirty="0" err="1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Streamlit</a:t>
            </a: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(UI), TF-IDF + cosine similarity (text matching), and NLTK preprocessing.</a:t>
            </a: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790236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677995" y="4640699"/>
            <a:ext cx="31426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Target Users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9677995" y="5131118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Students, quiz enthusiasts, learners.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69AC29-B6C0-DCC0-D7AF-723DDF8B874A}"/>
              </a:ext>
            </a:extLst>
          </p:cNvPr>
          <p:cNvSpPr/>
          <p:nvPr/>
        </p:nvSpPr>
        <p:spPr>
          <a:xfrm>
            <a:off x="12832773" y="7668492"/>
            <a:ext cx="1693718" cy="488372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5"/>
                </a:solidFill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09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Arial Black" panose="020B0A04020102020204" pitchFamily="34" charset="0"/>
                <a:ea typeface="MuseoModerno Medium" pitchFamily="34" charset="-122"/>
                <a:cs typeface="MuseoModerno Medium" pitchFamily="34" charset="-120"/>
              </a:rPr>
              <a:t>Core Features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2153007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325F7B"/>
          </a:solidFill>
          <a:ln/>
        </p:spPr>
      </p:sp>
      <p:sp>
        <p:nvSpPr>
          <p:cNvPr id="5" name="Shape 3"/>
          <p:cNvSpPr/>
          <p:nvPr/>
        </p:nvSpPr>
        <p:spPr>
          <a:xfrm>
            <a:off x="2551688" y="1843326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325F7B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61" y="2013466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3038237"/>
            <a:ext cx="31352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Question input and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answer display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051084" y="324088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216962" y="2153007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325F7B"/>
          </a:solidFill>
          <a:ln/>
        </p:spPr>
      </p:sp>
      <p:sp>
        <p:nvSpPr>
          <p:cNvPr id="11" name="Shape 8"/>
          <p:cNvSpPr/>
          <p:nvPr/>
        </p:nvSpPr>
        <p:spPr>
          <a:xfrm>
            <a:off x="6974860" y="1843326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325F7B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33" y="2013466"/>
            <a:ext cx="272177" cy="340162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474256" y="3068716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Confidence score with color coding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5474256" y="359521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9640133" y="2153007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325F7B"/>
          </a:solidFill>
          <a:ln/>
        </p:spPr>
      </p:sp>
      <p:sp>
        <p:nvSpPr>
          <p:cNvPr id="17" name="Shape 13"/>
          <p:cNvSpPr/>
          <p:nvPr/>
        </p:nvSpPr>
        <p:spPr>
          <a:xfrm>
            <a:off x="11398032" y="1843326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325F7B"/>
          </a:solidFill>
          <a:ln/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105" y="2013466"/>
            <a:ext cx="272177" cy="340162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9997862" y="3167657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Sidebar: project info, instructions, stats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20" name="Text 15"/>
          <p:cNvSpPr/>
          <p:nvPr/>
        </p:nvSpPr>
        <p:spPr>
          <a:xfrm>
            <a:off x="9897427" y="359521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1" name="Shape 16"/>
          <p:cNvSpPr/>
          <p:nvPr/>
        </p:nvSpPr>
        <p:spPr>
          <a:xfrm>
            <a:off x="793790" y="5508188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FFFCF5"/>
          </a:solidFill>
          <a:ln/>
        </p:spPr>
      </p:sp>
      <p:sp>
        <p:nvSpPr>
          <p:cNvPr id="22" name="Shape 17"/>
          <p:cNvSpPr/>
          <p:nvPr/>
        </p:nvSpPr>
        <p:spPr>
          <a:xfrm>
            <a:off x="793790" y="5477708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325F7B"/>
          </a:solidFill>
          <a:ln/>
        </p:spPr>
      </p:sp>
      <p:sp>
        <p:nvSpPr>
          <p:cNvPr id="23" name="Shape 18"/>
          <p:cNvSpPr/>
          <p:nvPr/>
        </p:nvSpPr>
        <p:spPr>
          <a:xfrm>
            <a:off x="3657540" y="5168027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325F7B"/>
          </a:solidFill>
          <a:ln/>
        </p:spPr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614" y="5338167"/>
            <a:ext cx="272177" cy="340162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1020782" y="6332577"/>
            <a:ext cx="34699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Random question generator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26" name="Text 20"/>
          <p:cNvSpPr/>
          <p:nvPr/>
        </p:nvSpPr>
        <p:spPr>
          <a:xfrm>
            <a:off x="1051084" y="6565583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7" name="Shape 21"/>
          <p:cNvSpPr/>
          <p:nvPr/>
        </p:nvSpPr>
        <p:spPr>
          <a:xfrm>
            <a:off x="7428548" y="5508188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FFFCF5"/>
          </a:solidFill>
          <a:ln/>
        </p:spPr>
      </p:sp>
      <p:sp>
        <p:nvSpPr>
          <p:cNvPr id="28" name="Shape 22"/>
          <p:cNvSpPr/>
          <p:nvPr/>
        </p:nvSpPr>
        <p:spPr>
          <a:xfrm>
            <a:off x="7428548" y="5477708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325F7B"/>
          </a:solidFill>
          <a:ln/>
        </p:spPr>
      </p:sp>
      <p:sp>
        <p:nvSpPr>
          <p:cNvPr id="29" name="Shape 23"/>
          <p:cNvSpPr/>
          <p:nvPr/>
        </p:nvSpPr>
        <p:spPr>
          <a:xfrm>
            <a:off x="10292298" y="5168027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325F7B"/>
          </a:solidFill>
          <a:ln/>
        </p:spPr>
      </p:sp>
      <p:pic>
        <p:nvPicPr>
          <p:cNvPr id="3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6371" y="5338167"/>
            <a:ext cx="272177" cy="340162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7685842" y="6332577"/>
            <a:ext cx="35787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</a:rPr>
              <a:t>Category-based suggestions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32" name="Text 25"/>
          <p:cNvSpPr/>
          <p:nvPr/>
        </p:nvSpPr>
        <p:spPr>
          <a:xfrm>
            <a:off x="7685842" y="6565583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E00238-8CA7-41C0-B4F1-71AC8F3E808B}"/>
              </a:ext>
            </a:extLst>
          </p:cNvPr>
          <p:cNvSpPr/>
          <p:nvPr/>
        </p:nvSpPr>
        <p:spPr>
          <a:xfrm>
            <a:off x="12832773" y="7668492"/>
            <a:ext cx="1693718" cy="488372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5"/>
                </a:solidFill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59963" y="518517"/>
            <a:ext cx="4714518" cy="589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700" dirty="0">
                <a:solidFill>
                  <a:srgbClr val="124E73"/>
                </a:solidFill>
                <a:latin typeface="Arial Black" panose="020B0A04020102020204" pitchFamily="34" charset="0"/>
                <a:ea typeface="MuseoModerno Medium" pitchFamily="34" charset="-122"/>
                <a:cs typeface="MuseoModerno Medium" pitchFamily="34" charset="-120"/>
              </a:rPr>
              <a:t>How It Works</a:t>
            </a:r>
            <a:endParaRPr lang="en-US" sz="3700" dirty="0">
              <a:latin typeface="Arial Black" panose="020B0A040201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59963" y="1390650"/>
            <a:ext cx="188476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Light" pitchFamily="34" charset="-122"/>
                <a:cs typeface="MuseoModerno Light" pitchFamily="34" charset="-120"/>
              </a:rPr>
              <a:t>01</a:t>
            </a:r>
            <a:endParaRPr lang="en-US" sz="1450" dirty="0">
              <a:latin typeface="Arial Rounded MT Bold" panose="020F070403050403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59963" y="1688068"/>
            <a:ext cx="7824073" cy="22860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6" name="Text 3"/>
          <p:cNvSpPr/>
          <p:nvPr/>
        </p:nvSpPr>
        <p:spPr>
          <a:xfrm>
            <a:off x="659963" y="1827967"/>
            <a:ext cx="2424113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124E73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Natural Conversation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59963" y="2235756"/>
            <a:ext cx="7824073" cy="301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Users engage in natural chat, subtly mentioning meeting intentions or desired times.</a:t>
            </a:r>
            <a:endParaRPr lang="en-US" sz="1450" dirty="0"/>
          </a:p>
        </p:txBody>
      </p:sp>
      <p:sp>
        <p:nvSpPr>
          <p:cNvPr id="8" name="Text 5"/>
          <p:cNvSpPr/>
          <p:nvPr/>
        </p:nvSpPr>
        <p:spPr>
          <a:xfrm>
            <a:off x="659963" y="2867263"/>
            <a:ext cx="188476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Light" pitchFamily="34" charset="-122"/>
                <a:cs typeface="MuseoModerno Light" pitchFamily="34" charset="-120"/>
              </a:rPr>
              <a:t>02</a:t>
            </a:r>
            <a:endParaRPr lang="en-US" sz="1450" dirty="0">
              <a:latin typeface="Arial Rounded MT Bold" panose="020F0704030504030204" pitchFamily="3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659963" y="3164681"/>
            <a:ext cx="7824073" cy="22860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0" name="Text 7"/>
          <p:cNvSpPr/>
          <p:nvPr/>
        </p:nvSpPr>
        <p:spPr>
          <a:xfrm>
            <a:off x="659963" y="3304580"/>
            <a:ext cx="4105394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124E73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AI Detection &amp; Preference Gathering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659963" y="3712369"/>
            <a:ext cx="7824073" cy="603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The AI system proactively detects meeting-related keywords and aggregates participant preferences.</a:t>
            </a:r>
            <a:endParaRPr lang="en-US" sz="1450" dirty="0"/>
          </a:p>
        </p:txBody>
      </p:sp>
      <p:sp>
        <p:nvSpPr>
          <p:cNvPr id="12" name="Text 9"/>
          <p:cNvSpPr/>
          <p:nvPr/>
        </p:nvSpPr>
        <p:spPr>
          <a:xfrm>
            <a:off x="659963" y="4645581"/>
            <a:ext cx="188476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Light" pitchFamily="34" charset="-122"/>
                <a:cs typeface="MuseoModerno Light" pitchFamily="34" charset="-120"/>
              </a:rPr>
              <a:t>03</a:t>
            </a:r>
            <a:endParaRPr lang="en-US" sz="1450" dirty="0">
              <a:latin typeface="Arial Rounded MT Bold" panose="020F0704030504030204" pitchFamily="3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659963" y="4942999"/>
            <a:ext cx="7824073" cy="22860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4" name="Text 11"/>
          <p:cNvSpPr/>
          <p:nvPr/>
        </p:nvSpPr>
        <p:spPr>
          <a:xfrm>
            <a:off x="659963" y="5082897"/>
            <a:ext cx="3048595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124E73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Optimal Slot Identification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659963" y="5490686"/>
            <a:ext cx="7824073" cy="301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The application computes and identifies the most convenient time slot that minimizes conflicts.</a:t>
            </a:r>
            <a:endParaRPr lang="en-US" sz="1450" dirty="0"/>
          </a:p>
        </p:txBody>
      </p:sp>
      <p:sp>
        <p:nvSpPr>
          <p:cNvPr id="16" name="Text 13"/>
          <p:cNvSpPr/>
          <p:nvPr/>
        </p:nvSpPr>
        <p:spPr>
          <a:xfrm>
            <a:off x="659963" y="6122194"/>
            <a:ext cx="188476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Light" pitchFamily="34" charset="-122"/>
                <a:cs typeface="MuseoModerno Light" pitchFamily="34" charset="-120"/>
              </a:rPr>
              <a:t>04</a:t>
            </a:r>
            <a:endParaRPr lang="en-US" sz="1450" dirty="0">
              <a:latin typeface="Arial Rounded MT Bold" panose="020F0704030504030204" pitchFamily="34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659963" y="6419612"/>
            <a:ext cx="7824073" cy="22860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8" name="Text 15"/>
          <p:cNvSpPr/>
          <p:nvPr/>
        </p:nvSpPr>
        <p:spPr>
          <a:xfrm>
            <a:off x="659963" y="6559510"/>
            <a:ext cx="2410778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124E73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Instant Confirmation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659963" y="6967299"/>
            <a:ext cx="7824073" cy="603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Confirmation emails are automatically generated and sent to all involved parties, finalizing the meeting.</a:t>
            </a:r>
            <a:endParaRPr lang="en-US" sz="14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30E236D-DD75-A00A-67A5-6FCFB4921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6" y="1390650"/>
            <a:ext cx="11633454" cy="60047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628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Arial Black" panose="020B0A04020102020204" pitchFamily="34" charset="0"/>
                <a:ea typeface="MuseoModerno Medium" pitchFamily="34" charset="-122"/>
                <a:cs typeface="MuseoModerno Medium" pitchFamily="34" charset="-120"/>
              </a:rPr>
              <a:t>Technology Stack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2252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The User Question Answering is built upon a robust and efficient technology stack, ensuring scalability and performance.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070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Backend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651290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Python:</a:t>
            </a: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 micro-framework for rapid API development, TF-IDF vectorizer.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44070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SQLite:</a:t>
            </a: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 lightweight, file-based database for local data storage.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200406" y="3070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Frontend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200406" y="365129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HTML:</a:t>
            </a: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For structuring the web application's content.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200406" y="4581168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CSS:</a:t>
            </a: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For styling and responsive design across devices.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200406" y="5488424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JavaScript:</a:t>
            </a: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For interactive elements and dynamic user experiences.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07022" y="3070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AI/NLP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607022" y="3651290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Custom Logic:</a:t>
            </a: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Tailored algorithms for precise intent recognition and availability extraction from natural language.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1013638" y="3070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Requirements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1013638" y="3651290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Dependencies: </a:t>
            </a:r>
            <a:r>
              <a:rPr lang="en-US" sz="1750" dirty="0" err="1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Streamlit</a:t>
            </a: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Pandas, </a:t>
            </a:r>
            <a:r>
              <a:rPr lang="en-US" sz="1750" dirty="0" err="1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Numpy</a:t>
            </a: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Scikit-learn, NLTK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B8DDA-406E-BAA9-2C51-B8CE9F473525}"/>
              </a:ext>
            </a:extLst>
          </p:cNvPr>
          <p:cNvSpPr/>
          <p:nvPr/>
        </p:nvSpPr>
        <p:spPr>
          <a:xfrm>
            <a:off x="12832773" y="7668492"/>
            <a:ext cx="1693718" cy="488372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5"/>
                </a:solidFill>
              </a:ln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078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Arial Black" panose="020B0A04020102020204" pitchFamily="34" charset="0"/>
                <a:ea typeface="MuseoModerno Medium" pitchFamily="34" charset="-122"/>
                <a:cs typeface="MuseoModerno Medium" pitchFamily="34" charset="-120"/>
              </a:rPr>
              <a:t>Knowledge Base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89" y="257425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The database is designed for efficient storage of categories:</a:t>
            </a: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Science</a:t>
            </a: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Geography</a:t>
            </a: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History</a:t>
            </a: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Sports</a:t>
            </a: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Literature &amp; Arts</a:t>
            </a: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Technology</a:t>
            </a:r>
          </a:p>
          <a:p>
            <a:pPr algn="l">
              <a:lnSpc>
                <a:spcPts val="2850"/>
              </a:lnSpc>
            </a:pPr>
            <a:endParaRPr lang="en-US" sz="1750" dirty="0">
              <a:solidFill>
                <a:srgbClr val="2B4150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algn="l">
              <a:lnSpc>
                <a:spcPts val="2850"/>
              </a:lnSpc>
            </a:pPr>
            <a:r>
              <a:rPr lang="en-US" sz="1750" b="1" dirty="0" err="1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Examplr</a:t>
            </a:r>
            <a:r>
              <a:rPr lang="en-US" sz="1750" b="1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Q&amp;A:</a:t>
            </a:r>
          </a:p>
          <a:p>
            <a:pPr algn="l">
              <a:lnSpc>
                <a:spcPts val="2850"/>
              </a:lnSpc>
            </a:pPr>
            <a:r>
              <a:rPr lang="en-US" sz="1750" b="1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Q: What is the capital of France?</a:t>
            </a:r>
          </a:p>
          <a:p>
            <a:pPr algn="l">
              <a:lnSpc>
                <a:spcPts val="2850"/>
              </a:lnSpc>
            </a:pPr>
            <a:r>
              <a:rPr lang="en-US" sz="1750" b="1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A: Paris</a:t>
            </a: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489591" y="3925728"/>
            <a:ext cx="38858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75434" y="3628906"/>
            <a:ext cx="38808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717524" y="3628906"/>
            <a:ext cx="38846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75434" y="4642128"/>
            <a:ext cx="38808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717524" y="4642128"/>
            <a:ext cx="38846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028343" y="5655350"/>
            <a:ext cx="38858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5375434" y="5655350"/>
            <a:ext cx="38808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717524" y="5655350"/>
            <a:ext cx="38846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7898A7-826D-F63C-0F05-B1302202BFD1}"/>
              </a:ext>
            </a:extLst>
          </p:cNvPr>
          <p:cNvSpPr/>
          <p:nvPr/>
        </p:nvSpPr>
        <p:spPr>
          <a:xfrm>
            <a:off x="12832773" y="7668492"/>
            <a:ext cx="1693718" cy="488372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5"/>
                </a:solidFill>
              </a:ln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7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3867" y="829683"/>
            <a:ext cx="5725239" cy="6138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dirty="0">
                <a:solidFill>
                  <a:srgbClr val="124E73"/>
                </a:solidFill>
                <a:latin typeface="Arial Black" panose="020B0A04020102020204" pitchFamily="34" charset="0"/>
                <a:ea typeface="MuseoModerno Medium" pitchFamily="34" charset="-122"/>
                <a:cs typeface="MuseoModerno Medium" pitchFamily="34" charset="-120"/>
              </a:rPr>
              <a:t>Implementation Details</a:t>
            </a:r>
            <a:endParaRPr lang="en-US" sz="3850" dirty="0">
              <a:latin typeface="Arial Black" panose="020B0A040201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173867" y="1448633"/>
            <a:ext cx="7769066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6812161" y="2298263"/>
            <a:ext cx="2455545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Preprocessing</a:t>
            </a:r>
            <a:endParaRPr lang="en-US" sz="19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812161" y="2722840"/>
            <a:ext cx="7130772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Lowercases, punctuation removal, whitespace cleaning.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6812161" y="3744278"/>
            <a:ext cx="2455545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Vectorization</a:t>
            </a:r>
            <a:endParaRPr lang="en-US" sz="19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6812161" y="4168854"/>
            <a:ext cx="7130772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TF-IDF with unigrams &amp; bigrams.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6812161" y="5190292"/>
            <a:ext cx="2857024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Similarity</a:t>
            </a:r>
            <a:endParaRPr lang="en-US" sz="19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6812161" y="5614868"/>
            <a:ext cx="7130772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Cosine similarity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6812161" y="6636306"/>
            <a:ext cx="2508409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Confidence Handling</a:t>
            </a:r>
            <a:endParaRPr lang="en-US" sz="19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6812161" y="7060883"/>
            <a:ext cx="7130772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3" pitchFamily="34" charset="0"/>
              </a:rPr>
              <a:t>Threshold and </a:t>
            </a:r>
            <a:r>
              <a:rPr lang="en-US" sz="1500" dirty="0" err="1">
                <a:solidFill>
                  <a:srgbClr val="2B4150"/>
                </a:solidFill>
                <a:latin typeface="Source Sans 3" pitchFamily="34" charset="0"/>
              </a:rPr>
              <a:t>stramlit</a:t>
            </a:r>
            <a:r>
              <a:rPr lang="en-US" sz="1500" dirty="0">
                <a:solidFill>
                  <a:srgbClr val="2B4150"/>
                </a:solidFill>
                <a:latin typeface="Source Sans 3" pitchFamily="34" charset="0"/>
              </a:rPr>
              <a:t> caching for performance.</a:t>
            </a:r>
            <a:endParaRPr lang="en-US" sz="1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46B809-86B2-A902-F610-4259EC05442D}"/>
              </a:ext>
            </a:extLst>
          </p:cNvPr>
          <p:cNvSpPr/>
          <p:nvPr/>
        </p:nvSpPr>
        <p:spPr>
          <a:xfrm>
            <a:off x="12832773" y="7668492"/>
            <a:ext cx="1693718" cy="488372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5"/>
                </a:solidFill>
              </a:ln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8481" y="571241"/>
            <a:ext cx="69959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Arial Black" panose="020B0A04020102020204" pitchFamily="34" charset="0"/>
                <a:ea typeface="MuseoModerno Medium" pitchFamily="34" charset="-122"/>
                <a:cs typeface="MuseoModerno Medium" pitchFamily="34" charset="-120"/>
              </a:rPr>
              <a:t>User Interface Snapshot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01410" y="13907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 glimpse into the intuitive and user-friendly interface of the User Question Answering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5C2F2F-6CE6-99AD-F7E8-F6680FBD89C6}"/>
              </a:ext>
            </a:extLst>
          </p:cNvPr>
          <p:cNvSpPr/>
          <p:nvPr/>
        </p:nvSpPr>
        <p:spPr>
          <a:xfrm>
            <a:off x="12832773" y="7668492"/>
            <a:ext cx="1693718" cy="488372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5"/>
                </a:solidFill>
              </a:ln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D2408-3869-4F78-B3B7-DF6CA050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866" y="2790334"/>
            <a:ext cx="5879810" cy="3921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0B1F5-9F69-DBD4-2658-5B051E3DD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474" y="3268986"/>
            <a:ext cx="5535060" cy="2884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32917"/>
            <a:ext cx="59799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Arial Black" panose="020B0A04020102020204" pitchFamily="34" charset="0"/>
                <a:ea typeface="MuseoModerno Medium" pitchFamily="34" charset="-122"/>
                <a:cs typeface="MuseoModerno Medium" pitchFamily="34" charset="-120"/>
              </a:rPr>
              <a:t>Future Enhancements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5953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Our roadmap includes several key improvements to expand the User Question Answering capabilities and enhance user experience.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21337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Integrate with LLMs, APIs, expand categories.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1847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Educational value:</a:t>
            </a:r>
            <a:r>
              <a:rPr lang="en-US" sz="1750" dirty="0">
                <a:solidFill>
                  <a:srgbClr val="2B415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Useful for quizzes, learning apps, and testing knowledge.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357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2868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4337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EC6C6-A157-F58E-D5FB-0CF28BDA9B7A}"/>
              </a:ext>
            </a:extLst>
          </p:cNvPr>
          <p:cNvSpPr/>
          <p:nvPr/>
        </p:nvSpPr>
        <p:spPr>
          <a:xfrm>
            <a:off x="12832773" y="7668492"/>
            <a:ext cx="1693718" cy="488372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5"/>
                </a:solidFill>
              </a:ln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426</Words>
  <Application>Microsoft Office PowerPoint</Application>
  <PresentationFormat>Custom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Arial Rounded MT Bold</vt:lpstr>
      <vt:lpstr>Source Sans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Devanshi</dc:creator>
  <cp:lastModifiedBy>Devanshi Mathan</cp:lastModifiedBy>
  <cp:revision>5</cp:revision>
  <dcterms:created xsi:type="dcterms:W3CDTF">2025-08-05T16:15:45Z</dcterms:created>
  <dcterms:modified xsi:type="dcterms:W3CDTF">2025-08-22T07:45:47Z</dcterms:modified>
</cp:coreProperties>
</file>