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2635932" y="-21102"/>
            <a:ext cx="9130937" cy="5143501"/>
          </a:xfrm>
          <a:prstGeom prst="rect">
            <a:avLst/>
          </a:prstGeom>
          <a:effectLst/>
        </p:spPr>
      </p:pic>
      <p:sp>
        <p:nvSpPr>
          <p:cNvPr id="1048588" name="Rectangle 21"/>
          <p:cNvSpPr/>
          <p:nvPr/>
        </p:nvSpPr>
        <p:spPr>
          <a:xfrm>
            <a:off x="1854177" y="5674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dirty="0">
                <a:solidFill>
                  <a:schemeClr val="tx1"/>
                </a:solidFill>
              </a:rPr>
              <a:t>A B Devananthan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81312120500</a:t>
            </a:r>
            <a:r>
              <a:rPr lang="en-IN" altLang="en-IN" sz="1100" b="0" i="0" u="none" strike="noStrike" cap="none" dirty="0">
                <a:solidFill>
                  <a:schemeClr val="tx1"/>
                </a:solidFill>
                <a:latin typeface="Arial"/>
                <a:ea typeface="Arial"/>
                <a:cs typeface="Arial"/>
                <a:sym typeface="Arial"/>
              </a:rPr>
              <a:t>7</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1</cp:revision>
  <dcterms:created xsi:type="dcterms:W3CDTF">2024-04-06T19:37:02Z</dcterms:created>
  <dcterms:modified xsi:type="dcterms:W3CDTF">2024-04-12T04:27:06Z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