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60" r:id="rId5"/>
    <p:sldId id="262" r:id="rId6"/>
    <p:sldId id="264" r:id="rId7"/>
    <p:sldId id="261" r:id="rId8"/>
    <p:sldId id="263" r:id="rId9"/>
    <p:sldId id="265" r:id="rId10"/>
    <p:sldId id="266" r:id="rId11"/>
    <p:sldId id="259"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995AC4-FC99-4F4D-8E98-958992A6641A}" v="33" dt="2021-11-25T16:18:33.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6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yusha Devabhakthini" userId="4a6bfbbdb52e5bdf" providerId="LiveId" clId="{2E995AC4-FC99-4F4D-8E98-958992A6641A}"/>
    <pc:docChg chg="undo custSel addSld modSld">
      <pc:chgData name="Prathyusha Devabhakthini" userId="4a6bfbbdb52e5bdf" providerId="LiveId" clId="{2E995AC4-FC99-4F4D-8E98-958992A6641A}" dt="2021-11-25T16:20:42.470" v="1226" actId="114"/>
      <pc:docMkLst>
        <pc:docMk/>
      </pc:docMkLst>
      <pc:sldChg chg="modSp new mod">
        <pc:chgData name="Prathyusha Devabhakthini" userId="4a6bfbbdb52e5bdf" providerId="LiveId" clId="{2E995AC4-FC99-4F4D-8E98-958992A6641A}" dt="2021-11-25T15:21:33.174" v="206" actId="255"/>
        <pc:sldMkLst>
          <pc:docMk/>
          <pc:sldMk cId="3002250738" sldId="256"/>
        </pc:sldMkLst>
        <pc:spChg chg="mod">
          <ac:chgData name="Prathyusha Devabhakthini" userId="4a6bfbbdb52e5bdf" providerId="LiveId" clId="{2E995AC4-FC99-4F4D-8E98-958992A6641A}" dt="2021-11-25T15:21:33.174" v="206" actId="255"/>
          <ac:spMkLst>
            <pc:docMk/>
            <pc:sldMk cId="3002250738" sldId="256"/>
            <ac:spMk id="2" creationId="{177EDED9-FC7E-45D0-9FB3-26C619DBF089}"/>
          </ac:spMkLst>
        </pc:spChg>
        <pc:spChg chg="mod">
          <ac:chgData name="Prathyusha Devabhakthini" userId="4a6bfbbdb52e5bdf" providerId="LiveId" clId="{2E995AC4-FC99-4F4D-8E98-958992A6641A}" dt="2021-11-25T15:21:15.601" v="205" actId="20577"/>
          <ac:spMkLst>
            <pc:docMk/>
            <pc:sldMk cId="3002250738" sldId="256"/>
            <ac:spMk id="3" creationId="{758A0BFD-333D-4455-B3F8-87AFE7491ED2}"/>
          </ac:spMkLst>
        </pc:spChg>
      </pc:sldChg>
      <pc:sldChg chg="addSp modSp new mod setBg setClrOvrMap">
        <pc:chgData name="Prathyusha Devabhakthini" userId="4a6bfbbdb52e5bdf" providerId="LiveId" clId="{2E995AC4-FC99-4F4D-8E98-958992A6641A}" dt="2021-11-25T16:19:45.686" v="1221" actId="2711"/>
        <pc:sldMkLst>
          <pc:docMk/>
          <pc:sldMk cId="27434957" sldId="257"/>
        </pc:sldMkLst>
        <pc:spChg chg="mod">
          <ac:chgData name="Prathyusha Devabhakthini" userId="4a6bfbbdb52e5bdf" providerId="LiveId" clId="{2E995AC4-FC99-4F4D-8E98-958992A6641A}" dt="2021-11-25T15:21:43.819" v="218" actId="20577"/>
          <ac:spMkLst>
            <pc:docMk/>
            <pc:sldMk cId="27434957" sldId="257"/>
            <ac:spMk id="2" creationId="{C1D0401C-AAD8-44D1-B3D6-CD897C0929CA}"/>
          </ac:spMkLst>
        </pc:spChg>
        <pc:spChg chg="mod">
          <ac:chgData name="Prathyusha Devabhakthini" userId="4a6bfbbdb52e5bdf" providerId="LiveId" clId="{2E995AC4-FC99-4F4D-8E98-958992A6641A}" dt="2021-11-25T16:19:45.686" v="1221" actId="2711"/>
          <ac:spMkLst>
            <pc:docMk/>
            <pc:sldMk cId="27434957" sldId="257"/>
            <ac:spMk id="3" creationId="{88FF1368-DB12-4D8F-9022-DA2304332B39}"/>
          </ac:spMkLst>
        </pc:spChg>
        <pc:spChg chg="add">
          <ac:chgData name="Prathyusha Devabhakthini" userId="4a6bfbbdb52e5bdf" providerId="LiveId" clId="{2E995AC4-FC99-4F4D-8E98-958992A6641A}" dt="2021-11-25T15:17:30.353" v="17" actId="26606"/>
          <ac:spMkLst>
            <pc:docMk/>
            <pc:sldMk cId="27434957" sldId="257"/>
            <ac:spMk id="8" creationId="{8B996A54-0CDD-4A46-B3D2-02F43219A757}"/>
          </ac:spMkLst>
        </pc:spChg>
        <pc:spChg chg="add">
          <ac:chgData name="Prathyusha Devabhakthini" userId="4a6bfbbdb52e5bdf" providerId="LiveId" clId="{2E995AC4-FC99-4F4D-8E98-958992A6641A}" dt="2021-11-25T15:17:30.353" v="17" actId="26606"/>
          <ac:spMkLst>
            <pc:docMk/>
            <pc:sldMk cId="27434957" sldId="257"/>
            <ac:spMk id="10" creationId="{06F0BB8C-8C08-44AD-9EBB-B43BE66A5B36}"/>
          </ac:spMkLst>
        </pc:spChg>
      </pc:sldChg>
      <pc:sldChg chg="modSp new mod">
        <pc:chgData name="Prathyusha Devabhakthini" userId="4a6bfbbdb52e5bdf" providerId="LiveId" clId="{2E995AC4-FC99-4F4D-8E98-958992A6641A}" dt="2021-11-25T16:19:38.713" v="1220" actId="2711"/>
        <pc:sldMkLst>
          <pc:docMk/>
          <pc:sldMk cId="2715239802" sldId="258"/>
        </pc:sldMkLst>
        <pc:spChg chg="mod">
          <ac:chgData name="Prathyusha Devabhakthini" userId="4a6bfbbdb52e5bdf" providerId="LiveId" clId="{2E995AC4-FC99-4F4D-8E98-958992A6641A}" dt="2021-11-25T15:46:33.710" v="395" actId="20577"/>
          <ac:spMkLst>
            <pc:docMk/>
            <pc:sldMk cId="2715239802" sldId="258"/>
            <ac:spMk id="2" creationId="{36926C12-9198-43EB-9A46-32824128B751}"/>
          </ac:spMkLst>
        </pc:spChg>
        <pc:spChg chg="mod">
          <ac:chgData name="Prathyusha Devabhakthini" userId="4a6bfbbdb52e5bdf" providerId="LiveId" clId="{2E995AC4-FC99-4F4D-8E98-958992A6641A}" dt="2021-11-25T16:19:38.713" v="1220" actId="2711"/>
          <ac:spMkLst>
            <pc:docMk/>
            <pc:sldMk cId="2715239802" sldId="258"/>
            <ac:spMk id="3" creationId="{1061BDC6-37B9-443F-A464-C6BB82B3BCEE}"/>
          </ac:spMkLst>
        </pc:spChg>
      </pc:sldChg>
      <pc:sldChg chg="addSp delSp modSp new mod setBg modClrScheme chgLayout">
        <pc:chgData name="Prathyusha Devabhakthini" userId="4a6bfbbdb52e5bdf" providerId="LiveId" clId="{2E995AC4-FC99-4F4D-8E98-958992A6641A}" dt="2021-11-25T15:46:10.313" v="381" actId="14100"/>
        <pc:sldMkLst>
          <pc:docMk/>
          <pc:sldMk cId="3200432794" sldId="259"/>
        </pc:sldMkLst>
        <pc:spChg chg="del">
          <ac:chgData name="Prathyusha Devabhakthini" userId="4a6bfbbdb52e5bdf" providerId="LiveId" clId="{2E995AC4-FC99-4F4D-8E98-958992A6641A}" dt="2021-11-25T15:45:31.703" v="357" actId="700"/>
          <ac:spMkLst>
            <pc:docMk/>
            <pc:sldMk cId="3200432794" sldId="259"/>
            <ac:spMk id="2" creationId="{A6D2D9BF-EC34-4555-9F20-91CC44EAF23B}"/>
          </ac:spMkLst>
        </pc:spChg>
        <pc:spChg chg="del">
          <ac:chgData name="Prathyusha Devabhakthini" userId="4a6bfbbdb52e5bdf" providerId="LiveId" clId="{2E995AC4-FC99-4F4D-8E98-958992A6641A}" dt="2021-11-25T15:45:31.703" v="357" actId="700"/>
          <ac:spMkLst>
            <pc:docMk/>
            <pc:sldMk cId="3200432794" sldId="259"/>
            <ac:spMk id="3" creationId="{6C8D7FD5-E90A-4F76-A75E-209A7174992D}"/>
          </ac:spMkLst>
        </pc:spChg>
        <pc:spChg chg="add del">
          <ac:chgData name="Prathyusha Devabhakthini" userId="4a6bfbbdb52e5bdf" providerId="LiveId" clId="{2E995AC4-FC99-4F4D-8E98-958992A6641A}" dt="2021-11-25T15:45:48.157" v="372" actId="26606"/>
          <ac:spMkLst>
            <pc:docMk/>
            <pc:sldMk cId="3200432794" sldId="259"/>
            <ac:spMk id="7" creationId="{559E787A-A567-464A-BB9E-E9B95AA41E40}"/>
          </ac:spMkLst>
        </pc:spChg>
        <pc:spChg chg="add del">
          <ac:chgData name="Prathyusha Devabhakthini" userId="4a6bfbbdb52e5bdf" providerId="LiveId" clId="{2E995AC4-FC99-4F4D-8E98-958992A6641A}" dt="2021-11-25T15:45:48.157" v="372" actId="26606"/>
          <ac:spMkLst>
            <pc:docMk/>
            <pc:sldMk cId="3200432794" sldId="259"/>
            <ac:spMk id="8" creationId="{36A476B5-55AD-43A1-B1FB-5AC76B54F0A0}"/>
          </ac:spMkLst>
        </pc:spChg>
        <pc:spChg chg="add del">
          <ac:chgData name="Prathyusha Devabhakthini" userId="4a6bfbbdb52e5bdf" providerId="LiveId" clId="{2E995AC4-FC99-4F4D-8E98-958992A6641A}" dt="2021-11-25T15:45:39.570" v="364" actId="26606"/>
          <ac:spMkLst>
            <pc:docMk/>
            <pc:sldMk cId="3200432794" sldId="259"/>
            <ac:spMk id="10" creationId="{559E787A-A567-464A-BB9E-E9B95AA41E40}"/>
          </ac:spMkLst>
        </pc:spChg>
        <pc:spChg chg="add del">
          <ac:chgData name="Prathyusha Devabhakthini" userId="4a6bfbbdb52e5bdf" providerId="LiveId" clId="{2E995AC4-FC99-4F4D-8E98-958992A6641A}" dt="2021-11-25T15:45:49.681" v="374" actId="26606"/>
          <ac:spMkLst>
            <pc:docMk/>
            <pc:sldMk cId="3200432794" sldId="259"/>
            <ac:spMk id="11" creationId="{DE230C47-811C-4DE3-BA19-DB01176001EB}"/>
          </ac:spMkLst>
        </pc:spChg>
        <pc:spChg chg="add del">
          <ac:chgData name="Prathyusha Devabhakthini" userId="4a6bfbbdb52e5bdf" providerId="LiveId" clId="{2E995AC4-FC99-4F4D-8E98-958992A6641A}" dt="2021-11-25T15:45:39.570" v="364" actId="26606"/>
          <ac:spMkLst>
            <pc:docMk/>
            <pc:sldMk cId="3200432794" sldId="259"/>
            <ac:spMk id="12" creationId="{36A476B5-55AD-43A1-B1FB-5AC76B54F0A0}"/>
          </ac:spMkLst>
        </pc:spChg>
        <pc:spChg chg="add del">
          <ac:chgData name="Prathyusha Devabhakthini" userId="4a6bfbbdb52e5bdf" providerId="LiveId" clId="{2E995AC4-FC99-4F4D-8E98-958992A6641A}" dt="2021-11-25T15:45:49.681" v="374" actId="26606"/>
          <ac:spMkLst>
            <pc:docMk/>
            <pc:sldMk cId="3200432794" sldId="259"/>
            <ac:spMk id="13" creationId="{ABDB585D-E6DD-4F6B-9C76-ECBC8AEF01BB}"/>
          </ac:spMkLst>
        </pc:spChg>
        <pc:spChg chg="add del">
          <ac:chgData name="Prathyusha Devabhakthini" userId="4a6bfbbdb52e5bdf" providerId="LiveId" clId="{2E995AC4-FC99-4F4D-8E98-958992A6641A}" dt="2021-11-25T15:45:41.799" v="366" actId="26606"/>
          <ac:spMkLst>
            <pc:docMk/>
            <pc:sldMk cId="3200432794" sldId="259"/>
            <ac:spMk id="14" creationId="{3FBC85B9-7342-4648-BBA2-F1BC3F73EEFD}"/>
          </ac:spMkLst>
        </pc:spChg>
        <pc:spChg chg="add del">
          <ac:chgData name="Prathyusha Devabhakthini" userId="4a6bfbbdb52e5bdf" providerId="LiveId" clId="{2E995AC4-FC99-4F4D-8E98-958992A6641A}" dt="2021-11-25T15:45:41.799" v="366" actId="26606"/>
          <ac:spMkLst>
            <pc:docMk/>
            <pc:sldMk cId="3200432794" sldId="259"/>
            <ac:spMk id="15" creationId="{3FBCDD12-7321-44A2-8D9C-F607476BB37A}"/>
          </ac:spMkLst>
        </pc:spChg>
        <pc:spChg chg="add del">
          <ac:chgData name="Prathyusha Devabhakthini" userId="4a6bfbbdb52e5bdf" providerId="LiveId" clId="{2E995AC4-FC99-4F4D-8E98-958992A6641A}" dt="2021-11-25T15:45:41.799" v="366" actId="26606"/>
          <ac:spMkLst>
            <pc:docMk/>
            <pc:sldMk cId="3200432794" sldId="259"/>
            <ac:spMk id="16" creationId="{06A361CA-1532-4F12-B0BC-6B589B21ABE9}"/>
          </ac:spMkLst>
        </pc:spChg>
        <pc:spChg chg="add">
          <ac:chgData name="Prathyusha Devabhakthini" userId="4a6bfbbdb52e5bdf" providerId="LiveId" clId="{2E995AC4-FC99-4F4D-8E98-958992A6641A}" dt="2021-11-25T15:45:49.760" v="375" actId="26606"/>
          <ac:spMkLst>
            <pc:docMk/>
            <pc:sldMk cId="3200432794" sldId="259"/>
            <ac:spMk id="17" creationId="{BF99D510-C769-4A3F-B1BF-0A2F3822AED2}"/>
          </ac:spMkLst>
        </pc:spChg>
        <pc:spChg chg="add">
          <ac:chgData name="Prathyusha Devabhakthini" userId="4a6bfbbdb52e5bdf" providerId="LiveId" clId="{2E995AC4-FC99-4F4D-8E98-958992A6641A}" dt="2021-11-25T15:45:49.760" v="375" actId="26606"/>
          <ac:spMkLst>
            <pc:docMk/>
            <pc:sldMk cId="3200432794" sldId="259"/>
            <ac:spMk id="18" creationId="{62DD38F0-3136-4D36-9445-AAF26688FF04}"/>
          </ac:spMkLst>
        </pc:spChg>
        <pc:picChg chg="add mod">
          <ac:chgData name="Prathyusha Devabhakthini" userId="4a6bfbbdb52e5bdf" providerId="LiveId" clId="{2E995AC4-FC99-4F4D-8E98-958992A6641A}" dt="2021-11-25T15:46:10.313" v="381" actId="14100"/>
          <ac:picMkLst>
            <pc:docMk/>
            <pc:sldMk cId="3200432794" sldId="259"/>
            <ac:picMk id="5" creationId="{586C90A3-179F-48B6-96E4-37442A843B2D}"/>
          </ac:picMkLst>
        </pc:picChg>
      </pc:sldChg>
      <pc:sldChg chg="addSp delSp modSp new mod setBg addAnim delAnim setClrOvrMap">
        <pc:chgData name="Prathyusha Devabhakthini" userId="4a6bfbbdb52e5bdf" providerId="LiveId" clId="{2E995AC4-FC99-4F4D-8E98-958992A6641A}" dt="2021-11-25T16:01:18.280" v="875" actId="14100"/>
        <pc:sldMkLst>
          <pc:docMk/>
          <pc:sldMk cId="1388883663" sldId="260"/>
        </pc:sldMkLst>
        <pc:spChg chg="mod">
          <ac:chgData name="Prathyusha Devabhakthini" userId="4a6bfbbdb52e5bdf" providerId="LiveId" clId="{2E995AC4-FC99-4F4D-8E98-958992A6641A}" dt="2021-11-25T15:55:22.707" v="811" actId="26606"/>
          <ac:spMkLst>
            <pc:docMk/>
            <pc:sldMk cId="1388883663" sldId="260"/>
            <ac:spMk id="2" creationId="{BEB4F3F8-0F93-410F-92DF-982314F85F3B}"/>
          </ac:spMkLst>
        </pc:spChg>
        <pc:spChg chg="add del mod ord">
          <ac:chgData name="Prathyusha Devabhakthini" userId="4a6bfbbdb52e5bdf" providerId="LiveId" clId="{2E995AC4-FC99-4F4D-8E98-958992A6641A}" dt="2021-11-25T15:57:15.152" v="834" actId="5793"/>
          <ac:spMkLst>
            <pc:docMk/>
            <pc:sldMk cId="1388883663" sldId="260"/>
            <ac:spMk id="3" creationId="{6A5BF2D8-FDFF-4191-817A-11BBCB660B07}"/>
          </ac:spMkLst>
        </pc:spChg>
        <pc:spChg chg="add del">
          <ac:chgData name="Prathyusha Devabhakthini" userId="4a6bfbbdb52e5bdf" providerId="LiveId" clId="{2E995AC4-FC99-4F4D-8E98-958992A6641A}" dt="2021-11-25T15:55:22.707" v="811" actId="26606"/>
          <ac:spMkLst>
            <pc:docMk/>
            <pc:sldMk cId="1388883663" sldId="260"/>
            <ac:spMk id="12" creationId="{724FDB7F-33A2-451F-BA20-13ED87CF4BB7}"/>
          </ac:spMkLst>
        </pc:spChg>
        <pc:spChg chg="add del">
          <ac:chgData name="Prathyusha Devabhakthini" userId="4a6bfbbdb52e5bdf" providerId="LiveId" clId="{2E995AC4-FC99-4F4D-8E98-958992A6641A}" dt="2021-11-25T15:55:22.707" v="811" actId="26606"/>
          <ac:spMkLst>
            <pc:docMk/>
            <pc:sldMk cId="1388883663" sldId="260"/>
            <ac:spMk id="13" creationId="{AF3C5BA0-8B24-4B05-A9E7-20545338C28A}"/>
          </ac:spMkLst>
        </pc:spChg>
        <pc:spChg chg="add del">
          <ac:chgData name="Prathyusha Devabhakthini" userId="4a6bfbbdb52e5bdf" providerId="LiveId" clId="{2E995AC4-FC99-4F4D-8E98-958992A6641A}" dt="2021-11-25T15:55:22.707" v="811" actId="26606"/>
          <ac:spMkLst>
            <pc:docMk/>
            <pc:sldMk cId="1388883663" sldId="260"/>
            <ac:spMk id="14" creationId="{1460027F-6625-463B-B6D4-594AC32F2337}"/>
          </ac:spMkLst>
        </pc:spChg>
        <pc:spChg chg="add del">
          <ac:chgData name="Prathyusha Devabhakthini" userId="4a6bfbbdb52e5bdf" providerId="LiveId" clId="{2E995AC4-FC99-4F4D-8E98-958992A6641A}" dt="2021-11-25T15:55:22.691" v="810" actId="26606"/>
          <ac:spMkLst>
            <pc:docMk/>
            <pc:sldMk cId="1388883663" sldId="260"/>
            <ac:spMk id="19" creationId="{094E213D-3FA7-4D59-80B5-015897DCAFCA}"/>
          </ac:spMkLst>
        </pc:spChg>
        <pc:spChg chg="add del">
          <ac:chgData name="Prathyusha Devabhakthini" userId="4a6bfbbdb52e5bdf" providerId="LiveId" clId="{2E995AC4-FC99-4F4D-8E98-958992A6641A}" dt="2021-11-25T15:55:22.691" v="810" actId="26606"/>
          <ac:spMkLst>
            <pc:docMk/>
            <pc:sldMk cId="1388883663" sldId="260"/>
            <ac:spMk id="21" creationId="{0D63BE23-20C0-4F37-860E-0892A4DE083B}"/>
          </ac:spMkLst>
        </pc:spChg>
        <pc:spChg chg="add del">
          <ac:chgData name="Prathyusha Devabhakthini" userId="4a6bfbbdb52e5bdf" providerId="LiveId" clId="{2E995AC4-FC99-4F4D-8E98-958992A6641A}" dt="2021-11-25T15:55:22.691" v="810" actId="26606"/>
          <ac:spMkLst>
            <pc:docMk/>
            <pc:sldMk cId="1388883663" sldId="260"/>
            <ac:spMk id="23" creationId="{D49AB149-D0D3-42EA-8B4C-F39E213AE222}"/>
          </ac:spMkLst>
        </pc:spChg>
        <pc:spChg chg="add">
          <ac:chgData name="Prathyusha Devabhakthini" userId="4a6bfbbdb52e5bdf" providerId="LiveId" clId="{2E995AC4-FC99-4F4D-8E98-958992A6641A}" dt="2021-11-25T15:55:22.707" v="811" actId="26606"/>
          <ac:spMkLst>
            <pc:docMk/>
            <pc:sldMk cId="1388883663" sldId="260"/>
            <ac:spMk id="25" creationId="{16AE7B63-D295-41BA-AC4A-E390B90E5A65}"/>
          </ac:spMkLst>
        </pc:spChg>
        <pc:spChg chg="add">
          <ac:chgData name="Prathyusha Devabhakthini" userId="4a6bfbbdb52e5bdf" providerId="LiveId" clId="{2E995AC4-FC99-4F4D-8E98-958992A6641A}" dt="2021-11-25T15:55:22.707" v="811" actId="26606"/>
          <ac:spMkLst>
            <pc:docMk/>
            <pc:sldMk cId="1388883663" sldId="260"/>
            <ac:spMk id="26" creationId="{786DD7D1-E01C-464B-945C-F6E88018E0FA}"/>
          </ac:spMkLst>
        </pc:spChg>
        <pc:spChg chg="add">
          <ac:chgData name="Prathyusha Devabhakthini" userId="4a6bfbbdb52e5bdf" providerId="LiveId" clId="{2E995AC4-FC99-4F4D-8E98-958992A6641A}" dt="2021-11-25T15:55:22.707" v="811" actId="26606"/>
          <ac:spMkLst>
            <pc:docMk/>
            <pc:sldMk cId="1388883663" sldId="260"/>
            <ac:spMk id="27" creationId="{F80E4150-F3C6-4470-AF85-36BFD3E39EAC}"/>
          </ac:spMkLst>
        </pc:spChg>
        <pc:picChg chg="add mod">
          <ac:chgData name="Prathyusha Devabhakthini" userId="4a6bfbbdb52e5bdf" providerId="LiveId" clId="{2E995AC4-FC99-4F4D-8E98-958992A6641A}" dt="2021-11-25T15:49:32.827" v="738"/>
          <ac:picMkLst>
            <pc:docMk/>
            <pc:sldMk cId="1388883663" sldId="260"/>
            <ac:picMk id="4" creationId="{A0299E3C-BA01-4154-AC4B-4E14490ACE3D}"/>
          </ac:picMkLst>
        </pc:picChg>
        <pc:picChg chg="add mod">
          <ac:chgData name="Prathyusha Devabhakthini" userId="4a6bfbbdb52e5bdf" providerId="LiveId" clId="{2E995AC4-FC99-4F4D-8E98-958992A6641A}" dt="2021-11-25T16:01:18.280" v="875" actId="14100"/>
          <ac:picMkLst>
            <pc:docMk/>
            <pc:sldMk cId="1388883663" sldId="260"/>
            <ac:picMk id="5" creationId="{7D23AE41-7FF3-41AE-AA0F-8C1E68975E3E}"/>
          </ac:picMkLst>
        </pc:picChg>
        <pc:cxnChg chg="add del">
          <ac:chgData name="Prathyusha Devabhakthini" userId="4a6bfbbdb52e5bdf" providerId="LiveId" clId="{2E995AC4-FC99-4F4D-8E98-958992A6641A}" dt="2021-11-25T15:49:52.532" v="749" actId="26606"/>
          <ac:cxnSpMkLst>
            <pc:docMk/>
            <pc:sldMk cId="1388883663" sldId="260"/>
            <ac:cxnSpMk id="10" creationId="{E2A31A05-19BB-4F84-9402-E8569CBDBDB3}"/>
          </ac:cxnSpMkLst>
        </pc:cxnChg>
      </pc:sldChg>
      <pc:sldChg chg="addSp delSp modSp new mod setBg">
        <pc:chgData name="Prathyusha Devabhakthini" userId="4a6bfbbdb52e5bdf" providerId="LiveId" clId="{2E995AC4-FC99-4F4D-8E98-958992A6641A}" dt="2021-11-25T16:20:05.093" v="1223" actId="255"/>
        <pc:sldMkLst>
          <pc:docMk/>
          <pc:sldMk cId="2008996321" sldId="261"/>
        </pc:sldMkLst>
        <pc:spChg chg="mod">
          <ac:chgData name="Prathyusha Devabhakthini" userId="4a6bfbbdb52e5bdf" providerId="LiveId" clId="{2E995AC4-FC99-4F4D-8E98-958992A6641A}" dt="2021-11-25T15:54:32.921" v="798" actId="26606"/>
          <ac:spMkLst>
            <pc:docMk/>
            <pc:sldMk cId="2008996321" sldId="261"/>
            <ac:spMk id="2" creationId="{3FF7AA00-F909-4839-91F2-17EC1BA67312}"/>
          </ac:spMkLst>
        </pc:spChg>
        <pc:spChg chg="mod">
          <ac:chgData name="Prathyusha Devabhakthini" userId="4a6bfbbdb52e5bdf" providerId="LiveId" clId="{2E995AC4-FC99-4F4D-8E98-958992A6641A}" dt="2021-11-25T16:20:05.093" v="1223" actId="255"/>
          <ac:spMkLst>
            <pc:docMk/>
            <pc:sldMk cId="2008996321" sldId="261"/>
            <ac:spMk id="3" creationId="{F2E780BA-0754-45D6-B8DC-AD257CF087B8}"/>
          </ac:spMkLst>
        </pc:spChg>
        <pc:spChg chg="add">
          <ac:chgData name="Prathyusha Devabhakthini" userId="4a6bfbbdb52e5bdf" providerId="LiveId" clId="{2E995AC4-FC99-4F4D-8E98-958992A6641A}" dt="2021-11-25T15:54:32.921" v="798" actId="26606"/>
          <ac:spMkLst>
            <pc:docMk/>
            <pc:sldMk cId="2008996321" sldId="261"/>
            <ac:spMk id="9" creationId="{B1007713-5891-46A9-BACA-FAD760FE2353}"/>
          </ac:spMkLst>
        </pc:spChg>
        <pc:spChg chg="add">
          <ac:chgData name="Prathyusha Devabhakthini" userId="4a6bfbbdb52e5bdf" providerId="LiveId" clId="{2E995AC4-FC99-4F4D-8E98-958992A6641A}" dt="2021-11-25T15:54:32.921" v="798" actId="26606"/>
          <ac:spMkLst>
            <pc:docMk/>
            <pc:sldMk cId="2008996321" sldId="261"/>
            <ac:spMk id="11" creationId="{74BB6AA7-7EAD-4D3B-9335-B6E8BD7E6891}"/>
          </ac:spMkLst>
        </pc:spChg>
        <pc:picChg chg="add del mod">
          <ac:chgData name="Prathyusha Devabhakthini" userId="4a6bfbbdb52e5bdf" providerId="LiveId" clId="{2E995AC4-FC99-4F4D-8E98-958992A6641A}" dt="2021-11-25T15:54:53.665" v="802" actId="478"/>
          <ac:picMkLst>
            <pc:docMk/>
            <pc:sldMk cId="2008996321" sldId="261"/>
            <ac:picMk id="4" creationId="{A67CAD96-A2EF-4CF6-B48C-C9915E5786F4}"/>
          </ac:picMkLst>
        </pc:picChg>
        <pc:picChg chg="add mod">
          <ac:chgData name="Prathyusha Devabhakthini" userId="4a6bfbbdb52e5bdf" providerId="LiveId" clId="{2E995AC4-FC99-4F4D-8E98-958992A6641A}" dt="2021-11-25T15:55:10.369" v="808" actId="14100"/>
          <ac:picMkLst>
            <pc:docMk/>
            <pc:sldMk cId="2008996321" sldId="261"/>
            <ac:picMk id="7" creationId="{5593FD86-D4E8-4BA8-AFD0-0D3D74D80F26}"/>
          </ac:picMkLst>
        </pc:picChg>
      </pc:sldChg>
      <pc:sldChg chg="addSp delSp modSp new mod setBg setClrOvrMap">
        <pc:chgData name="Prathyusha Devabhakthini" userId="4a6bfbbdb52e5bdf" providerId="LiveId" clId="{2E995AC4-FC99-4F4D-8E98-958992A6641A}" dt="2021-11-25T16:19:32.348" v="1219" actId="2711"/>
        <pc:sldMkLst>
          <pc:docMk/>
          <pc:sldMk cId="441787977" sldId="262"/>
        </pc:sldMkLst>
        <pc:spChg chg="mod">
          <ac:chgData name="Prathyusha Devabhakthini" userId="4a6bfbbdb52e5bdf" providerId="LiveId" clId="{2E995AC4-FC99-4F4D-8E98-958992A6641A}" dt="2021-11-25T16:02:06.119" v="882" actId="26606"/>
          <ac:spMkLst>
            <pc:docMk/>
            <pc:sldMk cId="441787977" sldId="262"/>
            <ac:spMk id="2" creationId="{075F41E6-6A76-4521-9B91-A6CB74538AF8}"/>
          </ac:spMkLst>
        </pc:spChg>
        <pc:spChg chg="mod ord">
          <ac:chgData name="Prathyusha Devabhakthini" userId="4a6bfbbdb52e5bdf" providerId="LiveId" clId="{2E995AC4-FC99-4F4D-8E98-958992A6641A}" dt="2021-11-25T16:19:32.348" v="1219" actId="2711"/>
          <ac:spMkLst>
            <pc:docMk/>
            <pc:sldMk cId="441787977" sldId="262"/>
            <ac:spMk id="3" creationId="{1B24E5F0-5CA2-402B-B979-192FDD68361E}"/>
          </ac:spMkLst>
        </pc:spChg>
        <pc:spChg chg="add del">
          <ac:chgData name="Prathyusha Devabhakthini" userId="4a6bfbbdb52e5bdf" providerId="LiveId" clId="{2E995AC4-FC99-4F4D-8E98-958992A6641A}" dt="2021-11-25T16:00:52.578" v="872" actId="26606"/>
          <ac:spMkLst>
            <pc:docMk/>
            <pc:sldMk cId="441787977" sldId="262"/>
            <ac:spMk id="9" creationId="{AF3C5BA0-8B24-4B05-A9E7-20545338C28A}"/>
          </ac:spMkLst>
        </pc:spChg>
        <pc:spChg chg="add del">
          <ac:chgData name="Prathyusha Devabhakthini" userId="4a6bfbbdb52e5bdf" providerId="LiveId" clId="{2E995AC4-FC99-4F4D-8E98-958992A6641A}" dt="2021-11-25T16:00:52.578" v="872" actId="26606"/>
          <ac:spMkLst>
            <pc:docMk/>
            <pc:sldMk cId="441787977" sldId="262"/>
            <ac:spMk id="11" creationId="{724FDB7F-33A2-451F-BA20-13ED87CF4BB7}"/>
          </ac:spMkLst>
        </pc:spChg>
        <pc:spChg chg="add del">
          <ac:chgData name="Prathyusha Devabhakthini" userId="4a6bfbbdb52e5bdf" providerId="LiveId" clId="{2E995AC4-FC99-4F4D-8E98-958992A6641A}" dt="2021-11-25T16:00:52.578" v="872" actId="26606"/>
          <ac:spMkLst>
            <pc:docMk/>
            <pc:sldMk cId="441787977" sldId="262"/>
            <ac:spMk id="13" creationId="{1460027F-6625-463B-B6D4-594AC32F2337}"/>
          </ac:spMkLst>
        </pc:spChg>
        <pc:spChg chg="add del">
          <ac:chgData name="Prathyusha Devabhakthini" userId="4a6bfbbdb52e5bdf" providerId="LiveId" clId="{2E995AC4-FC99-4F4D-8E98-958992A6641A}" dt="2021-11-25T16:02:06.119" v="882" actId="26606"/>
          <ac:spMkLst>
            <pc:docMk/>
            <pc:sldMk cId="441787977" sldId="262"/>
            <ac:spMk id="20" creationId="{AF3C5BA0-8B24-4B05-A9E7-20545338C28A}"/>
          </ac:spMkLst>
        </pc:spChg>
        <pc:spChg chg="add del">
          <ac:chgData name="Prathyusha Devabhakthini" userId="4a6bfbbdb52e5bdf" providerId="LiveId" clId="{2E995AC4-FC99-4F4D-8E98-958992A6641A}" dt="2021-11-25T16:02:06.119" v="882" actId="26606"/>
          <ac:spMkLst>
            <pc:docMk/>
            <pc:sldMk cId="441787977" sldId="262"/>
            <ac:spMk id="22" creationId="{724FDB7F-33A2-451F-BA20-13ED87CF4BB7}"/>
          </ac:spMkLst>
        </pc:spChg>
        <pc:spChg chg="add del">
          <ac:chgData name="Prathyusha Devabhakthini" userId="4a6bfbbdb52e5bdf" providerId="LiveId" clId="{2E995AC4-FC99-4F4D-8E98-958992A6641A}" dt="2021-11-25T16:02:06.119" v="882" actId="26606"/>
          <ac:spMkLst>
            <pc:docMk/>
            <pc:sldMk cId="441787977" sldId="262"/>
            <ac:spMk id="24" creationId="{1460027F-6625-463B-B6D4-594AC32F2337}"/>
          </ac:spMkLst>
        </pc:spChg>
        <pc:spChg chg="add">
          <ac:chgData name="Prathyusha Devabhakthini" userId="4a6bfbbdb52e5bdf" providerId="LiveId" clId="{2E995AC4-FC99-4F4D-8E98-958992A6641A}" dt="2021-11-25T16:02:06.119" v="882" actId="26606"/>
          <ac:spMkLst>
            <pc:docMk/>
            <pc:sldMk cId="441787977" sldId="262"/>
            <ac:spMk id="29" creationId="{9D374119-2129-4781-ACAB-9C3618BD4B7D}"/>
          </ac:spMkLst>
        </pc:spChg>
        <pc:spChg chg="add">
          <ac:chgData name="Prathyusha Devabhakthini" userId="4a6bfbbdb52e5bdf" providerId="LiveId" clId="{2E995AC4-FC99-4F4D-8E98-958992A6641A}" dt="2021-11-25T16:02:06.119" v="882" actId="26606"/>
          <ac:spMkLst>
            <pc:docMk/>
            <pc:sldMk cId="441787977" sldId="262"/>
            <ac:spMk id="31" creationId="{CD49B4B0-3C14-40B1-82E0-072A4678F087}"/>
          </ac:spMkLst>
        </pc:spChg>
        <pc:picChg chg="add mod ord">
          <ac:chgData name="Prathyusha Devabhakthini" userId="4a6bfbbdb52e5bdf" providerId="LiveId" clId="{2E995AC4-FC99-4F4D-8E98-958992A6641A}" dt="2021-11-25T16:02:20.131" v="886" actId="14100"/>
          <ac:picMkLst>
            <pc:docMk/>
            <pc:sldMk cId="441787977" sldId="262"/>
            <ac:picMk id="4" creationId="{6021F4AB-8A0D-4809-98C1-8FE61DCCCCD2}"/>
          </ac:picMkLst>
        </pc:picChg>
        <pc:picChg chg="add mod">
          <ac:chgData name="Prathyusha Devabhakthini" userId="4a6bfbbdb52e5bdf" providerId="LiveId" clId="{2E995AC4-FC99-4F4D-8E98-958992A6641A}" dt="2021-11-25T16:06:16.776" v="971" actId="1076"/>
          <ac:picMkLst>
            <pc:docMk/>
            <pc:sldMk cId="441787977" sldId="262"/>
            <ac:picMk id="6" creationId="{83C44133-9BD4-4273-A6BF-4E61DB1B11EF}"/>
          </ac:picMkLst>
        </pc:picChg>
        <pc:picChg chg="add del mod">
          <ac:chgData name="Prathyusha Devabhakthini" userId="4a6bfbbdb52e5bdf" providerId="LiveId" clId="{2E995AC4-FC99-4F4D-8E98-958992A6641A}" dt="2021-11-25T16:06:00.659" v="968" actId="478"/>
          <ac:picMkLst>
            <pc:docMk/>
            <pc:sldMk cId="441787977" sldId="262"/>
            <ac:picMk id="14" creationId="{797254D1-29C0-4D52-AE19-7A60B51A1F00}"/>
          </ac:picMkLst>
        </pc:picChg>
        <pc:cxnChg chg="add del">
          <ac:chgData name="Prathyusha Devabhakthini" userId="4a6bfbbdb52e5bdf" providerId="LiveId" clId="{2E995AC4-FC99-4F4D-8E98-958992A6641A}" dt="2021-11-25T16:01:24.698" v="876" actId="26606"/>
          <ac:cxnSpMkLst>
            <pc:docMk/>
            <pc:sldMk cId="441787977" sldId="262"/>
            <ac:cxnSpMk id="15" creationId="{E2A31A05-19BB-4F84-9402-E8569CBDBDB3}"/>
          </ac:cxnSpMkLst>
        </pc:cxnChg>
      </pc:sldChg>
      <pc:sldChg chg="addSp delSp modSp new mod setBg modClrScheme chgLayout">
        <pc:chgData name="Prathyusha Devabhakthini" userId="4a6bfbbdb52e5bdf" providerId="LiveId" clId="{2E995AC4-FC99-4F4D-8E98-958992A6641A}" dt="2021-11-25T15:59:27.974" v="845" actId="1076"/>
        <pc:sldMkLst>
          <pc:docMk/>
          <pc:sldMk cId="1688524813" sldId="263"/>
        </pc:sldMkLst>
        <pc:spChg chg="del">
          <ac:chgData name="Prathyusha Devabhakthini" userId="4a6bfbbdb52e5bdf" providerId="LiveId" clId="{2E995AC4-FC99-4F4D-8E98-958992A6641A}" dt="2021-11-25T15:58:59.348" v="837" actId="700"/>
          <ac:spMkLst>
            <pc:docMk/>
            <pc:sldMk cId="1688524813" sldId="263"/>
            <ac:spMk id="2" creationId="{A053BA4D-E4CD-4962-8A75-4927FFE6876C}"/>
          </ac:spMkLst>
        </pc:spChg>
        <pc:spChg chg="del">
          <ac:chgData name="Prathyusha Devabhakthini" userId="4a6bfbbdb52e5bdf" providerId="LiveId" clId="{2E995AC4-FC99-4F4D-8E98-958992A6641A}" dt="2021-11-25T15:58:59.348" v="837" actId="700"/>
          <ac:spMkLst>
            <pc:docMk/>
            <pc:sldMk cId="1688524813" sldId="263"/>
            <ac:spMk id="3" creationId="{DDA0F458-1DAA-4B1F-A176-10EB1E23C3C0}"/>
          </ac:spMkLst>
        </pc:spChg>
        <pc:spChg chg="add">
          <ac:chgData name="Prathyusha Devabhakthini" userId="4a6bfbbdb52e5bdf" providerId="LiveId" clId="{2E995AC4-FC99-4F4D-8E98-958992A6641A}" dt="2021-11-25T15:59:03.874" v="839" actId="26606"/>
          <ac:spMkLst>
            <pc:docMk/>
            <pc:sldMk cId="1688524813" sldId="263"/>
            <ac:spMk id="9" creationId="{BF99D510-C769-4A3F-B1BF-0A2F3822AED2}"/>
          </ac:spMkLst>
        </pc:spChg>
        <pc:spChg chg="add">
          <ac:chgData name="Prathyusha Devabhakthini" userId="4a6bfbbdb52e5bdf" providerId="LiveId" clId="{2E995AC4-FC99-4F4D-8E98-958992A6641A}" dt="2021-11-25T15:59:03.874" v="839" actId="26606"/>
          <ac:spMkLst>
            <pc:docMk/>
            <pc:sldMk cId="1688524813" sldId="263"/>
            <ac:spMk id="11" creationId="{62DD38F0-3136-4D36-9445-AAF26688FF04}"/>
          </ac:spMkLst>
        </pc:spChg>
        <pc:picChg chg="add mod">
          <ac:chgData name="Prathyusha Devabhakthini" userId="4a6bfbbdb52e5bdf" providerId="LiveId" clId="{2E995AC4-FC99-4F4D-8E98-958992A6641A}" dt="2021-11-25T15:59:27.974" v="845" actId="1076"/>
          <ac:picMkLst>
            <pc:docMk/>
            <pc:sldMk cId="1688524813" sldId="263"/>
            <ac:picMk id="4" creationId="{AFD273C5-53FE-4E2D-8DFA-1C5B0C22E567}"/>
          </ac:picMkLst>
        </pc:picChg>
      </pc:sldChg>
      <pc:sldChg chg="addSp modSp new mod setBg setClrOvrMap">
        <pc:chgData name="Prathyusha Devabhakthini" userId="4a6bfbbdb52e5bdf" providerId="LiveId" clId="{2E995AC4-FC99-4F4D-8E98-958992A6641A}" dt="2021-11-25T16:19:53.688" v="1222" actId="2711"/>
        <pc:sldMkLst>
          <pc:docMk/>
          <pc:sldMk cId="1958296674" sldId="264"/>
        </pc:sldMkLst>
        <pc:spChg chg="mod">
          <ac:chgData name="Prathyusha Devabhakthini" userId="4a6bfbbdb52e5bdf" providerId="LiveId" clId="{2E995AC4-FC99-4F4D-8E98-958992A6641A}" dt="2021-11-25T16:06:59.069" v="995" actId="26606"/>
          <ac:spMkLst>
            <pc:docMk/>
            <pc:sldMk cId="1958296674" sldId="264"/>
            <ac:spMk id="2" creationId="{5B4B6133-7656-4A25-A9EA-21395C2777DF}"/>
          </ac:spMkLst>
        </pc:spChg>
        <pc:spChg chg="mod ord">
          <ac:chgData name="Prathyusha Devabhakthini" userId="4a6bfbbdb52e5bdf" providerId="LiveId" clId="{2E995AC4-FC99-4F4D-8E98-958992A6641A}" dt="2021-11-25T16:19:53.688" v="1222" actId="2711"/>
          <ac:spMkLst>
            <pc:docMk/>
            <pc:sldMk cId="1958296674" sldId="264"/>
            <ac:spMk id="3" creationId="{664FCA60-7ECA-4ED2-947C-9720128361AF}"/>
          </ac:spMkLst>
        </pc:spChg>
        <pc:spChg chg="add">
          <ac:chgData name="Prathyusha Devabhakthini" userId="4a6bfbbdb52e5bdf" providerId="LiveId" clId="{2E995AC4-FC99-4F4D-8E98-958992A6641A}" dt="2021-11-25T16:06:59.069" v="995" actId="26606"/>
          <ac:spMkLst>
            <pc:docMk/>
            <pc:sldMk cId="1958296674" sldId="264"/>
            <ac:spMk id="9" creationId="{16AE7B63-D295-41BA-AC4A-E390B90E5A65}"/>
          </ac:spMkLst>
        </pc:spChg>
        <pc:spChg chg="add">
          <ac:chgData name="Prathyusha Devabhakthini" userId="4a6bfbbdb52e5bdf" providerId="LiveId" clId="{2E995AC4-FC99-4F4D-8E98-958992A6641A}" dt="2021-11-25T16:06:59.069" v="995" actId="26606"/>
          <ac:spMkLst>
            <pc:docMk/>
            <pc:sldMk cId="1958296674" sldId="264"/>
            <ac:spMk id="11" creationId="{786DD7D1-E01C-464B-945C-F6E88018E0FA}"/>
          </ac:spMkLst>
        </pc:spChg>
        <pc:spChg chg="add">
          <ac:chgData name="Prathyusha Devabhakthini" userId="4a6bfbbdb52e5bdf" providerId="LiveId" clId="{2E995AC4-FC99-4F4D-8E98-958992A6641A}" dt="2021-11-25T16:06:59.069" v="995" actId="26606"/>
          <ac:spMkLst>
            <pc:docMk/>
            <pc:sldMk cId="1958296674" sldId="264"/>
            <ac:spMk id="13" creationId="{F80E4150-F3C6-4470-AF85-36BFD3E39EAC}"/>
          </ac:spMkLst>
        </pc:spChg>
        <pc:picChg chg="add mod">
          <ac:chgData name="Prathyusha Devabhakthini" userId="4a6bfbbdb52e5bdf" providerId="LiveId" clId="{2E995AC4-FC99-4F4D-8E98-958992A6641A}" dt="2021-11-25T16:07:14.706" v="1000" actId="14100"/>
          <ac:picMkLst>
            <pc:docMk/>
            <pc:sldMk cId="1958296674" sldId="264"/>
            <ac:picMk id="4" creationId="{86971E0C-0BBB-482A-93F2-C96DBBC54AEB}"/>
          </ac:picMkLst>
        </pc:picChg>
      </pc:sldChg>
      <pc:sldChg chg="addSp delSp modSp new mod setBg modClrScheme chgLayout">
        <pc:chgData name="Prathyusha Devabhakthini" userId="4a6bfbbdb52e5bdf" providerId="LiveId" clId="{2E995AC4-FC99-4F4D-8E98-958992A6641A}" dt="2021-11-25T16:10:50.242" v="1097" actId="20577"/>
        <pc:sldMkLst>
          <pc:docMk/>
          <pc:sldMk cId="1360217073" sldId="265"/>
        </pc:sldMkLst>
        <pc:spChg chg="add mod">
          <ac:chgData name="Prathyusha Devabhakthini" userId="4a6bfbbdb52e5bdf" providerId="LiveId" clId="{2E995AC4-FC99-4F4D-8E98-958992A6641A}" dt="2021-11-25T16:09:50.590" v="1066" actId="26606"/>
          <ac:spMkLst>
            <pc:docMk/>
            <pc:sldMk cId="1360217073" sldId="265"/>
            <ac:spMk id="2" creationId="{ED09BCB2-DE8C-4846-A095-C233AF33E46D}"/>
          </ac:spMkLst>
        </pc:spChg>
        <pc:spChg chg="add del mod">
          <ac:chgData name="Prathyusha Devabhakthini" userId="4a6bfbbdb52e5bdf" providerId="LiveId" clId="{2E995AC4-FC99-4F4D-8E98-958992A6641A}" dt="2021-11-25T16:10:50.242" v="1097" actId="20577"/>
          <ac:spMkLst>
            <pc:docMk/>
            <pc:sldMk cId="1360217073" sldId="265"/>
            <ac:spMk id="3" creationId="{1CCB8BC0-777E-4A48-BCAF-910008FBBF3B}"/>
          </ac:spMkLst>
        </pc:spChg>
        <pc:spChg chg="add">
          <ac:chgData name="Prathyusha Devabhakthini" userId="4a6bfbbdb52e5bdf" providerId="LiveId" clId="{2E995AC4-FC99-4F4D-8E98-958992A6641A}" dt="2021-11-25T16:09:50.590" v="1066" actId="26606"/>
          <ac:spMkLst>
            <pc:docMk/>
            <pc:sldMk cId="1360217073" sldId="265"/>
            <ac:spMk id="10" creationId="{B1007713-5891-46A9-BACA-FAD760FE2353}"/>
          </ac:spMkLst>
        </pc:spChg>
        <pc:spChg chg="add">
          <ac:chgData name="Prathyusha Devabhakthini" userId="4a6bfbbdb52e5bdf" providerId="LiveId" clId="{2E995AC4-FC99-4F4D-8E98-958992A6641A}" dt="2021-11-25T16:09:50.590" v="1066" actId="26606"/>
          <ac:spMkLst>
            <pc:docMk/>
            <pc:sldMk cId="1360217073" sldId="265"/>
            <ac:spMk id="12" creationId="{74BB6AA7-7EAD-4D3B-9335-B6E8BD7E6891}"/>
          </ac:spMkLst>
        </pc:spChg>
        <pc:picChg chg="add mod">
          <ac:chgData name="Prathyusha Devabhakthini" userId="4a6bfbbdb52e5bdf" providerId="LiveId" clId="{2E995AC4-FC99-4F4D-8E98-958992A6641A}" dt="2021-11-25T16:09:43.475" v="1056"/>
          <ac:picMkLst>
            <pc:docMk/>
            <pc:sldMk cId="1360217073" sldId="265"/>
            <ac:picMk id="4" creationId="{D83BFBD5-32C0-4B15-8755-E81715D9D779}"/>
          </ac:picMkLst>
        </pc:picChg>
        <pc:picChg chg="add mod">
          <ac:chgData name="Prathyusha Devabhakthini" userId="4a6bfbbdb52e5bdf" providerId="LiveId" clId="{2E995AC4-FC99-4F4D-8E98-958992A6641A}" dt="2021-11-25T16:10:13.372" v="1073" actId="14100"/>
          <ac:picMkLst>
            <pc:docMk/>
            <pc:sldMk cId="1360217073" sldId="265"/>
            <ac:picMk id="5" creationId="{913823BE-737A-40C1-B134-95369A82C0BE}"/>
          </ac:picMkLst>
        </pc:picChg>
      </pc:sldChg>
      <pc:sldChg chg="addSp modSp new mod">
        <pc:chgData name="Prathyusha Devabhakthini" userId="4a6bfbbdb52e5bdf" providerId="LiveId" clId="{2E995AC4-FC99-4F4D-8E98-958992A6641A}" dt="2021-11-25T16:20:21.851" v="1224" actId="2711"/>
        <pc:sldMkLst>
          <pc:docMk/>
          <pc:sldMk cId="1646119858" sldId="266"/>
        </pc:sldMkLst>
        <pc:spChg chg="mod">
          <ac:chgData name="Prathyusha Devabhakthini" userId="4a6bfbbdb52e5bdf" providerId="LiveId" clId="{2E995AC4-FC99-4F4D-8E98-958992A6641A}" dt="2021-11-25T16:11:34.921" v="1118" actId="20577"/>
          <ac:spMkLst>
            <pc:docMk/>
            <pc:sldMk cId="1646119858" sldId="266"/>
            <ac:spMk id="2" creationId="{2FACDE27-26EF-49FE-B354-A8E8B35C3584}"/>
          </ac:spMkLst>
        </pc:spChg>
        <pc:spChg chg="mod">
          <ac:chgData name="Prathyusha Devabhakthini" userId="4a6bfbbdb52e5bdf" providerId="LiveId" clId="{2E995AC4-FC99-4F4D-8E98-958992A6641A}" dt="2021-11-25T16:20:21.851" v="1224" actId="2711"/>
          <ac:spMkLst>
            <pc:docMk/>
            <pc:sldMk cId="1646119858" sldId="266"/>
            <ac:spMk id="3" creationId="{CC3CA56F-BF34-4CBB-8767-D185408ADFF3}"/>
          </ac:spMkLst>
        </pc:spChg>
        <pc:picChg chg="add mod">
          <ac:chgData name="Prathyusha Devabhakthini" userId="4a6bfbbdb52e5bdf" providerId="LiveId" clId="{2E995AC4-FC99-4F4D-8E98-958992A6641A}" dt="2021-11-25T16:14:46.915" v="1156" actId="14100"/>
          <ac:picMkLst>
            <pc:docMk/>
            <pc:sldMk cId="1646119858" sldId="266"/>
            <ac:picMk id="4" creationId="{3CED3989-74F1-42EF-818E-5AC323450FD0}"/>
          </ac:picMkLst>
        </pc:picChg>
        <pc:picChg chg="add mod">
          <ac:chgData name="Prathyusha Devabhakthini" userId="4a6bfbbdb52e5bdf" providerId="LiveId" clId="{2E995AC4-FC99-4F4D-8E98-958992A6641A}" dt="2021-11-25T16:14:41.337" v="1155" actId="1076"/>
          <ac:picMkLst>
            <pc:docMk/>
            <pc:sldMk cId="1646119858" sldId="266"/>
            <ac:picMk id="5" creationId="{BE0CEBA7-4638-42BF-95DD-12CAEF6A9232}"/>
          </ac:picMkLst>
        </pc:picChg>
      </pc:sldChg>
      <pc:sldChg chg="addSp delSp modSp new mod modClrScheme chgLayout">
        <pc:chgData name="Prathyusha Devabhakthini" userId="4a6bfbbdb52e5bdf" providerId="LiveId" clId="{2E995AC4-FC99-4F4D-8E98-958992A6641A}" dt="2021-11-25T16:20:42.470" v="1226" actId="114"/>
        <pc:sldMkLst>
          <pc:docMk/>
          <pc:sldMk cId="1367655211" sldId="267"/>
        </pc:sldMkLst>
        <pc:spChg chg="add del mod ord">
          <ac:chgData name="Prathyusha Devabhakthini" userId="4a6bfbbdb52e5bdf" providerId="LiveId" clId="{2E995AC4-FC99-4F4D-8E98-958992A6641A}" dt="2021-11-25T16:17:26.419" v="1166" actId="700"/>
          <ac:spMkLst>
            <pc:docMk/>
            <pc:sldMk cId="1367655211" sldId="267"/>
            <ac:spMk id="2" creationId="{81B00472-8C48-4338-AE71-51A1BB02BB0A}"/>
          </ac:spMkLst>
        </pc:spChg>
        <pc:spChg chg="add del mod ord">
          <ac:chgData name="Prathyusha Devabhakthini" userId="4a6bfbbdb52e5bdf" providerId="LiveId" clId="{2E995AC4-FC99-4F4D-8E98-958992A6641A}" dt="2021-11-25T16:17:26.419" v="1166" actId="700"/>
          <ac:spMkLst>
            <pc:docMk/>
            <pc:sldMk cId="1367655211" sldId="267"/>
            <ac:spMk id="3" creationId="{09FBE523-5E77-4F00-B323-4EC659D925CD}"/>
          </ac:spMkLst>
        </pc:spChg>
        <pc:spChg chg="add mod ord">
          <ac:chgData name="Prathyusha Devabhakthini" userId="4a6bfbbdb52e5bdf" providerId="LiveId" clId="{2E995AC4-FC99-4F4D-8E98-958992A6641A}" dt="2021-11-25T16:17:32.799" v="1178" actId="20577"/>
          <ac:spMkLst>
            <pc:docMk/>
            <pc:sldMk cId="1367655211" sldId="267"/>
            <ac:spMk id="4" creationId="{CAD0BBA7-2C91-4632-A031-3F1B4C223DAA}"/>
          </ac:spMkLst>
        </pc:spChg>
        <pc:spChg chg="add mod ord">
          <ac:chgData name="Prathyusha Devabhakthini" userId="4a6bfbbdb52e5bdf" providerId="LiveId" clId="{2E995AC4-FC99-4F4D-8E98-958992A6641A}" dt="2021-11-25T16:20:42.470" v="1226" actId="114"/>
          <ac:spMkLst>
            <pc:docMk/>
            <pc:sldMk cId="1367655211" sldId="267"/>
            <ac:spMk id="5" creationId="{15A07539-C684-4972-BBC6-7BC53A5FE3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E8F22F-410F-4A97-B253-CA4ACD42E361}"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282997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E8F22F-410F-4A97-B253-CA4ACD42E361}"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84209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E8F22F-410F-4A97-B253-CA4ACD42E361}"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2170206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E8F22F-410F-4A97-B253-CA4ACD42E361}"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6C6B04-35A6-4010-96A6-69236EB25031}" type="slidenum">
              <a:rPr lang="en-GB" smtClean="0"/>
              <a:t>‹#›</a:t>
            </a:fld>
            <a:endParaRPr lang="en-GB"/>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7526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E8F22F-410F-4A97-B253-CA4ACD42E361}"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2819568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E8F22F-410F-4A97-B253-CA4ACD42E361}" type="datetimeFigureOut">
              <a:rPr lang="en-GB" smtClean="0"/>
              <a:t>25/11/2021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1552557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E8F22F-410F-4A97-B253-CA4ACD42E361}" type="datetimeFigureOut">
              <a:rPr lang="en-GB" smtClean="0"/>
              <a:t>25/11/2021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233559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8F22F-410F-4A97-B253-CA4ACD42E361}"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361713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8F22F-410F-4A97-B253-CA4ACD42E361}"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48173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8F22F-410F-4A97-B253-CA4ACD42E361}"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188149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E8F22F-410F-4A97-B253-CA4ACD42E361}" type="datetimeFigureOut">
              <a:rPr lang="en-GB" smtClean="0"/>
              <a:t>25/11/2021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100911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E8F22F-410F-4A97-B253-CA4ACD42E361}"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139143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E8F22F-410F-4A97-B253-CA4ACD42E361}" type="datetimeFigureOut">
              <a:rPr lang="en-GB" smtClean="0"/>
              <a:t>25/11/2021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254111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8F22F-410F-4A97-B253-CA4ACD42E361}" type="datetimeFigureOut">
              <a:rPr lang="en-GB" smtClean="0"/>
              <a:t>25/11/2021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150962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8F22F-410F-4A97-B253-CA4ACD42E361}" type="datetimeFigureOut">
              <a:rPr lang="en-GB" smtClean="0"/>
              <a:t>25/11/2021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402682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E8F22F-410F-4A97-B253-CA4ACD42E361}"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1904178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E8F22F-410F-4A97-B253-CA4ACD42E361}" type="datetimeFigureOut">
              <a:rPr lang="en-GB" smtClean="0"/>
              <a:t>25/11/2021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6C6B04-35A6-4010-96A6-69236EB25031}" type="slidenum">
              <a:rPr lang="en-GB" smtClean="0"/>
              <a:t>‹#›</a:t>
            </a:fld>
            <a:endParaRPr lang="en-GB"/>
          </a:p>
        </p:txBody>
      </p:sp>
    </p:spTree>
    <p:extLst>
      <p:ext uri="{BB962C8B-B14F-4D97-AF65-F5344CB8AC3E}">
        <p14:creationId xmlns:p14="http://schemas.microsoft.com/office/powerpoint/2010/main" val="300714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FE8F22F-410F-4A97-B253-CA4ACD42E361}" type="datetimeFigureOut">
              <a:rPr lang="en-GB" smtClean="0"/>
              <a:t>25/11/2021</a:t>
            </a:fld>
            <a:endParaRPr lang="en-GB"/>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6C6B04-35A6-4010-96A6-69236EB25031}" type="slidenum">
              <a:rPr lang="en-GB" smtClean="0"/>
              <a:t>‹#›</a:t>
            </a:fld>
            <a:endParaRPr lang="en-GB"/>
          </a:p>
        </p:txBody>
      </p:sp>
    </p:spTree>
    <p:extLst>
      <p:ext uri="{BB962C8B-B14F-4D97-AF65-F5344CB8AC3E}">
        <p14:creationId xmlns:p14="http://schemas.microsoft.com/office/powerpoint/2010/main" val="3603081269"/>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ijser.org/researchpaper/Developing_University_Ontology.pdf" TargetMode="External"/><Relationship Id="rId2" Type="http://schemas.openxmlformats.org/officeDocument/2006/relationships/hyperlink" Target="https://ieeexplore.ieee.org/stamp/stamp.jsp?tp=&amp;arnumber=8933803" TargetMode="External"/><Relationship Id="rId1" Type="http://schemas.openxmlformats.org/officeDocument/2006/relationships/slideLayout" Target="../slideLayouts/slideLayout2.xml"/><Relationship Id="rId6" Type="http://schemas.openxmlformats.org/officeDocument/2006/relationships/hyperlink" Target="https://www.xml.com/pub/a/2001/01/24.rdf.html" TargetMode="External"/><Relationship Id="rId5" Type="http://schemas.openxmlformats.org/officeDocument/2006/relationships/hyperlink" Target="https://prot&#233;g&#233;.stanford.edu/" TargetMode="External"/><Relationship Id="rId4" Type="http://schemas.openxmlformats.org/officeDocument/2006/relationships/hyperlink" Target="https://www.researchgate.net/profile/Giuseppe-Lugano/publication/265188150_Semantic_Web_Technologies_and_the_FOAF_Project/links/54e485960cf2dbf60696c7fd/Semantic-Web-Technologies-and-the-FOAF-Projec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DED9-FC7E-45D0-9FB3-26C619DBF089}"/>
              </a:ext>
            </a:extLst>
          </p:cNvPr>
          <p:cNvSpPr>
            <a:spLocks noGrp="1"/>
          </p:cNvSpPr>
          <p:nvPr>
            <p:ph type="ctrTitle"/>
          </p:nvPr>
        </p:nvSpPr>
        <p:spPr/>
        <p:txBody>
          <a:bodyPr>
            <a:normAutofit/>
          </a:bodyPr>
          <a:lstStyle/>
          <a:p>
            <a:pPr marL="857885" marR="0" algn="l">
              <a:lnSpc>
                <a:spcPts val="3690"/>
              </a:lnSpc>
              <a:spcBef>
                <a:spcPts val="390"/>
              </a:spcBef>
              <a:spcAft>
                <a:spcPts val="0"/>
              </a:spcAft>
            </a:pPr>
            <a:r>
              <a:rPr lang="en-US" sz="2400" dirty="0">
                <a:effectLst/>
                <a:latin typeface="Arial" panose="020B0604020202020204" pitchFamily="34" charset="0"/>
                <a:ea typeface="Arial" panose="020B0604020202020204" pitchFamily="34" charset="0"/>
              </a:rPr>
              <a:t>University search</a:t>
            </a:r>
            <a:r>
              <a:rPr lang="en-GB" sz="2400" dirty="0">
                <a:effectLst/>
                <a:latin typeface="Arial" panose="020B0604020202020204" pitchFamily="34" charset="0"/>
                <a:ea typeface="Arial" panose="020B0604020202020204" pitchFamily="34" charset="0"/>
              </a:rPr>
              <a:t> </a:t>
            </a:r>
            <a:r>
              <a:rPr lang="en-US" sz="2400" dirty="0">
                <a:effectLst/>
                <a:latin typeface="Arial" panose="020B0604020202020204" pitchFamily="34" charset="0"/>
                <a:ea typeface="Arial" panose="020B0604020202020204" pitchFamily="34" charset="0"/>
              </a:rPr>
              <a:t>application using</a:t>
            </a:r>
            <a:r>
              <a:rPr lang="en-GB" sz="2400" dirty="0">
                <a:effectLst/>
                <a:latin typeface="Arial" panose="020B0604020202020204" pitchFamily="34" charset="0"/>
                <a:ea typeface="Arial" panose="020B0604020202020204" pitchFamily="34" charset="0"/>
              </a:rPr>
              <a:t> </a:t>
            </a:r>
            <a:r>
              <a:rPr lang="en-US" sz="2400" dirty="0">
                <a:effectLst/>
                <a:latin typeface="Arial" panose="020B0604020202020204" pitchFamily="34" charset="0"/>
                <a:ea typeface="Arial" panose="020B0604020202020204" pitchFamily="34" charset="0"/>
              </a:rPr>
              <a:t>Semantic</a:t>
            </a:r>
            <a:r>
              <a:rPr lang="en-GB" sz="2400" dirty="0">
                <a:effectLst/>
                <a:latin typeface="Arial" panose="020B0604020202020204" pitchFamily="34" charset="0"/>
                <a:ea typeface="Arial" panose="020B0604020202020204" pitchFamily="34" charset="0"/>
              </a:rPr>
              <a:t> Data </a:t>
            </a:r>
            <a:r>
              <a:rPr lang="en-US" sz="2400" dirty="0">
                <a:effectLst/>
                <a:latin typeface="Arial" panose="020B0604020202020204" pitchFamily="34" charset="0"/>
                <a:ea typeface="Arial" panose="020B0604020202020204" pitchFamily="34" charset="0"/>
              </a:rPr>
              <a:t>technologies</a:t>
            </a:r>
            <a:br>
              <a:rPr lang="en-GB" sz="2400" dirty="0">
                <a:effectLst/>
                <a:latin typeface="Arial" panose="020B0604020202020204" pitchFamily="34" charset="0"/>
                <a:ea typeface="Arial" panose="020B0604020202020204" pitchFamily="34" charset="0"/>
              </a:rPr>
            </a:br>
            <a:endParaRPr lang="en-GB" sz="2400" dirty="0"/>
          </a:p>
        </p:txBody>
      </p:sp>
      <p:sp>
        <p:nvSpPr>
          <p:cNvPr id="3" name="Subtitle 2">
            <a:extLst>
              <a:ext uri="{FF2B5EF4-FFF2-40B4-BE49-F238E27FC236}">
                <a16:creationId xmlns:a16="http://schemas.microsoft.com/office/drawing/2014/main" id="{758A0BFD-333D-4455-B3F8-87AFE7491ED2}"/>
              </a:ext>
            </a:extLst>
          </p:cNvPr>
          <p:cNvSpPr>
            <a:spLocks noGrp="1"/>
          </p:cNvSpPr>
          <p:nvPr>
            <p:ph type="subTitle" idx="1"/>
          </p:nvPr>
        </p:nvSpPr>
        <p:spPr/>
        <p:txBody>
          <a:bodyPr/>
          <a:lstStyle/>
          <a:p>
            <a:r>
              <a:rPr lang="en-GB" dirty="0"/>
              <a:t>				                             D Prathyusha</a:t>
            </a:r>
          </a:p>
          <a:p>
            <a:r>
              <a:rPr lang="en-GB" dirty="0"/>
              <a:t>					                          2015832</a:t>
            </a:r>
          </a:p>
        </p:txBody>
      </p:sp>
    </p:spTree>
    <p:extLst>
      <p:ext uri="{BB962C8B-B14F-4D97-AF65-F5344CB8AC3E}">
        <p14:creationId xmlns:p14="http://schemas.microsoft.com/office/powerpoint/2010/main" val="300225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DE27-26EF-49FE-B354-A8E8B35C3584}"/>
              </a:ext>
            </a:extLst>
          </p:cNvPr>
          <p:cNvSpPr>
            <a:spLocks noGrp="1"/>
          </p:cNvSpPr>
          <p:nvPr>
            <p:ph type="title"/>
          </p:nvPr>
        </p:nvSpPr>
        <p:spPr/>
        <p:txBody>
          <a:bodyPr>
            <a:normAutofit/>
          </a:bodyPr>
          <a:lstStyle/>
          <a:p>
            <a:r>
              <a:rPr lang="en-GB" dirty="0"/>
              <a:t>Evaluation</a:t>
            </a:r>
          </a:p>
        </p:txBody>
      </p:sp>
      <p:sp>
        <p:nvSpPr>
          <p:cNvPr id="3" name="Content Placeholder 2">
            <a:extLst>
              <a:ext uri="{FF2B5EF4-FFF2-40B4-BE49-F238E27FC236}">
                <a16:creationId xmlns:a16="http://schemas.microsoft.com/office/drawing/2014/main" id="{CC3CA56F-BF34-4CBB-8767-D185408ADFF3}"/>
              </a:ext>
            </a:extLst>
          </p:cNvPr>
          <p:cNvSpPr>
            <a:spLocks noGrp="1"/>
          </p:cNvSpPr>
          <p:nvPr>
            <p:ph idx="1"/>
          </p:nvPr>
        </p:nvSpPr>
        <p:spPr/>
        <p:txBody>
          <a:bodyPr/>
          <a:lstStyle/>
          <a:p>
            <a:r>
              <a:rPr lang="en-US" sz="1800" b="1" dirty="0">
                <a:effectLst/>
                <a:latin typeface="Calibri" panose="020F0502020204030204" pitchFamily="34" charset="0"/>
                <a:ea typeface="Times New Roman" panose="02020603050405020304" pitchFamily="18" charset="0"/>
                <a:cs typeface="Calibri" panose="020F0502020204030204" pitchFamily="34" charset="0"/>
              </a:rPr>
              <a:t>SPARQL query for filters</a:t>
            </a:r>
          </a:p>
          <a:p>
            <a:r>
              <a:rPr lang="en-US" sz="1800" b="1" dirty="0">
                <a:effectLst/>
                <a:latin typeface="Calibri" panose="020F0502020204030204" pitchFamily="34" charset="0"/>
                <a:ea typeface="Times New Roman" panose="02020603050405020304" pitchFamily="18" charset="0"/>
                <a:cs typeface="Calibri" panose="020F0502020204030204" pitchFamily="34" charset="0"/>
              </a:rPr>
              <a:t>Query to count the occurrences of all RDF names</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800" b="1" dirty="0">
                <a:effectLst/>
                <a:latin typeface="Calibri" panose="020F0502020204030204" pitchFamily="34" charset="0"/>
                <a:ea typeface="Times New Roman" panose="02020603050405020304" pitchFamily="18" charset="0"/>
                <a:cs typeface="Calibri" panose="020F0502020204030204" pitchFamily="34" charset="0"/>
              </a:rPr>
              <a:t>Query individuals with conditions</a:t>
            </a:r>
          </a:p>
          <a:p>
            <a:r>
              <a:rPr lang="en-US" sz="1800" b="1" dirty="0">
                <a:effectLst/>
                <a:latin typeface="Calibri" panose="020F0502020204030204" pitchFamily="34" charset="0"/>
                <a:ea typeface="Times New Roman" panose="02020603050405020304" pitchFamily="18" charset="0"/>
                <a:cs typeface="Calibri" panose="020F0502020204030204" pitchFamily="34" charset="0"/>
              </a:rPr>
              <a:t>Query for presenting data – student details</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800" b="1" dirty="0">
                <a:effectLst/>
                <a:latin typeface="Calibri" panose="020F0502020204030204" pitchFamily="34" charset="0"/>
                <a:ea typeface="Times New Roman" panose="02020603050405020304" pitchFamily="18" charset="0"/>
                <a:cs typeface="Calibri" panose="020F0502020204030204" pitchFamily="34" charset="0"/>
              </a:rPr>
              <a:t>Query individuals with selected filter:</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pic>
        <p:nvPicPr>
          <p:cNvPr id="4" name="Picture 3" descr="Graphical user interface, text, application, email&#10;&#10;Description automatically generated">
            <a:extLst>
              <a:ext uri="{FF2B5EF4-FFF2-40B4-BE49-F238E27FC236}">
                <a16:creationId xmlns:a16="http://schemas.microsoft.com/office/drawing/2014/main" id="{3CED3989-74F1-42EF-818E-5AC323450FD0}"/>
              </a:ext>
            </a:extLst>
          </p:cNvPr>
          <p:cNvPicPr>
            <a:picLocks noChangeAspect="1"/>
          </p:cNvPicPr>
          <p:nvPr/>
        </p:nvPicPr>
        <p:blipFill>
          <a:blip r:embed="rId2"/>
          <a:stretch>
            <a:fillRect/>
          </a:stretch>
        </p:blipFill>
        <p:spPr>
          <a:xfrm>
            <a:off x="6096000" y="1743820"/>
            <a:ext cx="5294883" cy="2592457"/>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BE0CEBA7-4638-42BF-95DD-12CAEF6A92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0643" y="4336277"/>
            <a:ext cx="5730240" cy="2141220"/>
          </a:xfrm>
          <a:prstGeom prst="rect">
            <a:avLst/>
          </a:prstGeom>
          <a:noFill/>
          <a:ln>
            <a:noFill/>
          </a:ln>
        </p:spPr>
      </p:pic>
    </p:spTree>
    <p:extLst>
      <p:ext uri="{BB962C8B-B14F-4D97-AF65-F5344CB8AC3E}">
        <p14:creationId xmlns:p14="http://schemas.microsoft.com/office/powerpoint/2010/main" val="164611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86C90A3-179F-48B6-96E4-37442A843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30" y="933855"/>
            <a:ext cx="10245212" cy="5024493"/>
          </a:xfrm>
          <a:prstGeom prst="rect">
            <a:avLst/>
          </a:prstGeom>
        </p:spPr>
      </p:pic>
      <p:sp>
        <p:nvSpPr>
          <p:cNvPr id="18" name="Rectangle 11">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43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D0BBA7-2C91-4632-A031-3F1B4C223DAA}"/>
              </a:ext>
            </a:extLst>
          </p:cNvPr>
          <p:cNvSpPr>
            <a:spLocks noGrp="1"/>
          </p:cNvSpPr>
          <p:nvPr>
            <p:ph type="title"/>
          </p:nvPr>
        </p:nvSpPr>
        <p:spPr/>
        <p:txBody>
          <a:bodyPr/>
          <a:lstStyle/>
          <a:p>
            <a:r>
              <a:rPr lang="en-GB" dirty="0"/>
              <a:t>References</a:t>
            </a:r>
          </a:p>
        </p:txBody>
      </p:sp>
      <p:sp>
        <p:nvSpPr>
          <p:cNvPr id="5" name="Content Placeholder 4">
            <a:extLst>
              <a:ext uri="{FF2B5EF4-FFF2-40B4-BE49-F238E27FC236}">
                <a16:creationId xmlns:a16="http://schemas.microsoft.com/office/drawing/2014/main" id="{15A07539-C684-4972-BBC6-7BC53A5FE3B0}"/>
              </a:ext>
            </a:extLst>
          </p:cNvPr>
          <p:cNvSpPr>
            <a:spLocks noGrp="1"/>
          </p:cNvSpPr>
          <p:nvPr>
            <p:ph idx="1"/>
          </p:nvPr>
        </p:nvSpPr>
        <p:spPr>
          <a:xfrm>
            <a:off x="823305" y="1935921"/>
            <a:ext cx="10545389" cy="4221688"/>
          </a:xfrm>
        </p:spPr>
        <p:txBody>
          <a:bodyPr>
            <a:normAutofit lnSpcReduction="10000"/>
          </a:bodyPr>
          <a:lstStyle/>
          <a:p>
            <a:pPr marL="114300" marR="0" indent="-342900" algn="just">
              <a:spcBef>
                <a:spcPts val="0"/>
              </a:spcBef>
              <a:spcAft>
                <a:spcPts val="0"/>
              </a:spcAft>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Shubhi</a:t>
            </a:r>
            <a:r>
              <a:rPr lang="en-US" sz="1800" dirty="0">
                <a:effectLst/>
                <a:latin typeface="Calibri" panose="020F0502020204030204" pitchFamily="34" charset="0"/>
                <a:ea typeface="Times New Roman" panose="02020603050405020304" pitchFamily="18" charset="0"/>
                <a:cs typeface="Calibri" panose="020F0502020204030204" pitchFamily="34" charset="0"/>
              </a:rPr>
              <a:t> Shrivastava,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Iti</a:t>
            </a:r>
            <a:r>
              <a:rPr lang="en-US" sz="1800" dirty="0">
                <a:effectLst/>
                <a:latin typeface="Calibri" panose="020F0502020204030204" pitchFamily="34" charset="0"/>
                <a:ea typeface="Times New Roman" panose="02020603050405020304" pitchFamily="18" charset="0"/>
                <a:cs typeface="Calibri" panose="020F0502020204030204" pitchFamily="34" charset="0"/>
              </a:rPr>
              <a:t> Mathur, and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Nisheeth</a:t>
            </a:r>
            <a:r>
              <a:rPr lang="en-US" sz="1800" dirty="0">
                <a:effectLst/>
                <a:latin typeface="Calibri" panose="020F0502020204030204" pitchFamily="34" charset="0"/>
                <a:ea typeface="Times New Roman" panose="02020603050405020304" pitchFamily="18" charset="0"/>
                <a:cs typeface="Calibri" panose="020F0502020204030204" pitchFamily="34" charset="0"/>
              </a:rPr>
              <a:t> Joshi, 2018.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“AN ONTOLOGY DEVELOPMENT FOR UNIVERSITY”. </a:t>
            </a:r>
            <a:r>
              <a:rPr lang="en-US" sz="1800" dirty="0">
                <a:effectLst/>
                <a:latin typeface="Calibri" panose="020F0502020204030204" pitchFamily="34" charset="0"/>
                <a:ea typeface="Times New Roman" panose="02020603050405020304" pitchFamily="18" charset="0"/>
                <a:cs typeface="Calibri" panose="020F0502020204030204" pitchFamily="34" charset="0"/>
              </a:rPr>
              <a:t> Available at: &lt; </a:t>
            </a:r>
            <a:r>
              <a:rPr lang="en-US"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2"/>
              </a:rPr>
              <a:t>https://ieeexplore.ieee.org/stamp/stamp.jsp?tp=&amp;arnumber=8933803</a:t>
            </a:r>
            <a:r>
              <a:rPr lang="en-US" sz="1800" dirty="0">
                <a:effectLst/>
                <a:latin typeface="Calibri" panose="020F0502020204030204" pitchFamily="34" charset="0"/>
                <a:ea typeface="Times New Roman" panose="02020603050405020304" pitchFamily="18" charset="0"/>
                <a:cs typeface="Calibri" panose="020F0502020204030204" pitchFamily="34" charset="0"/>
              </a:rPr>
              <a:t>&gt;</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lgn="just">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Calibri" panose="020F0502020204030204" pitchFamily="34" charset="0"/>
              </a:rPr>
              <a:t>Naveen Malviya,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Nishchol</a:t>
            </a:r>
            <a:r>
              <a:rPr lang="en-US" sz="1800" dirty="0">
                <a:effectLst/>
                <a:latin typeface="Calibri" panose="020F0502020204030204" pitchFamily="34" charset="0"/>
                <a:ea typeface="Times New Roman" panose="02020603050405020304" pitchFamily="18" charset="0"/>
                <a:cs typeface="Calibri" panose="020F0502020204030204" pitchFamily="34" charset="0"/>
              </a:rPr>
              <a:t> Mishra, Santosh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Sahu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Developing University Ontology using protégé OWL Tool: Process and Reasoning”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International Journal of Scientific &amp; Engineering Research Volume 2, Issue 9, September-2011 1 ISSN 2229-5518. (online)</a:t>
            </a:r>
            <a:r>
              <a:rPr lang="en-GB"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Available at: &lt; </a:t>
            </a:r>
            <a:r>
              <a:rPr lang="en-US"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3"/>
              </a:rPr>
              <a:t>https://www.ijser.org/researchpaper/Developing_University_Ontology.pdf</a:t>
            </a:r>
            <a:r>
              <a:rPr lang="en-US" sz="1800" dirty="0">
                <a:effectLst/>
                <a:latin typeface="Calibri" panose="020F0502020204030204" pitchFamily="34" charset="0"/>
                <a:ea typeface="Times New Roman" panose="02020603050405020304" pitchFamily="18" charset="0"/>
                <a:cs typeface="Calibri" panose="020F0502020204030204" pitchFamily="34" charset="0"/>
              </a:rPr>
              <a:t>&gt; </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lgn="just">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Calibri" panose="020F0502020204030204" pitchFamily="34" charset="0"/>
              </a:rPr>
              <a:t>Giuseppe Lugano, December 15, 2005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Semantic Web Technologies and the FOAF Project</a:t>
            </a:r>
            <a:r>
              <a:rPr lang="en-US" sz="1800" dirty="0">
                <a:effectLst/>
                <a:latin typeface="Calibri" panose="020F0502020204030204" pitchFamily="34" charset="0"/>
                <a:ea typeface="Times New Roman" panose="02020603050405020304" pitchFamily="18" charset="0"/>
                <a:cs typeface="Calibri" panose="020F0502020204030204" pitchFamily="34" charset="0"/>
              </a:rPr>
              <a:t>” (online) Available at: </a:t>
            </a:r>
            <a:r>
              <a:rPr lang="en-US"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4"/>
              </a:rPr>
              <a:t>https://www.researchgate.net/profile/Giuseppe-Lugano/publication/265188150_Semantic_Web_Technologies_and_the_FOAF_Project/links/54e485960cf2dbf60696c7fd/Semantic-Web-Technologies-and-the-FOAF-Project.pdf</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lgn="just">
              <a:spcBef>
                <a:spcPts val="0"/>
              </a:spcBef>
              <a:spcAft>
                <a:spcPts val="0"/>
              </a:spcAft>
              <a:buFont typeface="+mj-lt"/>
              <a:buAutoNum type="arabicPeriod"/>
            </a:pPr>
            <a:r>
              <a:rPr lang="en-US" sz="1800" dirty="0">
                <a:effectLst/>
                <a:latin typeface="Calibri" panose="020F0502020204030204" pitchFamily="34" charset="0"/>
                <a:ea typeface="Times New Roman" panose="02020603050405020304" pitchFamily="18" charset="0"/>
                <a:cs typeface="Calibri" panose="020F0502020204030204" pitchFamily="34" charset="0"/>
              </a:rPr>
              <a:t>Protégé.stanford.edu,2019.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Protégé .</a:t>
            </a:r>
            <a:r>
              <a:rPr lang="en-US" sz="1800" dirty="0">
                <a:effectLst/>
                <a:latin typeface="Calibri" panose="020F0502020204030204" pitchFamily="34" charset="0"/>
                <a:ea typeface="Times New Roman" panose="02020603050405020304" pitchFamily="18" charset="0"/>
                <a:cs typeface="Calibri" panose="020F0502020204030204" pitchFamily="34" charset="0"/>
              </a:rPr>
              <a:t>[online] Available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at:</a:t>
            </a:r>
            <a:r>
              <a:rPr lang="en-US" sz="1800" dirty="0" err="1">
                <a:effectLst/>
                <a:latin typeface="Calibri" panose="020F0502020204030204" pitchFamily="34" charset="0"/>
                <a:ea typeface="Times New Roman" panose="02020603050405020304" pitchFamily="18" charset="0"/>
                <a:cs typeface="Calibri" panose="020F0502020204030204" pitchFamily="34" charset="0"/>
                <a:hlinkClick r:id="rId5"/>
              </a:rPr>
              <a:t>https</a:t>
            </a:r>
            <a:r>
              <a:rPr lang="en-US" sz="1800" dirty="0">
                <a:effectLst/>
                <a:latin typeface="Calibri" panose="020F0502020204030204" pitchFamily="34" charset="0"/>
                <a:ea typeface="Times New Roman" panose="02020603050405020304" pitchFamily="18" charset="0"/>
                <a:cs typeface="Calibri" panose="020F0502020204030204" pitchFamily="34" charset="0"/>
                <a:hlinkClick r:id="rId5"/>
              </a:rPr>
              <a:t>://protégé.stanford.edu</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342900" algn="just">
              <a:spcBef>
                <a:spcPts val="0"/>
              </a:spcBef>
              <a:spcAft>
                <a:spcPts val="0"/>
              </a:spcAft>
              <a:buFont typeface="+mj-lt"/>
              <a:buAutoNum type="arabicPeriod"/>
            </a:pPr>
            <a:r>
              <a:rPr lang="en-US" sz="1800" dirty="0" err="1">
                <a:effectLst/>
                <a:latin typeface="Calibri" panose="020F0502020204030204" pitchFamily="34" charset="0"/>
                <a:ea typeface="Times New Roman" panose="02020603050405020304" pitchFamily="18" charset="0"/>
                <a:cs typeface="Calibri" panose="020F0502020204030204" pitchFamily="34" charset="0"/>
              </a:rPr>
              <a:t>Tauberer</a:t>
            </a:r>
            <a:r>
              <a:rPr lang="en-US" sz="1800" dirty="0">
                <a:effectLst/>
                <a:latin typeface="Calibri" panose="020F0502020204030204" pitchFamily="34" charset="0"/>
                <a:ea typeface="Times New Roman" panose="02020603050405020304" pitchFamily="18" charset="0"/>
                <a:cs typeface="Calibri" panose="020F0502020204030204" pitchFamily="34" charset="0"/>
              </a:rPr>
              <a:t>, J.,2006. “</a:t>
            </a:r>
            <a:r>
              <a:rPr lang="en-US" sz="1800" i="1" dirty="0">
                <a:effectLst/>
                <a:latin typeface="Calibri" panose="020F0502020204030204" pitchFamily="34" charset="0"/>
                <a:ea typeface="Times New Roman" panose="02020603050405020304" pitchFamily="18" charset="0"/>
                <a:cs typeface="Calibri" panose="020F0502020204030204" pitchFamily="34" charset="0"/>
              </a:rPr>
              <a:t>What is RDF”</a:t>
            </a:r>
            <a:r>
              <a:rPr lang="en-US" sz="1800" dirty="0">
                <a:effectLst/>
                <a:latin typeface="Calibri" panose="020F0502020204030204" pitchFamily="34" charset="0"/>
                <a:ea typeface="Times New Roman" panose="02020603050405020304" pitchFamily="18" charset="0"/>
                <a:cs typeface="Calibri" panose="020F0502020204030204" pitchFamily="34" charset="0"/>
              </a:rPr>
              <a:t>.[online] Available at: </a:t>
            </a:r>
            <a:r>
              <a:rPr lang="en-US"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6"/>
              </a:rPr>
              <a:t>https://www.xml.com/pub/a/2001/01/24.rdf.html</a:t>
            </a:r>
            <a:r>
              <a:rPr lang="en-US" sz="1800" dirty="0">
                <a:effectLst/>
                <a:latin typeface="Calibri" panose="020F0502020204030204" pitchFamily="34" charset="0"/>
                <a:ea typeface="Times New Roman" panose="02020603050405020304" pitchFamily="18" charset="0"/>
                <a:cs typeface="Calibri" panose="020F0502020204030204" pitchFamily="34" charset="0"/>
              </a:rPr>
              <a:t>&gt; [Accessed 6 Dec 2019].</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765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0401C-AAD8-44D1-B3D6-CD897C0929CA}"/>
              </a:ext>
            </a:extLst>
          </p:cNvPr>
          <p:cNvSpPr>
            <a:spLocks noGrp="1"/>
          </p:cNvSpPr>
          <p:nvPr>
            <p:ph type="title"/>
          </p:nvPr>
        </p:nvSpPr>
        <p:spPr>
          <a:xfrm>
            <a:off x="696686" y="1122001"/>
            <a:ext cx="3040685" cy="4613999"/>
          </a:xfrm>
        </p:spPr>
        <p:txBody>
          <a:bodyPr anchor="ctr">
            <a:normAutofit/>
          </a:bodyPr>
          <a:lstStyle/>
          <a:p>
            <a:pPr algn="l"/>
            <a:r>
              <a:rPr lang="en-GB" sz="2400" dirty="0">
                <a:solidFill>
                  <a:srgbClr val="FFFFFF"/>
                </a:solidFill>
              </a:rPr>
              <a:t>Introduction</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FF1368-DB12-4D8F-9022-DA2304332B39}"/>
              </a:ext>
            </a:extLst>
          </p:cNvPr>
          <p:cNvSpPr>
            <a:spLocks noGrp="1"/>
          </p:cNvSpPr>
          <p:nvPr>
            <p:ph idx="1"/>
          </p:nvPr>
        </p:nvSpPr>
        <p:spPr>
          <a:xfrm>
            <a:off x="4711641" y="1122001"/>
            <a:ext cx="6566564" cy="4761274"/>
          </a:xfrm>
        </p:spPr>
        <p:txBody>
          <a:bodyPr anchor="ctr">
            <a:normAutofit/>
          </a:bodyPr>
          <a:lstStyle/>
          <a:p>
            <a:pPr marL="0" indent="0">
              <a:buNone/>
            </a:pPr>
            <a:r>
              <a:rPr lang="en-GB" sz="1600" dirty="0">
                <a:latin typeface="Calibri" panose="020F0502020204030204" pitchFamily="34" charset="0"/>
                <a:cs typeface="Calibri" panose="020F0502020204030204" pitchFamily="34" charset="0"/>
              </a:rPr>
              <a:t>Purpose-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US" sz="1800" spc="-1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inspiration</a:t>
            </a:r>
            <a:r>
              <a:rPr lang="en-US" sz="1800" spc="-6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a:t>
            </a:r>
            <a:r>
              <a:rPr lang="en-US" sz="1800" spc="-10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build</a:t>
            </a:r>
            <a:r>
              <a:rPr lang="en-US" sz="1800" spc="-8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a:t>
            </a:r>
            <a:r>
              <a:rPr lang="en-US" sz="1800" spc="-14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a:t>
            </a:r>
            <a:r>
              <a:rPr lang="en-US" sz="1800" spc="-8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was</a:t>
            </a:r>
            <a:r>
              <a:rPr lang="en-US" sz="1800" spc="-12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two-fold:</a:t>
            </a:r>
            <a:r>
              <a:rPr lang="en-US" sz="1800" spc="-9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US" sz="1800" spc="-13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a:t>
            </a:r>
            <a:r>
              <a:rPr lang="en-US" sz="1800" spc="-14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was</a:t>
            </a:r>
            <a:r>
              <a:rPr lang="en-US" sz="1800" spc="-12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lang="en-US" sz="1800" spc="-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theoretical</a:t>
            </a:r>
            <a:r>
              <a:rPr lang="en-US" sz="1800" spc="-6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re-implementation of</a:t>
            </a:r>
            <a:r>
              <a:rPr lang="en-US" sz="1800" spc="-4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US" sz="1800" spc="-5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university’s</a:t>
            </a:r>
            <a:r>
              <a:rPr lang="en-US" sz="1800" spc="-6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system</a:t>
            </a:r>
            <a:r>
              <a:rPr lang="en-US" sz="1800" spc="-5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(aru.ac.uk)</a:t>
            </a:r>
            <a:r>
              <a:rPr lang="en-US" sz="1800" spc="-6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using</a:t>
            </a:r>
            <a:r>
              <a:rPr lang="en-US" sz="1800" spc="-7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semantic</a:t>
            </a:r>
            <a:r>
              <a:rPr lang="en-US" sz="1800" spc="-5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a:t>
            </a:r>
            <a:r>
              <a:rPr lang="en-US" sz="1800" spc="-6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technologies,</a:t>
            </a:r>
            <a:r>
              <a:rPr lang="en-US" sz="1800" spc="-4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the</a:t>
            </a:r>
            <a:r>
              <a:rPr lang="en-US" sz="1800" spc="-1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second</a:t>
            </a:r>
            <a:r>
              <a:rPr lang="en-US" sz="1800" spc="-8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was</a:t>
            </a:r>
            <a:r>
              <a:rPr lang="en-US" sz="1800" spc="-9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US" sz="1800" spc="-12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discovery</a:t>
            </a:r>
            <a:r>
              <a:rPr lang="en-US" sz="1800" spc="-7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a:t>
            </a:r>
            <a:r>
              <a:rPr lang="en-US" sz="1800" spc="-8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US" sz="1800" spc="-1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a:t>
            </a:r>
            <a:r>
              <a:rPr lang="en-US" sz="1800" spc="-8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a:t>
            </a:r>
            <a:r>
              <a:rPr lang="en-US" sz="1800" spc="-9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semantic</a:t>
            </a:r>
            <a:r>
              <a:rPr lang="en-US" sz="1800" spc="-7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technologies.</a:t>
            </a:r>
          </a:p>
          <a:p>
            <a:pPr marL="0" indent="0">
              <a:buNone/>
            </a:pPr>
            <a:endParaRPr lang="en-GB" sz="1600" dirty="0">
              <a:latin typeface="Calibri" panose="020F0502020204030204" pitchFamily="34" charset="0"/>
              <a:cs typeface="Calibri" panose="020F0502020204030204" pitchFamily="34" charset="0"/>
            </a:endParaRPr>
          </a:p>
          <a:p>
            <a:pPr marL="0" indent="0">
              <a:buNone/>
            </a:pPr>
            <a:r>
              <a:rPr lang="en-GB" sz="1600" dirty="0">
                <a:latin typeface="Calibri" panose="020F0502020204030204" pitchFamily="34" charset="0"/>
                <a:cs typeface="Calibri" panose="020F0502020204030204" pitchFamily="34" charset="0"/>
              </a:rPr>
              <a:t>Aim</a:t>
            </a:r>
            <a:r>
              <a:rPr lang="en-US" sz="1800" dirty="0">
                <a:effectLst/>
                <a:latin typeface="Calibri" panose="020F0502020204030204" pitchFamily="34" charset="0"/>
                <a:ea typeface="Times New Roman" panose="02020603050405020304" pitchFamily="18" charset="0"/>
                <a:cs typeface="Calibri" panose="020F0502020204030204" pitchFamily="34" charset="0"/>
              </a:rPr>
              <a:t> - To describe</a:t>
            </a:r>
            <a:r>
              <a:rPr lang="en-US" sz="1800" spc="-10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how</a:t>
            </a:r>
            <a:r>
              <a:rPr lang="en-US" sz="18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a</a:t>
            </a:r>
            <a:r>
              <a:rPr lang="en-US" sz="1800" spc="-14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semantic</a:t>
            </a:r>
            <a:r>
              <a:rPr lang="en-US" sz="1800" spc="-1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web</a:t>
            </a:r>
            <a:r>
              <a:rPr lang="en-US" sz="18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application</a:t>
            </a:r>
            <a:r>
              <a:rPr lang="en-US" sz="1800" spc="-13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is</a:t>
            </a:r>
            <a:r>
              <a:rPr lang="en-US" sz="1800" spc="-15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developed,</a:t>
            </a:r>
            <a:r>
              <a:rPr lang="en-US" sz="1800" spc="-12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from the</a:t>
            </a:r>
            <a:r>
              <a:rPr lang="en-US" sz="1800" spc="-9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Ontology</a:t>
            </a:r>
            <a:r>
              <a:rPr lang="en-US" sz="1800" spc="1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design,</a:t>
            </a:r>
            <a:r>
              <a:rPr lang="en-US" sz="18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queries</a:t>
            </a:r>
            <a:r>
              <a:rPr lang="en-US" sz="18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composition,</a:t>
            </a:r>
            <a:r>
              <a:rPr lang="en-US" sz="18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and</a:t>
            </a:r>
            <a:r>
              <a:rPr lang="en-US" sz="1800" spc="-9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its</a:t>
            </a:r>
            <a:r>
              <a:rPr lang="en-US" sz="1800" spc="-9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connection</a:t>
            </a:r>
            <a:r>
              <a:rPr lang="en-US" sz="1800" spc="-3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to</a:t>
            </a:r>
            <a:r>
              <a:rPr lang="en-US" sz="1800" spc="-8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a</a:t>
            </a:r>
            <a:r>
              <a:rPr lang="en-US" sz="1800" spc="-1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web</a:t>
            </a:r>
            <a:r>
              <a:rPr lang="en-US" sz="1800" spc="-6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interface</a:t>
            </a:r>
            <a:r>
              <a:rPr lang="en-US" sz="1800" spc="-5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for</a:t>
            </a:r>
            <a:r>
              <a:rPr lang="en-US" sz="1800" spc="-55"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the</a:t>
            </a:r>
            <a:r>
              <a:rPr lang="en-US" sz="1800" spc="-8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end- user. Explaining in detail the developing tools used as well as challenges and possible solutions around in this</a:t>
            </a:r>
            <a:r>
              <a:rPr lang="en-US" sz="1800" spc="4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process.</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GB"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349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6C12-9198-43EB-9A46-32824128B751}"/>
              </a:ext>
            </a:extLst>
          </p:cNvPr>
          <p:cNvSpPr>
            <a:spLocks noGrp="1"/>
          </p:cNvSpPr>
          <p:nvPr>
            <p:ph type="title"/>
          </p:nvPr>
        </p:nvSpPr>
        <p:spPr/>
        <p:txBody>
          <a:bodyPr/>
          <a:lstStyle/>
          <a:p>
            <a:r>
              <a:rPr lang="en-GB" dirty="0"/>
              <a:t>Design and workflow </a:t>
            </a:r>
          </a:p>
        </p:txBody>
      </p:sp>
      <p:sp>
        <p:nvSpPr>
          <p:cNvPr id="3" name="Content Placeholder 2">
            <a:extLst>
              <a:ext uri="{FF2B5EF4-FFF2-40B4-BE49-F238E27FC236}">
                <a16:creationId xmlns:a16="http://schemas.microsoft.com/office/drawing/2014/main" id="{1061BDC6-37B9-443F-A464-C6BB82B3BCEE}"/>
              </a:ext>
            </a:extLst>
          </p:cNvPr>
          <p:cNvSpPr>
            <a:spLocks noGrp="1"/>
          </p:cNvSpPr>
          <p:nvPr>
            <p:ph idx="1"/>
          </p:nvPr>
        </p:nvSpPr>
        <p:spPr/>
        <p:txBody>
          <a:bodyPr/>
          <a:lstStyle/>
          <a:p>
            <a:r>
              <a:rPr lang="en-GB" dirty="0">
                <a:latin typeface="Calibri" panose="020F0502020204030204" pitchFamily="34" charset="0"/>
                <a:cs typeface="Calibri" panose="020F0502020204030204" pitchFamily="34" charset="0"/>
              </a:rPr>
              <a:t>Create classes and subclasses</a:t>
            </a:r>
          </a:p>
          <a:p>
            <a:r>
              <a:rPr lang="en-GB" dirty="0">
                <a:latin typeface="Calibri" panose="020F0502020204030204" pitchFamily="34" charset="0"/>
                <a:cs typeface="Calibri" panose="020F0502020204030204" pitchFamily="34" charset="0"/>
              </a:rPr>
              <a:t>Add properties – Object Properties and Data Properties</a:t>
            </a:r>
          </a:p>
          <a:p>
            <a:r>
              <a:rPr lang="en-GB" dirty="0">
                <a:latin typeface="Calibri" panose="020F0502020204030204" pitchFamily="34" charset="0"/>
                <a:cs typeface="Calibri" panose="020F0502020204030204" pitchFamily="34" charset="0"/>
              </a:rPr>
              <a:t>Add Instances and Execute Reasoner</a:t>
            </a:r>
          </a:p>
          <a:p>
            <a:r>
              <a:rPr lang="en-GB" dirty="0">
                <a:latin typeface="Calibri" panose="020F0502020204030204" pitchFamily="34" charset="0"/>
                <a:cs typeface="Calibri" panose="020F0502020204030204" pitchFamily="34" charset="0"/>
              </a:rPr>
              <a:t>Evaluation with SPARQL Queries</a:t>
            </a:r>
          </a:p>
          <a:p>
            <a:r>
              <a:rPr lang="en-GB" dirty="0">
                <a:latin typeface="Calibri" panose="020F0502020204030204" pitchFamily="34" charset="0"/>
                <a:cs typeface="Calibri" panose="020F0502020204030204" pitchFamily="34" charset="0"/>
              </a:rPr>
              <a:t>User Interface</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52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16AE7B63-D295-41BA-AC4A-E390B90E5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4F3F8-0F93-410F-92DF-982314F85F3B}"/>
              </a:ext>
            </a:extLst>
          </p:cNvPr>
          <p:cNvSpPr>
            <a:spLocks noGrp="1"/>
          </p:cNvSpPr>
          <p:nvPr>
            <p:ph type="title"/>
          </p:nvPr>
        </p:nvSpPr>
        <p:spPr>
          <a:xfrm>
            <a:off x="4927472" y="609600"/>
            <a:ext cx="6340084" cy="1326321"/>
          </a:xfrm>
        </p:spPr>
        <p:txBody>
          <a:bodyPr vert="horz" lIns="91440" tIns="45720" rIns="91440" bIns="45720" rtlCol="0">
            <a:normAutofit/>
          </a:bodyPr>
          <a:lstStyle/>
          <a:p>
            <a:r>
              <a:rPr lang="en-US">
                <a:solidFill>
                  <a:srgbClr val="FFFFFF"/>
                </a:solidFill>
              </a:rPr>
              <a:t>Classes and Subclasses</a:t>
            </a:r>
          </a:p>
        </p:txBody>
      </p:sp>
      <p:sp>
        <p:nvSpPr>
          <p:cNvPr id="26" name="Rectangle 20">
            <a:extLst>
              <a:ext uri="{FF2B5EF4-FFF2-40B4-BE49-F238E27FC236}">
                <a16:creationId xmlns:a16="http://schemas.microsoft.com/office/drawing/2014/main" id="{786DD7D1-E01C-464B-945C-F6E88018E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imeline&#10;&#10;Description automatically generated">
            <a:extLst>
              <a:ext uri="{FF2B5EF4-FFF2-40B4-BE49-F238E27FC236}">
                <a16:creationId xmlns:a16="http://schemas.microsoft.com/office/drawing/2014/main" id="{7D23AE41-7FF3-41AE-AA0F-8C1E68975E3E}"/>
              </a:ext>
            </a:extLst>
          </p:cNvPr>
          <p:cNvPicPr>
            <a:picLocks noChangeAspect="1"/>
          </p:cNvPicPr>
          <p:nvPr/>
        </p:nvPicPr>
        <p:blipFill>
          <a:blip r:embed="rId2"/>
          <a:stretch>
            <a:fillRect/>
          </a:stretch>
        </p:blipFill>
        <p:spPr>
          <a:xfrm>
            <a:off x="811339" y="804805"/>
            <a:ext cx="3625595" cy="5391150"/>
          </a:xfrm>
          <a:prstGeom prst="rect">
            <a:avLst/>
          </a:prstGeom>
        </p:spPr>
      </p:pic>
      <p:sp>
        <p:nvSpPr>
          <p:cNvPr id="27" name="Rectangle 22">
            <a:extLst>
              <a:ext uri="{FF2B5EF4-FFF2-40B4-BE49-F238E27FC236}">
                <a16:creationId xmlns:a16="http://schemas.microsoft.com/office/drawing/2014/main" id="{F80E4150-F3C6-4470-AF85-36BFD3E39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5BF2D8-FDFF-4191-817A-11BBCB660B07}"/>
              </a:ext>
            </a:extLst>
          </p:cNvPr>
          <p:cNvSpPr>
            <a:spLocks noGrp="1"/>
          </p:cNvSpPr>
          <p:nvPr>
            <p:ph idx="1"/>
          </p:nvPr>
        </p:nvSpPr>
        <p:spPr>
          <a:xfrm>
            <a:off x="4927471" y="2096063"/>
            <a:ext cx="6340085" cy="3957131"/>
          </a:xfrm>
        </p:spPr>
        <p:txBody>
          <a:bodyPr vert="horz" lIns="91440" tIns="45720" rIns="91440" bIns="45720" rtlCol="0">
            <a:normAutofit/>
          </a:bodyPr>
          <a:lstStyle/>
          <a:p>
            <a:r>
              <a:rPr lang="en-US" dirty="0">
                <a:solidFill>
                  <a:srgbClr val="FFFFFF"/>
                </a:solidFill>
                <a:effectLst/>
                <a:latin typeface="Calibri" panose="020F0502020204030204" pitchFamily="34" charset="0"/>
              </a:rPr>
              <a:t>40 classes</a:t>
            </a:r>
          </a:p>
          <a:p>
            <a:r>
              <a:rPr lang="en-US" dirty="0">
                <a:solidFill>
                  <a:srgbClr val="FFFFFF"/>
                </a:solidFill>
                <a:effectLst/>
                <a:latin typeface="Calibri" panose="020F0502020204030204" pitchFamily="34" charset="0"/>
                <a:ea typeface="Times New Roman" panose="02020603050405020304" pitchFamily="18" charset="0"/>
              </a:rPr>
              <a:t>The main classes are Campus, Course name, Discipline, qualification, research interest, Events, gender, Publications, and </a:t>
            </a:r>
            <a:r>
              <a:rPr lang="en-US" spc="-95" dirty="0">
                <a:solidFill>
                  <a:srgbClr val="FFFFFF"/>
                </a:solidFill>
                <a:effectLst/>
                <a:latin typeface="Calibri" panose="020F0502020204030204" pitchFamily="34" charset="0"/>
                <a:ea typeface="Times New Roman" panose="02020603050405020304" pitchFamily="18" charset="0"/>
              </a:rPr>
              <a:t>Person</a:t>
            </a:r>
            <a:r>
              <a:rPr lang="en-US" dirty="0">
                <a:solidFill>
                  <a:srgbClr val="FFFFFF"/>
                </a:solidFill>
                <a:effectLst/>
                <a:latin typeface="Calibri" panose="020F0502020204030204" pitchFamily="34" charset="0"/>
                <a:ea typeface="Times New Roman" panose="02020603050405020304" pitchFamily="18" charset="0"/>
              </a:rPr>
              <a:t>.</a:t>
            </a:r>
            <a:r>
              <a:rPr lang="en-US" spc="-115"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The</a:t>
            </a:r>
            <a:r>
              <a:rPr lang="en-US" spc="-90"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subclasses</a:t>
            </a:r>
            <a:r>
              <a:rPr lang="en-US" spc="-80"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represent</a:t>
            </a:r>
            <a:r>
              <a:rPr lang="en-US" spc="-100"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the</a:t>
            </a:r>
            <a:r>
              <a:rPr lang="en-US" spc="-110"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category</a:t>
            </a:r>
            <a:r>
              <a:rPr lang="en-US" spc="-30"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division</a:t>
            </a:r>
            <a:r>
              <a:rPr lang="en-US" spc="-90"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for</a:t>
            </a:r>
            <a:r>
              <a:rPr lang="en-US" spc="-60" dirty="0">
                <a:solidFill>
                  <a:srgbClr val="FFFFFF"/>
                </a:solidFill>
                <a:effectLst/>
                <a:latin typeface="Calibri" panose="020F0502020204030204" pitchFamily="34" charset="0"/>
                <a:ea typeface="Times New Roman" panose="02020603050405020304" pitchFamily="18" charset="0"/>
              </a:rPr>
              <a:t> </a:t>
            </a:r>
            <a:r>
              <a:rPr lang="en-US" dirty="0">
                <a:solidFill>
                  <a:srgbClr val="FFFFFF"/>
                </a:solidFill>
                <a:effectLst/>
                <a:latin typeface="Calibri" panose="020F0502020204030204" pitchFamily="34" charset="0"/>
                <a:ea typeface="Times New Roman" panose="02020603050405020304" pitchFamily="18" charset="0"/>
              </a:rPr>
              <a:t>every class. For example, Article, Book, Periodical, and Thesis are subclasses of publications. </a:t>
            </a:r>
          </a:p>
          <a:p>
            <a:pPr marL="0" indent="0">
              <a:buNone/>
            </a:pPr>
            <a:endParaRPr lang="en-US" dirty="0">
              <a:solidFill>
                <a:srgbClr val="FFFFFF"/>
              </a:solidFill>
            </a:endParaRPr>
          </a:p>
        </p:txBody>
      </p:sp>
    </p:spTree>
    <p:extLst>
      <p:ext uri="{BB962C8B-B14F-4D97-AF65-F5344CB8AC3E}">
        <p14:creationId xmlns:p14="http://schemas.microsoft.com/office/powerpoint/2010/main" val="13888836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41E6-6A76-4521-9B91-A6CB74538AF8}"/>
              </a:ext>
            </a:extLst>
          </p:cNvPr>
          <p:cNvSpPr>
            <a:spLocks noGrp="1"/>
          </p:cNvSpPr>
          <p:nvPr>
            <p:ph type="title"/>
          </p:nvPr>
        </p:nvSpPr>
        <p:spPr>
          <a:xfrm>
            <a:off x="4927472" y="609600"/>
            <a:ext cx="6340084" cy="1326321"/>
          </a:xfrm>
        </p:spPr>
        <p:txBody>
          <a:bodyPr vert="horz" lIns="91440" tIns="45720" rIns="91440" bIns="45720" rtlCol="0">
            <a:normAutofit/>
          </a:bodyPr>
          <a:lstStyle/>
          <a:p>
            <a:r>
              <a:rPr lang="en-US"/>
              <a:t>Object Properties</a:t>
            </a:r>
          </a:p>
        </p:txBody>
      </p:sp>
      <p:sp>
        <p:nvSpPr>
          <p:cNvPr id="29" name="Rectangle 28">
            <a:extLst>
              <a:ext uri="{FF2B5EF4-FFF2-40B4-BE49-F238E27FC236}">
                <a16:creationId xmlns:a16="http://schemas.microsoft.com/office/drawing/2014/main" id="{9D374119-2129-4781-ACAB-9C3618BD4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with medium confidence">
            <a:extLst>
              <a:ext uri="{FF2B5EF4-FFF2-40B4-BE49-F238E27FC236}">
                <a16:creationId xmlns:a16="http://schemas.microsoft.com/office/drawing/2014/main" id="{6021F4AB-8A0D-4809-98C1-8FE61DCCCCD2}"/>
              </a:ext>
            </a:extLst>
          </p:cNvPr>
          <p:cNvPicPr>
            <a:picLocks noChangeAspect="1"/>
          </p:cNvPicPr>
          <p:nvPr/>
        </p:nvPicPr>
        <p:blipFill rotWithShape="1">
          <a:blip r:embed="rId3"/>
          <a:srcRect r="2002" b="2"/>
          <a:stretch/>
        </p:blipFill>
        <p:spPr>
          <a:xfrm>
            <a:off x="811341" y="804805"/>
            <a:ext cx="3625594" cy="5391149"/>
          </a:xfrm>
          <a:prstGeom prst="rect">
            <a:avLst/>
          </a:prstGeom>
        </p:spPr>
      </p:pic>
      <p:sp>
        <p:nvSpPr>
          <p:cNvPr id="31" name="Rectangle 30">
            <a:extLst>
              <a:ext uri="{FF2B5EF4-FFF2-40B4-BE49-F238E27FC236}">
                <a16:creationId xmlns:a16="http://schemas.microsoft.com/office/drawing/2014/main" id="{CD49B4B0-3C14-40B1-82E0-072A4678F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24E5F0-5CA2-402B-B979-192FDD68361E}"/>
              </a:ext>
            </a:extLst>
          </p:cNvPr>
          <p:cNvSpPr>
            <a:spLocks noGrp="1"/>
          </p:cNvSpPr>
          <p:nvPr>
            <p:ph idx="1"/>
          </p:nvPr>
        </p:nvSpPr>
        <p:spPr>
          <a:xfrm>
            <a:off x="4868607" y="1652810"/>
            <a:ext cx="6340085" cy="4595589"/>
          </a:xfrm>
        </p:spPr>
        <p:txBody>
          <a:bodyPr vert="horz" lIns="91440" tIns="45720" rIns="91440" bIns="45720" rtlCol="0">
            <a:normAutofit/>
          </a:bodyPr>
          <a:lstStyle/>
          <a:p>
            <a:r>
              <a:rPr lang="en-US" dirty="0">
                <a:latin typeface="Calibri" panose="020F0502020204030204" pitchFamily="34" charset="0"/>
                <a:cs typeface="Calibri" panose="020F0502020204030204" pitchFamily="34" charset="0"/>
              </a:rPr>
              <a:t>25 Object Properties, 2 subclass, and </a:t>
            </a:r>
            <a:r>
              <a:rPr lang="en-US" sz="1800" dirty="0">
                <a:effectLst/>
                <a:latin typeface="Calibri" panose="020F0502020204030204" pitchFamily="34" charset="0"/>
                <a:ea typeface="Times New Roman" panose="02020603050405020304" pitchFamily="18" charset="0"/>
                <a:cs typeface="Calibri" panose="020F0502020204030204" pitchFamily="34" charset="0"/>
              </a:rPr>
              <a:t>4 inverse object properties </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There are characteristics of object properties like Functional, Inverse Functional, Symmetric, Asymmetric, Reflexive, Irreflexive, and Transitive to define the type of relationship between domain and range in a relationship. For example, In the Person </a:t>
            </a:r>
            <a:r>
              <a:rPr lang="en-US" sz="1800" i="1" dirty="0" err="1">
                <a:effectLst/>
                <a:latin typeface="Calibri" panose="020F0502020204030204" pitchFamily="34" charset="0"/>
                <a:ea typeface="Times New Roman" panose="02020603050405020304" pitchFamily="18" charset="0"/>
                <a:cs typeface="Calibri" panose="020F0502020204030204" pitchFamily="34" charset="0"/>
              </a:rPr>
              <a:t>belongsto</a:t>
            </a:r>
            <a:r>
              <a:rPr lang="en-US" sz="1800" dirty="0">
                <a:effectLst/>
                <a:latin typeface="Calibri" panose="020F0502020204030204" pitchFamily="34" charset="0"/>
                <a:ea typeface="Times New Roman" panose="02020603050405020304" pitchFamily="18" charset="0"/>
                <a:cs typeface="Calibri" panose="020F0502020204030204" pitchFamily="34" charset="0"/>
              </a:rPr>
              <a:t> campus relates to many to one relation which says that the relation is functional. </a:t>
            </a:r>
            <a:endParaRPr lang="en-GB"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3C44133-9BD4-4273-A6BF-4E61DB1B11EF}"/>
              </a:ext>
            </a:extLst>
          </p:cNvPr>
          <p:cNvPicPr>
            <a:picLocks noChangeAspect="1"/>
          </p:cNvPicPr>
          <p:nvPr/>
        </p:nvPicPr>
        <p:blipFill>
          <a:blip r:embed="rId4"/>
          <a:stretch>
            <a:fillRect/>
          </a:stretch>
        </p:blipFill>
        <p:spPr>
          <a:xfrm>
            <a:off x="8036867" y="4644341"/>
            <a:ext cx="3171825" cy="876300"/>
          </a:xfrm>
          <a:prstGeom prst="rect">
            <a:avLst/>
          </a:prstGeom>
        </p:spPr>
      </p:pic>
    </p:spTree>
    <p:extLst>
      <p:ext uri="{BB962C8B-B14F-4D97-AF65-F5344CB8AC3E}">
        <p14:creationId xmlns:p14="http://schemas.microsoft.com/office/powerpoint/2010/main" val="44178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E7B63-D295-41BA-AC4A-E390B90E5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B6133-7656-4A25-A9EA-21395C2777DF}"/>
              </a:ext>
            </a:extLst>
          </p:cNvPr>
          <p:cNvSpPr>
            <a:spLocks noGrp="1"/>
          </p:cNvSpPr>
          <p:nvPr>
            <p:ph type="title"/>
          </p:nvPr>
        </p:nvSpPr>
        <p:spPr>
          <a:xfrm>
            <a:off x="4927472" y="609600"/>
            <a:ext cx="6340084" cy="1326321"/>
          </a:xfrm>
        </p:spPr>
        <p:txBody>
          <a:bodyPr>
            <a:normAutofit/>
          </a:bodyPr>
          <a:lstStyle/>
          <a:p>
            <a:r>
              <a:rPr lang="en-GB">
                <a:solidFill>
                  <a:srgbClr val="FFFFFF"/>
                </a:solidFill>
              </a:rPr>
              <a:t>Data properties</a:t>
            </a:r>
          </a:p>
        </p:txBody>
      </p:sp>
      <p:sp>
        <p:nvSpPr>
          <p:cNvPr id="11" name="Rectangle 10">
            <a:extLst>
              <a:ext uri="{FF2B5EF4-FFF2-40B4-BE49-F238E27FC236}">
                <a16:creationId xmlns:a16="http://schemas.microsoft.com/office/drawing/2014/main" id="{786DD7D1-E01C-464B-945C-F6E88018E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 table&#10;&#10;Description automatically generated with medium confidence">
            <a:extLst>
              <a:ext uri="{FF2B5EF4-FFF2-40B4-BE49-F238E27FC236}">
                <a16:creationId xmlns:a16="http://schemas.microsoft.com/office/drawing/2014/main" id="{86971E0C-0BBB-482A-93F2-C96DBBC54AEB}"/>
              </a:ext>
            </a:extLst>
          </p:cNvPr>
          <p:cNvPicPr>
            <a:picLocks noChangeAspect="1"/>
          </p:cNvPicPr>
          <p:nvPr/>
        </p:nvPicPr>
        <p:blipFill>
          <a:blip r:embed="rId2"/>
          <a:stretch>
            <a:fillRect/>
          </a:stretch>
        </p:blipFill>
        <p:spPr>
          <a:xfrm>
            <a:off x="811340" y="804806"/>
            <a:ext cx="3625594" cy="5248388"/>
          </a:xfrm>
          <a:prstGeom prst="rect">
            <a:avLst/>
          </a:prstGeom>
        </p:spPr>
      </p:pic>
      <p:sp>
        <p:nvSpPr>
          <p:cNvPr id="13" name="Rectangle 12">
            <a:extLst>
              <a:ext uri="{FF2B5EF4-FFF2-40B4-BE49-F238E27FC236}">
                <a16:creationId xmlns:a16="http://schemas.microsoft.com/office/drawing/2014/main" id="{F80E4150-F3C6-4470-AF85-36BFD3E39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4FCA60-7ECA-4ED2-947C-9720128361AF}"/>
              </a:ext>
            </a:extLst>
          </p:cNvPr>
          <p:cNvSpPr>
            <a:spLocks noGrp="1"/>
          </p:cNvSpPr>
          <p:nvPr>
            <p:ph idx="1"/>
          </p:nvPr>
        </p:nvSpPr>
        <p:spPr>
          <a:xfrm>
            <a:off x="4927471" y="1935921"/>
            <a:ext cx="6340085" cy="3957131"/>
          </a:xfrm>
        </p:spPr>
        <p:txBody>
          <a:bodyPr>
            <a:normAutofit/>
          </a:bodyPr>
          <a:lstStyle/>
          <a:p>
            <a:r>
              <a:rPr lang="en-GB" dirty="0">
                <a:solidFill>
                  <a:schemeClr val="bg1"/>
                </a:solidFill>
                <a:latin typeface="Calibri" panose="020F0502020204030204" pitchFamily="34" charset="0"/>
                <a:cs typeface="Calibri" panose="020F0502020204030204" pitchFamily="34" charset="0"/>
              </a:rPr>
              <a:t>20 data properties</a:t>
            </a:r>
          </a:p>
          <a:p>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a:t>
            </a:r>
            <a:r>
              <a:rPr lang="en-US" sz="1800" spc="-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data</a:t>
            </a:r>
            <a:r>
              <a:rPr lang="en-US" sz="1800" spc="-5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property</a:t>
            </a:r>
            <a:r>
              <a:rPr lang="en-US" sz="1800" i="1" spc="-1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is</a:t>
            </a:r>
            <a:r>
              <a:rPr lang="en-US" sz="1800" spc="-4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going</a:t>
            </a:r>
            <a:r>
              <a:rPr lang="en-US" sz="1800" spc="-6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to</a:t>
            </a:r>
            <a:r>
              <a:rPr lang="en-US" sz="1800" spc="-8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be</a:t>
            </a:r>
            <a:r>
              <a:rPr lang="en-US" sz="1800" spc="-5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used</a:t>
            </a:r>
            <a:r>
              <a:rPr lang="en-US" sz="1800" spc="-3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to</a:t>
            </a:r>
            <a:r>
              <a:rPr lang="en-US" sz="1800" spc="-5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identify</a:t>
            </a:r>
            <a:r>
              <a:rPr lang="en-US" sz="1800" spc="-1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all</a:t>
            </a:r>
            <a:r>
              <a:rPr lang="en-US" sz="1800" spc="-5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the</a:t>
            </a:r>
            <a:r>
              <a:rPr lang="en-US" sz="1800" spc="-2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data</a:t>
            </a:r>
            <a:r>
              <a:rPr lang="en-US" sz="1800" spc="-5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a:t>
            </a:r>
            <a:r>
              <a:rPr lang="en-US" sz="1800" spc="-4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our</a:t>
            </a:r>
            <a:r>
              <a:rPr lang="en-US" sz="1800" spc="-1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Ontology. Every data property can be set a data type while creating in protégé.</a:t>
            </a:r>
            <a:r>
              <a:rPr lang="en-US" sz="1800" spc="-4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For identifying Persons (students, lecturers, non-staff) who have first name, last name, ID, Email-id, award, city, and some properties are set to string type based on individuals’ data type. Age, salary, and project duration are integer type.  The remaining data properties date of birth, project started on, and publication date are type date. </a:t>
            </a:r>
            <a:endParaRPr lang="en-GB" sz="1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GB"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29667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AA00-F909-4839-91F2-17EC1BA67312}"/>
              </a:ext>
            </a:extLst>
          </p:cNvPr>
          <p:cNvSpPr>
            <a:spLocks noGrp="1"/>
          </p:cNvSpPr>
          <p:nvPr>
            <p:ph type="title"/>
          </p:nvPr>
        </p:nvSpPr>
        <p:spPr>
          <a:xfrm>
            <a:off x="643467" y="643467"/>
            <a:ext cx="3361498" cy="1267810"/>
          </a:xfrm>
        </p:spPr>
        <p:txBody>
          <a:bodyPr anchor="b">
            <a:normAutofit/>
          </a:bodyPr>
          <a:lstStyle/>
          <a:p>
            <a:pPr algn="l"/>
            <a:r>
              <a:rPr lang="en-GB" sz="2400"/>
              <a:t>Ontology Metrics</a:t>
            </a:r>
          </a:p>
        </p:txBody>
      </p:sp>
      <p:sp>
        <p:nvSpPr>
          <p:cNvPr id="3" name="Content Placeholder 2">
            <a:extLst>
              <a:ext uri="{FF2B5EF4-FFF2-40B4-BE49-F238E27FC236}">
                <a16:creationId xmlns:a16="http://schemas.microsoft.com/office/drawing/2014/main" id="{F2E780BA-0754-45D6-B8DC-AD257CF087B8}"/>
              </a:ext>
            </a:extLst>
          </p:cNvPr>
          <p:cNvSpPr>
            <a:spLocks noGrp="1"/>
          </p:cNvSpPr>
          <p:nvPr>
            <p:ph idx="1"/>
          </p:nvPr>
        </p:nvSpPr>
        <p:spPr>
          <a:xfrm>
            <a:off x="643467" y="2096063"/>
            <a:ext cx="3361498" cy="4028512"/>
          </a:xfrm>
        </p:spPr>
        <p:txBody>
          <a:bodyPr>
            <a:normAutofit/>
          </a:bodyPr>
          <a:lstStyle/>
          <a:p>
            <a:r>
              <a:rPr lang="en-US" sz="1600" dirty="0">
                <a:effectLst/>
                <a:latin typeface="Calibri" panose="020F0502020204030204" pitchFamily="34" charset="0"/>
                <a:ea typeface="Times New Roman" panose="02020603050405020304" pitchFamily="18" charset="0"/>
              </a:rPr>
              <a:t>It consists of 507 axioms, 1346 triples, 77 individuals, 42 classes, 25 object properties, and 20 data properties in total. Of those 50 classes, 31 are subclasses — classes nested within other classes in the hierarchy. 5 of those 50 classes are considered ‘disjointed’ which means that they cannot be linked with the same individual because they are opposed to each other in some way.</a:t>
            </a:r>
            <a:endParaRPr lang="en-GB" sz="1600" dirty="0"/>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application&#10;&#10;Description automatically generated">
            <a:extLst>
              <a:ext uri="{FF2B5EF4-FFF2-40B4-BE49-F238E27FC236}">
                <a16:creationId xmlns:a16="http://schemas.microsoft.com/office/drawing/2014/main" id="{5593FD86-D4E8-4BA8-AFD0-0D3D74D80F26}"/>
              </a:ext>
            </a:extLst>
          </p:cNvPr>
          <p:cNvPicPr>
            <a:picLocks noChangeAspect="1"/>
          </p:cNvPicPr>
          <p:nvPr/>
        </p:nvPicPr>
        <p:blipFill>
          <a:blip r:embed="rId3"/>
          <a:stretch>
            <a:fillRect/>
          </a:stretch>
        </p:blipFill>
        <p:spPr>
          <a:xfrm>
            <a:off x="4823971" y="799815"/>
            <a:ext cx="6565717" cy="5258367"/>
          </a:xfrm>
          <a:prstGeom prst="rect">
            <a:avLst/>
          </a:prstGeom>
        </p:spPr>
      </p:pic>
    </p:spTree>
    <p:extLst>
      <p:ext uri="{BB962C8B-B14F-4D97-AF65-F5344CB8AC3E}">
        <p14:creationId xmlns:p14="http://schemas.microsoft.com/office/powerpoint/2010/main" val="200899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AFD273C5-53FE-4E2D-8DFA-1C5B0C22E567}"/>
              </a:ext>
            </a:extLst>
          </p:cNvPr>
          <p:cNvPicPr>
            <a:picLocks noChangeAspect="1"/>
          </p:cNvPicPr>
          <p:nvPr/>
        </p:nvPicPr>
        <p:blipFill>
          <a:blip r:embed="rId3"/>
          <a:stretch>
            <a:fillRect/>
          </a:stretch>
        </p:blipFill>
        <p:spPr>
          <a:xfrm>
            <a:off x="812496" y="833014"/>
            <a:ext cx="10299452" cy="5258366"/>
          </a:xfrm>
          <a:prstGeom prst="rect">
            <a:avLst/>
          </a:prstGeom>
        </p:spPr>
      </p:pic>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52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BCB2-DE8C-4846-A095-C233AF33E46D}"/>
              </a:ext>
            </a:extLst>
          </p:cNvPr>
          <p:cNvSpPr>
            <a:spLocks noGrp="1"/>
          </p:cNvSpPr>
          <p:nvPr>
            <p:ph type="title"/>
          </p:nvPr>
        </p:nvSpPr>
        <p:spPr>
          <a:xfrm>
            <a:off x="643467" y="643467"/>
            <a:ext cx="3361498" cy="1267810"/>
          </a:xfrm>
        </p:spPr>
        <p:txBody>
          <a:bodyPr anchor="b">
            <a:normAutofit/>
          </a:bodyPr>
          <a:lstStyle/>
          <a:p>
            <a:pPr algn="l"/>
            <a:r>
              <a:rPr lang="en-GB" sz="2400"/>
              <a:t>Instances</a:t>
            </a:r>
          </a:p>
        </p:txBody>
      </p:sp>
      <p:sp>
        <p:nvSpPr>
          <p:cNvPr id="3" name="Content Placeholder 2">
            <a:extLst>
              <a:ext uri="{FF2B5EF4-FFF2-40B4-BE49-F238E27FC236}">
                <a16:creationId xmlns:a16="http://schemas.microsoft.com/office/drawing/2014/main" id="{1CCB8BC0-777E-4A48-BCAF-910008FBBF3B}"/>
              </a:ext>
            </a:extLst>
          </p:cNvPr>
          <p:cNvSpPr>
            <a:spLocks noGrp="1"/>
          </p:cNvSpPr>
          <p:nvPr>
            <p:ph idx="1"/>
          </p:nvPr>
        </p:nvSpPr>
        <p:spPr>
          <a:xfrm>
            <a:off x="643467" y="2096063"/>
            <a:ext cx="3361498" cy="4028512"/>
          </a:xfrm>
        </p:spPr>
        <p:txBody>
          <a:bodyPr>
            <a:normAutofit fontScale="92500"/>
          </a:bodyPr>
          <a:lstStyle/>
          <a:p>
            <a:r>
              <a:rPr lang="en-GB" sz="1400" dirty="0"/>
              <a:t>77 Individuals</a:t>
            </a:r>
          </a:p>
          <a:p>
            <a:r>
              <a:rPr lang="en-US" sz="1800" dirty="0">
                <a:effectLst/>
                <a:latin typeface="Calibri" panose="020F0502020204030204" pitchFamily="34" charset="0"/>
                <a:ea typeface="Times New Roman" panose="02020603050405020304" pitchFamily="18" charset="0"/>
              </a:rPr>
              <a:t>The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instances</a:t>
            </a:r>
            <a:r>
              <a:rPr lang="en-US" sz="1800" spc="-6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 the relationships</a:t>
            </a:r>
            <a:r>
              <a:rPr lang="en-US" sz="1800" spc="-3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with</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and</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object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properties</a:t>
            </a:r>
            <a:r>
              <a:rPr lang="en-US" sz="1800" spc="-5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are</a:t>
            </a:r>
            <a:r>
              <a:rPr lang="en-US" sz="1800" spc="-9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called</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individuals. Individuals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which</a:t>
            </a:r>
            <a:r>
              <a:rPr lang="en-US" sz="1800" spc="-10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share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common</a:t>
            </a:r>
            <a:r>
              <a:rPr lang="en-US" sz="1800" spc="-10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characteristics</a:t>
            </a:r>
            <a:r>
              <a:rPr lang="en-US" sz="1800" spc="-1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are</a:t>
            </a:r>
            <a:r>
              <a:rPr lang="en-US" sz="1800" spc="-10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categorized</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a:t>
            </a:r>
            <a:r>
              <a:rPr lang="en-US" sz="1800" spc="-1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members</a:t>
            </a:r>
            <a:r>
              <a:rPr lang="en-US" sz="1800" spc="-9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 a</a:t>
            </a:r>
            <a:r>
              <a:rPr lang="en-US" sz="1800" spc="-14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a:t>
            </a:r>
            <a:r>
              <a:rPr lang="en-US" sz="1800" spc="-1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For instance,</a:t>
            </a:r>
            <a:r>
              <a:rPr lang="en-US" sz="1800" spc="-1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name of student is an</a:t>
            </a:r>
            <a:r>
              <a:rPr lang="en-US" sz="1800" spc="-15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individual</a:t>
            </a:r>
            <a:r>
              <a:rPr lang="en-US" sz="1800" spc="-1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12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1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student with</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all</a:t>
            </a:r>
            <a:r>
              <a:rPr lang="en-US" sz="1800" spc="-15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13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a:t>
            </a:r>
            <a:r>
              <a:rPr lang="en-US" sz="1800" spc="-1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and</a:t>
            </a:r>
            <a:r>
              <a:rPr lang="en-US" sz="1800" spc="-15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object</a:t>
            </a:r>
            <a:r>
              <a:rPr lang="en-US" sz="1800" spc="-1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properties of the Ontology created for the</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application.</a:t>
            </a:r>
            <a:endParaRPr lang="en-GB" sz="1800" dirty="0">
              <a:effectLst/>
              <a:latin typeface="Times New Roman" panose="02020603050405020304" pitchFamily="18" charset="0"/>
              <a:ea typeface="Times New Roman" panose="02020603050405020304" pitchFamily="18" charset="0"/>
            </a:endParaRPr>
          </a:p>
          <a:p>
            <a:endParaRPr lang="en-GB" sz="1400" dirty="0"/>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3823BE-737A-40C1-B134-95369A82C0BE}"/>
              </a:ext>
            </a:extLst>
          </p:cNvPr>
          <p:cNvPicPr>
            <a:picLocks noChangeAspect="1"/>
          </p:cNvPicPr>
          <p:nvPr/>
        </p:nvPicPr>
        <p:blipFill>
          <a:blip r:embed="rId3"/>
          <a:stretch>
            <a:fillRect/>
          </a:stretch>
        </p:blipFill>
        <p:spPr>
          <a:xfrm>
            <a:off x="4823972" y="799816"/>
            <a:ext cx="6565716" cy="5143784"/>
          </a:xfrm>
          <a:prstGeom prst="rect">
            <a:avLst/>
          </a:prstGeom>
        </p:spPr>
      </p:pic>
    </p:spTree>
    <p:extLst>
      <p:ext uri="{BB962C8B-B14F-4D97-AF65-F5344CB8AC3E}">
        <p14:creationId xmlns:p14="http://schemas.microsoft.com/office/powerpoint/2010/main" val="1360217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TotalTime>
  <Words>778</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Rockwell</vt:lpstr>
      <vt:lpstr>Times New Roman</vt:lpstr>
      <vt:lpstr>Damask</vt:lpstr>
      <vt:lpstr>University search application using Semantic Data technologies </vt:lpstr>
      <vt:lpstr>Introduction</vt:lpstr>
      <vt:lpstr>Design and workflow </vt:lpstr>
      <vt:lpstr>Classes and Subclasses</vt:lpstr>
      <vt:lpstr>Object Properties</vt:lpstr>
      <vt:lpstr>Data properties</vt:lpstr>
      <vt:lpstr>Ontology Metrics</vt:lpstr>
      <vt:lpstr>PowerPoint Presentation</vt:lpstr>
      <vt:lpstr>Instances</vt:lpstr>
      <vt:lpstr>Evaluation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search application using Semantic Data technologies </dc:title>
  <dc:creator>Prathyusha Devabhakthini</dc:creator>
  <cp:lastModifiedBy>Prathyusha Devabhakthini</cp:lastModifiedBy>
  <cp:revision>1</cp:revision>
  <dcterms:created xsi:type="dcterms:W3CDTF">2021-11-25T15:16:10Z</dcterms:created>
  <dcterms:modified xsi:type="dcterms:W3CDTF">2021-11-25T16:20:47Z</dcterms:modified>
</cp:coreProperties>
</file>