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588" autoAdjust="0"/>
    <p:restoredTop sz="94624" autoAdjust="0"/>
  </p:normalViewPr>
  <p:slideViewPr>
    <p:cSldViewPr>
      <p:cViewPr varScale="1">
        <p:scale>
          <a:sx n="73" d="100"/>
          <a:sy n="73" d="100"/>
        </p:scale>
        <p:origin x="-19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1D83-E9ED-4947-9872-A7BDEB0D034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2D59-6BDA-4DF0-8740-C0D5AFA99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571472" y="428604"/>
            <a:ext cx="1357322" cy="5715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28596" y="1214422"/>
            <a:ext cx="1643074" cy="15001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Welcome Screen to Print Application, Developer Name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71472" y="3000372"/>
            <a:ext cx="1428760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Drive Menu comprising 3 Application options 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535753" y="4214818"/>
            <a:ext cx="1464479" cy="20717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Declare Scanner object to accept Application Menu  and declare String options 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2428860" y="3929066"/>
            <a:ext cx="1785950" cy="20002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object value = 1,2,3?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 rot="5400000">
            <a:off x="1142976" y="110726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 rot="16200000" flipH="1">
            <a:off x="1125116" y="2839636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 rot="5400000">
            <a:off x="1134047" y="4063013"/>
            <a:ext cx="285752" cy="17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 flipV="1">
            <a:off x="1785918" y="4929198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</p:cNvCxnSpPr>
          <p:nvPr/>
        </p:nvCxnSpPr>
        <p:spPr>
          <a:xfrm rot="5400000" flipH="1">
            <a:off x="2518159" y="5125654"/>
            <a:ext cx="71436" cy="1535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28860" y="6072206"/>
            <a:ext cx="5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85984" y="5072074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Flowchart: Decision 31"/>
          <p:cNvSpPr/>
          <p:nvPr/>
        </p:nvSpPr>
        <p:spPr>
          <a:xfrm>
            <a:off x="2571736" y="2571744"/>
            <a:ext cx="2000264" cy="1071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object=1?</a:t>
            </a:r>
            <a:endParaRPr lang="en-US" dirty="0"/>
          </a:p>
        </p:txBody>
      </p:sp>
      <p:sp>
        <p:nvSpPr>
          <p:cNvPr id="33" name="Flowchart: Decision 32"/>
          <p:cNvSpPr/>
          <p:nvPr/>
        </p:nvSpPr>
        <p:spPr>
          <a:xfrm>
            <a:off x="4643438" y="4357694"/>
            <a:ext cx="1357322" cy="1071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object=2?</a:t>
            </a:r>
            <a:endParaRPr lang="en-US" dirty="0"/>
          </a:p>
        </p:txBody>
      </p:sp>
      <p:sp>
        <p:nvSpPr>
          <p:cNvPr id="34" name="Flowchart: Decision 33"/>
          <p:cNvSpPr/>
          <p:nvPr/>
        </p:nvSpPr>
        <p:spPr>
          <a:xfrm>
            <a:off x="4214810" y="5786454"/>
            <a:ext cx="1857388" cy="857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</a:t>
            </a:r>
            <a:r>
              <a:rPr lang="en-IN" dirty="0" smtClean="0"/>
              <a:t>s object=3?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0" idx="0"/>
            <a:endCxn id="32" idx="2"/>
          </p:cNvCxnSpPr>
          <p:nvPr/>
        </p:nvCxnSpPr>
        <p:spPr>
          <a:xfrm rot="5400000" flipH="1" flipV="1">
            <a:off x="3303975" y="3661174"/>
            <a:ext cx="285752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0"/>
            <a:endCxn id="33" idx="1"/>
          </p:cNvCxnSpPr>
          <p:nvPr/>
        </p:nvCxnSpPr>
        <p:spPr>
          <a:xfrm rot="16200000" flipH="1">
            <a:off x="3500429" y="3750471"/>
            <a:ext cx="964413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0"/>
            <a:endCxn id="34" idx="0"/>
          </p:cNvCxnSpPr>
          <p:nvPr/>
        </p:nvCxnSpPr>
        <p:spPr>
          <a:xfrm rot="16200000" flipH="1">
            <a:off x="3303975" y="3946926"/>
            <a:ext cx="1857388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57488" y="45005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00496" y="4500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44" name="Flowchart: Process 43"/>
          <p:cNvSpPr/>
          <p:nvPr/>
        </p:nvSpPr>
        <p:spPr>
          <a:xfrm>
            <a:off x="2357422" y="642918"/>
            <a:ext cx="1714512" cy="11430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 files in root directory will be displayed in ascending order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2" idx="0"/>
            <a:endCxn id="44" idx="2"/>
          </p:cNvCxnSpPr>
          <p:nvPr/>
        </p:nvCxnSpPr>
        <p:spPr>
          <a:xfrm rot="16200000" flipV="1">
            <a:off x="3000364" y="2000240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2"/>
            <a:endCxn id="7" idx="3"/>
          </p:cNvCxnSpPr>
          <p:nvPr/>
        </p:nvCxnSpPr>
        <p:spPr>
          <a:xfrm rot="5400000">
            <a:off x="1768059" y="2018099"/>
            <a:ext cx="1678793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6786578" y="5929330"/>
            <a:ext cx="1571636" cy="5000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34" idx="3"/>
            <a:endCxn id="55" idx="1"/>
          </p:cNvCxnSpPr>
          <p:nvPr/>
        </p:nvCxnSpPr>
        <p:spPr>
          <a:xfrm flipV="1">
            <a:off x="6072198" y="6179363"/>
            <a:ext cx="71438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4786314" y="2428868"/>
            <a:ext cx="1571636" cy="1357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Business Operations comprising 4 options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33" idx="0"/>
            <a:endCxn id="58" idx="2"/>
          </p:cNvCxnSpPr>
          <p:nvPr/>
        </p:nvCxnSpPr>
        <p:spPr>
          <a:xfrm rot="5400000" flipH="1" flipV="1">
            <a:off x="5161363" y="3946926"/>
            <a:ext cx="571504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4429124" y="285728"/>
            <a:ext cx="1571636" cy="17859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Declare Scanner object to accept Business  Operations  and declare String options 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8" idx="0"/>
            <a:endCxn id="62" idx="2"/>
          </p:cNvCxnSpPr>
          <p:nvPr/>
        </p:nvCxnSpPr>
        <p:spPr>
          <a:xfrm rot="16200000" flipV="1">
            <a:off x="5214942" y="2071678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6572264" y="285728"/>
            <a:ext cx="1785950" cy="17145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object value = 1,2,3,4?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66" idx="1"/>
          </p:cNvCxnSpPr>
          <p:nvPr/>
        </p:nvCxnSpPr>
        <p:spPr>
          <a:xfrm>
            <a:off x="5429256" y="1071546"/>
            <a:ext cx="114300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2"/>
          </p:cNvCxnSpPr>
          <p:nvPr/>
        </p:nvCxnSpPr>
        <p:spPr>
          <a:xfrm rot="5400000">
            <a:off x="6661562" y="1696629"/>
            <a:ext cx="500067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15206" y="22145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US" dirty="0"/>
          </a:p>
        </p:txBody>
      </p:sp>
      <p:sp>
        <p:nvSpPr>
          <p:cNvPr id="72" name="Flowchart: Decision 71"/>
          <p:cNvSpPr/>
          <p:nvPr/>
        </p:nvSpPr>
        <p:spPr>
          <a:xfrm>
            <a:off x="6858016" y="2643182"/>
            <a:ext cx="1571636" cy="857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object=1?</a:t>
            </a:r>
            <a:endParaRPr lang="en-US" dirty="0"/>
          </a:p>
        </p:txBody>
      </p:sp>
      <p:sp>
        <p:nvSpPr>
          <p:cNvPr id="73" name="Flowchart: Decision 72"/>
          <p:cNvSpPr/>
          <p:nvPr/>
        </p:nvSpPr>
        <p:spPr>
          <a:xfrm>
            <a:off x="7358082" y="3714752"/>
            <a:ext cx="1214446" cy="857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object=2?</a:t>
            </a:r>
            <a:endParaRPr lang="en-US" dirty="0"/>
          </a:p>
        </p:txBody>
      </p:sp>
      <p:sp>
        <p:nvSpPr>
          <p:cNvPr id="74" name="Flowchart: Decision 73"/>
          <p:cNvSpPr/>
          <p:nvPr/>
        </p:nvSpPr>
        <p:spPr>
          <a:xfrm>
            <a:off x="6357950" y="4286256"/>
            <a:ext cx="1357322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object=3?</a:t>
            </a:r>
            <a:endParaRPr lang="en-US" dirty="0"/>
          </a:p>
        </p:txBody>
      </p:sp>
      <p:sp>
        <p:nvSpPr>
          <p:cNvPr id="75" name="Flowchart: Decision 74"/>
          <p:cNvSpPr/>
          <p:nvPr/>
        </p:nvSpPr>
        <p:spPr>
          <a:xfrm>
            <a:off x="7715272" y="4643446"/>
            <a:ext cx="1214446" cy="1071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object=4?</a:t>
            </a:r>
            <a:endParaRPr lang="en-US" dirty="0"/>
          </a:p>
        </p:txBody>
      </p:sp>
      <p:cxnSp>
        <p:nvCxnSpPr>
          <p:cNvPr id="105" name="Straight Arrow Connector 104"/>
          <p:cNvCxnSpPr>
            <a:endCxn id="72" idx="1"/>
          </p:cNvCxnSpPr>
          <p:nvPr/>
        </p:nvCxnSpPr>
        <p:spPr>
          <a:xfrm>
            <a:off x="5929322" y="2857496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74" idx="0"/>
          </p:cNvCxnSpPr>
          <p:nvPr/>
        </p:nvCxnSpPr>
        <p:spPr>
          <a:xfrm rot="16200000" flipH="1">
            <a:off x="5947181" y="3196826"/>
            <a:ext cx="1571636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357950" y="2786058"/>
            <a:ext cx="150019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6200000" flipH="1">
            <a:off x="6036479" y="3036091"/>
            <a:ext cx="214314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6578" y="350043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114" name="Flowchart: Process 113"/>
          <p:cNvSpPr/>
          <p:nvPr/>
        </p:nvSpPr>
        <p:spPr>
          <a:xfrm>
            <a:off x="8286776" y="1428736"/>
            <a:ext cx="857224" cy="10715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file in directory</a:t>
            </a:r>
            <a:endParaRPr lang="en-US" dirty="0"/>
          </a:p>
        </p:txBody>
      </p:sp>
      <p:cxnSp>
        <p:nvCxnSpPr>
          <p:cNvPr id="118" name="Straight Arrow Connector 117"/>
          <p:cNvCxnSpPr>
            <a:endCxn id="114" idx="2"/>
          </p:cNvCxnSpPr>
          <p:nvPr/>
        </p:nvCxnSpPr>
        <p:spPr>
          <a:xfrm rot="5400000" flipH="1" flipV="1">
            <a:off x="8536801" y="2536033"/>
            <a:ext cx="214314" cy="14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4" idx="0"/>
          </p:cNvCxnSpPr>
          <p:nvPr/>
        </p:nvCxnSpPr>
        <p:spPr>
          <a:xfrm rot="5400000" flipH="1" flipV="1">
            <a:off x="8108173" y="821505"/>
            <a:ext cx="1214446" cy="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0800000" flipV="1">
            <a:off x="6000760" y="214290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2" idx="3"/>
          </p:cNvCxnSpPr>
          <p:nvPr/>
        </p:nvCxnSpPr>
        <p:spPr>
          <a:xfrm flipV="1">
            <a:off x="8429652" y="2571744"/>
            <a:ext cx="21431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Process 125"/>
          <p:cNvSpPr/>
          <p:nvPr/>
        </p:nvSpPr>
        <p:spPr>
          <a:xfrm>
            <a:off x="8501090" y="2857496"/>
            <a:ext cx="642910" cy="12858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 file</a:t>
            </a:r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8143900" y="3643314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Process 134"/>
          <p:cNvSpPr/>
          <p:nvPr/>
        </p:nvSpPr>
        <p:spPr>
          <a:xfrm>
            <a:off x="5857884" y="5357826"/>
            <a:ext cx="92869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 file</a:t>
            </a:r>
            <a:endParaRPr lang="en-US" dirty="0"/>
          </a:p>
        </p:txBody>
      </p:sp>
      <p:cxnSp>
        <p:nvCxnSpPr>
          <p:cNvPr id="137" name="Straight Arrow Connector 136"/>
          <p:cNvCxnSpPr>
            <a:endCxn id="135" idx="0"/>
          </p:cNvCxnSpPr>
          <p:nvPr/>
        </p:nvCxnSpPr>
        <p:spPr>
          <a:xfrm rot="5400000">
            <a:off x="6304372" y="5018496"/>
            <a:ext cx="35719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75" idx="2"/>
          </p:cNvCxnSpPr>
          <p:nvPr/>
        </p:nvCxnSpPr>
        <p:spPr>
          <a:xfrm rot="16200000" flipH="1">
            <a:off x="7983164" y="6054346"/>
            <a:ext cx="1000132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 flipV="1">
            <a:off x="214282" y="6643710"/>
            <a:ext cx="84296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 flipH="1" flipV="1">
            <a:off x="-1464499" y="5179219"/>
            <a:ext cx="33575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7" idx="1"/>
          </p:cNvCxnSpPr>
          <p:nvPr/>
        </p:nvCxnSpPr>
        <p:spPr>
          <a:xfrm flipV="1">
            <a:off x="285720" y="3464719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" idx="1"/>
          </p:cNvCxnSpPr>
          <p:nvPr/>
        </p:nvCxnSpPr>
        <p:spPr>
          <a:xfrm flipV="1">
            <a:off x="214282" y="3464719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14</cp:revision>
  <dcterms:created xsi:type="dcterms:W3CDTF">2020-10-03T18:39:04Z</dcterms:created>
  <dcterms:modified xsi:type="dcterms:W3CDTF">2020-10-03T20:36:10Z</dcterms:modified>
</cp:coreProperties>
</file>