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75C32E-1F5C-446E-B181-EA5D729888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5F8A07-3592-4697-93CE-AD90990EAE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17-11-2023 14:55:26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6F8649C8-043C-4873-A628-95AEB681A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57162"/>
            <a:ext cx="114490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Table" id="3" name="slide3">
            <a:extLst>
              <a:ext uri="{FF2B5EF4-FFF2-40B4-BE49-F238E27FC236}">
                <a16:creationId xmlns:a16="http://schemas.microsoft.com/office/drawing/2014/main" id="{D48D1718-F360-42D7-AB09-9AC1B4699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1976437"/>
            <a:ext cx="3448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Indicator" id="4" name="slide4">
            <a:extLst>
              <a:ext uri="{FF2B5EF4-FFF2-40B4-BE49-F238E27FC236}">
                <a16:creationId xmlns:a16="http://schemas.microsoft.com/office/drawing/2014/main" id="{F3572A0C-90AE-4DC3-85C2-C873DBD43E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1319212"/>
            <a:ext cx="2419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Chart" id="5" name="slide5">
            <a:extLst>
              <a:ext uri="{FF2B5EF4-FFF2-40B4-BE49-F238E27FC236}">
                <a16:creationId xmlns:a16="http://schemas.microsoft.com/office/drawing/2014/main" id="{F4CF74ED-4BE6-4CB3-B232-5F9D41136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90512"/>
            <a:ext cx="84486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70957340-5A14-4E21-B5E7-67867E9CE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62000"/>
            <a:ext cx="11049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2023-11-17T09:25:28Z</dcterms:created>
  <dcterms:modified xsi:type="dcterms:W3CDTF">2023-11-17T09:25:28Z</dcterms:modified>
</cp:coreProperties>
</file>