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1480" l="0" r="4498" t="1336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3701" l="2714" r="2705" t="13569"/>
          <a:stretch/>
        </p:blipFill>
        <p:spPr>
          <a:xfrm>
            <a:off x="0" y="-403950"/>
            <a:ext cx="9144000" cy="576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12716" l="-1940" r="1940" t="13094"/>
          <a:stretch/>
        </p:blipFill>
        <p:spPr>
          <a:xfrm>
            <a:off x="0" y="0"/>
            <a:ext cx="8991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16686" l="0" r="0" t="13548"/>
          <a:stretch/>
        </p:blipFill>
        <p:spPr>
          <a:xfrm>
            <a:off x="-76200" y="0"/>
            <a:ext cx="92201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 b="15093" l="0" r="2666" t="1337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 rotWithShape="1">
          <a:blip r:embed="rId3">
            <a:alphaModFix/>
          </a:blip>
          <a:srcRect b="18009" l="-2889" r="2889" t="13824"/>
          <a:stretch/>
        </p:blipFill>
        <p:spPr>
          <a:xfrm>
            <a:off x="0" y="247875"/>
            <a:ext cx="8991600" cy="464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13258" l="0" r="0" t="1393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 rotWithShape="1">
          <a:blip r:embed="rId3">
            <a:alphaModFix/>
          </a:blip>
          <a:srcRect b="14671" l="0" r="0" t="2378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