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a:t>
            </a:r>
            <a:r>
              <a:rPr lang="en-GB" sz="2400" dirty="0"/>
              <a:t> DEVADHARSHINI.S</a:t>
            </a:r>
            <a:endParaRPr lang="en-US" sz="2400" dirty="0"/>
          </a:p>
          <a:p>
            <a:r>
              <a:rPr lang="en-US" sz="2400" dirty="0"/>
              <a:t>REGISTER NO:</a:t>
            </a:r>
            <a:r>
              <a:rPr lang="en-GB" sz="2400" dirty="0"/>
              <a:t> 312220321</a:t>
            </a:r>
            <a:endParaRPr lang="en-US" sz="2400" dirty="0"/>
          </a:p>
          <a:p>
            <a:r>
              <a:rPr lang="en-US" sz="2400" dirty="0"/>
              <a:t>DEPARTMENT:</a:t>
            </a:r>
            <a:r>
              <a:rPr lang="en-GB" sz="2400" dirty="0"/>
              <a:t> B.COM CA (COMPUTER APPLICATION)</a:t>
            </a:r>
            <a:endParaRPr lang="en-US" sz="2400" dirty="0"/>
          </a:p>
          <a:p>
            <a:r>
              <a:rPr lang="en-US" sz="2400" dirty="0"/>
              <a:t>COLLEGE</a:t>
            </a:r>
            <a:r>
              <a:rPr lang="en-GB" sz="2400"/>
              <a:t>: JEPPIAAR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F2CEEFD-AB0D-D879-3C99-6EC1BD79DDF2}"/>
              </a:ext>
            </a:extLst>
          </p:cNvPr>
          <p:cNvSpPr txBox="1"/>
          <p:nvPr/>
        </p:nvSpPr>
        <p:spPr>
          <a:xfrm>
            <a:off x="2586468" y="2558075"/>
            <a:ext cx="6276341" cy="1206000"/>
          </a:xfrm>
          <a:prstGeom prst="rect">
            <a:avLst/>
          </a:prstGeom>
          <a:noFill/>
        </p:spPr>
        <p:txBody>
          <a:bodyPr wrap="square">
            <a:spAutoFit/>
          </a:bodyPr>
          <a:lstStyle/>
          <a:p>
            <a:r>
              <a:rPr lang="en-US" dirty="0"/>
              <a:t>Modeling employee performance analysis in Excel</a:t>
            </a:r>
            <a:r>
              <a:rPr lang="en-GB" dirty="0"/>
              <a:t> </a:t>
            </a:r>
            <a:r>
              <a:rPr lang="en-US" dirty="0"/>
              <a:t> entails developing a structured framework to evaluate, forecast, and enhance employee performance. This approach involves using statistical models, scenario analysis, and decision-making tools.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86865DB8-C6B8-AA1F-828A-066F5BEB1BB4}"/>
              </a:ext>
            </a:extLst>
          </p:cNvPr>
          <p:cNvSpPr txBox="1"/>
          <p:nvPr/>
        </p:nvSpPr>
        <p:spPr>
          <a:xfrm>
            <a:off x="3052153" y="2003623"/>
            <a:ext cx="6104304" cy="3416320"/>
          </a:xfrm>
          <a:prstGeom prst="rect">
            <a:avLst/>
          </a:prstGeom>
          <a:noFill/>
        </p:spPr>
        <p:txBody>
          <a:bodyPr wrap="square">
            <a:spAutoFit/>
          </a:bodyPr>
          <a:lstStyle/>
          <a:p>
            <a:r>
              <a:rPr lang="en-US" dirty="0"/>
              <a:t>Development and Growth Recommendations:</a:t>
            </a:r>
            <a:endParaRPr lang="en-GB" dirty="0"/>
          </a:p>
          <a:p>
            <a:pPr marL="342900" indent="-342900">
              <a:buAutoNum type="arabicPeriod"/>
            </a:pPr>
            <a:r>
              <a:rPr lang="en-US" dirty="0"/>
              <a:t>Training: Enhance skills in sales techniques and product knowledge.</a:t>
            </a:r>
            <a:endParaRPr lang="en-GB" dirty="0"/>
          </a:p>
          <a:p>
            <a:pPr marL="342900" indent="-342900">
              <a:buAutoNum type="arabicPeriod"/>
            </a:pPr>
            <a:r>
              <a:rPr lang="en-US" dirty="0"/>
              <a:t>2. Coaching: Improve communication and presentation abilities.</a:t>
            </a:r>
            <a:endParaRPr lang="en-GB" dirty="0"/>
          </a:p>
          <a:p>
            <a:pPr marL="342900" indent="-342900">
              <a:buAutoNum type="arabicPeriod"/>
            </a:pPr>
            <a:r>
              <a:rPr lang="en-US" dirty="0"/>
              <a:t>3. Mentorship:</a:t>
            </a:r>
            <a:r>
              <a:rPr lang="en-GB" dirty="0"/>
              <a:t> </a:t>
            </a:r>
            <a:r>
              <a:rPr lang="en-US" dirty="0"/>
              <a:t>Focus on leadership skills and time manage</a:t>
            </a:r>
            <a:r>
              <a:rPr lang="en-GB" dirty="0"/>
              <a:t>me</a:t>
            </a:r>
            <a:r>
              <a:rPr lang="en-US" dirty="0"/>
              <a:t>nt.</a:t>
            </a:r>
            <a:r>
              <a:rPr lang="en-GB" dirty="0"/>
              <a:t> </a:t>
            </a:r>
            <a:r>
              <a:rPr lang="en-US" dirty="0"/>
              <a:t>Goal Setting and Tracking</a:t>
            </a:r>
            <a:endParaRPr lang="en-GB" dirty="0"/>
          </a:p>
          <a:p>
            <a:pPr marL="342900" indent="-342900">
              <a:buAutoNum type="arabicPeriod"/>
            </a:pPr>
            <a:r>
              <a:rPr lang="en-US" dirty="0"/>
              <a:t>Visual</a:t>
            </a:r>
            <a:r>
              <a:rPr lang="en-GB" dirty="0" err="1"/>
              <a:t>ization</a:t>
            </a:r>
            <a:r>
              <a:rPr lang="en-US" dirty="0"/>
              <a:t>:- Performance metrics and projected scores are illustrated on a radar chart.- Progress towards goals is monitored using a gauge chart.- Development recommendations are presented in a table with actionable links.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0509A0-CFA0-6FF6-0EA8-79AEC086E578}"/>
              </a:ext>
            </a:extLst>
          </p:cNvPr>
          <p:cNvSpPr txBox="1"/>
          <p:nvPr/>
        </p:nvSpPr>
        <p:spPr>
          <a:xfrm>
            <a:off x="2529729" y="1829722"/>
            <a:ext cx="6431823" cy="2031325"/>
          </a:xfrm>
          <a:prstGeom prst="rect">
            <a:avLst/>
          </a:prstGeom>
          <a:noFill/>
        </p:spPr>
        <p:txBody>
          <a:bodyPr wrap="square">
            <a:spAutoFit/>
          </a:bodyPr>
          <a:lstStyle/>
          <a:p>
            <a:r>
              <a:rPr lang="en-US" dirty="0"/>
              <a:t>The employee performance analysis project in Excel has created an automated system that evaluates employee performance, highlights areas for improvement, and offers data-driven development recommendations. With the Excel dashboard and automated calculations, accuracy and efficiency in performance assessments have significantly improved, allowing the HR department to make well-informed decisions.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5A68DAE-34E9-995C-3E0D-35FB29A8EA11}"/>
              </a:ext>
            </a:extLst>
          </p:cNvPr>
          <p:cNvSpPr txBox="1"/>
          <p:nvPr/>
        </p:nvSpPr>
        <p:spPr>
          <a:xfrm>
            <a:off x="2151953" y="2782669"/>
            <a:ext cx="6485512" cy="2585323"/>
          </a:xfrm>
          <a:prstGeom prst="rect">
            <a:avLst/>
          </a:prstGeom>
          <a:noFill/>
        </p:spPr>
        <p:txBody>
          <a:bodyPr wrap="square">
            <a:spAutoFit/>
          </a:bodyPr>
          <a:lstStyle/>
          <a:p>
            <a:pPr marL="285750" indent="-285750">
              <a:buFont typeface="Arial" panose="020B0604020202020204" pitchFamily="34" charset="0"/>
              <a:buChar char="•"/>
            </a:pPr>
            <a:r>
              <a:rPr lang="en-US" dirty="0"/>
              <a:t>Gather and unify employee data and performance metrics.</a:t>
            </a:r>
            <a:endParaRPr lang="en-GB" dirty="0"/>
          </a:p>
          <a:p>
            <a:pPr marL="285750" indent="-285750">
              <a:buFont typeface="Arial" panose="020B0604020202020204" pitchFamily="34" charset="0"/>
              <a:buChar char="•"/>
            </a:pPr>
            <a:r>
              <a:rPr lang="en-US" dirty="0"/>
              <a:t> Create a detailed Excel dashboard for performance analysis.</a:t>
            </a:r>
            <a:endParaRPr lang="en-GB" dirty="0"/>
          </a:p>
          <a:p>
            <a:pPr marL="285750" indent="-285750">
              <a:buFont typeface="Arial" panose="020B0604020202020204" pitchFamily="34" charset="0"/>
              <a:buChar char="•"/>
            </a:pPr>
            <a:r>
              <a:rPr lang="en-GB" dirty="0"/>
              <a:t>want to create an Excel-based tool to assess and evaluate employee performance metrics, including:</a:t>
            </a:r>
          </a:p>
          <a:p>
            <a:r>
              <a:rPr lang="en-GB" dirty="0"/>
              <a:t>     - Job Knowledge and Skills
     - Quality of Work
     - Communication and Teamwork
     - Adaptability and Problem-Solving
     - Overall Performance Rating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507807"/>
            <a:ext cx="7924800" cy="5262979"/>
          </a:xfrm>
          <a:prstGeom prst="rect">
            <a:avLst/>
          </a:prstGeom>
          <a:noFill/>
        </p:spPr>
        <p:txBody>
          <a:bodyPr wrap="square" rtlCol="0">
            <a:spAutoFit/>
          </a:bodyPr>
          <a:lstStyle/>
          <a:p>
            <a:pPr algn="l"/>
            <a:r>
              <a:rPr lang="en-GB" sz="2400" dirty="0">
                <a:latin typeface="Times New Roman" panose="02020603050405020304" pitchFamily="18" charset="0"/>
                <a:cs typeface="Times New Roman" panose="02020603050405020304" pitchFamily="18" charset="0"/>
              </a:rPr>
              <a:t>Objective:
• Develop an Excel-based dashboard to analyse and assess employee performance, offering insights for data-driven decisions regarding development, growth, and resource allocation.</a:t>
            </a:r>
          </a:p>
          <a:p>
            <a:pPr algn="l"/>
            <a:endParaRPr lang="en-GB" sz="2400" dirty="0">
              <a:latin typeface="Times New Roman" panose="02020603050405020304" pitchFamily="18" charset="0"/>
              <a:cs typeface="Times New Roman" panose="02020603050405020304" pitchFamily="18" charset="0"/>
            </a:endParaRPr>
          </a:p>
          <a:p>
            <a:pPr algn="l"/>
            <a:r>
              <a:rPr lang="en-GB" sz="2400" dirty="0">
                <a:latin typeface="Times New Roman" panose="02020603050405020304" pitchFamily="18" charset="0"/>
                <a:cs typeface="Times New Roman" panose="02020603050405020304" pitchFamily="18" charset="0"/>
              </a:rPr>
              <a:t>Scope:
1. Design an intuitive Excel template for data entry and analysis.
2. Implement formulas and calculations for performance scoring and weighting.
3. Create visual representations (charts, graphs, tables) to highlight performance trends and insights.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6247739-B4BF-1948-4DBE-DACAB24D7976}"/>
              </a:ext>
            </a:extLst>
          </p:cNvPr>
          <p:cNvSpPr txBox="1"/>
          <p:nvPr/>
        </p:nvSpPr>
        <p:spPr>
          <a:xfrm>
            <a:off x="730997" y="1648658"/>
            <a:ext cx="8622553" cy="4247317"/>
          </a:xfrm>
          <a:prstGeom prst="rect">
            <a:avLst/>
          </a:prstGeom>
          <a:noFill/>
        </p:spPr>
        <p:txBody>
          <a:bodyPr wrap="square">
            <a:spAutoFit/>
          </a:bodyPr>
          <a:lstStyle/>
          <a:p>
            <a:r>
              <a:rPr lang="en-US" dirty="0"/>
              <a:t>The end users for an Employee Performance Analysis tool using Excel might include</a:t>
            </a:r>
            <a:r>
              <a:rPr lang="en-GB" dirty="0"/>
              <a:t>:</a:t>
            </a:r>
          </a:p>
          <a:p>
            <a:r>
              <a:rPr lang="en-US" dirty="0"/>
              <a:t>1. HR Managers: Oversee and manage employee performance, development, and career progression.</a:t>
            </a:r>
            <a:endParaRPr lang="en-GB" dirty="0"/>
          </a:p>
          <a:p>
            <a:r>
              <a:rPr lang="en-US" dirty="0"/>
              <a:t>2. Supervisors/Team Leads: Directly supervise employees, provide feedback, and conduct performance evaluations.</a:t>
            </a:r>
            <a:endParaRPr lang="en-GB" dirty="0"/>
          </a:p>
          <a:p>
            <a:r>
              <a:rPr lang="en-US" dirty="0"/>
              <a:t>3. Department Heads: Manage multiple teams, allocate resources, and make strategic decisions.</a:t>
            </a:r>
            <a:endParaRPr lang="en-GB" dirty="0"/>
          </a:p>
          <a:p>
            <a:r>
              <a:rPr lang="en-US" dirty="0"/>
              <a:t>4. Talent Development Specialists: Focus on employee development, training, and planning for future roles.</a:t>
            </a:r>
            <a:endParaRPr lang="en-GB" dirty="0"/>
          </a:p>
          <a:p>
            <a:r>
              <a:rPr lang="en-US" dirty="0"/>
              <a:t>5. Business Analysts: Examine data to guide business decisions, identify trends, and improve processes.</a:t>
            </a:r>
            <a:endParaRPr lang="en-GB" dirty="0"/>
          </a:p>
          <a:p>
            <a:r>
              <a:rPr lang="en-US" dirty="0"/>
              <a:t>6. Executive Leadership: Make high-level strategic decisions, manage resource allocation, and monitor overall company performance.</a:t>
            </a:r>
            <a:endParaRPr lang="en-GB" dirty="0"/>
          </a:p>
          <a:p>
            <a:r>
              <a:rPr lang="en-US" dirty="0"/>
              <a:t>7. Employees: Review their own performance data, set personal goals, and track their progress.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9C89F59-8FB0-2598-608A-E3B918011272}"/>
              </a:ext>
            </a:extLst>
          </p:cNvPr>
          <p:cNvSpPr txBox="1"/>
          <p:nvPr/>
        </p:nvSpPr>
        <p:spPr>
          <a:xfrm>
            <a:off x="3037322" y="2902449"/>
            <a:ext cx="6952620" cy="2308324"/>
          </a:xfrm>
          <a:prstGeom prst="rect">
            <a:avLst/>
          </a:prstGeom>
          <a:noFill/>
        </p:spPr>
        <p:txBody>
          <a:bodyPr wrap="square">
            <a:spAutoFit/>
          </a:bodyPr>
          <a:lstStyle/>
          <a:p>
            <a:pPr algn="ctr"/>
            <a:r>
              <a:rPr lang="en-US" dirty="0"/>
              <a:t>Ease of Use:</a:t>
            </a:r>
            <a:r>
              <a:rPr lang="en-GB" dirty="0"/>
              <a:t> </a:t>
            </a:r>
          </a:p>
          <a:p>
            <a:pPr algn="ctr"/>
            <a:r>
              <a:rPr lang="en-GB" dirty="0"/>
              <a:t>•Many</a:t>
            </a:r>
            <a:r>
              <a:rPr lang="en-US" dirty="0"/>
              <a:t> organizations already use Excel, which minimizes the learning curve. It's user-friendly and familiar to most employees. Data-Driven</a:t>
            </a:r>
            <a:endParaRPr lang="en-GB" dirty="0"/>
          </a:p>
          <a:p>
            <a:pPr algn="ctr"/>
            <a:r>
              <a:rPr lang="en-US" dirty="0"/>
              <a:t>Decisions: The solution helps in making informed decisions by providing clear, data-driven insights into employee performance.</a:t>
            </a:r>
            <a:endParaRPr lang="en-GB" dirty="0"/>
          </a:p>
          <a:p>
            <a:pPr algn="ctr"/>
            <a:r>
              <a:rPr lang="en-GB" dirty="0"/>
              <a:t>•Perform Excel is an intuitive and user- friendly Excel-based solution that empowers HR managers, supervisors, and executives to make data-driven decisions on employee development, growth, and resource .</a:t>
            </a:r>
          </a:p>
        </p:txBody>
      </p:sp>
      <p:sp>
        <p:nvSpPr>
          <p:cNvPr id="11" name="TextBox 10">
            <a:extLst>
              <a:ext uri="{FF2B5EF4-FFF2-40B4-BE49-F238E27FC236}">
                <a16:creationId xmlns:a16="http://schemas.microsoft.com/office/drawing/2014/main" id="{714D7F13-86A2-E121-CC59-DA4F9FA2D729}"/>
              </a:ext>
            </a:extLst>
          </p:cNvPr>
          <p:cNvSpPr txBox="1"/>
          <p:nvPr/>
        </p:nvSpPr>
        <p:spPr>
          <a:xfrm flipV="1">
            <a:off x="2903266" y="2902448"/>
            <a:ext cx="7561257" cy="369332"/>
          </a:xfrm>
          <a:prstGeom prst="rect">
            <a:avLst/>
          </a:prstGeom>
          <a:noFill/>
        </p:spPr>
        <p:txBody>
          <a:bodyPr wrap="square" rtlCol="0">
            <a:spAutoFit/>
          </a:bodyPr>
          <a:lstStyle/>
          <a:p>
            <a:pPr algn="l"/>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1964003-01BE-9D9B-FE55-9B848DC24A48}"/>
              </a:ext>
            </a:extLst>
          </p:cNvPr>
          <p:cNvSpPr txBox="1"/>
          <p:nvPr/>
        </p:nvSpPr>
        <p:spPr>
          <a:xfrm>
            <a:off x="2043667" y="2322386"/>
            <a:ext cx="6104304" cy="2585323"/>
          </a:xfrm>
          <a:prstGeom prst="rect">
            <a:avLst/>
          </a:prstGeom>
          <a:noFill/>
        </p:spPr>
        <p:txBody>
          <a:bodyPr wrap="square">
            <a:spAutoFit/>
          </a:bodyPr>
          <a:lstStyle/>
          <a:p>
            <a:pPr marL="285750" indent="-285750">
              <a:buFont typeface="Arial" panose="020B0604020202020204" pitchFamily="34" charset="0"/>
              <a:buChar char="•"/>
            </a:pPr>
            <a:r>
              <a:rPr lang="en-US" dirty="0"/>
              <a:t>Employee ID</a:t>
            </a:r>
            <a:r>
              <a:rPr lang="en-GB" dirty="0"/>
              <a:t> </a:t>
            </a:r>
            <a:r>
              <a:rPr lang="en-US" dirty="0"/>
              <a:t>: A distinct identifier assigned to e</a:t>
            </a:r>
            <a:r>
              <a:rPr lang="en-GB" dirty="0"/>
              <a:t>ach </a:t>
            </a:r>
            <a:r>
              <a:rPr lang="en-US" dirty="0"/>
              <a:t>employee.</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US" dirty="0"/>
              <a:t>Employee Name: The name of the employee.</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US" dirty="0"/>
              <a:t>Department: The department where the employee is assigned.</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US" dirty="0"/>
              <a:t>Position: The job title or role held by the employee.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33024" y="27610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To analyse employee performance using Excel, follow these key steps. The outline provided can be adjusted according to your specific requirements.</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4EEB062-D45D-7287-C13F-3F3D1D37AEE6}"/>
              </a:ext>
            </a:extLst>
          </p:cNvPr>
          <p:cNvSpPr txBox="1"/>
          <p:nvPr/>
        </p:nvSpPr>
        <p:spPr>
          <a:xfrm>
            <a:off x="1723324" y="2291250"/>
            <a:ext cx="6214052" cy="646331"/>
          </a:xfrm>
          <a:prstGeom prst="rect">
            <a:avLst/>
          </a:prstGeom>
          <a:noFill/>
        </p:spPr>
        <p:txBody>
          <a:bodyPr wrap="square">
            <a:spAutoFit/>
          </a:bodyPr>
          <a:lstStyle/>
          <a:p>
            <a:r>
              <a:rPr lang="en-US" dirty="0"/>
              <a:t>Wow" Factor: "Excel Perform" – AI-Driven Insights into Employee Performance</a:t>
            </a:r>
            <a:r>
              <a:rPr lang="en-GB" dirty="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15</cp:revision>
  <dcterms:created xsi:type="dcterms:W3CDTF">2024-03-29T15:07:22Z</dcterms:created>
  <dcterms:modified xsi:type="dcterms:W3CDTF">2024-09-01T05:06:37Z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