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 Bold" charset="1" panose="020F0702030404030204"/>
      <p:regular r:id="rId22"/>
    </p:embeddedFont>
    <p:embeddedFont>
      <p:font typeface="Trebuchet MS Bold" charset="1" panose="020B0703020202020204"/>
      <p:regular r:id="rId24"/>
    </p:embeddedFont>
    <p:embeddedFont>
      <p:font typeface="Calibri (MS)" charset="1" panose="020F0502020204030204"/>
      <p:regular r:id="rId25"/>
    </p:embeddedFont>
    <p:embeddedFont>
      <p:font typeface="Times New Roman" charset="1" panose="02030502070405020303"/>
      <p:regular r:id="rId27"/>
    </p:embeddedFont>
    <p:embeddedFont>
      <p:font typeface="Arial Bold" charset="1" panose="020B0704020202020204"/>
      <p:regular r:id="rId29"/>
    </p:embeddedFont>
    <p:embeddedFont>
      <p:font typeface="Arial Bold Italics" charset="1" panose="020B070402020209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4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fonts/font31.fntdata" Type="http://schemas.openxmlformats.org/officeDocument/2006/relationships/font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http://b.sc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8.pn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6.png" Type="http://schemas.openxmlformats.org/officeDocument/2006/relationships/image"/><Relationship Id="rId9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3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3529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7059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117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-10800000">
            <a:off x="3874271" y="8828079"/>
            <a:ext cx="1395316" cy="1471970"/>
            <a:chOff x="0" y="0"/>
            <a:chExt cx="1860422" cy="196262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60423" cy="1962531"/>
            </a:xfrm>
            <a:custGeom>
              <a:avLst/>
              <a:gdLst/>
              <a:ahLst/>
              <a:cxnLst/>
              <a:rect r="r" b="b" t="t" l="l"/>
              <a:pathLst>
                <a:path h="1962531" w="1860423">
                  <a:moveTo>
                    <a:pt x="397891" y="0"/>
                  </a:moveTo>
                  <a:lnTo>
                    <a:pt x="1462532" y="0"/>
                  </a:lnTo>
                  <a:lnTo>
                    <a:pt x="1860423" y="981456"/>
                  </a:lnTo>
                  <a:lnTo>
                    <a:pt x="1462532" y="1962531"/>
                  </a:lnTo>
                  <a:lnTo>
                    <a:pt x="397891" y="1962531"/>
                  </a:lnTo>
                  <a:lnTo>
                    <a:pt x="0" y="981456"/>
                  </a:lnTo>
                  <a:lnTo>
                    <a:pt x="397891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53"/>
            <a:ext cx="11444400" cy="15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133333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1" id="31"/>
          <p:cNvSpPr txBox="true"/>
          <p:nvPr/>
        </p:nvSpPr>
        <p:spPr>
          <a:xfrm rot="-10800000">
            <a:off x="9054377" y="5061807"/>
            <a:ext cx="16418100" cy="70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Nandha Kumar.M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377425" y="4626881"/>
            <a:ext cx="11900100" cy="3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 NAME :M.DEVADHARSHINI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NM ID:4E30C3C13169545A2554C51338D9F87E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DEPARTMENT : </a:t>
            </a:r>
            <a:r>
              <a:rPr lang="en-US" b="true" sz="3600" u="sng">
                <a:solidFill>
                  <a:srgbClr val="0000FF"/>
                </a:solidFill>
                <a:latin typeface="Calibri (MS) Bold"/>
                <a:ea typeface="Calibri (MS) Bold"/>
                <a:cs typeface="Calibri (MS) Bold"/>
                <a:sym typeface="Calibri (MS) Bold"/>
                <a:hlinkClick r:id="rId6" tooltip="http://b.sc"/>
              </a:rPr>
              <a:t>B.SC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Information Technology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COLLEGE : KAAMADHENU ARTS AND SCIENCE COLLEGE/BHARATHIYAR UNIVERSITY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3529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7059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117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109662" y="2099570"/>
            <a:ext cx="1447224" cy="7499288"/>
            <a:chOff x="0" y="0"/>
            <a:chExt cx="1929632" cy="9999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29638" cy="9999091"/>
            </a:xfrm>
            <a:custGeom>
              <a:avLst/>
              <a:gdLst/>
              <a:ahLst/>
              <a:cxnLst/>
              <a:rect r="r" b="b" t="t" l="l"/>
              <a:pathLst>
                <a:path h="9999091" w="1929638">
                  <a:moveTo>
                    <a:pt x="0" y="0"/>
                  </a:moveTo>
                  <a:lnTo>
                    <a:pt x="1929638" y="0"/>
                  </a:lnTo>
                  <a:lnTo>
                    <a:pt x="1929638" y="9999091"/>
                  </a:lnTo>
                  <a:lnTo>
                    <a:pt x="0" y="9999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995036" y="2467974"/>
            <a:ext cx="5157363" cy="6707060"/>
          </a:xfrm>
          <a:custGeom>
            <a:avLst/>
            <a:gdLst/>
            <a:ahLst/>
            <a:cxnLst/>
            <a:rect r="r" b="b" t="t" l="l"/>
            <a:pathLst>
              <a:path h="6707060" w="5157363">
                <a:moveTo>
                  <a:pt x="0" y="0"/>
                </a:moveTo>
                <a:lnTo>
                  <a:pt x="5157363" y="0"/>
                </a:lnTo>
                <a:lnTo>
                  <a:pt x="5157363" y="6707060"/>
                </a:lnTo>
                <a:lnTo>
                  <a:pt x="0" y="6707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5" t="-2516" r="0" b="-2516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144000" y="2291198"/>
            <a:ext cx="6257493" cy="3462131"/>
          </a:xfrm>
          <a:custGeom>
            <a:avLst/>
            <a:gdLst/>
            <a:ahLst/>
            <a:cxnLst/>
            <a:rect r="r" b="b" t="t" l="l"/>
            <a:pathLst>
              <a:path h="3462131" w="6257493">
                <a:moveTo>
                  <a:pt x="0" y="0"/>
                </a:moveTo>
                <a:lnTo>
                  <a:pt x="6257493" y="0"/>
                </a:lnTo>
                <a:lnTo>
                  <a:pt x="6257493" y="3462130"/>
                </a:lnTo>
                <a:lnTo>
                  <a:pt x="0" y="34621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9911" r="0" b="-5881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143428" y="6521726"/>
            <a:ext cx="6210443" cy="3335542"/>
          </a:xfrm>
          <a:custGeom>
            <a:avLst/>
            <a:gdLst/>
            <a:ahLst/>
            <a:cxnLst/>
            <a:rect r="r" b="b" t="t" l="l"/>
            <a:pathLst>
              <a:path h="3335542" w="6210443">
                <a:moveTo>
                  <a:pt x="0" y="0"/>
                </a:moveTo>
                <a:lnTo>
                  <a:pt x="6210443" y="0"/>
                </a:lnTo>
                <a:lnTo>
                  <a:pt x="6210443" y="3335542"/>
                </a:lnTo>
                <a:lnTo>
                  <a:pt x="0" y="33355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2658" r="0" b="-23531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03734" y="410997"/>
            <a:ext cx="12720600" cy="99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915827" y="9707455"/>
            <a:ext cx="3429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3529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7059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117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33333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0" y="670290"/>
            <a:ext cx="7827300" cy="113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915827" y="9707455"/>
            <a:ext cx="3429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87900" y="2725275"/>
            <a:ext cx="13028250" cy="505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This portfolio project helped me apply my knowledge of HTML, CSS, and JavaScript while improving my design and problem-solving skills.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It serves as a foundation for my professional career and will be continuously updated with new projects, skills, and achievements.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 project not only strengthens my web development expertise but also acts as a gateway for opportunities in internships and future employment.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6275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09662" y="1251416"/>
            <a:ext cx="5864400" cy="10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133333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248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989780" y="4081959"/>
            <a:ext cx="13311300" cy="357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Portfolio Website – Showcasing Skills and Achievements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45200" cy="10287000"/>
            <a:chOff x="0" y="0"/>
            <a:chExt cx="24993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936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93600">
                  <a:moveTo>
                    <a:pt x="249936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93600" y="13716000"/>
                  </a:lnTo>
                  <a:lnTo>
                    <a:pt x="249936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690956"/>
            <a:ext cx="2660400" cy="2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5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40749" y="9406140"/>
            <a:ext cx="5033178" cy="419084"/>
            <a:chOff x="0" y="0"/>
            <a:chExt cx="6710904" cy="55877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10934" cy="558800"/>
            </a:xfrm>
            <a:custGeom>
              <a:avLst/>
              <a:gdLst/>
              <a:ahLst/>
              <a:cxnLst/>
              <a:rect r="r" b="b" t="t" l="l"/>
              <a:pathLst>
                <a:path h="558800" w="6710934">
                  <a:moveTo>
                    <a:pt x="0" y="0"/>
                  </a:moveTo>
                  <a:lnTo>
                    <a:pt x="6710934" y="0"/>
                  </a:lnTo>
                  <a:lnTo>
                    <a:pt x="6710934" y="558800"/>
                  </a:lnTo>
                  <a:lnTo>
                    <a:pt x="0" y="558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-4223" b="3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44" y="5729014"/>
            <a:ext cx="2354854" cy="4271949"/>
            <a:chOff x="0" y="0"/>
            <a:chExt cx="3139806" cy="56959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39821" cy="5695950"/>
            </a:xfrm>
            <a:custGeom>
              <a:avLst/>
              <a:gdLst/>
              <a:ahLst/>
              <a:cxnLst/>
              <a:rect r="r" b="b" t="t" l="l"/>
              <a:pathLst>
                <a:path h="5695950" w="3139821">
                  <a:moveTo>
                    <a:pt x="0" y="0"/>
                  </a:moveTo>
                  <a:lnTo>
                    <a:pt x="3139821" y="0"/>
                  </a:lnTo>
                  <a:lnTo>
                    <a:pt x="3139821" y="5695950"/>
                  </a:lnTo>
                  <a:lnTo>
                    <a:pt x="0" y="5695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-4489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57"/>
            <a:ext cx="3535650" cy="1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36" y="1598474"/>
            <a:ext cx="7360950" cy="716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380048" indent="-190024" lvl="1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3529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7059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117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7" cy="4886325"/>
            <a:chOff x="0" y="0"/>
            <a:chExt cx="5524502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42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57"/>
            <a:ext cx="8455500" cy="10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33333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193184" y="3821754"/>
            <a:ext cx="10256250" cy="505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5810" indent="-382905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 today’s digital era, having an online presence is essential for students and professionals. A well-structured portfolio helps to showcase skills, education, and achievements to potential employers and collaborators. Without a portfolio, opportunities may be missed as there is no centralized platform to demonstrate one’s expertise and projects.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3529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7059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117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09662" y="1251416"/>
            <a:ext cx="7895250" cy="10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33333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59745" y="3164082"/>
            <a:ext cx="10614900" cy="560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5810" indent="-382905" lvl="1">
              <a:lnSpc>
                <a:spcPts val="4320"/>
              </a:lnSpc>
              <a:buFont typeface="Arial"/>
              <a:buChar char="•"/>
            </a:pPr>
            <a:r>
              <a:rPr lang="en-US" b="true" sz="3600" i="true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This project is a personal Portfolio Website designed and developed by devadharshini.</a:t>
            </a:r>
          </a:p>
          <a:p>
            <a:pPr algn="l" marL="765810" indent="-382905" lvl="1">
              <a:lnSpc>
                <a:spcPts val="4320"/>
              </a:lnSpc>
              <a:buFont typeface="Arial"/>
              <a:buChar char="•"/>
            </a:pPr>
            <a:r>
              <a:rPr lang="en-US" b="true" sz="3600" i="true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It highlights my skills, education, projects, and achievements in a visually appealing and interactive format.</a:t>
            </a:r>
          </a:p>
          <a:p>
            <a:pPr algn="l" marL="765810" indent="-382905" lvl="1">
              <a:lnSpc>
                <a:spcPts val="4320"/>
              </a:lnSpc>
              <a:buFont typeface="Arial"/>
              <a:buChar char="•"/>
            </a:pPr>
            <a:r>
              <a:rPr lang="en-US" b="true" sz="3600" i="true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The goal is to provide recruiters, peers, and professionals with an overview of my abilities and accomplishments in the field of software development and web technologies.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3529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7059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117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65"/>
            <a:ext cx="7521750" cy="77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441689" y="4036088"/>
            <a:ext cx="9861150" cy="471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082" indent="-330041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Recruiters &amp; Hiring Managers – to evaluate my skills and experience.</a:t>
            </a:r>
          </a:p>
          <a:p>
            <a:pPr algn="l" marL="551498" indent="-275749" lvl="1">
              <a:lnSpc>
                <a:spcPts val="2520"/>
              </a:lnSpc>
              <a:buFont typeface="Arial"/>
              <a:buChar char="•"/>
            </a:pPr>
          </a:p>
          <a:p>
            <a:pPr algn="l" marL="660082" indent="-330041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Peers &amp; Collaborators – to connect for projects, hackathons, or open-source contributions.</a:t>
            </a:r>
          </a:p>
          <a:p>
            <a:pPr algn="l" marL="551498" indent="-275749" lvl="1">
              <a:lnSpc>
                <a:spcPts val="2520"/>
              </a:lnSpc>
              <a:buFont typeface="Arial"/>
              <a:buChar char="•"/>
            </a:pPr>
          </a:p>
          <a:p>
            <a:pPr algn="l" marL="660082" indent="-330041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Faculty &amp; Mentors – to assess my learning journey and growth.</a:t>
            </a:r>
          </a:p>
          <a:p>
            <a:pPr algn="l" marL="551498" indent="-275749" lvl="1">
              <a:lnSpc>
                <a:spcPts val="2520"/>
              </a:lnSpc>
              <a:buFont typeface="Arial"/>
              <a:buChar char="•"/>
            </a:pPr>
          </a:p>
          <a:p>
            <a:pPr algn="l" marL="660082" indent="-330041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General Audience – anyone interested in exploring my work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3529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7059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117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37248" y="1290627"/>
            <a:ext cx="14644800" cy="85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33333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7030127" y="9707455"/>
            <a:ext cx="2268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41100" y="3896982"/>
            <a:ext cx="9805800" cy="471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Frontend: HTML, CSS, JavaScript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Programming Languages: C, C++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Design: Responsive Web Design principles, modern UI layouts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Database Knowledge: Basic MySQL (future expansion for dynamic portfolio)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Other Tools: VS Code, GitHub for version control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" y="3869870"/>
            <a:ext cx="3214686" cy="4111398"/>
            <a:chOff x="0" y="0"/>
            <a:chExt cx="4286248" cy="5481864"/>
          </a:xfrm>
        </p:grpSpPr>
        <p:sp>
          <p:nvSpPr>
            <p:cNvPr name="Freeform 28" id="28"/>
            <p:cNvSpPr/>
            <p:nvPr/>
          </p:nvSpPr>
          <p:spPr>
            <a:xfrm flipH="true" flipV="false" rot="0">
              <a:off x="0" y="0"/>
              <a:ext cx="4286250" cy="5481828"/>
            </a:xfrm>
            <a:custGeom>
              <a:avLst/>
              <a:gdLst/>
              <a:ahLst/>
              <a:cxnLst/>
              <a:rect r="r" b="b" t="t" l="l"/>
              <a:pathLst>
                <a:path h="5481828" w="4286250">
                  <a:moveTo>
                    <a:pt x="4286250" y="0"/>
                  </a:moveTo>
                  <a:lnTo>
                    <a:pt x="0" y="0"/>
                  </a:lnTo>
                  <a:lnTo>
                    <a:pt x="0" y="5481828"/>
                  </a:lnTo>
                  <a:lnTo>
                    <a:pt x="4286250" y="5481828"/>
                  </a:lnTo>
                  <a:lnTo>
                    <a:pt x="428625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5453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3529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7059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117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33333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55"/>
            <a:ext cx="342900" cy="29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3" y="662613"/>
            <a:ext cx="13192200" cy="93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636375" y="2260275"/>
            <a:ext cx="15045600" cy="764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 portfolio follows a clean, modern, and responsive layout with the following sections: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1. Home/About Me – Introduction and personal summary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2. Skills – Technical expertise with icons and highlights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3. Education – Academic background and learning highlights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4. Projects – Showcasing completed projects with descriptions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5. Achievements – Certifications, competitions, and milestones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6. Contact – Links to email and social profiles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176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3529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7059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117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1176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7059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68310" y="482532"/>
            <a:ext cx="16021800" cy="113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25844" y="2816419"/>
            <a:ext cx="15071288" cy="5774738"/>
            <a:chOff x="0" y="0"/>
            <a:chExt cx="20095050" cy="76996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095083" cy="7699629"/>
            </a:xfrm>
            <a:custGeom>
              <a:avLst/>
              <a:gdLst/>
              <a:ahLst/>
              <a:cxnLst/>
              <a:rect r="r" b="b" t="t" l="l"/>
              <a:pathLst>
                <a:path h="7699629" w="20095083">
                  <a:moveTo>
                    <a:pt x="9525" y="0"/>
                  </a:moveTo>
                  <a:lnTo>
                    <a:pt x="20085558" y="0"/>
                  </a:lnTo>
                  <a:cubicBezTo>
                    <a:pt x="20090766" y="0"/>
                    <a:pt x="20095083" y="4318"/>
                    <a:pt x="20095083" y="9525"/>
                  </a:cubicBezTo>
                  <a:lnTo>
                    <a:pt x="20095083" y="7690104"/>
                  </a:lnTo>
                  <a:cubicBezTo>
                    <a:pt x="20095083" y="7695311"/>
                    <a:pt x="20090766" y="7699629"/>
                    <a:pt x="20085558" y="7699629"/>
                  </a:cubicBezTo>
                  <a:lnTo>
                    <a:pt x="9525" y="7699629"/>
                  </a:lnTo>
                  <a:cubicBezTo>
                    <a:pt x="4318" y="7699629"/>
                    <a:pt x="0" y="7695311"/>
                    <a:pt x="0" y="7690104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7690104"/>
                  </a:lnTo>
                  <a:lnTo>
                    <a:pt x="9525" y="7690104"/>
                  </a:lnTo>
                  <a:lnTo>
                    <a:pt x="9525" y="7680579"/>
                  </a:lnTo>
                  <a:lnTo>
                    <a:pt x="20085558" y="7680579"/>
                  </a:lnTo>
                  <a:lnTo>
                    <a:pt x="20085558" y="7690104"/>
                  </a:lnTo>
                  <a:lnTo>
                    <a:pt x="20076033" y="7690104"/>
                  </a:lnTo>
                  <a:lnTo>
                    <a:pt x="20076033" y="9525"/>
                  </a:lnTo>
                  <a:lnTo>
                    <a:pt x="20085558" y="9525"/>
                  </a:lnTo>
                  <a:lnTo>
                    <a:pt x="20085558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20095050" cy="772822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🎨 Responsive Design – Optimized for mobile, tablet, and desktop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🖼️ Project Showcase – Highlights mini-projects with details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🔗 Navigation Bar – Smooth scrolling to sections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🌐 Social Links – Easy connection via email or GitHub/LinkedIn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⚡ Interactive Elements – Hover effects, animations, and engaging UI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DAGzfqbz2ww</dc:identifier>
  <dcterms:modified xsi:type="dcterms:W3CDTF">2011-08-01T06:04:30Z</dcterms:modified>
  <cp:revision>1</cp:revision>
  <dc:title>PPT FWD TNSDC 2025.pptx</dc:title>
</cp:coreProperties>
</file>