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772400" cy="4533221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7772400" cy="45275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" y="1320800"/>
            <a:ext cx="3468369" cy="180721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539" y="2042160"/>
            <a:ext cx="2094230" cy="45974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480" y="1794510"/>
            <a:ext cx="2056130" cy="66929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60" y="1734820"/>
            <a:ext cx="4879340" cy="8204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"/>
            <a:ext cx="777240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9"/>
            <a:ext cx="77724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"/>
            <a:ext cx="7772400" cy="42862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50" y="1732280"/>
            <a:ext cx="5941059" cy="122301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" y="1664970"/>
            <a:ext cx="3773169" cy="171196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1732280"/>
            <a:ext cx="5256530" cy="233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39"/>
            <a:ext cx="777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"/>
            <a:ext cx="77724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7772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"/>
            <a:ext cx="7772400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"/>
            <a:ext cx="77724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"/>
            <a:ext cx="7772400" cy="445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