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0693400" cy="6019800"/>
  <p:notesSz cx="10693400" cy="60198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78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1866138"/>
            <a:ext cx="9089390" cy="12641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3371088"/>
            <a:ext cx="7485380" cy="150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2D936A"/>
                </a:solidFill>
                <a:latin typeface="Roboto"/>
                <a:cs typeface="Roboto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2D936A"/>
                </a:solidFill>
                <a:latin typeface="Roboto"/>
                <a:cs typeface="Roboto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2D936A"/>
                </a:solidFill>
                <a:latin typeface="Roboto"/>
                <a:cs typeface="Roboto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2D936A"/>
                </a:solidFill>
                <a:latin typeface="Roboto"/>
                <a:cs typeface="Roboto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2D936A"/>
                </a:solidFill>
                <a:latin typeface="Roboto"/>
                <a:cs typeface="Roboto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6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5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7" y="3243110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3" y="0"/>
                </a:moveTo>
                <a:lnTo>
                  <a:pt x="0" y="2774301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5"/>
                </a:moveTo>
                <a:lnTo>
                  <a:pt x="0" y="6015035"/>
                </a:lnTo>
                <a:lnTo>
                  <a:pt x="1793104" y="0"/>
                </a:lnTo>
                <a:lnTo>
                  <a:pt x="2639932" y="0"/>
                </a:lnTo>
                <a:lnTo>
                  <a:pt x="2639932" y="6015035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6" y="6015035"/>
                </a:moveTo>
                <a:lnTo>
                  <a:pt x="1060291" y="6015035"/>
                </a:lnTo>
                <a:lnTo>
                  <a:pt x="0" y="0"/>
                </a:lnTo>
                <a:lnTo>
                  <a:pt x="2270876" y="0"/>
                </a:lnTo>
                <a:lnTo>
                  <a:pt x="2270876" y="6015035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1" y="3341686"/>
                </a:moveTo>
                <a:lnTo>
                  <a:pt x="0" y="3341686"/>
                </a:lnTo>
                <a:lnTo>
                  <a:pt x="2857141" y="0"/>
                </a:lnTo>
                <a:lnTo>
                  <a:pt x="2857141" y="3341686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7" y="6015035"/>
                </a:moveTo>
                <a:lnTo>
                  <a:pt x="2166415" y="6015035"/>
                </a:lnTo>
                <a:lnTo>
                  <a:pt x="0" y="0"/>
                </a:lnTo>
                <a:lnTo>
                  <a:pt x="2503257" y="0"/>
                </a:lnTo>
                <a:lnTo>
                  <a:pt x="2503257" y="6015035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3" y="6015035"/>
                </a:moveTo>
                <a:lnTo>
                  <a:pt x="0" y="6015035"/>
                </a:lnTo>
                <a:lnTo>
                  <a:pt x="896776" y="0"/>
                </a:lnTo>
                <a:lnTo>
                  <a:pt x="1136173" y="0"/>
                </a:lnTo>
                <a:lnTo>
                  <a:pt x="1136173" y="6015035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5"/>
                </a:moveTo>
                <a:lnTo>
                  <a:pt x="977533" y="6015035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5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5"/>
                </a:moveTo>
                <a:lnTo>
                  <a:pt x="0" y="2865495"/>
                </a:lnTo>
                <a:lnTo>
                  <a:pt x="1595655" y="0"/>
                </a:lnTo>
                <a:lnTo>
                  <a:pt x="1595655" y="2865495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0"/>
                </a:moveTo>
                <a:lnTo>
                  <a:pt x="0" y="2497910"/>
                </a:lnTo>
                <a:lnTo>
                  <a:pt x="0" y="0"/>
                </a:lnTo>
                <a:lnTo>
                  <a:pt x="392648" y="2497910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9789" y="287369"/>
            <a:ext cx="206375" cy="667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1969" y="1907813"/>
            <a:ext cx="9495790" cy="3752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5598414"/>
            <a:ext cx="3421888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5598414"/>
            <a:ext cx="2459482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886381" y="5671173"/>
            <a:ext cx="226059" cy="16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rgbClr val="2D936A"/>
                </a:solidFill>
                <a:latin typeface="Roboto"/>
                <a:cs typeface="Roboto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5.png" /><Relationship Id="rId11" Type="http://schemas.openxmlformats.org/officeDocument/2006/relationships/image" Target="../media/image10.png" /><Relationship Id="rId5" Type="http://schemas.openxmlformats.org/officeDocument/2006/relationships/image" Target="../media/image4.png" /><Relationship Id="rId10" Type="http://schemas.openxmlformats.org/officeDocument/2006/relationships/image" Target="../media/image9.png" /><Relationship Id="rId4" Type="http://schemas.openxmlformats.org/officeDocument/2006/relationships/image" Target="../media/image3.png" /><Relationship Id="rId9" Type="http://schemas.openxmlformats.org/officeDocument/2006/relationships/image" Target="../media/image8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 /><Relationship Id="rId13" Type="http://schemas.openxmlformats.org/officeDocument/2006/relationships/image" Target="../media/image82.png" /><Relationship Id="rId3" Type="http://schemas.openxmlformats.org/officeDocument/2006/relationships/image" Target="../media/image72.png" /><Relationship Id="rId7" Type="http://schemas.openxmlformats.org/officeDocument/2006/relationships/image" Target="../media/image76.png" /><Relationship Id="rId12" Type="http://schemas.openxmlformats.org/officeDocument/2006/relationships/image" Target="../media/image81.png" /><Relationship Id="rId2" Type="http://schemas.openxmlformats.org/officeDocument/2006/relationships/image" Target="../media/image7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75.png" /><Relationship Id="rId11" Type="http://schemas.openxmlformats.org/officeDocument/2006/relationships/image" Target="../media/image80.png" /><Relationship Id="rId5" Type="http://schemas.openxmlformats.org/officeDocument/2006/relationships/image" Target="../media/image74.png" /><Relationship Id="rId10" Type="http://schemas.openxmlformats.org/officeDocument/2006/relationships/image" Target="../media/image79.png" /><Relationship Id="rId4" Type="http://schemas.openxmlformats.org/officeDocument/2006/relationships/image" Target="../media/image73.png" /><Relationship Id="rId9" Type="http://schemas.openxmlformats.org/officeDocument/2006/relationships/image" Target="../media/image78.pn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 /><Relationship Id="rId13" Type="http://schemas.openxmlformats.org/officeDocument/2006/relationships/image" Target="../media/image95.png" /><Relationship Id="rId3" Type="http://schemas.openxmlformats.org/officeDocument/2006/relationships/image" Target="../media/image85.png" /><Relationship Id="rId7" Type="http://schemas.openxmlformats.org/officeDocument/2006/relationships/image" Target="../media/image89.png" /><Relationship Id="rId12" Type="http://schemas.openxmlformats.org/officeDocument/2006/relationships/image" Target="../media/image94.png" /><Relationship Id="rId2" Type="http://schemas.openxmlformats.org/officeDocument/2006/relationships/image" Target="../media/image84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88.png" /><Relationship Id="rId11" Type="http://schemas.openxmlformats.org/officeDocument/2006/relationships/image" Target="../media/image93.png" /><Relationship Id="rId5" Type="http://schemas.openxmlformats.org/officeDocument/2006/relationships/image" Target="../media/image87.png" /><Relationship Id="rId15" Type="http://schemas.openxmlformats.org/officeDocument/2006/relationships/image" Target="../media/image97.png" /><Relationship Id="rId10" Type="http://schemas.openxmlformats.org/officeDocument/2006/relationships/image" Target="../media/image92.png" /><Relationship Id="rId4" Type="http://schemas.openxmlformats.org/officeDocument/2006/relationships/image" Target="../media/image86.png" /><Relationship Id="rId9" Type="http://schemas.openxmlformats.org/officeDocument/2006/relationships/image" Target="../media/image91.png" /><Relationship Id="rId14" Type="http://schemas.openxmlformats.org/officeDocument/2006/relationships/image" Target="../media/image96.pn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 /><Relationship Id="rId2" Type="http://schemas.openxmlformats.org/officeDocument/2006/relationships/image" Target="../media/image98.pn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6.jpg" /><Relationship Id="rId5" Type="http://schemas.openxmlformats.org/officeDocument/2006/relationships/image" Target="../media/image12.png" /><Relationship Id="rId4" Type="http://schemas.openxmlformats.org/officeDocument/2006/relationships/image" Target="../media/image15.png" 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 /><Relationship Id="rId18" Type="http://schemas.openxmlformats.org/officeDocument/2006/relationships/image" Target="../media/image33.png" /><Relationship Id="rId26" Type="http://schemas.openxmlformats.org/officeDocument/2006/relationships/image" Target="../media/image41.png" /><Relationship Id="rId39" Type="http://schemas.openxmlformats.org/officeDocument/2006/relationships/image" Target="../media/image54.png" /><Relationship Id="rId3" Type="http://schemas.openxmlformats.org/officeDocument/2006/relationships/image" Target="../media/image18.png" /><Relationship Id="rId21" Type="http://schemas.openxmlformats.org/officeDocument/2006/relationships/image" Target="../media/image36.png" /><Relationship Id="rId34" Type="http://schemas.openxmlformats.org/officeDocument/2006/relationships/image" Target="../media/image49.png" /><Relationship Id="rId42" Type="http://schemas.openxmlformats.org/officeDocument/2006/relationships/image" Target="../media/image57.png" /><Relationship Id="rId47" Type="http://schemas.openxmlformats.org/officeDocument/2006/relationships/image" Target="../media/image62.png" /><Relationship Id="rId50" Type="http://schemas.openxmlformats.org/officeDocument/2006/relationships/image" Target="../media/image65.png" /><Relationship Id="rId7" Type="http://schemas.openxmlformats.org/officeDocument/2006/relationships/image" Target="../media/image22.png" /><Relationship Id="rId12" Type="http://schemas.openxmlformats.org/officeDocument/2006/relationships/image" Target="../media/image27.png" /><Relationship Id="rId17" Type="http://schemas.openxmlformats.org/officeDocument/2006/relationships/image" Target="../media/image32.png" /><Relationship Id="rId25" Type="http://schemas.openxmlformats.org/officeDocument/2006/relationships/image" Target="../media/image40.png" /><Relationship Id="rId33" Type="http://schemas.openxmlformats.org/officeDocument/2006/relationships/image" Target="../media/image48.png" /><Relationship Id="rId38" Type="http://schemas.openxmlformats.org/officeDocument/2006/relationships/image" Target="../media/image53.png" /><Relationship Id="rId46" Type="http://schemas.openxmlformats.org/officeDocument/2006/relationships/image" Target="../media/image61.png" /><Relationship Id="rId2" Type="http://schemas.openxmlformats.org/officeDocument/2006/relationships/image" Target="../media/image17.png" /><Relationship Id="rId16" Type="http://schemas.openxmlformats.org/officeDocument/2006/relationships/image" Target="../media/image31.png" /><Relationship Id="rId20" Type="http://schemas.openxmlformats.org/officeDocument/2006/relationships/image" Target="../media/image35.png" /><Relationship Id="rId29" Type="http://schemas.openxmlformats.org/officeDocument/2006/relationships/image" Target="../media/image44.png" /><Relationship Id="rId41" Type="http://schemas.openxmlformats.org/officeDocument/2006/relationships/image" Target="../media/image56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21.png" /><Relationship Id="rId11" Type="http://schemas.openxmlformats.org/officeDocument/2006/relationships/image" Target="../media/image26.png" /><Relationship Id="rId24" Type="http://schemas.openxmlformats.org/officeDocument/2006/relationships/image" Target="../media/image39.png" /><Relationship Id="rId32" Type="http://schemas.openxmlformats.org/officeDocument/2006/relationships/image" Target="../media/image47.png" /><Relationship Id="rId37" Type="http://schemas.openxmlformats.org/officeDocument/2006/relationships/image" Target="../media/image52.png" /><Relationship Id="rId40" Type="http://schemas.openxmlformats.org/officeDocument/2006/relationships/image" Target="../media/image55.png" /><Relationship Id="rId45" Type="http://schemas.openxmlformats.org/officeDocument/2006/relationships/image" Target="../media/image60.png" /><Relationship Id="rId5" Type="http://schemas.openxmlformats.org/officeDocument/2006/relationships/image" Target="../media/image20.png" /><Relationship Id="rId15" Type="http://schemas.openxmlformats.org/officeDocument/2006/relationships/image" Target="../media/image30.png" /><Relationship Id="rId23" Type="http://schemas.openxmlformats.org/officeDocument/2006/relationships/image" Target="../media/image38.png" /><Relationship Id="rId28" Type="http://schemas.openxmlformats.org/officeDocument/2006/relationships/image" Target="../media/image43.png" /><Relationship Id="rId36" Type="http://schemas.openxmlformats.org/officeDocument/2006/relationships/image" Target="../media/image51.png" /><Relationship Id="rId49" Type="http://schemas.openxmlformats.org/officeDocument/2006/relationships/image" Target="../media/image64.png" /><Relationship Id="rId10" Type="http://schemas.openxmlformats.org/officeDocument/2006/relationships/image" Target="../media/image25.png" /><Relationship Id="rId19" Type="http://schemas.openxmlformats.org/officeDocument/2006/relationships/image" Target="../media/image34.png" /><Relationship Id="rId31" Type="http://schemas.openxmlformats.org/officeDocument/2006/relationships/image" Target="../media/image46.png" /><Relationship Id="rId44" Type="http://schemas.openxmlformats.org/officeDocument/2006/relationships/image" Target="../media/image59.png" /><Relationship Id="rId52" Type="http://schemas.openxmlformats.org/officeDocument/2006/relationships/image" Target="../media/image10.png" /><Relationship Id="rId4" Type="http://schemas.openxmlformats.org/officeDocument/2006/relationships/image" Target="../media/image19.png" /><Relationship Id="rId9" Type="http://schemas.openxmlformats.org/officeDocument/2006/relationships/image" Target="../media/image24.png" /><Relationship Id="rId14" Type="http://schemas.openxmlformats.org/officeDocument/2006/relationships/image" Target="../media/image29.png" /><Relationship Id="rId22" Type="http://schemas.openxmlformats.org/officeDocument/2006/relationships/image" Target="../media/image37.png" /><Relationship Id="rId27" Type="http://schemas.openxmlformats.org/officeDocument/2006/relationships/image" Target="../media/image42.png" /><Relationship Id="rId30" Type="http://schemas.openxmlformats.org/officeDocument/2006/relationships/image" Target="../media/image45.png" /><Relationship Id="rId35" Type="http://schemas.openxmlformats.org/officeDocument/2006/relationships/image" Target="../media/image50.png" /><Relationship Id="rId43" Type="http://schemas.openxmlformats.org/officeDocument/2006/relationships/image" Target="../media/image58.png" /><Relationship Id="rId48" Type="http://schemas.openxmlformats.org/officeDocument/2006/relationships/image" Target="../media/image63.png" /><Relationship Id="rId8" Type="http://schemas.openxmlformats.org/officeDocument/2006/relationships/image" Target="../media/image23.png" /><Relationship Id="rId51" Type="http://schemas.openxmlformats.org/officeDocument/2006/relationships/image" Target="../media/image66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67.png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69.jp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70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8587" y="871219"/>
            <a:ext cx="1529080" cy="1169670"/>
            <a:chOff x="768587" y="871219"/>
            <a:chExt cx="1529080" cy="1169670"/>
          </a:xfrm>
        </p:grpSpPr>
        <p:sp>
          <p:nvSpPr>
            <p:cNvPr id="3" name="object 3"/>
            <p:cNvSpPr/>
            <p:nvPr/>
          </p:nvSpPr>
          <p:spPr>
            <a:xfrm>
              <a:off x="768587" y="1113492"/>
              <a:ext cx="1078230" cy="927735"/>
            </a:xfrm>
            <a:custGeom>
              <a:avLst/>
              <a:gdLst/>
              <a:ahLst/>
              <a:cxnLst/>
              <a:rect l="l" t="t" r="r" b="b"/>
              <a:pathLst>
                <a:path w="1078230" h="927735">
                  <a:moveTo>
                    <a:pt x="845892" y="927317"/>
                  </a:moveTo>
                  <a:lnTo>
                    <a:pt x="231823" y="927317"/>
                  </a:lnTo>
                  <a:lnTo>
                    <a:pt x="0" y="463714"/>
                  </a:lnTo>
                  <a:lnTo>
                    <a:pt x="231823" y="0"/>
                  </a:lnTo>
                  <a:lnTo>
                    <a:pt x="845892" y="0"/>
                  </a:lnTo>
                  <a:lnTo>
                    <a:pt x="1077693" y="463714"/>
                  </a:lnTo>
                  <a:lnTo>
                    <a:pt x="845892" y="927317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29320" y="871219"/>
              <a:ext cx="568325" cy="493395"/>
            </a:xfrm>
            <a:custGeom>
              <a:avLst/>
              <a:gdLst/>
              <a:ahLst/>
              <a:cxnLst/>
              <a:rect l="l" t="t" r="r" b="b"/>
              <a:pathLst>
                <a:path w="568325" h="493394">
                  <a:moveTo>
                    <a:pt x="444889" y="492898"/>
                  </a:moveTo>
                  <a:lnTo>
                    <a:pt x="123196" y="492898"/>
                  </a:lnTo>
                  <a:lnTo>
                    <a:pt x="0" y="246393"/>
                  </a:lnTo>
                  <a:lnTo>
                    <a:pt x="123196" y="0"/>
                  </a:lnTo>
                  <a:lnTo>
                    <a:pt x="444889" y="0"/>
                  </a:lnTo>
                  <a:lnTo>
                    <a:pt x="568086" y="246393"/>
                  </a:lnTo>
                  <a:lnTo>
                    <a:pt x="444889" y="492898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291560" y="1046659"/>
            <a:ext cx="1462405" cy="1261745"/>
          </a:xfrm>
          <a:custGeom>
            <a:avLst/>
            <a:gdLst/>
            <a:ahLst/>
            <a:cxnLst/>
            <a:rect l="l" t="t" r="r" b="b"/>
            <a:pathLst>
              <a:path w="1462404" h="1261745">
                <a:moveTo>
                  <a:pt x="1146643" y="1261486"/>
                </a:moveTo>
                <a:lnTo>
                  <a:pt x="315343" y="1261486"/>
                </a:lnTo>
                <a:lnTo>
                  <a:pt x="0" y="630687"/>
                </a:lnTo>
                <a:lnTo>
                  <a:pt x="315343" y="0"/>
                </a:lnTo>
                <a:lnTo>
                  <a:pt x="1146643" y="0"/>
                </a:lnTo>
                <a:lnTo>
                  <a:pt x="1461987" y="630687"/>
                </a:lnTo>
                <a:lnTo>
                  <a:pt x="1146643" y="1261486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33331" y="4588852"/>
            <a:ext cx="635000" cy="543560"/>
          </a:xfrm>
          <a:custGeom>
            <a:avLst/>
            <a:gdLst/>
            <a:ahLst/>
            <a:cxnLst/>
            <a:rect l="l" t="t" r="r" b="b"/>
            <a:pathLst>
              <a:path w="635000" h="543560">
                <a:moveTo>
                  <a:pt x="499136" y="543024"/>
                </a:moveTo>
                <a:lnTo>
                  <a:pt x="135782" y="543024"/>
                </a:lnTo>
                <a:lnTo>
                  <a:pt x="0" y="271566"/>
                </a:lnTo>
                <a:lnTo>
                  <a:pt x="135782" y="0"/>
                </a:lnTo>
                <a:lnTo>
                  <a:pt x="499136" y="0"/>
                </a:lnTo>
                <a:lnTo>
                  <a:pt x="634920" y="271566"/>
                </a:lnTo>
                <a:lnTo>
                  <a:pt x="499136" y="543024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120756" y="90500"/>
            <a:ext cx="1516380" cy="354330"/>
            <a:chOff x="2120756" y="90500"/>
            <a:chExt cx="1516380" cy="354330"/>
          </a:xfrm>
        </p:grpSpPr>
        <p:sp>
          <p:nvSpPr>
            <p:cNvPr id="8" name="object 8"/>
            <p:cNvSpPr/>
            <p:nvPr/>
          </p:nvSpPr>
          <p:spPr>
            <a:xfrm>
              <a:off x="2120747" y="90512"/>
              <a:ext cx="753745" cy="350520"/>
            </a:xfrm>
            <a:custGeom>
              <a:avLst/>
              <a:gdLst/>
              <a:ahLst/>
              <a:cxnLst/>
              <a:rect l="l" t="t" r="r" b="b"/>
              <a:pathLst>
                <a:path w="753744" h="350520">
                  <a:moveTo>
                    <a:pt x="171424" y="239509"/>
                  </a:moveTo>
                  <a:lnTo>
                    <a:pt x="44030" y="239509"/>
                  </a:lnTo>
                  <a:lnTo>
                    <a:pt x="44030" y="160769"/>
                  </a:lnTo>
                  <a:lnTo>
                    <a:pt x="153670" y="160769"/>
                  </a:lnTo>
                  <a:lnTo>
                    <a:pt x="153670" y="122669"/>
                  </a:lnTo>
                  <a:lnTo>
                    <a:pt x="44030" y="122669"/>
                  </a:lnTo>
                  <a:lnTo>
                    <a:pt x="44030" y="51549"/>
                  </a:lnTo>
                  <a:lnTo>
                    <a:pt x="169697" y="51549"/>
                  </a:lnTo>
                  <a:lnTo>
                    <a:pt x="169697" y="13449"/>
                  </a:lnTo>
                  <a:lnTo>
                    <a:pt x="0" y="13449"/>
                  </a:lnTo>
                  <a:lnTo>
                    <a:pt x="0" y="51549"/>
                  </a:lnTo>
                  <a:lnTo>
                    <a:pt x="0" y="122669"/>
                  </a:lnTo>
                  <a:lnTo>
                    <a:pt x="0" y="160769"/>
                  </a:lnTo>
                  <a:lnTo>
                    <a:pt x="0" y="239509"/>
                  </a:lnTo>
                  <a:lnTo>
                    <a:pt x="0" y="277609"/>
                  </a:lnTo>
                  <a:lnTo>
                    <a:pt x="171424" y="277609"/>
                  </a:lnTo>
                  <a:lnTo>
                    <a:pt x="171424" y="239509"/>
                  </a:lnTo>
                  <a:close/>
                </a:path>
                <a:path w="753744" h="350520">
                  <a:moveTo>
                    <a:pt x="469925" y="148805"/>
                  </a:moveTo>
                  <a:lnTo>
                    <a:pt x="459790" y="103378"/>
                  </a:lnTo>
                  <a:lnTo>
                    <a:pt x="416839" y="76644"/>
                  </a:lnTo>
                  <a:lnTo>
                    <a:pt x="401523" y="75526"/>
                  </a:lnTo>
                  <a:lnTo>
                    <a:pt x="390982" y="76085"/>
                  </a:lnTo>
                  <a:lnTo>
                    <a:pt x="350266" y="93002"/>
                  </a:lnTo>
                  <a:lnTo>
                    <a:pt x="342519" y="100596"/>
                  </a:lnTo>
                  <a:lnTo>
                    <a:pt x="339610" y="96062"/>
                  </a:lnTo>
                  <a:lnTo>
                    <a:pt x="306057" y="77508"/>
                  </a:lnTo>
                  <a:lnTo>
                    <a:pt x="287693" y="75526"/>
                  </a:lnTo>
                  <a:lnTo>
                    <a:pt x="270344" y="76504"/>
                  </a:lnTo>
                  <a:lnTo>
                    <a:pt x="256044" y="79451"/>
                  </a:lnTo>
                  <a:lnTo>
                    <a:pt x="244805" y="84340"/>
                  </a:lnTo>
                  <a:lnTo>
                    <a:pt x="236613" y="91198"/>
                  </a:lnTo>
                  <a:lnTo>
                    <a:pt x="236181" y="79006"/>
                  </a:lnTo>
                  <a:lnTo>
                    <a:pt x="195275" y="79006"/>
                  </a:lnTo>
                  <a:lnTo>
                    <a:pt x="195275" y="277774"/>
                  </a:lnTo>
                  <a:lnTo>
                    <a:pt x="238099" y="277774"/>
                  </a:lnTo>
                  <a:lnTo>
                    <a:pt x="238099" y="135661"/>
                  </a:lnTo>
                  <a:lnTo>
                    <a:pt x="244170" y="125806"/>
                  </a:lnTo>
                  <a:lnTo>
                    <a:pt x="252539" y="118757"/>
                  </a:lnTo>
                  <a:lnTo>
                    <a:pt x="263220" y="114528"/>
                  </a:lnTo>
                  <a:lnTo>
                    <a:pt x="276199" y="113118"/>
                  </a:lnTo>
                  <a:lnTo>
                    <a:pt x="283946" y="113614"/>
                  </a:lnTo>
                  <a:lnTo>
                    <a:pt x="311188" y="148628"/>
                  </a:lnTo>
                  <a:lnTo>
                    <a:pt x="311188" y="277774"/>
                  </a:lnTo>
                  <a:lnTo>
                    <a:pt x="353834" y="277774"/>
                  </a:lnTo>
                  <a:lnTo>
                    <a:pt x="353834" y="147840"/>
                  </a:lnTo>
                  <a:lnTo>
                    <a:pt x="355130" y="140893"/>
                  </a:lnTo>
                  <a:lnTo>
                    <a:pt x="383971" y="113753"/>
                  </a:lnTo>
                  <a:lnTo>
                    <a:pt x="392125" y="113118"/>
                  </a:lnTo>
                  <a:lnTo>
                    <a:pt x="399973" y="113563"/>
                  </a:lnTo>
                  <a:lnTo>
                    <a:pt x="427101" y="148450"/>
                  </a:lnTo>
                  <a:lnTo>
                    <a:pt x="427101" y="277774"/>
                  </a:lnTo>
                  <a:lnTo>
                    <a:pt x="469925" y="277774"/>
                  </a:lnTo>
                  <a:lnTo>
                    <a:pt x="469925" y="148805"/>
                  </a:lnTo>
                  <a:close/>
                </a:path>
                <a:path w="753744" h="350520">
                  <a:moveTo>
                    <a:pt x="677037" y="176822"/>
                  </a:moveTo>
                  <a:lnTo>
                    <a:pt x="675767" y="155460"/>
                  </a:lnTo>
                  <a:lnTo>
                    <a:pt x="671969" y="136169"/>
                  </a:lnTo>
                  <a:lnTo>
                    <a:pt x="665632" y="118948"/>
                  </a:lnTo>
                  <a:lnTo>
                    <a:pt x="662216" y="113118"/>
                  </a:lnTo>
                  <a:lnTo>
                    <a:pt x="656767" y="103809"/>
                  </a:lnTo>
                  <a:lnTo>
                    <a:pt x="645629" y="91541"/>
                  </a:lnTo>
                  <a:lnTo>
                    <a:pt x="634225" y="84048"/>
                  </a:lnTo>
                  <a:lnTo>
                    <a:pt x="634225" y="176822"/>
                  </a:lnTo>
                  <a:lnTo>
                    <a:pt x="634225" y="180479"/>
                  </a:lnTo>
                  <a:lnTo>
                    <a:pt x="623265" y="225729"/>
                  </a:lnTo>
                  <a:lnTo>
                    <a:pt x="589140" y="244360"/>
                  </a:lnTo>
                  <a:lnTo>
                    <a:pt x="576821" y="242989"/>
                  </a:lnTo>
                  <a:lnTo>
                    <a:pt x="566216" y="238912"/>
                  </a:lnTo>
                  <a:lnTo>
                    <a:pt x="557326" y="232117"/>
                  </a:lnTo>
                  <a:lnTo>
                    <a:pt x="550151" y="222605"/>
                  </a:lnTo>
                  <a:lnTo>
                    <a:pt x="550151" y="135229"/>
                  </a:lnTo>
                  <a:lnTo>
                    <a:pt x="557237" y="125552"/>
                  </a:lnTo>
                  <a:lnTo>
                    <a:pt x="566039" y="118656"/>
                  </a:lnTo>
                  <a:lnTo>
                    <a:pt x="576554" y="114503"/>
                  </a:lnTo>
                  <a:lnTo>
                    <a:pt x="588797" y="113118"/>
                  </a:lnTo>
                  <a:lnTo>
                    <a:pt x="599757" y="114287"/>
                  </a:lnTo>
                  <a:lnTo>
                    <a:pt x="628053" y="141439"/>
                  </a:lnTo>
                  <a:lnTo>
                    <a:pt x="634225" y="176822"/>
                  </a:lnTo>
                  <a:lnTo>
                    <a:pt x="634225" y="84048"/>
                  </a:lnTo>
                  <a:lnTo>
                    <a:pt x="632028" y="82600"/>
                  </a:lnTo>
                  <a:lnTo>
                    <a:pt x="616254" y="77292"/>
                  </a:lnTo>
                  <a:lnTo>
                    <a:pt x="598195" y="75526"/>
                  </a:lnTo>
                  <a:lnTo>
                    <a:pt x="581152" y="76530"/>
                  </a:lnTo>
                  <a:lnTo>
                    <a:pt x="567105" y="79527"/>
                  </a:lnTo>
                  <a:lnTo>
                    <a:pt x="556044" y="84531"/>
                  </a:lnTo>
                  <a:lnTo>
                    <a:pt x="547979" y="91541"/>
                  </a:lnTo>
                  <a:lnTo>
                    <a:pt x="547027" y="79006"/>
                  </a:lnTo>
                  <a:lnTo>
                    <a:pt x="507339" y="79006"/>
                  </a:lnTo>
                  <a:lnTo>
                    <a:pt x="507339" y="350177"/>
                  </a:lnTo>
                  <a:lnTo>
                    <a:pt x="550151" y="350177"/>
                  </a:lnTo>
                  <a:lnTo>
                    <a:pt x="550151" y="267766"/>
                  </a:lnTo>
                  <a:lnTo>
                    <a:pt x="557822" y="273659"/>
                  </a:lnTo>
                  <a:lnTo>
                    <a:pt x="568477" y="277876"/>
                  </a:lnTo>
                  <a:lnTo>
                    <a:pt x="582104" y="280416"/>
                  </a:lnTo>
                  <a:lnTo>
                    <a:pt x="598716" y="281254"/>
                  </a:lnTo>
                  <a:lnTo>
                    <a:pt x="616470" y="279450"/>
                  </a:lnTo>
                  <a:lnTo>
                    <a:pt x="656678" y="252361"/>
                  </a:lnTo>
                  <a:lnTo>
                    <a:pt x="661314" y="244360"/>
                  </a:lnTo>
                  <a:lnTo>
                    <a:pt x="665581" y="237007"/>
                  </a:lnTo>
                  <a:lnTo>
                    <a:pt x="671944" y="219900"/>
                  </a:lnTo>
                  <a:lnTo>
                    <a:pt x="675767" y="201066"/>
                  </a:lnTo>
                  <a:lnTo>
                    <a:pt x="677037" y="180479"/>
                  </a:lnTo>
                  <a:lnTo>
                    <a:pt x="677037" y="176822"/>
                  </a:lnTo>
                  <a:close/>
                </a:path>
                <a:path w="753744" h="350520">
                  <a:moveTo>
                    <a:pt x="753440" y="0"/>
                  </a:moveTo>
                  <a:lnTo>
                    <a:pt x="710628" y="0"/>
                  </a:lnTo>
                  <a:lnTo>
                    <a:pt x="710628" y="277774"/>
                  </a:lnTo>
                  <a:lnTo>
                    <a:pt x="753440" y="277774"/>
                  </a:lnTo>
                  <a:lnTo>
                    <a:pt x="753440" y="0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9349" y="166036"/>
              <a:ext cx="181887" cy="20572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95492" y="169517"/>
              <a:ext cx="175260" cy="274955"/>
            </a:xfrm>
            <a:custGeom>
              <a:avLst/>
              <a:gdLst/>
              <a:ahLst/>
              <a:cxnLst/>
              <a:rect l="l" t="t" r="r" b="b"/>
              <a:pathLst>
                <a:path w="175260" h="274955">
                  <a:moveTo>
                    <a:pt x="29072" y="274819"/>
                  </a:moveTo>
                  <a:lnTo>
                    <a:pt x="21264" y="273368"/>
                  </a:lnTo>
                  <a:lnTo>
                    <a:pt x="13143" y="270468"/>
                  </a:lnTo>
                  <a:lnTo>
                    <a:pt x="12976" y="235049"/>
                  </a:lnTo>
                  <a:lnTo>
                    <a:pt x="27067" y="236181"/>
                  </a:lnTo>
                  <a:lnTo>
                    <a:pt x="36758" y="236181"/>
                  </a:lnTo>
                  <a:lnTo>
                    <a:pt x="44210" y="234266"/>
                  </a:lnTo>
                  <a:lnTo>
                    <a:pt x="54658" y="226666"/>
                  </a:lnTo>
                  <a:lnTo>
                    <a:pt x="59069" y="219473"/>
                  </a:lnTo>
                  <a:lnTo>
                    <a:pt x="62656" y="208855"/>
                  </a:lnTo>
                  <a:lnTo>
                    <a:pt x="69016" y="191450"/>
                  </a:lnTo>
                  <a:lnTo>
                    <a:pt x="0" y="0"/>
                  </a:lnTo>
                  <a:lnTo>
                    <a:pt x="46304" y="0"/>
                  </a:lnTo>
                  <a:lnTo>
                    <a:pt x="89546" y="129142"/>
                  </a:lnTo>
                  <a:lnTo>
                    <a:pt x="129579" y="0"/>
                  </a:lnTo>
                  <a:lnTo>
                    <a:pt x="175182" y="0"/>
                  </a:lnTo>
                  <a:lnTo>
                    <a:pt x="97209" y="224346"/>
                  </a:lnTo>
                  <a:lnTo>
                    <a:pt x="87075" y="245275"/>
                  </a:lnTo>
                  <a:lnTo>
                    <a:pt x="74518" y="260634"/>
                  </a:lnTo>
                  <a:lnTo>
                    <a:pt x="59535" y="270424"/>
                  </a:lnTo>
                  <a:lnTo>
                    <a:pt x="42127" y="274645"/>
                  </a:lnTo>
                  <a:lnTo>
                    <a:pt x="29072" y="274819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7113" y="166036"/>
              <a:ext cx="170214" cy="20572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6475" y="166036"/>
              <a:ext cx="170214" cy="205723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3758182" y="104424"/>
            <a:ext cx="690245" cy="267335"/>
            <a:chOff x="3758182" y="104424"/>
            <a:chExt cx="690245" cy="267335"/>
          </a:xfrm>
        </p:grpSpPr>
        <p:sp>
          <p:nvSpPr>
            <p:cNvPr id="14" name="object 14"/>
            <p:cNvSpPr/>
            <p:nvPr/>
          </p:nvSpPr>
          <p:spPr>
            <a:xfrm>
              <a:off x="3758182" y="104424"/>
              <a:ext cx="194310" cy="264160"/>
            </a:xfrm>
            <a:custGeom>
              <a:avLst/>
              <a:gdLst/>
              <a:ahLst/>
              <a:cxnLst/>
              <a:rect l="l" t="t" r="r" b="b"/>
              <a:pathLst>
                <a:path w="194310" h="264160">
                  <a:moveTo>
                    <a:pt x="73795" y="263853"/>
                  </a:moveTo>
                  <a:lnTo>
                    <a:pt x="0" y="263853"/>
                  </a:lnTo>
                  <a:lnTo>
                    <a:pt x="0" y="0"/>
                  </a:lnTo>
                  <a:lnTo>
                    <a:pt x="76925" y="0"/>
                  </a:lnTo>
                  <a:lnTo>
                    <a:pt x="101792" y="2104"/>
                  </a:lnTo>
                  <a:lnTo>
                    <a:pt x="124178" y="8419"/>
                  </a:lnTo>
                  <a:lnTo>
                    <a:pt x="144085" y="18943"/>
                  </a:lnTo>
                  <a:lnTo>
                    <a:pt x="161514" y="33677"/>
                  </a:lnTo>
                  <a:lnTo>
                    <a:pt x="164813" y="37942"/>
                  </a:lnTo>
                  <a:lnTo>
                    <a:pt x="44032" y="37942"/>
                  </a:lnTo>
                  <a:lnTo>
                    <a:pt x="44032" y="226086"/>
                  </a:lnTo>
                  <a:lnTo>
                    <a:pt x="164512" y="226086"/>
                  </a:lnTo>
                  <a:lnTo>
                    <a:pt x="161247" y="230263"/>
                  </a:lnTo>
                  <a:lnTo>
                    <a:pt x="143576" y="244959"/>
                  </a:lnTo>
                  <a:lnTo>
                    <a:pt x="123110" y="255456"/>
                  </a:lnTo>
                  <a:lnTo>
                    <a:pt x="99850" y="261754"/>
                  </a:lnTo>
                  <a:lnTo>
                    <a:pt x="73795" y="263853"/>
                  </a:lnTo>
                  <a:close/>
                </a:path>
                <a:path w="194310" h="264160">
                  <a:moveTo>
                    <a:pt x="164512" y="226086"/>
                  </a:moveTo>
                  <a:lnTo>
                    <a:pt x="73795" y="226086"/>
                  </a:lnTo>
                  <a:lnTo>
                    <a:pt x="91665" y="224628"/>
                  </a:lnTo>
                  <a:lnTo>
                    <a:pt x="107163" y="220255"/>
                  </a:lnTo>
                  <a:lnTo>
                    <a:pt x="139426" y="190036"/>
                  </a:lnTo>
                  <a:lnTo>
                    <a:pt x="150197" y="139584"/>
                  </a:lnTo>
                  <a:lnTo>
                    <a:pt x="150197" y="124094"/>
                  </a:lnTo>
                  <a:lnTo>
                    <a:pt x="139426" y="72452"/>
                  </a:lnTo>
                  <a:lnTo>
                    <a:pt x="107947" y="43489"/>
                  </a:lnTo>
                  <a:lnTo>
                    <a:pt x="76925" y="37942"/>
                  </a:lnTo>
                  <a:lnTo>
                    <a:pt x="164813" y="37942"/>
                  </a:lnTo>
                  <a:lnTo>
                    <a:pt x="185790" y="73208"/>
                  </a:lnTo>
                  <a:lnTo>
                    <a:pt x="193858" y="124094"/>
                  </a:lnTo>
                  <a:lnTo>
                    <a:pt x="193884" y="139584"/>
                  </a:lnTo>
                  <a:lnTo>
                    <a:pt x="191844" y="166659"/>
                  </a:lnTo>
                  <a:lnTo>
                    <a:pt x="185723" y="190798"/>
                  </a:lnTo>
                  <a:lnTo>
                    <a:pt x="175524" y="211999"/>
                  </a:lnTo>
                  <a:lnTo>
                    <a:pt x="164512" y="226086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1651" y="123743"/>
              <a:ext cx="466621" cy="248015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4544603" y="90500"/>
            <a:ext cx="1332865" cy="354330"/>
            <a:chOff x="4544603" y="90500"/>
            <a:chExt cx="1332865" cy="354330"/>
          </a:xfrm>
        </p:grpSpPr>
        <p:sp>
          <p:nvSpPr>
            <p:cNvPr id="17" name="object 17"/>
            <p:cNvSpPr/>
            <p:nvPr/>
          </p:nvSpPr>
          <p:spPr>
            <a:xfrm>
              <a:off x="4544603" y="104424"/>
              <a:ext cx="238125" cy="264160"/>
            </a:xfrm>
            <a:custGeom>
              <a:avLst/>
              <a:gdLst/>
              <a:ahLst/>
              <a:cxnLst/>
              <a:rect l="l" t="t" r="r" b="b"/>
              <a:pathLst>
                <a:path w="238125" h="264160">
                  <a:moveTo>
                    <a:pt x="45513" y="263853"/>
                  </a:moveTo>
                  <a:lnTo>
                    <a:pt x="0" y="263853"/>
                  </a:lnTo>
                  <a:lnTo>
                    <a:pt x="100595" y="0"/>
                  </a:lnTo>
                  <a:lnTo>
                    <a:pt x="137153" y="0"/>
                  </a:lnTo>
                  <a:lnTo>
                    <a:pt x="160857" y="61960"/>
                  </a:lnTo>
                  <a:lnTo>
                    <a:pt x="118964" y="61960"/>
                  </a:lnTo>
                  <a:lnTo>
                    <a:pt x="83453" y="159600"/>
                  </a:lnTo>
                  <a:lnTo>
                    <a:pt x="198211" y="159600"/>
                  </a:lnTo>
                  <a:lnTo>
                    <a:pt x="212726" y="197542"/>
                  </a:lnTo>
                  <a:lnTo>
                    <a:pt x="69529" y="197542"/>
                  </a:lnTo>
                  <a:lnTo>
                    <a:pt x="45513" y="263853"/>
                  </a:lnTo>
                  <a:close/>
                </a:path>
                <a:path w="238125" h="264160">
                  <a:moveTo>
                    <a:pt x="198211" y="159600"/>
                  </a:moveTo>
                  <a:lnTo>
                    <a:pt x="154463" y="159600"/>
                  </a:lnTo>
                  <a:lnTo>
                    <a:pt x="118964" y="61960"/>
                  </a:lnTo>
                  <a:lnTo>
                    <a:pt x="160857" y="61960"/>
                  </a:lnTo>
                  <a:lnTo>
                    <a:pt x="198211" y="159600"/>
                  </a:lnTo>
                  <a:close/>
                </a:path>
                <a:path w="238125" h="264160">
                  <a:moveTo>
                    <a:pt x="238095" y="263853"/>
                  </a:moveTo>
                  <a:lnTo>
                    <a:pt x="192414" y="263853"/>
                  </a:lnTo>
                  <a:lnTo>
                    <a:pt x="168220" y="197542"/>
                  </a:lnTo>
                  <a:lnTo>
                    <a:pt x="212726" y="197542"/>
                  </a:lnTo>
                  <a:lnTo>
                    <a:pt x="238095" y="263853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00365" y="166036"/>
              <a:ext cx="158551" cy="20224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95296" y="166036"/>
              <a:ext cx="165870" cy="20572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192827" y="90512"/>
              <a:ext cx="239395" cy="354330"/>
            </a:xfrm>
            <a:custGeom>
              <a:avLst/>
              <a:gdLst/>
              <a:ahLst/>
              <a:cxnLst/>
              <a:rect l="l" t="t" r="r" b="b"/>
              <a:pathLst>
                <a:path w="239395" h="354330">
                  <a:moveTo>
                    <a:pt x="42811" y="0"/>
                  </a:moveTo>
                  <a:lnTo>
                    <a:pt x="0" y="0"/>
                  </a:lnTo>
                  <a:lnTo>
                    <a:pt x="0" y="277774"/>
                  </a:lnTo>
                  <a:lnTo>
                    <a:pt x="42811" y="277774"/>
                  </a:lnTo>
                  <a:lnTo>
                    <a:pt x="42811" y="0"/>
                  </a:lnTo>
                  <a:close/>
                </a:path>
                <a:path w="239395" h="354330">
                  <a:moveTo>
                    <a:pt x="238798" y="79006"/>
                  </a:moveTo>
                  <a:lnTo>
                    <a:pt x="193192" y="79006"/>
                  </a:lnTo>
                  <a:lnTo>
                    <a:pt x="153174" y="208153"/>
                  </a:lnTo>
                  <a:lnTo>
                    <a:pt x="109918" y="79006"/>
                  </a:lnTo>
                  <a:lnTo>
                    <a:pt x="63614" y="79006"/>
                  </a:lnTo>
                  <a:lnTo>
                    <a:pt x="132638" y="270459"/>
                  </a:lnTo>
                  <a:lnTo>
                    <a:pt x="126276" y="287870"/>
                  </a:lnTo>
                  <a:lnTo>
                    <a:pt x="122669" y="298488"/>
                  </a:lnTo>
                  <a:lnTo>
                    <a:pt x="118275" y="305676"/>
                  </a:lnTo>
                  <a:lnTo>
                    <a:pt x="107823" y="313283"/>
                  </a:lnTo>
                  <a:lnTo>
                    <a:pt x="100380" y="315188"/>
                  </a:lnTo>
                  <a:lnTo>
                    <a:pt x="90678" y="315188"/>
                  </a:lnTo>
                  <a:lnTo>
                    <a:pt x="76581" y="314058"/>
                  </a:lnTo>
                  <a:lnTo>
                    <a:pt x="76758" y="349478"/>
                  </a:lnTo>
                  <a:lnTo>
                    <a:pt x="84886" y="352374"/>
                  </a:lnTo>
                  <a:lnTo>
                    <a:pt x="92684" y="353834"/>
                  </a:lnTo>
                  <a:lnTo>
                    <a:pt x="105740" y="353656"/>
                  </a:lnTo>
                  <a:lnTo>
                    <a:pt x="123151" y="349440"/>
                  </a:lnTo>
                  <a:lnTo>
                    <a:pt x="138137" y="339648"/>
                  </a:lnTo>
                  <a:lnTo>
                    <a:pt x="150698" y="324281"/>
                  </a:lnTo>
                  <a:lnTo>
                    <a:pt x="160820" y="303352"/>
                  </a:lnTo>
                  <a:lnTo>
                    <a:pt x="238798" y="79006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38415" y="166036"/>
              <a:ext cx="160300" cy="20572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635964" y="100943"/>
              <a:ext cx="48895" cy="267335"/>
            </a:xfrm>
            <a:custGeom>
              <a:avLst/>
              <a:gdLst/>
              <a:ahLst/>
              <a:cxnLst/>
              <a:rect l="l" t="t" r="r" b="b"/>
              <a:pathLst>
                <a:path w="48895" h="267335">
                  <a:moveTo>
                    <a:pt x="31846" y="47166"/>
                  </a:moveTo>
                  <a:lnTo>
                    <a:pt x="16351" y="47166"/>
                  </a:lnTo>
                  <a:lnTo>
                    <a:pt x="10348" y="44874"/>
                  </a:lnTo>
                  <a:lnTo>
                    <a:pt x="6170" y="40291"/>
                  </a:lnTo>
                  <a:lnTo>
                    <a:pt x="2060" y="35650"/>
                  </a:lnTo>
                  <a:lnTo>
                    <a:pt x="21" y="30225"/>
                  </a:lnTo>
                  <a:lnTo>
                    <a:pt x="0" y="17288"/>
                  </a:lnTo>
                  <a:lnTo>
                    <a:pt x="2060" y="11690"/>
                  </a:lnTo>
                  <a:lnTo>
                    <a:pt x="10348" y="2349"/>
                  </a:lnTo>
                  <a:lnTo>
                    <a:pt x="16351" y="0"/>
                  </a:lnTo>
                  <a:lnTo>
                    <a:pt x="31846" y="0"/>
                  </a:lnTo>
                  <a:lnTo>
                    <a:pt x="37827" y="2349"/>
                  </a:lnTo>
                  <a:lnTo>
                    <a:pt x="42116" y="7048"/>
                  </a:lnTo>
                  <a:lnTo>
                    <a:pt x="46404" y="11690"/>
                  </a:lnTo>
                  <a:lnTo>
                    <a:pt x="48554" y="17288"/>
                  </a:lnTo>
                  <a:lnTo>
                    <a:pt x="48554" y="30225"/>
                  </a:lnTo>
                  <a:lnTo>
                    <a:pt x="46404" y="35708"/>
                  </a:lnTo>
                  <a:lnTo>
                    <a:pt x="37827" y="44874"/>
                  </a:lnTo>
                  <a:lnTo>
                    <a:pt x="31846" y="47166"/>
                  </a:lnTo>
                  <a:close/>
                </a:path>
                <a:path w="48895" h="267335">
                  <a:moveTo>
                    <a:pt x="45246" y="267334"/>
                  </a:moveTo>
                  <a:lnTo>
                    <a:pt x="2428" y="267334"/>
                  </a:lnTo>
                  <a:lnTo>
                    <a:pt x="2428" y="68573"/>
                  </a:lnTo>
                  <a:lnTo>
                    <a:pt x="45246" y="68573"/>
                  </a:lnTo>
                  <a:lnTo>
                    <a:pt x="45246" y="26733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16889" y="166036"/>
              <a:ext cx="160300" cy="205723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6002681" y="100943"/>
            <a:ext cx="842010" cy="342265"/>
            <a:chOff x="6002681" y="100943"/>
            <a:chExt cx="842010" cy="342265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02681" y="169517"/>
              <a:ext cx="158730" cy="20224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95864" y="166036"/>
              <a:ext cx="160300" cy="20572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393413" y="100943"/>
              <a:ext cx="48895" cy="267335"/>
            </a:xfrm>
            <a:custGeom>
              <a:avLst/>
              <a:gdLst/>
              <a:ahLst/>
              <a:cxnLst/>
              <a:rect l="l" t="t" r="r" b="b"/>
              <a:pathLst>
                <a:path w="48895" h="267335">
                  <a:moveTo>
                    <a:pt x="31846" y="47166"/>
                  </a:moveTo>
                  <a:lnTo>
                    <a:pt x="16363" y="47166"/>
                  </a:lnTo>
                  <a:lnTo>
                    <a:pt x="10348" y="44874"/>
                  </a:lnTo>
                  <a:lnTo>
                    <a:pt x="6170" y="40291"/>
                  </a:lnTo>
                  <a:lnTo>
                    <a:pt x="2060" y="35650"/>
                  </a:lnTo>
                  <a:lnTo>
                    <a:pt x="21" y="30225"/>
                  </a:lnTo>
                  <a:lnTo>
                    <a:pt x="0" y="17288"/>
                  </a:lnTo>
                  <a:lnTo>
                    <a:pt x="2060" y="11690"/>
                  </a:lnTo>
                  <a:lnTo>
                    <a:pt x="10348" y="2349"/>
                  </a:lnTo>
                  <a:lnTo>
                    <a:pt x="16363" y="0"/>
                  </a:lnTo>
                  <a:lnTo>
                    <a:pt x="31846" y="0"/>
                  </a:lnTo>
                  <a:lnTo>
                    <a:pt x="37827" y="2349"/>
                  </a:lnTo>
                  <a:lnTo>
                    <a:pt x="42116" y="7048"/>
                  </a:lnTo>
                  <a:lnTo>
                    <a:pt x="46404" y="11690"/>
                  </a:lnTo>
                  <a:lnTo>
                    <a:pt x="48554" y="17288"/>
                  </a:lnTo>
                  <a:lnTo>
                    <a:pt x="48554" y="30225"/>
                  </a:lnTo>
                  <a:lnTo>
                    <a:pt x="46404" y="35708"/>
                  </a:lnTo>
                  <a:lnTo>
                    <a:pt x="37827" y="44874"/>
                  </a:lnTo>
                  <a:lnTo>
                    <a:pt x="31846" y="47166"/>
                  </a:lnTo>
                  <a:close/>
                </a:path>
                <a:path w="48895" h="267335">
                  <a:moveTo>
                    <a:pt x="45246" y="267334"/>
                  </a:moveTo>
                  <a:lnTo>
                    <a:pt x="2428" y="267334"/>
                  </a:lnTo>
                  <a:lnTo>
                    <a:pt x="2428" y="68573"/>
                  </a:lnTo>
                  <a:lnTo>
                    <a:pt x="45246" y="68573"/>
                  </a:lnTo>
                  <a:lnTo>
                    <a:pt x="45246" y="26733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82347" y="166036"/>
              <a:ext cx="158551" cy="20224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675195" y="166036"/>
              <a:ext cx="169545" cy="276860"/>
            </a:xfrm>
            <a:custGeom>
              <a:avLst/>
              <a:gdLst/>
              <a:ahLst/>
              <a:cxnLst/>
              <a:rect l="l" t="t" r="r" b="b"/>
              <a:pathLst>
                <a:path w="169545" h="276859">
                  <a:moveTo>
                    <a:pt x="79186" y="205723"/>
                  </a:moveTo>
                  <a:lnTo>
                    <a:pt x="32930" y="189471"/>
                  </a:lnTo>
                  <a:lnTo>
                    <a:pt x="5329" y="144415"/>
                  </a:lnTo>
                  <a:lnTo>
                    <a:pt x="0" y="104950"/>
                  </a:lnTo>
                  <a:lnTo>
                    <a:pt x="0" y="101295"/>
                  </a:lnTo>
                  <a:lnTo>
                    <a:pt x="5306" y="60568"/>
                  </a:lnTo>
                  <a:lnTo>
                    <a:pt x="32837" y="15860"/>
                  </a:lnTo>
                  <a:lnTo>
                    <a:pt x="79532" y="0"/>
                  </a:lnTo>
                  <a:lnTo>
                    <a:pt x="96568" y="984"/>
                  </a:lnTo>
                  <a:lnTo>
                    <a:pt x="110515" y="3938"/>
                  </a:lnTo>
                  <a:lnTo>
                    <a:pt x="121371" y="8860"/>
                  </a:lnTo>
                  <a:lnTo>
                    <a:pt x="129133" y="15751"/>
                  </a:lnTo>
                  <a:lnTo>
                    <a:pt x="169345" y="15751"/>
                  </a:lnTo>
                  <a:lnTo>
                    <a:pt x="169345" y="37593"/>
                  </a:lnTo>
                  <a:lnTo>
                    <a:pt x="87362" y="37593"/>
                  </a:lnTo>
                  <a:lnTo>
                    <a:pt x="76525" y="38752"/>
                  </a:lnTo>
                  <a:lnTo>
                    <a:pt x="48659" y="65904"/>
                  </a:lnTo>
                  <a:lnTo>
                    <a:pt x="42639" y="101295"/>
                  </a:lnTo>
                  <a:lnTo>
                    <a:pt x="42639" y="104950"/>
                  </a:lnTo>
                  <a:lnTo>
                    <a:pt x="53255" y="149767"/>
                  </a:lnTo>
                  <a:lnTo>
                    <a:pt x="87017" y="167955"/>
                  </a:lnTo>
                  <a:lnTo>
                    <a:pt x="169345" y="167955"/>
                  </a:lnTo>
                  <a:lnTo>
                    <a:pt x="169345" y="192234"/>
                  </a:lnTo>
                  <a:lnTo>
                    <a:pt x="126705" y="192234"/>
                  </a:lnTo>
                  <a:lnTo>
                    <a:pt x="119424" y="198136"/>
                  </a:lnTo>
                  <a:lnTo>
                    <a:pt x="109078" y="202351"/>
                  </a:lnTo>
                  <a:lnTo>
                    <a:pt x="95665" y="204880"/>
                  </a:lnTo>
                  <a:lnTo>
                    <a:pt x="79186" y="205723"/>
                  </a:lnTo>
                  <a:close/>
                </a:path>
                <a:path w="169545" h="276859">
                  <a:moveTo>
                    <a:pt x="169345" y="15751"/>
                  </a:moveTo>
                  <a:lnTo>
                    <a:pt x="129133" y="15751"/>
                  </a:lnTo>
                  <a:lnTo>
                    <a:pt x="130002" y="3480"/>
                  </a:lnTo>
                  <a:lnTo>
                    <a:pt x="169345" y="3480"/>
                  </a:lnTo>
                  <a:lnTo>
                    <a:pt x="169345" y="15751"/>
                  </a:lnTo>
                  <a:close/>
                </a:path>
                <a:path w="169545" h="276859">
                  <a:moveTo>
                    <a:pt x="169345" y="167955"/>
                  </a:moveTo>
                  <a:lnTo>
                    <a:pt x="87017" y="167955"/>
                  </a:lnTo>
                  <a:lnTo>
                    <a:pt x="99778" y="166464"/>
                  </a:lnTo>
                  <a:lnTo>
                    <a:pt x="110646" y="161993"/>
                  </a:lnTo>
                  <a:lnTo>
                    <a:pt x="119620" y="154542"/>
                  </a:lnTo>
                  <a:lnTo>
                    <a:pt x="126705" y="144110"/>
                  </a:lnTo>
                  <a:lnTo>
                    <a:pt x="126705" y="60829"/>
                  </a:lnTo>
                  <a:lnTo>
                    <a:pt x="94626" y="38023"/>
                  </a:lnTo>
                  <a:lnTo>
                    <a:pt x="87362" y="37593"/>
                  </a:lnTo>
                  <a:lnTo>
                    <a:pt x="169345" y="37593"/>
                  </a:lnTo>
                  <a:lnTo>
                    <a:pt x="169345" y="167955"/>
                  </a:lnTo>
                  <a:close/>
                </a:path>
                <a:path w="169545" h="276859">
                  <a:moveTo>
                    <a:pt x="157396" y="239662"/>
                  </a:moveTo>
                  <a:lnTo>
                    <a:pt x="81971" y="239662"/>
                  </a:lnTo>
                  <a:lnTo>
                    <a:pt x="91785" y="238955"/>
                  </a:lnTo>
                  <a:lnTo>
                    <a:pt x="100509" y="236833"/>
                  </a:lnTo>
                  <a:lnTo>
                    <a:pt x="125953" y="205114"/>
                  </a:lnTo>
                  <a:lnTo>
                    <a:pt x="126705" y="194584"/>
                  </a:lnTo>
                  <a:lnTo>
                    <a:pt x="126705" y="192234"/>
                  </a:lnTo>
                  <a:lnTo>
                    <a:pt x="169345" y="192234"/>
                  </a:lnTo>
                  <a:lnTo>
                    <a:pt x="169220" y="194584"/>
                  </a:lnTo>
                  <a:lnTo>
                    <a:pt x="167849" y="211749"/>
                  </a:lnTo>
                  <a:lnTo>
                    <a:pt x="163362" y="228262"/>
                  </a:lnTo>
                  <a:lnTo>
                    <a:pt x="157396" y="239662"/>
                  </a:lnTo>
                  <a:close/>
                </a:path>
                <a:path w="169545" h="276859">
                  <a:moveTo>
                    <a:pt x="84410" y="276560"/>
                  </a:moveTo>
                  <a:lnTo>
                    <a:pt x="46460" y="268989"/>
                  </a:lnTo>
                  <a:lnTo>
                    <a:pt x="7997" y="238183"/>
                  </a:lnTo>
                  <a:lnTo>
                    <a:pt x="31668" y="211379"/>
                  </a:lnTo>
                  <a:lnTo>
                    <a:pt x="43495" y="223753"/>
                  </a:lnTo>
                  <a:lnTo>
                    <a:pt x="55821" y="232591"/>
                  </a:lnTo>
                  <a:lnTo>
                    <a:pt x="68646" y="237894"/>
                  </a:lnTo>
                  <a:lnTo>
                    <a:pt x="81971" y="239662"/>
                  </a:lnTo>
                  <a:lnTo>
                    <a:pt x="157396" y="239662"/>
                  </a:lnTo>
                  <a:lnTo>
                    <a:pt x="155882" y="242555"/>
                  </a:lnTo>
                  <a:lnTo>
                    <a:pt x="145407" y="254629"/>
                  </a:lnTo>
                  <a:lnTo>
                    <a:pt x="132655" y="264224"/>
                  </a:lnTo>
                  <a:lnTo>
                    <a:pt x="118238" y="271077"/>
                  </a:lnTo>
                  <a:lnTo>
                    <a:pt x="102157" y="275189"/>
                  </a:lnTo>
                  <a:lnTo>
                    <a:pt x="84410" y="276560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977340" y="90500"/>
            <a:ext cx="798195" cy="281305"/>
            <a:chOff x="6977340" y="90500"/>
            <a:chExt cx="798195" cy="281305"/>
          </a:xfrm>
        </p:grpSpPr>
        <p:sp>
          <p:nvSpPr>
            <p:cNvPr id="31" name="object 31"/>
            <p:cNvSpPr/>
            <p:nvPr/>
          </p:nvSpPr>
          <p:spPr>
            <a:xfrm>
              <a:off x="6977329" y="103961"/>
              <a:ext cx="535305" cy="267970"/>
            </a:xfrm>
            <a:custGeom>
              <a:avLst/>
              <a:gdLst/>
              <a:ahLst/>
              <a:cxnLst/>
              <a:rect l="l" t="t" r="r" b="b"/>
              <a:pathLst>
                <a:path w="535304" h="267970">
                  <a:moveTo>
                    <a:pt x="171437" y="226060"/>
                  </a:moveTo>
                  <a:lnTo>
                    <a:pt x="44030" y="226060"/>
                  </a:lnTo>
                  <a:lnTo>
                    <a:pt x="44030" y="147320"/>
                  </a:lnTo>
                  <a:lnTo>
                    <a:pt x="153682" y="147320"/>
                  </a:lnTo>
                  <a:lnTo>
                    <a:pt x="153682" y="109220"/>
                  </a:lnTo>
                  <a:lnTo>
                    <a:pt x="44030" y="109220"/>
                  </a:lnTo>
                  <a:lnTo>
                    <a:pt x="44030" y="38100"/>
                  </a:lnTo>
                  <a:lnTo>
                    <a:pt x="169697" y="38100"/>
                  </a:lnTo>
                  <a:lnTo>
                    <a:pt x="169697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109220"/>
                  </a:lnTo>
                  <a:lnTo>
                    <a:pt x="0" y="147320"/>
                  </a:lnTo>
                  <a:lnTo>
                    <a:pt x="0" y="226060"/>
                  </a:lnTo>
                  <a:lnTo>
                    <a:pt x="0" y="264160"/>
                  </a:lnTo>
                  <a:lnTo>
                    <a:pt x="171437" y="264160"/>
                  </a:lnTo>
                  <a:lnTo>
                    <a:pt x="171437" y="226060"/>
                  </a:lnTo>
                  <a:close/>
                </a:path>
                <a:path w="535304" h="267970">
                  <a:moveTo>
                    <a:pt x="355053" y="264325"/>
                  </a:moveTo>
                  <a:lnTo>
                    <a:pt x="288048" y="163728"/>
                  </a:lnTo>
                  <a:lnTo>
                    <a:pt x="353148" y="65557"/>
                  </a:lnTo>
                  <a:lnTo>
                    <a:pt x="302666" y="65557"/>
                  </a:lnTo>
                  <a:lnTo>
                    <a:pt x="263855" y="129260"/>
                  </a:lnTo>
                  <a:lnTo>
                    <a:pt x="225564" y="65557"/>
                  </a:lnTo>
                  <a:lnTo>
                    <a:pt x="175793" y="65557"/>
                  </a:lnTo>
                  <a:lnTo>
                    <a:pt x="240703" y="163728"/>
                  </a:lnTo>
                  <a:lnTo>
                    <a:pt x="173875" y="264325"/>
                  </a:lnTo>
                  <a:lnTo>
                    <a:pt x="224002" y="264325"/>
                  </a:lnTo>
                  <a:lnTo>
                    <a:pt x="264553" y="198361"/>
                  </a:lnTo>
                  <a:lnTo>
                    <a:pt x="305104" y="264325"/>
                  </a:lnTo>
                  <a:lnTo>
                    <a:pt x="355053" y="264325"/>
                  </a:lnTo>
                  <a:close/>
                </a:path>
                <a:path w="535304" h="267970">
                  <a:moveTo>
                    <a:pt x="534936" y="140754"/>
                  </a:moveTo>
                  <a:lnTo>
                    <a:pt x="521131" y="94602"/>
                  </a:lnTo>
                  <a:lnTo>
                    <a:pt x="486257" y="67348"/>
                  </a:lnTo>
                  <a:lnTo>
                    <a:pt x="454431" y="62077"/>
                  </a:lnTo>
                  <a:lnTo>
                    <a:pt x="433336" y="63944"/>
                  </a:lnTo>
                  <a:lnTo>
                    <a:pt x="387426" y="91846"/>
                  </a:lnTo>
                  <a:lnTo>
                    <a:pt x="366864" y="142062"/>
                  </a:lnTo>
                  <a:lnTo>
                    <a:pt x="365493" y="161290"/>
                  </a:lnTo>
                  <a:lnTo>
                    <a:pt x="365493" y="168592"/>
                  </a:lnTo>
                  <a:lnTo>
                    <a:pt x="377837" y="222542"/>
                  </a:lnTo>
                  <a:lnTo>
                    <a:pt x="415137" y="260362"/>
                  </a:lnTo>
                  <a:lnTo>
                    <a:pt x="454431" y="267804"/>
                  </a:lnTo>
                  <a:lnTo>
                    <a:pt x="469836" y="266547"/>
                  </a:lnTo>
                  <a:lnTo>
                    <a:pt x="509778" y="247611"/>
                  </a:lnTo>
                  <a:lnTo>
                    <a:pt x="532765" y="210058"/>
                  </a:lnTo>
                  <a:lnTo>
                    <a:pt x="534936" y="194360"/>
                  </a:lnTo>
                  <a:lnTo>
                    <a:pt x="493941" y="194360"/>
                  </a:lnTo>
                  <a:lnTo>
                    <a:pt x="492620" y="203034"/>
                  </a:lnTo>
                  <a:lnTo>
                    <a:pt x="490042" y="210515"/>
                  </a:lnTo>
                  <a:lnTo>
                    <a:pt x="454431" y="230911"/>
                  </a:lnTo>
                  <a:lnTo>
                    <a:pt x="445935" y="230352"/>
                  </a:lnTo>
                  <a:lnTo>
                    <a:pt x="414794" y="205663"/>
                  </a:lnTo>
                  <a:lnTo>
                    <a:pt x="408139" y="168592"/>
                  </a:lnTo>
                  <a:lnTo>
                    <a:pt x="408139" y="161290"/>
                  </a:lnTo>
                  <a:lnTo>
                    <a:pt x="418147" y="118211"/>
                  </a:lnTo>
                  <a:lnTo>
                    <a:pt x="454431" y="98983"/>
                  </a:lnTo>
                  <a:lnTo>
                    <a:pt x="462584" y="99644"/>
                  </a:lnTo>
                  <a:lnTo>
                    <a:pt x="492671" y="131165"/>
                  </a:lnTo>
                  <a:lnTo>
                    <a:pt x="493941" y="140754"/>
                  </a:lnTo>
                  <a:lnTo>
                    <a:pt x="534936" y="14075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32193" y="166036"/>
              <a:ext cx="170214" cy="20572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732516" y="90500"/>
              <a:ext cx="43180" cy="278130"/>
            </a:xfrm>
            <a:custGeom>
              <a:avLst/>
              <a:gdLst/>
              <a:ahLst/>
              <a:cxnLst/>
              <a:rect l="l" t="t" r="r" b="b"/>
              <a:pathLst>
                <a:path w="43179" h="278130">
                  <a:moveTo>
                    <a:pt x="42815" y="277777"/>
                  </a:moveTo>
                  <a:lnTo>
                    <a:pt x="0" y="277777"/>
                  </a:lnTo>
                  <a:lnTo>
                    <a:pt x="0" y="0"/>
                  </a:lnTo>
                  <a:lnTo>
                    <a:pt x="42815" y="0"/>
                  </a:lnTo>
                  <a:lnTo>
                    <a:pt x="42815" y="277777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61989" y="5674893"/>
            <a:ext cx="66833" cy="155944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740631" y="2452522"/>
            <a:ext cx="8416069" cy="16972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2315210" algn="l">
              <a:lnSpc>
                <a:spcPts val="2460"/>
              </a:lnSpc>
              <a:spcBef>
                <a:spcPts val="235"/>
              </a:spcBef>
            </a:pPr>
            <a:r>
              <a:rPr sz="2100" dirty="0">
                <a:latin typeface="Roboto"/>
                <a:cs typeface="Roboto"/>
              </a:rPr>
              <a:t>STUDENT NAME</a:t>
            </a:r>
            <a:r>
              <a:rPr lang="en-US" sz="2100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:</a:t>
            </a:r>
            <a:r>
              <a:rPr sz="2100" spc="45" dirty="0">
                <a:latin typeface="Roboto"/>
                <a:cs typeface="Roboto"/>
              </a:rPr>
              <a:t> </a:t>
            </a:r>
            <a:r>
              <a:rPr lang="en-US" sz="2100" spc="45" dirty="0">
                <a:latin typeface="Roboto"/>
                <a:cs typeface="Roboto"/>
              </a:rPr>
              <a:t>DEVADHARSHNI.M</a:t>
            </a:r>
            <a:r>
              <a:rPr sz="2100" spc="-50" dirty="0">
                <a:latin typeface="Roboto"/>
                <a:cs typeface="Roboto"/>
              </a:rPr>
              <a:t> </a:t>
            </a:r>
            <a:endParaRPr lang="en-US" sz="2100" spc="-50" dirty="0">
              <a:latin typeface="Roboto"/>
              <a:cs typeface="Roboto"/>
            </a:endParaRPr>
          </a:p>
          <a:p>
            <a:pPr marL="12700" marR="2315210" algn="l">
              <a:lnSpc>
                <a:spcPts val="2460"/>
              </a:lnSpc>
              <a:spcBef>
                <a:spcPts val="235"/>
              </a:spcBef>
            </a:pPr>
            <a:r>
              <a:rPr sz="2100" dirty="0">
                <a:latin typeface="Roboto"/>
                <a:cs typeface="Roboto"/>
              </a:rPr>
              <a:t>REGISTER</a:t>
            </a:r>
            <a:r>
              <a:rPr sz="2100" spc="10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NO</a:t>
            </a:r>
            <a:r>
              <a:rPr lang="en-US" sz="2100" dirty="0">
                <a:latin typeface="Roboto"/>
                <a:cs typeface="Roboto"/>
              </a:rPr>
              <a:t>      </a:t>
            </a:r>
            <a:r>
              <a:rPr sz="2100" dirty="0">
                <a:latin typeface="Roboto"/>
                <a:cs typeface="Roboto"/>
              </a:rPr>
              <a:t>:</a:t>
            </a:r>
            <a:r>
              <a:rPr sz="2100" spc="15" dirty="0">
                <a:latin typeface="Roboto"/>
                <a:cs typeface="Roboto"/>
              </a:rPr>
              <a:t> </a:t>
            </a:r>
            <a:r>
              <a:rPr sz="2100" spc="-10" dirty="0">
                <a:latin typeface="Roboto"/>
                <a:cs typeface="Roboto"/>
              </a:rPr>
              <a:t>312</a:t>
            </a:r>
            <a:r>
              <a:rPr lang="en-US" sz="2100" spc="-10" dirty="0">
                <a:latin typeface="Roboto"/>
                <a:cs typeface="Roboto"/>
              </a:rPr>
              <a:t>210294</a:t>
            </a:r>
            <a:endParaRPr sz="2100" dirty="0">
              <a:latin typeface="Roboto"/>
              <a:cs typeface="Roboto"/>
            </a:endParaRPr>
          </a:p>
          <a:p>
            <a:pPr marL="12700" algn="l">
              <a:lnSpc>
                <a:spcPts val="2350"/>
              </a:lnSpc>
            </a:pPr>
            <a:r>
              <a:rPr sz="2100" dirty="0">
                <a:latin typeface="Roboto"/>
                <a:cs typeface="Roboto"/>
              </a:rPr>
              <a:t>NM</a:t>
            </a:r>
            <a:r>
              <a:rPr sz="2100" spc="10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ID</a:t>
            </a:r>
            <a:r>
              <a:rPr lang="en-US" sz="2100" dirty="0">
                <a:latin typeface="Roboto"/>
                <a:cs typeface="Roboto"/>
              </a:rPr>
              <a:t>                 </a:t>
            </a:r>
            <a:r>
              <a:rPr sz="2100" spc="35" dirty="0">
                <a:latin typeface="Roboto"/>
                <a:cs typeface="Roboto"/>
              </a:rPr>
              <a:t> </a:t>
            </a:r>
            <a:r>
              <a:rPr sz="2100" spc="-15" dirty="0">
                <a:latin typeface="Roboto"/>
                <a:cs typeface="Roboto"/>
              </a:rPr>
              <a:t>:</a:t>
            </a:r>
            <a:r>
              <a:rPr lang="en-US" sz="2100" spc="-15" dirty="0">
                <a:latin typeface="Roboto"/>
                <a:cs typeface="Roboto"/>
              </a:rPr>
              <a:t> DB3DAFA181F797289BB443F73EFDF525</a:t>
            </a:r>
            <a:endParaRPr sz="2100" dirty="0">
              <a:latin typeface="Roboto"/>
              <a:cs typeface="Roboto"/>
            </a:endParaRPr>
          </a:p>
          <a:p>
            <a:pPr marL="12700" algn="l">
              <a:lnSpc>
                <a:spcPts val="2885"/>
              </a:lnSpc>
            </a:pPr>
            <a:r>
              <a:rPr sz="2100" spc="-20" dirty="0">
                <a:latin typeface="Roboto"/>
                <a:cs typeface="Roboto"/>
              </a:rPr>
              <a:t>DEPARTMENT</a:t>
            </a:r>
            <a:r>
              <a:rPr lang="en-US" sz="2100" spc="-20" dirty="0">
                <a:latin typeface="Roboto"/>
                <a:cs typeface="Roboto"/>
              </a:rPr>
              <a:t>     </a:t>
            </a:r>
            <a:r>
              <a:rPr sz="2100" spc="-20" dirty="0">
                <a:latin typeface="Roboto"/>
                <a:cs typeface="Roboto"/>
              </a:rPr>
              <a:t>: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lang="en-IN" sz="2400" dirty="0">
                <a:latin typeface="Roboto"/>
                <a:cs typeface="Roboto"/>
              </a:rPr>
              <a:t>BACHELOR</a:t>
            </a:r>
            <a:r>
              <a:rPr lang="en-IN" sz="2400" spc="-90" dirty="0">
                <a:latin typeface="Roboto"/>
                <a:cs typeface="Roboto"/>
              </a:rPr>
              <a:t> </a:t>
            </a:r>
            <a:r>
              <a:rPr lang="en-IN" sz="2400" dirty="0">
                <a:latin typeface="Roboto"/>
                <a:cs typeface="Roboto"/>
              </a:rPr>
              <a:t>OF</a:t>
            </a:r>
            <a:r>
              <a:rPr lang="en-IN" sz="2400" spc="-25" dirty="0">
                <a:latin typeface="Roboto"/>
                <a:cs typeface="Roboto"/>
              </a:rPr>
              <a:t> </a:t>
            </a:r>
            <a:r>
              <a:rPr lang="en-IN" sz="2400" spc="-10" dirty="0">
                <a:latin typeface="Roboto"/>
                <a:cs typeface="Roboto"/>
              </a:rPr>
              <a:t>COMMERCE</a:t>
            </a:r>
            <a:endParaRPr sz="2400" dirty="0">
              <a:latin typeface="Roboto"/>
              <a:cs typeface="Roboto"/>
            </a:endParaRPr>
          </a:p>
          <a:p>
            <a:pPr marL="12700" algn="l">
              <a:lnSpc>
                <a:spcPts val="2495"/>
              </a:lnSpc>
            </a:pPr>
            <a:r>
              <a:rPr sz="2100" dirty="0">
                <a:latin typeface="Roboto"/>
                <a:cs typeface="Roboto"/>
              </a:rPr>
              <a:t>COLLEGE</a:t>
            </a:r>
            <a:r>
              <a:rPr lang="en-US" sz="2100" dirty="0">
                <a:latin typeface="Roboto"/>
                <a:cs typeface="Roboto"/>
              </a:rPr>
              <a:t>             </a:t>
            </a:r>
            <a:r>
              <a:rPr sz="2100" dirty="0">
                <a:latin typeface="Roboto"/>
                <a:cs typeface="Roboto"/>
              </a:rPr>
              <a:t>:</a:t>
            </a:r>
            <a:r>
              <a:rPr sz="2100" spc="40" dirty="0">
                <a:latin typeface="Roboto"/>
                <a:cs typeface="Roboto"/>
              </a:rPr>
              <a:t> </a:t>
            </a:r>
            <a:r>
              <a:rPr lang="en-US" sz="2100" dirty="0">
                <a:latin typeface="Roboto"/>
                <a:cs typeface="Roboto"/>
              </a:rPr>
              <a:t>GURU SHREE SHANTIVIJAI JAIN COLLEGE FOR WOMEN</a:t>
            </a:r>
            <a:endParaRPr sz="2100" dirty="0">
              <a:latin typeface="Roboto"/>
              <a:cs typeface="Roboto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4" y="5173636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985" y="5674893"/>
            <a:ext cx="66833" cy="15594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04103" y="386048"/>
            <a:ext cx="394335" cy="396240"/>
          </a:xfrm>
          <a:custGeom>
            <a:avLst/>
            <a:gdLst/>
            <a:ahLst/>
            <a:cxnLst/>
            <a:rect l="l" t="t" r="r" b="b"/>
            <a:pathLst>
              <a:path w="394334" h="396240">
                <a:moveTo>
                  <a:pt x="393953" y="395780"/>
                </a:moveTo>
                <a:lnTo>
                  <a:pt x="328164" y="395780"/>
                </a:lnTo>
                <a:lnTo>
                  <a:pt x="328164" y="239530"/>
                </a:lnTo>
                <a:lnTo>
                  <a:pt x="340956" y="80669"/>
                </a:lnTo>
                <a:lnTo>
                  <a:pt x="221125" y="395780"/>
                </a:lnTo>
                <a:lnTo>
                  <a:pt x="172566" y="395780"/>
                </a:lnTo>
                <a:lnTo>
                  <a:pt x="52997" y="80148"/>
                </a:lnTo>
                <a:lnTo>
                  <a:pt x="65789" y="239530"/>
                </a:lnTo>
                <a:lnTo>
                  <a:pt x="65789" y="395780"/>
                </a:lnTo>
                <a:lnTo>
                  <a:pt x="0" y="395780"/>
                </a:lnTo>
                <a:lnTo>
                  <a:pt x="0" y="0"/>
                </a:lnTo>
                <a:lnTo>
                  <a:pt x="77928" y="0"/>
                </a:lnTo>
                <a:lnTo>
                  <a:pt x="197107" y="296704"/>
                </a:lnTo>
                <a:lnTo>
                  <a:pt x="316023" y="0"/>
                </a:lnTo>
                <a:lnTo>
                  <a:pt x="393953" y="0"/>
                </a:lnTo>
                <a:lnTo>
                  <a:pt x="393953" y="395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0557" y="380826"/>
            <a:ext cx="321945" cy="406400"/>
          </a:xfrm>
          <a:custGeom>
            <a:avLst/>
            <a:gdLst/>
            <a:ahLst/>
            <a:cxnLst/>
            <a:rect l="l" t="t" r="r" b="b"/>
            <a:pathLst>
              <a:path w="321944" h="406400">
                <a:moveTo>
                  <a:pt x="161079" y="406224"/>
                </a:moveTo>
                <a:lnTo>
                  <a:pt x="96464" y="393431"/>
                </a:lnTo>
                <a:lnTo>
                  <a:pt x="44903" y="355054"/>
                </a:lnTo>
                <a:lnTo>
                  <a:pt x="11225" y="294420"/>
                </a:lnTo>
                <a:lnTo>
                  <a:pt x="2802" y="257047"/>
                </a:lnTo>
                <a:lnTo>
                  <a:pt x="0" y="215121"/>
                </a:lnTo>
                <a:lnTo>
                  <a:pt x="34" y="190580"/>
                </a:lnTo>
                <a:lnTo>
                  <a:pt x="2790" y="149282"/>
                </a:lnTo>
                <a:lnTo>
                  <a:pt x="11160" y="112064"/>
                </a:lnTo>
                <a:lnTo>
                  <a:pt x="44642" y="51430"/>
                </a:lnTo>
                <a:lnTo>
                  <a:pt x="96007" y="12857"/>
                </a:lnTo>
                <a:lnTo>
                  <a:pt x="160556" y="0"/>
                </a:lnTo>
                <a:lnTo>
                  <a:pt x="194985" y="3165"/>
                </a:lnTo>
                <a:lnTo>
                  <a:pt x="225824" y="12661"/>
                </a:lnTo>
                <a:lnTo>
                  <a:pt x="253073" y="28489"/>
                </a:lnTo>
                <a:lnTo>
                  <a:pt x="276732" y="50647"/>
                </a:lnTo>
                <a:lnTo>
                  <a:pt x="282206" y="58479"/>
                </a:lnTo>
                <a:lnTo>
                  <a:pt x="160556" y="58479"/>
                </a:lnTo>
                <a:lnTo>
                  <a:pt x="140136" y="60576"/>
                </a:lnTo>
                <a:lnTo>
                  <a:pt x="105610" y="77349"/>
                </a:lnTo>
                <a:lnTo>
                  <a:pt x="80139" y="110717"/>
                </a:lnTo>
                <a:lnTo>
                  <a:pt x="67151" y="159994"/>
                </a:lnTo>
                <a:lnTo>
                  <a:pt x="65528" y="190580"/>
                </a:lnTo>
                <a:lnTo>
                  <a:pt x="65528" y="215121"/>
                </a:lnTo>
                <a:lnTo>
                  <a:pt x="72110" y="272850"/>
                </a:lnTo>
                <a:lnTo>
                  <a:pt x="91764" y="314458"/>
                </a:lnTo>
                <a:lnTo>
                  <a:pt x="122278" y="339618"/>
                </a:lnTo>
                <a:lnTo>
                  <a:pt x="161079" y="348005"/>
                </a:lnTo>
                <a:lnTo>
                  <a:pt x="282494" y="348005"/>
                </a:lnTo>
                <a:lnTo>
                  <a:pt x="277777" y="354923"/>
                </a:lnTo>
                <a:lnTo>
                  <a:pt x="254134" y="377367"/>
                </a:lnTo>
                <a:lnTo>
                  <a:pt x="226803" y="393399"/>
                </a:lnTo>
                <a:lnTo>
                  <a:pt x="195785" y="403017"/>
                </a:lnTo>
                <a:lnTo>
                  <a:pt x="161079" y="406224"/>
                </a:lnTo>
                <a:close/>
              </a:path>
              <a:path w="321944" h="406400">
                <a:moveTo>
                  <a:pt x="282494" y="348005"/>
                </a:moveTo>
                <a:lnTo>
                  <a:pt x="161079" y="348005"/>
                </a:lnTo>
                <a:lnTo>
                  <a:pt x="182389" y="345908"/>
                </a:lnTo>
                <a:lnTo>
                  <a:pt x="201153" y="339618"/>
                </a:lnTo>
                <a:lnTo>
                  <a:pt x="231046" y="314458"/>
                </a:lnTo>
                <a:lnTo>
                  <a:pt x="249658" y="272784"/>
                </a:lnTo>
                <a:lnTo>
                  <a:pt x="255847" y="215121"/>
                </a:lnTo>
                <a:lnTo>
                  <a:pt x="255847" y="190580"/>
                </a:lnTo>
                <a:lnTo>
                  <a:pt x="249549" y="133275"/>
                </a:lnTo>
                <a:lnTo>
                  <a:pt x="230654" y="91896"/>
                </a:lnTo>
                <a:lnTo>
                  <a:pt x="200533" y="66833"/>
                </a:lnTo>
                <a:lnTo>
                  <a:pt x="160556" y="58479"/>
                </a:lnTo>
                <a:lnTo>
                  <a:pt x="282206" y="58479"/>
                </a:lnTo>
                <a:lnTo>
                  <a:pt x="295970" y="78173"/>
                </a:lnTo>
                <a:lnTo>
                  <a:pt x="309823" y="110236"/>
                </a:lnTo>
                <a:lnTo>
                  <a:pt x="318292" y="146835"/>
                </a:lnTo>
                <a:lnTo>
                  <a:pt x="321375" y="187969"/>
                </a:lnTo>
                <a:lnTo>
                  <a:pt x="321375" y="215121"/>
                </a:lnTo>
                <a:lnTo>
                  <a:pt x="318638" y="257104"/>
                </a:lnTo>
                <a:lnTo>
                  <a:pt x="310475" y="294323"/>
                </a:lnTo>
                <a:lnTo>
                  <a:pt x="296851" y="326948"/>
                </a:lnTo>
                <a:lnTo>
                  <a:pt x="282494" y="3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1195" y="386048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0"/>
                </a:moveTo>
                <a:lnTo>
                  <a:pt x="0" y="395780"/>
                </a:lnTo>
                <a:lnTo>
                  <a:pt x="0" y="0"/>
                </a:lnTo>
                <a:lnTo>
                  <a:pt x="115392" y="0"/>
                </a:lnTo>
                <a:lnTo>
                  <a:pt x="152693" y="3157"/>
                </a:lnTo>
                <a:lnTo>
                  <a:pt x="186273" y="12629"/>
                </a:lnTo>
                <a:lnTo>
                  <a:pt x="216133" y="28415"/>
                </a:lnTo>
                <a:lnTo>
                  <a:pt x="242273" y="50516"/>
                </a:lnTo>
                <a:lnTo>
                  <a:pt x="247222" y="56912"/>
                </a:lnTo>
                <a:lnTo>
                  <a:pt x="66050" y="56912"/>
                </a:lnTo>
                <a:lnTo>
                  <a:pt x="66050" y="339128"/>
                </a:lnTo>
                <a:lnTo>
                  <a:pt x="246780" y="339128"/>
                </a:lnTo>
                <a:lnTo>
                  <a:pt x="241883" y="345394"/>
                </a:lnTo>
                <a:lnTo>
                  <a:pt x="215375" y="367438"/>
                </a:lnTo>
                <a:lnTo>
                  <a:pt x="184674" y="383183"/>
                </a:lnTo>
                <a:lnTo>
                  <a:pt x="149780" y="392631"/>
                </a:lnTo>
                <a:lnTo>
                  <a:pt x="110693" y="395780"/>
                </a:lnTo>
                <a:close/>
              </a:path>
              <a:path w="290830" h="396240">
                <a:moveTo>
                  <a:pt x="246780" y="339128"/>
                </a:moveTo>
                <a:lnTo>
                  <a:pt x="110693" y="339128"/>
                </a:lnTo>
                <a:lnTo>
                  <a:pt x="137502" y="336942"/>
                </a:lnTo>
                <a:lnTo>
                  <a:pt x="160753" y="330382"/>
                </a:lnTo>
                <a:lnTo>
                  <a:pt x="196585" y="304144"/>
                </a:lnTo>
                <a:lnTo>
                  <a:pt x="218126" y="262896"/>
                </a:lnTo>
                <a:lnTo>
                  <a:pt x="225308" y="209376"/>
                </a:lnTo>
                <a:lnTo>
                  <a:pt x="225308" y="186141"/>
                </a:lnTo>
                <a:lnTo>
                  <a:pt x="218126" y="130827"/>
                </a:lnTo>
                <a:lnTo>
                  <a:pt x="196585" y="90198"/>
                </a:lnTo>
                <a:lnTo>
                  <a:pt x="161928" y="65233"/>
                </a:lnTo>
                <a:lnTo>
                  <a:pt x="115392" y="56912"/>
                </a:lnTo>
                <a:lnTo>
                  <a:pt x="247222" y="56912"/>
                </a:lnTo>
                <a:lnTo>
                  <a:pt x="278689" y="109811"/>
                </a:lnTo>
                <a:lnTo>
                  <a:pt x="290789" y="186141"/>
                </a:lnTo>
                <a:lnTo>
                  <a:pt x="290828" y="209376"/>
                </a:lnTo>
                <a:lnTo>
                  <a:pt x="287768" y="249989"/>
                </a:lnTo>
                <a:lnTo>
                  <a:pt x="278590" y="286196"/>
                </a:lnTo>
                <a:lnTo>
                  <a:pt x="263295" y="317998"/>
                </a:lnTo>
                <a:lnTo>
                  <a:pt x="246780" y="339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5970" y="386054"/>
            <a:ext cx="939165" cy="396240"/>
          </a:xfrm>
          <a:custGeom>
            <a:avLst/>
            <a:gdLst/>
            <a:ahLst/>
            <a:cxnLst/>
            <a:rect l="l" t="t" r="r" b="b"/>
            <a:pathLst>
              <a:path w="939164" h="396240">
                <a:moveTo>
                  <a:pt x="257149" y="339318"/>
                </a:moveTo>
                <a:lnTo>
                  <a:pt x="66052" y="339318"/>
                </a:lnTo>
                <a:lnTo>
                  <a:pt x="66052" y="219938"/>
                </a:lnTo>
                <a:lnTo>
                  <a:pt x="230517" y="219938"/>
                </a:lnTo>
                <a:lnTo>
                  <a:pt x="230517" y="164058"/>
                </a:lnTo>
                <a:lnTo>
                  <a:pt x="66052" y="164058"/>
                </a:lnTo>
                <a:lnTo>
                  <a:pt x="66052" y="57378"/>
                </a:lnTo>
                <a:lnTo>
                  <a:pt x="254546" y="57378"/>
                </a:lnTo>
                <a:lnTo>
                  <a:pt x="254546" y="228"/>
                </a:lnTo>
                <a:lnTo>
                  <a:pt x="0" y="228"/>
                </a:lnTo>
                <a:lnTo>
                  <a:pt x="0" y="57378"/>
                </a:lnTo>
                <a:lnTo>
                  <a:pt x="0" y="164058"/>
                </a:lnTo>
                <a:lnTo>
                  <a:pt x="0" y="219938"/>
                </a:lnTo>
                <a:lnTo>
                  <a:pt x="0" y="339318"/>
                </a:lnTo>
                <a:lnTo>
                  <a:pt x="0" y="395198"/>
                </a:lnTo>
                <a:lnTo>
                  <a:pt x="257149" y="395198"/>
                </a:lnTo>
                <a:lnTo>
                  <a:pt x="257149" y="339318"/>
                </a:lnTo>
                <a:close/>
              </a:path>
              <a:path w="939164" h="396240">
                <a:moveTo>
                  <a:pt x="543026" y="339318"/>
                </a:moveTo>
                <a:lnTo>
                  <a:pt x="362902" y="339318"/>
                </a:lnTo>
                <a:lnTo>
                  <a:pt x="362902" y="228"/>
                </a:lnTo>
                <a:lnTo>
                  <a:pt x="296849" y="228"/>
                </a:lnTo>
                <a:lnTo>
                  <a:pt x="296849" y="339318"/>
                </a:lnTo>
                <a:lnTo>
                  <a:pt x="296849" y="395198"/>
                </a:lnTo>
                <a:lnTo>
                  <a:pt x="543026" y="395198"/>
                </a:lnTo>
                <a:lnTo>
                  <a:pt x="543026" y="339318"/>
                </a:lnTo>
                <a:close/>
              </a:path>
              <a:path w="939164" h="396240">
                <a:moveTo>
                  <a:pt x="829297" y="339318"/>
                </a:moveTo>
                <a:lnTo>
                  <a:pt x="649173" y="339318"/>
                </a:lnTo>
                <a:lnTo>
                  <a:pt x="649173" y="228"/>
                </a:lnTo>
                <a:lnTo>
                  <a:pt x="583120" y="228"/>
                </a:lnTo>
                <a:lnTo>
                  <a:pt x="583120" y="339318"/>
                </a:lnTo>
                <a:lnTo>
                  <a:pt x="583120" y="395198"/>
                </a:lnTo>
                <a:lnTo>
                  <a:pt x="829297" y="395198"/>
                </a:lnTo>
                <a:lnTo>
                  <a:pt x="829297" y="339318"/>
                </a:lnTo>
                <a:close/>
              </a:path>
              <a:path w="939164" h="396240">
                <a:moveTo>
                  <a:pt x="939101" y="0"/>
                </a:moveTo>
                <a:lnTo>
                  <a:pt x="873048" y="0"/>
                </a:lnTo>
                <a:lnTo>
                  <a:pt x="873048" y="395782"/>
                </a:lnTo>
                <a:lnTo>
                  <a:pt x="939101" y="395782"/>
                </a:lnTo>
                <a:lnTo>
                  <a:pt x="9391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9617" y="386048"/>
            <a:ext cx="308610" cy="396240"/>
          </a:xfrm>
          <a:custGeom>
            <a:avLst/>
            <a:gdLst/>
            <a:ahLst/>
            <a:cxnLst/>
            <a:rect l="l" t="t" r="r" b="b"/>
            <a:pathLst>
              <a:path w="308610" h="396240">
                <a:moveTo>
                  <a:pt x="308058" y="395780"/>
                </a:moveTo>
                <a:lnTo>
                  <a:pt x="245402" y="395780"/>
                </a:lnTo>
                <a:lnTo>
                  <a:pt x="66053" y="121136"/>
                </a:lnTo>
                <a:lnTo>
                  <a:pt x="66053" y="395780"/>
                </a:lnTo>
                <a:lnTo>
                  <a:pt x="0" y="395780"/>
                </a:lnTo>
                <a:lnTo>
                  <a:pt x="0" y="0"/>
                </a:lnTo>
                <a:lnTo>
                  <a:pt x="62389" y="0"/>
                </a:lnTo>
                <a:lnTo>
                  <a:pt x="242528" y="275557"/>
                </a:lnTo>
                <a:lnTo>
                  <a:pt x="242528" y="0"/>
                </a:lnTo>
                <a:lnTo>
                  <a:pt x="308058" y="0"/>
                </a:lnTo>
                <a:lnTo>
                  <a:pt x="308058" y="395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47814" y="369821"/>
            <a:ext cx="310515" cy="406400"/>
          </a:xfrm>
          <a:custGeom>
            <a:avLst/>
            <a:gdLst/>
            <a:ahLst/>
            <a:cxnLst/>
            <a:rect l="l" t="t" r="r" b="b"/>
            <a:pathLst>
              <a:path w="310515" h="406400">
                <a:moveTo>
                  <a:pt x="166562" y="406226"/>
                </a:moveTo>
                <a:lnTo>
                  <a:pt x="100217" y="393727"/>
                </a:lnTo>
                <a:lnTo>
                  <a:pt x="46862" y="356229"/>
                </a:lnTo>
                <a:lnTo>
                  <a:pt x="11715" y="296607"/>
                </a:lnTo>
                <a:lnTo>
                  <a:pt x="0" y="217732"/>
                </a:lnTo>
                <a:lnTo>
                  <a:pt x="0" y="188230"/>
                </a:lnTo>
                <a:lnTo>
                  <a:pt x="2610" y="146712"/>
                </a:lnTo>
                <a:lnTo>
                  <a:pt x="23496" y="77724"/>
                </a:lnTo>
                <a:lnTo>
                  <a:pt x="64875" y="28268"/>
                </a:lnTo>
                <a:lnTo>
                  <a:pt x="124399" y="3140"/>
                </a:lnTo>
                <a:lnTo>
                  <a:pt x="160818" y="0"/>
                </a:lnTo>
                <a:lnTo>
                  <a:pt x="192987" y="2186"/>
                </a:lnTo>
                <a:lnTo>
                  <a:pt x="245135" y="19678"/>
                </a:lnTo>
                <a:lnTo>
                  <a:pt x="281383" y="54122"/>
                </a:lnTo>
                <a:lnTo>
                  <a:pt x="303835" y="102681"/>
                </a:lnTo>
                <a:lnTo>
                  <a:pt x="310019" y="132101"/>
                </a:lnTo>
                <a:lnTo>
                  <a:pt x="243969" y="132101"/>
                </a:lnTo>
                <a:lnTo>
                  <a:pt x="240240" y="115539"/>
                </a:lnTo>
                <a:lnTo>
                  <a:pt x="234929" y="100838"/>
                </a:lnTo>
                <a:lnTo>
                  <a:pt x="208936" y="68220"/>
                </a:lnTo>
                <a:lnTo>
                  <a:pt x="160818" y="56913"/>
                </a:lnTo>
                <a:lnTo>
                  <a:pt x="138252" y="59050"/>
                </a:lnTo>
                <a:lnTo>
                  <a:pt x="102616" y="76150"/>
                </a:lnTo>
                <a:lnTo>
                  <a:pt x="79478" y="109894"/>
                </a:lnTo>
                <a:lnTo>
                  <a:pt x="67861" y="157539"/>
                </a:lnTo>
                <a:lnTo>
                  <a:pt x="66311" y="186403"/>
                </a:lnTo>
                <a:lnTo>
                  <a:pt x="66311" y="217732"/>
                </a:lnTo>
                <a:lnTo>
                  <a:pt x="73229" y="273633"/>
                </a:lnTo>
                <a:lnTo>
                  <a:pt x="93985" y="315241"/>
                </a:lnTo>
                <a:lnTo>
                  <a:pt x="126096" y="340989"/>
                </a:lnTo>
                <a:lnTo>
                  <a:pt x="166822" y="349571"/>
                </a:lnTo>
                <a:lnTo>
                  <a:pt x="184698" y="349024"/>
                </a:lnTo>
                <a:lnTo>
                  <a:pt x="229324" y="336665"/>
                </a:lnTo>
                <a:lnTo>
                  <a:pt x="243055" y="326727"/>
                </a:lnTo>
                <a:lnTo>
                  <a:pt x="243055" y="252454"/>
                </a:lnTo>
                <a:lnTo>
                  <a:pt x="155074" y="252454"/>
                </a:lnTo>
                <a:lnTo>
                  <a:pt x="155074" y="196063"/>
                </a:lnTo>
                <a:lnTo>
                  <a:pt x="308844" y="196063"/>
                </a:lnTo>
                <a:lnTo>
                  <a:pt x="308844" y="345524"/>
                </a:lnTo>
                <a:lnTo>
                  <a:pt x="278887" y="375020"/>
                </a:lnTo>
                <a:lnTo>
                  <a:pt x="223997" y="401005"/>
                </a:lnTo>
                <a:lnTo>
                  <a:pt x="197433" y="404921"/>
                </a:lnTo>
                <a:lnTo>
                  <a:pt x="166562" y="406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22055" y="462973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19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68502" y="993997"/>
            <a:ext cx="17589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50" dirty="0">
                <a:latin typeface="Roboto"/>
                <a:cs typeface="Roboto"/>
              </a:rPr>
              <a:t>•</a:t>
            </a:r>
            <a:endParaRPr sz="3500">
              <a:latin typeface="Roboto"/>
              <a:cs typeface="Robo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19213" y="1138453"/>
            <a:ext cx="1055370" cy="330200"/>
          </a:xfrm>
          <a:custGeom>
            <a:avLst/>
            <a:gdLst/>
            <a:ahLst/>
            <a:cxnLst/>
            <a:rect l="l" t="t" r="r" b="b"/>
            <a:pathLst>
              <a:path w="1055370" h="330200">
                <a:moveTo>
                  <a:pt x="242366" y="174485"/>
                </a:moveTo>
                <a:lnTo>
                  <a:pt x="239839" y="121704"/>
                </a:lnTo>
                <a:lnTo>
                  <a:pt x="219595" y="64973"/>
                </a:lnTo>
                <a:lnTo>
                  <a:pt x="206019" y="47434"/>
                </a:lnTo>
                <a:lnTo>
                  <a:pt x="201891" y="42100"/>
                </a:lnTo>
                <a:lnTo>
                  <a:pt x="187756" y="30149"/>
                </a:lnTo>
                <a:lnTo>
                  <a:pt x="187756" y="155117"/>
                </a:lnTo>
                <a:lnTo>
                  <a:pt x="187756" y="174485"/>
                </a:lnTo>
                <a:lnTo>
                  <a:pt x="181775" y="219087"/>
                </a:lnTo>
                <a:lnTo>
                  <a:pt x="163830" y="253453"/>
                </a:lnTo>
                <a:lnTo>
                  <a:pt x="114592" y="280784"/>
                </a:lnTo>
                <a:lnTo>
                  <a:pt x="92252" y="282613"/>
                </a:lnTo>
                <a:lnTo>
                  <a:pt x="55041" y="282613"/>
                </a:lnTo>
                <a:lnTo>
                  <a:pt x="55041" y="47434"/>
                </a:lnTo>
                <a:lnTo>
                  <a:pt x="96164" y="47434"/>
                </a:lnTo>
                <a:lnTo>
                  <a:pt x="134950" y="54368"/>
                </a:lnTo>
                <a:lnTo>
                  <a:pt x="174294" y="90563"/>
                </a:lnTo>
                <a:lnTo>
                  <a:pt x="186258" y="130543"/>
                </a:lnTo>
                <a:lnTo>
                  <a:pt x="187756" y="155117"/>
                </a:lnTo>
                <a:lnTo>
                  <a:pt x="187756" y="30149"/>
                </a:lnTo>
                <a:lnTo>
                  <a:pt x="180111" y="23685"/>
                </a:lnTo>
                <a:lnTo>
                  <a:pt x="155232" y="10528"/>
                </a:lnTo>
                <a:lnTo>
                  <a:pt x="127241" y="2628"/>
                </a:lnTo>
                <a:lnTo>
                  <a:pt x="96164" y="0"/>
                </a:lnTo>
                <a:lnTo>
                  <a:pt x="0" y="0"/>
                </a:lnTo>
                <a:lnTo>
                  <a:pt x="0" y="329819"/>
                </a:lnTo>
                <a:lnTo>
                  <a:pt x="92252" y="329819"/>
                </a:lnTo>
                <a:lnTo>
                  <a:pt x="153898" y="319328"/>
                </a:lnTo>
                <a:lnTo>
                  <a:pt x="201574" y="287832"/>
                </a:lnTo>
                <a:lnTo>
                  <a:pt x="205651" y="282613"/>
                </a:lnTo>
                <a:lnTo>
                  <a:pt x="219417" y="264998"/>
                </a:lnTo>
                <a:lnTo>
                  <a:pt x="232168" y="238506"/>
                </a:lnTo>
                <a:lnTo>
                  <a:pt x="239814" y="208330"/>
                </a:lnTo>
                <a:lnTo>
                  <a:pt x="242366" y="174485"/>
                </a:lnTo>
                <a:close/>
              </a:path>
              <a:path w="1055370" h="330200">
                <a:moveTo>
                  <a:pt x="553834" y="329819"/>
                </a:moveTo>
                <a:lnTo>
                  <a:pt x="522122" y="246926"/>
                </a:lnTo>
                <a:lnTo>
                  <a:pt x="503986" y="199504"/>
                </a:lnTo>
                <a:lnTo>
                  <a:pt x="457288" y="77457"/>
                </a:lnTo>
                <a:lnTo>
                  <a:pt x="449300" y="56578"/>
                </a:lnTo>
                <a:lnTo>
                  <a:pt x="449300" y="199504"/>
                </a:lnTo>
                <a:lnTo>
                  <a:pt x="360540" y="199504"/>
                </a:lnTo>
                <a:lnTo>
                  <a:pt x="404926" y="77457"/>
                </a:lnTo>
                <a:lnTo>
                  <a:pt x="449300" y="199504"/>
                </a:lnTo>
                <a:lnTo>
                  <a:pt x="449300" y="56578"/>
                </a:lnTo>
                <a:lnTo>
                  <a:pt x="427659" y="0"/>
                </a:lnTo>
                <a:lnTo>
                  <a:pt x="381965" y="0"/>
                </a:lnTo>
                <a:lnTo>
                  <a:pt x="256222" y="329819"/>
                </a:lnTo>
                <a:lnTo>
                  <a:pt x="313118" y="329819"/>
                </a:lnTo>
                <a:lnTo>
                  <a:pt x="343141" y="246926"/>
                </a:lnTo>
                <a:lnTo>
                  <a:pt x="466496" y="246926"/>
                </a:lnTo>
                <a:lnTo>
                  <a:pt x="496735" y="329819"/>
                </a:lnTo>
                <a:lnTo>
                  <a:pt x="553834" y="329819"/>
                </a:lnTo>
                <a:close/>
              </a:path>
              <a:path w="1055370" h="330200">
                <a:moveTo>
                  <a:pt x="777722" y="520"/>
                </a:moveTo>
                <a:lnTo>
                  <a:pt x="519925" y="520"/>
                </a:lnTo>
                <a:lnTo>
                  <a:pt x="519925" y="47510"/>
                </a:lnTo>
                <a:lnTo>
                  <a:pt x="621525" y="47510"/>
                </a:lnTo>
                <a:lnTo>
                  <a:pt x="621525" y="329450"/>
                </a:lnTo>
                <a:lnTo>
                  <a:pt x="675906" y="329450"/>
                </a:lnTo>
                <a:lnTo>
                  <a:pt x="675906" y="47510"/>
                </a:lnTo>
                <a:lnTo>
                  <a:pt x="777722" y="47510"/>
                </a:lnTo>
                <a:lnTo>
                  <a:pt x="777722" y="520"/>
                </a:lnTo>
                <a:close/>
              </a:path>
              <a:path w="1055370" h="330200">
                <a:moveTo>
                  <a:pt x="1055090" y="329819"/>
                </a:moveTo>
                <a:lnTo>
                  <a:pt x="1023378" y="246926"/>
                </a:lnTo>
                <a:lnTo>
                  <a:pt x="1005230" y="199504"/>
                </a:lnTo>
                <a:lnTo>
                  <a:pt x="958532" y="77457"/>
                </a:lnTo>
                <a:lnTo>
                  <a:pt x="950556" y="56616"/>
                </a:lnTo>
                <a:lnTo>
                  <a:pt x="950556" y="199504"/>
                </a:lnTo>
                <a:lnTo>
                  <a:pt x="861796" y="199504"/>
                </a:lnTo>
                <a:lnTo>
                  <a:pt x="906170" y="77457"/>
                </a:lnTo>
                <a:lnTo>
                  <a:pt x="950556" y="199504"/>
                </a:lnTo>
                <a:lnTo>
                  <a:pt x="950556" y="56616"/>
                </a:lnTo>
                <a:lnTo>
                  <a:pt x="928903" y="0"/>
                </a:lnTo>
                <a:lnTo>
                  <a:pt x="883221" y="0"/>
                </a:lnTo>
                <a:lnTo>
                  <a:pt x="757478" y="329819"/>
                </a:lnTo>
                <a:lnTo>
                  <a:pt x="814362" y="329819"/>
                </a:lnTo>
                <a:lnTo>
                  <a:pt x="844384" y="246926"/>
                </a:lnTo>
                <a:lnTo>
                  <a:pt x="967752" y="246926"/>
                </a:lnTo>
                <a:lnTo>
                  <a:pt x="997991" y="329819"/>
                </a:lnTo>
                <a:lnTo>
                  <a:pt x="1055090" y="329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00427" y="1134109"/>
            <a:ext cx="557530" cy="339090"/>
          </a:xfrm>
          <a:custGeom>
            <a:avLst/>
            <a:gdLst/>
            <a:ahLst/>
            <a:cxnLst/>
            <a:rect l="l" t="t" r="r" b="b"/>
            <a:pathLst>
              <a:path w="557530" h="339090">
                <a:moveTo>
                  <a:pt x="257479" y="220383"/>
                </a:moveTo>
                <a:lnTo>
                  <a:pt x="202869" y="220383"/>
                </a:lnTo>
                <a:lnTo>
                  <a:pt x="199326" y="237667"/>
                </a:lnTo>
                <a:lnTo>
                  <a:pt x="194665" y="252437"/>
                </a:lnTo>
                <a:lnTo>
                  <a:pt x="161607" y="287096"/>
                </a:lnTo>
                <a:lnTo>
                  <a:pt x="130086" y="291299"/>
                </a:lnTo>
                <a:lnTo>
                  <a:pt x="112102" y="289394"/>
                </a:lnTo>
                <a:lnTo>
                  <a:pt x="73202" y="260743"/>
                </a:lnTo>
                <a:lnTo>
                  <a:pt x="55968" y="206705"/>
                </a:lnTo>
                <a:lnTo>
                  <a:pt x="54825" y="185140"/>
                </a:lnTo>
                <a:lnTo>
                  <a:pt x="54825" y="153162"/>
                </a:lnTo>
                <a:lnTo>
                  <a:pt x="59855" y="109702"/>
                </a:lnTo>
                <a:lnTo>
                  <a:pt x="86207" y="63576"/>
                </a:lnTo>
                <a:lnTo>
                  <a:pt x="133794" y="47421"/>
                </a:lnTo>
                <a:lnTo>
                  <a:pt x="149479" y="48514"/>
                </a:lnTo>
                <a:lnTo>
                  <a:pt x="189318" y="74739"/>
                </a:lnTo>
                <a:lnTo>
                  <a:pt x="202768" y="118999"/>
                </a:lnTo>
                <a:lnTo>
                  <a:pt x="257365" y="118999"/>
                </a:lnTo>
                <a:lnTo>
                  <a:pt x="245427" y="68986"/>
                </a:lnTo>
                <a:lnTo>
                  <a:pt x="220929" y="31432"/>
                </a:lnTo>
                <a:lnTo>
                  <a:pt x="183807" y="7861"/>
                </a:lnTo>
                <a:lnTo>
                  <a:pt x="133794" y="0"/>
                </a:lnTo>
                <a:lnTo>
                  <a:pt x="104508" y="2641"/>
                </a:lnTo>
                <a:lnTo>
                  <a:pt x="55613" y="23799"/>
                </a:lnTo>
                <a:lnTo>
                  <a:pt x="20243" y="65138"/>
                </a:lnTo>
                <a:lnTo>
                  <a:pt x="2247" y="120777"/>
                </a:lnTo>
                <a:lnTo>
                  <a:pt x="0" y="153593"/>
                </a:lnTo>
                <a:lnTo>
                  <a:pt x="0" y="187528"/>
                </a:lnTo>
                <a:lnTo>
                  <a:pt x="9385" y="248831"/>
                </a:lnTo>
                <a:lnTo>
                  <a:pt x="36220" y="296964"/>
                </a:lnTo>
                <a:lnTo>
                  <a:pt x="77482" y="328129"/>
                </a:lnTo>
                <a:lnTo>
                  <a:pt x="130086" y="338518"/>
                </a:lnTo>
                <a:lnTo>
                  <a:pt x="158153" y="336524"/>
                </a:lnTo>
                <a:lnTo>
                  <a:pt x="203454" y="320649"/>
                </a:lnTo>
                <a:lnTo>
                  <a:pt x="234594" y="289407"/>
                </a:lnTo>
                <a:lnTo>
                  <a:pt x="252971" y="246214"/>
                </a:lnTo>
                <a:lnTo>
                  <a:pt x="257479" y="220383"/>
                </a:lnTo>
                <a:close/>
              </a:path>
              <a:path w="557530" h="339090">
                <a:moveTo>
                  <a:pt x="557199" y="156641"/>
                </a:moveTo>
                <a:lnTo>
                  <a:pt x="554634" y="122364"/>
                </a:lnTo>
                <a:lnTo>
                  <a:pt x="547573" y="91859"/>
                </a:lnTo>
                <a:lnTo>
                  <a:pt x="536028" y="65138"/>
                </a:lnTo>
                <a:lnTo>
                  <a:pt x="524560" y="48729"/>
                </a:lnTo>
                <a:lnTo>
                  <a:pt x="520001" y="42202"/>
                </a:lnTo>
                <a:lnTo>
                  <a:pt x="502602" y="25920"/>
                </a:lnTo>
                <a:lnTo>
                  <a:pt x="502602" y="179260"/>
                </a:lnTo>
                <a:lnTo>
                  <a:pt x="501307" y="204952"/>
                </a:lnTo>
                <a:lnTo>
                  <a:pt x="490982" y="246341"/>
                </a:lnTo>
                <a:lnTo>
                  <a:pt x="457022" y="283006"/>
                </a:lnTo>
                <a:lnTo>
                  <a:pt x="423621" y="290004"/>
                </a:lnTo>
                <a:lnTo>
                  <a:pt x="406590" y="288251"/>
                </a:lnTo>
                <a:lnTo>
                  <a:pt x="365861" y="262039"/>
                </a:lnTo>
                <a:lnTo>
                  <a:pt x="349491" y="227368"/>
                </a:lnTo>
                <a:lnTo>
                  <a:pt x="344004" y="179260"/>
                </a:lnTo>
                <a:lnTo>
                  <a:pt x="344119" y="156641"/>
                </a:lnTo>
                <a:lnTo>
                  <a:pt x="349415" y="111137"/>
                </a:lnTo>
                <a:lnTo>
                  <a:pt x="377405" y="64452"/>
                </a:lnTo>
                <a:lnTo>
                  <a:pt x="423189" y="48729"/>
                </a:lnTo>
                <a:lnTo>
                  <a:pt x="440880" y="50469"/>
                </a:lnTo>
                <a:lnTo>
                  <a:pt x="481609" y="76581"/>
                </a:lnTo>
                <a:lnTo>
                  <a:pt x="501294" y="133273"/>
                </a:lnTo>
                <a:lnTo>
                  <a:pt x="502602" y="179260"/>
                </a:lnTo>
                <a:lnTo>
                  <a:pt x="502602" y="25920"/>
                </a:lnTo>
                <a:lnTo>
                  <a:pt x="500278" y="23736"/>
                </a:lnTo>
                <a:lnTo>
                  <a:pt x="477570" y="10541"/>
                </a:lnTo>
                <a:lnTo>
                  <a:pt x="451878" y="2628"/>
                </a:lnTo>
                <a:lnTo>
                  <a:pt x="423189" y="0"/>
                </a:lnTo>
                <a:lnTo>
                  <a:pt x="394919" y="2679"/>
                </a:lnTo>
                <a:lnTo>
                  <a:pt x="346621" y="24104"/>
                </a:lnTo>
                <a:lnTo>
                  <a:pt x="310324" y="66205"/>
                </a:lnTo>
                <a:lnTo>
                  <a:pt x="291719" y="124396"/>
                </a:lnTo>
                <a:lnTo>
                  <a:pt x="289394" y="179260"/>
                </a:lnTo>
                <a:lnTo>
                  <a:pt x="291731" y="214198"/>
                </a:lnTo>
                <a:lnTo>
                  <a:pt x="310438" y="272554"/>
                </a:lnTo>
                <a:lnTo>
                  <a:pt x="346938" y="314528"/>
                </a:lnTo>
                <a:lnTo>
                  <a:pt x="395325" y="335838"/>
                </a:lnTo>
                <a:lnTo>
                  <a:pt x="423621" y="338518"/>
                </a:lnTo>
                <a:lnTo>
                  <a:pt x="452551" y="335838"/>
                </a:lnTo>
                <a:lnTo>
                  <a:pt x="501167" y="314464"/>
                </a:lnTo>
                <a:lnTo>
                  <a:pt x="536765" y="272453"/>
                </a:lnTo>
                <a:lnTo>
                  <a:pt x="554926" y="214249"/>
                </a:lnTo>
                <a:lnTo>
                  <a:pt x="557199" y="179260"/>
                </a:lnTo>
                <a:lnTo>
                  <a:pt x="557199" y="1566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12592" y="1134109"/>
            <a:ext cx="1350645" cy="339090"/>
          </a:xfrm>
          <a:custGeom>
            <a:avLst/>
            <a:gdLst/>
            <a:ahLst/>
            <a:cxnLst/>
            <a:rect l="l" t="t" r="r" b="b"/>
            <a:pathLst>
              <a:path w="1350645" h="339090">
                <a:moveTo>
                  <a:pt x="205155" y="286804"/>
                </a:moveTo>
                <a:lnTo>
                  <a:pt x="55041" y="286804"/>
                </a:lnTo>
                <a:lnTo>
                  <a:pt x="55041" y="4864"/>
                </a:lnTo>
                <a:lnTo>
                  <a:pt x="0" y="4864"/>
                </a:lnTo>
                <a:lnTo>
                  <a:pt x="0" y="286804"/>
                </a:lnTo>
                <a:lnTo>
                  <a:pt x="0" y="333794"/>
                </a:lnTo>
                <a:lnTo>
                  <a:pt x="205155" y="333794"/>
                </a:lnTo>
                <a:lnTo>
                  <a:pt x="205155" y="286804"/>
                </a:lnTo>
                <a:close/>
              </a:path>
              <a:path w="1350645" h="339090">
                <a:moveTo>
                  <a:pt x="450215" y="286804"/>
                </a:moveTo>
                <a:lnTo>
                  <a:pt x="300088" y="286804"/>
                </a:lnTo>
                <a:lnTo>
                  <a:pt x="300088" y="4864"/>
                </a:lnTo>
                <a:lnTo>
                  <a:pt x="245059" y="4864"/>
                </a:lnTo>
                <a:lnTo>
                  <a:pt x="245059" y="286804"/>
                </a:lnTo>
                <a:lnTo>
                  <a:pt x="245059" y="333794"/>
                </a:lnTo>
                <a:lnTo>
                  <a:pt x="450215" y="333794"/>
                </a:lnTo>
                <a:lnTo>
                  <a:pt x="450215" y="286804"/>
                </a:lnTo>
                <a:close/>
              </a:path>
              <a:path w="1350645" h="339090">
                <a:moveTo>
                  <a:pt x="704405" y="286804"/>
                </a:moveTo>
                <a:lnTo>
                  <a:pt x="545147" y="286804"/>
                </a:lnTo>
                <a:lnTo>
                  <a:pt x="545147" y="187744"/>
                </a:lnTo>
                <a:lnTo>
                  <a:pt x="682218" y="187744"/>
                </a:lnTo>
                <a:lnTo>
                  <a:pt x="682218" y="140754"/>
                </a:lnTo>
                <a:lnTo>
                  <a:pt x="545147" y="140754"/>
                </a:lnTo>
                <a:lnTo>
                  <a:pt x="545147" y="51854"/>
                </a:lnTo>
                <a:lnTo>
                  <a:pt x="702233" y="51854"/>
                </a:lnTo>
                <a:lnTo>
                  <a:pt x="702233" y="4864"/>
                </a:lnTo>
                <a:lnTo>
                  <a:pt x="490118" y="4864"/>
                </a:lnTo>
                <a:lnTo>
                  <a:pt x="490118" y="51854"/>
                </a:lnTo>
                <a:lnTo>
                  <a:pt x="490118" y="140754"/>
                </a:lnTo>
                <a:lnTo>
                  <a:pt x="490118" y="187744"/>
                </a:lnTo>
                <a:lnTo>
                  <a:pt x="490118" y="286804"/>
                </a:lnTo>
                <a:lnTo>
                  <a:pt x="490118" y="333794"/>
                </a:lnTo>
                <a:lnTo>
                  <a:pt x="704405" y="333794"/>
                </a:lnTo>
                <a:lnTo>
                  <a:pt x="704405" y="286804"/>
                </a:lnTo>
                <a:close/>
              </a:path>
              <a:path w="1350645" h="339090">
                <a:moveTo>
                  <a:pt x="993127" y="220383"/>
                </a:moveTo>
                <a:lnTo>
                  <a:pt x="938517" y="220383"/>
                </a:lnTo>
                <a:lnTo>
                  <a:pt x="934974" y="237667"/>
                </a:lnTo>
                <a:lnTo>
                  <a:pt x="930313" y="252437"/>
                </a:lnTo>
                <a:lnTo>
                  <a:pt x="897255" y="287096"/>
                </a:lnTo>
                <a:lnTo>
                  <a:pt x="865733" y="291299"/>
                </a:lnTo>
                <a:lnTo>
                  <a:pt x="847750" y="289394"/>
                </a:lnTo>
                <a:lnTo>
                  <a:pt x="808850" y="260743"/>
                </a:lnTo>
                <a:lnTo>
                  <a:pt x="791616" y="206705"/>
                </a:lnTo>
                <a:lnTo>
                  <a:pt x="790473" y="185140"/>
                </a:lnTo>
                <a:lnTo>
                  <a:pt x="790473" y="153162"/>
                </a:lnTo>
                <a:lnTo>
                  <a:pt x="795502" y="109702"/>
                </a:lnTo>
                <a:lnTo>
                  <a:pt x="821855" y="63576"/>
                </a:lnTo>
                <a:lnTo>
                  <a:pt x="869442" y="47421"/>
                </a:lnTo>
                <a:lnTo>
                  <a:pt x="885126" y="48514"/>
                </a:lnTo>
                <a:lnTo>
                  <a:pt x="924966" y="74739"/>
                </a:lnTo>
                <a:lnTo>
                  <a:pt x="938415" y="118999"/>
                </a:lnTo>
                <a:lnTo>
                  <a:pt x="993013" y="118999"/>
                </a:lnTo>
                <a:lnTo>
                  <a:pt x="981075" y="68986"/>
                </a:lnTo>
                <a:lnTo>
                  <a:pt x="956576" y="31432"/>
                </a:lnTo>
                <a:lnTo>
                  <a:pt x="919454" y="7861"/>
                </a:lnTo>
                <a:lnTo>
                  <a:pt x="869442" y="0"/>
                </a:lnTo>
                <a:lnTo>
                  <a:pt x="840155" y="2641"/>
                </a:lnTo>
                <a:lnTo>
                  <a:pt x="791260" y="23799"/>
                </a:lnTo>
                <a:lnTo>
                  <a:pt x="755891" y="65138"/>
                </a:lnTo>
                <a:lnTo>
                  <a:pt x="737895" y="120777"/>
                </a:lnTo>
                <a:lnTo>
                  <a:pt x="735647" y="153593"/>
                </a:lnTo>
                <a:lnTo>
                  <a:pt x="735647" y="187528"/>
                </a:lnTo>
                <a:lnTo>
                  <a:pt x="745032" y="248831"/>
                </a:lnTo>
                <a:lnTo>
                  <a:pt x="771867" y="296964"/>
                </a:lnTo>
                <a:lnTo>
                  <a:pt x="813130" y="328129"/>
                </a:lnTo>
                <a:lnTo>
                  <a:pt x="865733" y="338518"/>
                </a:lnTo>
                <a:lnTo>
                  <a:pt x="893800" y="336524"/>
                </a:lnTo>
                <a:lnTo>
                  <a:pt x="939101" y="320649"/>
                </a:lnTo>
                <a:lnTo>
                  <a:pt x="970241" y="289407"/>
                </a:lnTo>
                <a:lnTo>
                  <a:pt x="988618" y="246214"/>
                </a:lnTo>
                <a:lnTo>
                  <a:pt x="993127" y="220383"/>
                </a:lnTo>
                <a:close/>
              </a:path>
              <a:path w="1350645" h="339090">
                <a:moveTo>
                  <a:pt x="1256690" y="4864"/>
                </a:moveTo>
                <a:lnTo>
                  <a:pt x="998893" y="4864"/>
                </a:lnTo>
                <a:lnTo>
                  <a:pt x="998893" y="51854"/>
                </a:lnTo>
                <a:lnTo>
                  <a:pt x="1100493" y="51854"/>
                </a:lnTo>
                <a:lnTo>
                  <a:pt x="1100493" y="333794"/>
                </a:lnTo>
                <a:lnTo>
                  <a:pt x="1154874" y="333794"/>
                </a:lnTo>
                <a:lnTo>
                  <a:pt x="1154874" y="51854"/>
                </a:lnTo>
                <a:lnTo>
                  <a:pt x="1256690" y="51854"/>
                </a:lnTo>
                <a:lnTo>
                  <a:pt x="1256690" y="4864"/>
                </a:lnTo>
                <a:close/>
              </a:path>
              <a:path w="1350645" h="339090">
                <a:moveTo>
                  <a:pt x="1350200" y="4343"/>
                </a:moveTo>
                <a:lnTo>
                  <a:pt x="1295158" y="4343"/>
                </a:lnTo>
                <a:lnTo>
                  <a:pt x="1295158" y="334162"/>
                </a:lnTo>
                <a:lnTo>
                  <a:pt x="1350200" y="334162"/>
                </a:lnTo>
                <a:lnTo>
                  <a:pt x="1350200" y="4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16361" y="1134099"/>
            <a:ext cx="267970" cy="339090"/>
          </a:xfrm>
          <a:custGeom>
            <a:avLst/>
            <a:gdLst/>
            <a:ahLst/>
            <a:cxnLst/>
            <a:rect l="l" t="t" r="r" b="b"/>
            <a:pathLst>
              <a:path w="267970" h="339090">
                <a:moveTo>
                  <a:pt x="134235" y="338519"/>
                </a:moveTo>
                <a:lnTo>
                  <a:pt x="80345" y="327831"/>
                </a:lnTo>
                <a:lnTo>
                  <a:pt x="37426" y="295878"/>
                </a:lnTo>
                <a:lnTo>
                  <a:pt x="9356" y="245350"/>
                </a:lnTo>
                <a:lnTo>
                  <a:pt x="0" y="179266"/>
                </a:lnTo>
                <a:lnTo>
                  <a:pt x="29" y="158816"/>
                </a:lnTo>
                <a:lnTo>
                  <a:pt x="9299" y="93386"/>
                </a:lnTo>
                <a:lnTo>
                  <a:pt x="37204" y="42859"/>
                </a:lnTo>
                <a:lnTo>
                  <a:pt x="80009" y="10714"/>
                </a:lnTo>
                <a:lnTo>
                  <a:pt x="133801" y="0"/>
                </a:lnTo>
                <a:lnTo>
                  <a:pt x="162489" y="2637"/>
                </a:lnTo>
                <a:lnTo>
                  <a:pt x="188187" y="10551"/>
                </a:lnTo>
                <a:lnTo>
                  <a:pt x="210893" y="23741"/>
                </a:lnTo>
                <a:lnTo>
                  <a:pt x="230609" y="42206"/>
                </a:lnTo>
                <a:lnTo>
                  <a:pt x="235171" y="48732"/>
                </a:lnTo>
                <a:lnTo>
                  <a:pt x="133801" y="48732"/>
                </a:lnTo>
                <a:lnTo>
                  <a:pt x="116783" y="50480"/>
                </a:lnTo>
                <a:lnTo>
                  <a:pt x="76257" y="76689"/>
                </a:lnTo>
                <a:lnTo>
                  <a:pt x="55965" y="133328"/>
                </a:lnTo>
                <a:lnTo>
                  <a:pt x="54614" y="179266"/>
                </a:lnTo>
                <a:lnTo>
                  <a:pt x="55987" y="205000"/>
                </a:lnTo>
                <a:lnTo>
                  <a:pt x="66932" y="246390"/>
                </a:lnTo>
                <a:lnTo>
                  <a:pt x="101901" y="283015"/>
                </a:lnTo>
                <a:lnTo>
                  <a:pt x="134235" y="290004"/>
                </a:lnTo>
                <a:lnTo>
                  <a:pt x="235409" y="290004"/>
                </a:lnTo>
                <a:lnTo>
                  <a:pt x="231478" y="295769"/>
                </a:lnTo>
                <a:lnTo>
                  <a:pt x="211779" y="314472"/>
                </a:lnTo>
                <a:lnTo>
                  <a:pt x="189005" y="327831"/>
                </a:lnTo>
                <a:lnTo>
                  <a:pt x="163157" y="335847"/>
                </a:lnTo>
                <a:lnTo>
                  <a:pt x="134235" y="338519"/>
                </a:lnTo>
                <a:close/>
              </a:path>
              <a:path w="267970" h="339090">
                <a:moveTo>
                  <a:pt x="235409" y="290004"/>
                </a:moveTo>
                <a:lnTo>
                  <a:pt x="134235" y="290004"/>
                </a:lnTo>
                <a:lnTo>
                  <a:pt x="151994" y="288257"/>
                </a:lnTo>
                <a:lnTo>
                  <a:pt x="167630" y="283015"/>
                </a:lnTo>
                <a:lnTo>
                  <a:pt x="201593" y="246350"/>
                </a:lnTo>
                <a:lnTo>
                  <a:pt x="211920" y="204959"/>
                </a:lnTo>
                <a:lnTo>
                  <a:pt x="213210" y="179266"/>
                </a:lnTo>
                <a:lnTo>
                  <a:pt x="213098" y="156641"/>
                </a:lnTo>
                <a:lnTo>
                  <a:pt x="207962" y="111063"/>
                </a:lnTo>
                <a:lnTo>
                  <a:pt x="180693" y="64396"/>
                </a:lnTo>
                <a:lnTo>
                  <a:pt x="133801" y="48732"/>
                </a:lnTo>
                <a:lnTo>
                  <a:pt x="235171" y="48732"/>
                </a:lnTo>
                <a:lnTo>
                  <a:pt x="246643" y="65145"/>
                </a:lnTo>
                <a:lnTo>
                  <a:pt x="258188" y="91863"/>
                </a:lnTo>
                <a:lnTo>
                  <a:pt x="265244" y="122362"/>
                </a:lnTo>
                <a:lnTo>
                  <a:pt x="267813" y="156641"/>
                </a:lnTo>
                <a:lnTo>
                  <a:pt x="267813" y="179266"/>
                </a:lnTo>
                <a:lnTo>
                  <a:pt x="265532" y="214253"/>
                </a:lnTo>
                <a:lnTo>
                  <a:pt x="258731" y="245268"/>
                </a:lnTo>
                <a:lnTo>
                  <a:pt x="247376" y="272456"/>
                </a:lnTo>
                <a:lnTo>
                  <a:pt x="235409" y="290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39134" y="1138450"/>
            <a:ext cx="257175" cy="330200"/>
          </a:xfrm>
          <a:custGeom>
            <a:avLst/>
            <a:gdLst/>
            <a:ahLst/>
            <a:cxnLst/>
            <a:rect l="l" t="t" r="r" b="b"/>
            <a:pathLst>
              <a:path w="257175" h="330200">
                <a:moveTo>
                  <a:pt x="256719" y="329817"/>
                </a:moveTo>
                <a:lnTo>
                  <a:pt x="204500" y="329817"/>
                </a:lnTo>
                <a:lnTo>
                  <a:pt x="55037" y="100946"/>
                </a:lnTo>
                <a:lnTo>
                  <a:pt x="55037" y="329817"/>
                </a:lnTo>
                <a:lnTo>
                  <a:pt x="0" y="329817"/>
                </a:lnTo>
                <a:lnTo>
                  <a:pt x="0" y="0"/>
                </a:lnTo>
                <a:lnTo>
                  <a:pt x="51996" y="0"/>
                </a:lnTo>
                <a:lnTo>
                  <a:pt x="202105" y="229632"/>
                </a:lnTo>
                <a:lnTo>
                  <a:pt x="202105" y="0"/>
                </a:lnTo>
                <a:lnTo>
                  <a:pt x="256719" y="0"/>
                </a:lnTo>
                <a:lnTo>
                  <a:pt x="256719" y="329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54333" y="1217424"/>
            <a:ext cx="63500" cy="254000"/>
          </a:xfrm>
          <a:custGeom>
            <a:avLst/>
            <a:gdLst/>
            <a:ahLst/>
            <a:cxnLst/>
            <a:rect l="l" t="t" r="r" b="b"/>
            <a:pathLst>
              <a:path w="63500" h="254000">
                <a:moveTo>
                  <a:pt x="41548" y="253454"/>
                </a:moveTo>
                <a:lnTo>
                  <a:pt x="21531" y="253454"/>
                </a:lnTo>
                <a:lnTo>
                  <a:pt x="13778" y="250480"/>
                </a:lnTo>
                <a:lnTo>
                  <a:pt x="8265" y="244534"/>
                </a:lnTo>
                <a:lnTo>
                  <a:pt x="2751" y="238515"/>
                </a:lnTo>
                <a:lnTo>
                  <a:pt x="0" y="231336"/>
                </a:lnTo>
                <a:lnTo>
                  <a:pt x="0" y="214511"/>
                </a:lnTo>
                <a:lnTo>
                  <a:pt x="2717" y="207259"/>
                </a:lnTo>
                <a:lnTo>
                  <a:pt x="13667" y="195148"/>
                </a:lnTo>
                <a:lnTo>
                  <a:pt x="21464" y="192103"/>
                </a:lnTo>
                <a:lnTo>
                  <a:pt x="41626" y="192103"/>
                </a:lnTo>
                <a:lnTo>
                  <a:pt x="49378" y="195148"/>
                </a:lnTo>
                <a:lnTo>
                  <a:pt x="54825" y="201240"/>
                </a:lnTo>
                <a:lnTo>
                  <a:pt x="60328" y="207259"/>
                </a:lnTo>
                <a:lnTo>
                  <a:pt x="63091" y="214511"/>
                </a:lnTo>
                <a:lnTo>
                  <a:pt x="63091" y="231336"/>
                </a:lnTo>
                <a:lnTo>
                  <a:pt x="60328" y="238515"/>
                </a:lnTo>
                <a:lnTo>
                  <a:pt x="54825" y="244534"/>
                </a:lnTo>
                <a:lnTo>
                  <a:pt x="49312" y="250480"/>
                </a:lnTo>
                <a:lnTo>
                  <a:pt x="41548" y="253454"/>
                </a:lnTo>
                <a:close/>
              </a:path>
              <a:path w="63500" h="254000">
                <a:moveTo>
                  <a:pt x="41771" y="61351"/>
                </a:moveTo>
                <a:lnTo>
                  <a:pt x="21754" y="61351"/>
                </a:lnTo>
                <a:lnTo>
                  <a:pt x="13990" y="58378"/>
                </a:lnTo>
                <a:lnTo>
                  <a:pt x="8476" y="52431"/>
                </a:lnTo>
                <a:lnTo>
                  <a:pt x="2974" y="46411"/>
                </a:lnTo>
                <a:lnTo>
                  <a:pt x="211" y="39232"/>
                </a:lnTo>
                <a:lnTo>
                  <a:pt x="211" y="22408"/>
                </a:lnTo>
                <a:lnTo>
                  <a:pt x="2929" y="15155"/>
                </a:lnTo>
                <a:lnTo>
                  <a:pt x="13879" y="3045"/>
                </a:lnTo>
                <a:lnTo>
                  <a:pt x="21676" y="0"/>
                </a:lnTo>
                <a:lnTo>
                  <a:pt x="41837" y="0"/>
                </a:lnTo>
                <a:lnTo>
                  <a:pt x="49601" y="3045"/>
                </a:lnTo>
                <a:lnTo>
                  <a:pt x="55037" y="9137"/>
                </a:lnTo>
                <a:lnTo>
                  <a:pt x="60551" y="15155"/>
                </a:lnTo>
                <a:lnTo>
                  <a:pt x="63302" y="22408"/>
                </a:lnTo>
                <a:lnTo>
                  <a:pt x="63302" y="39232"/>
                </a:lnTo>
                <a:lnTo>
                  <a:pt x="60551" y="46411"/>
                </a:lnTo>
                <a:lnTo>
                  <a:pt x="55037" y="52431"/>
                </a:lnTo>
                <a:lnTo>
                  <a:pt x="49523" y="58378"/>
                </a:lnTo>
                <a:lnTo>
                  <a:pt x="41771" y="61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869505" y="2057067"/>
            <a:ext cx="452247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/>
              <a:t>1.</a:t>
            </a:r>
            <a:r>
              <a:rPr sz="3150" spc="20" dirty="0"/>
              <a:t> </a:t>
            </a:r>
            <a:r>
              <a:rPr sz="3150" dirty="0"/>
              <a:t>IDENTIFY</a:t>
            </a:r>
            <a:r>
              <a:rPr sz="3150" spc="15" dirty="0"/>
              <a:t> </a:t>
            </a:r>
            <a:r>
              <a:rPr sz="3150" dirty="0"/>
              <a:t>Data</a:t>
            </a:r>
            <a:r>
              <a:rPr sz="3150" spc="20" dirty="0"/>
              <a:t> </a:t>
            </a:r>
            <a:r>
              <a:rPr sz="3150" spc="-10" dirty="0"/>
              <a:t>source:</a:t>
            </a:r>
            <a:endParaRPr sz="315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19" name="object 19"/>
          <p:cNvSpPr txBox="1"/>
          <p:nvPr/>
        </p:nvSpPr>
        <p:spPr>
          <a:xfrm>
            <a:off x="468502" y="2524910"/>
            <a:ext cx="9135745" cy="237807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703580" indent="3107690">
              <a:lnSpc>
                <a:spcPts val="3679"/>
              </a:lnSpc>
              <a:spcBef>
                <a:spcPts val="310"/>
              </a:spcBef>
            </a:pPr>
            <a:r>
              <a:rPr sz="3150" dirty="0">
                <a:latin typeface="Roboto"/>
                <a:cs typeface="Roboto"/>
              </a:rPr>
              <a:t>Gather</a:t>
            </a:r>
            <a:r>
              <a:rPr sz="3150" spc="35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data</a:t>
            </a:r>
            <a:r>
              <a:rPr sz="3150" spc="85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from</a:t>
            </a:r>
            <a:r>
              <a:rPr sz="3150" spc="90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HR</a:t>
            </a:r>
            <a:r>
              <a:rPr sz="3150" spc="35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system</a:t>
            </a:r>
            <a:r>
              <a:rPr sz="3150" spc="90" dirty="0">
                <a:latin typeface="Roboto"/>
                <a:cs typeface="Roboto"/>
              </a:rPr>
              <a:t> </a:t>
            </a:r>
            <a:r>
              <a:rPr sz="3150" spc="-50" dirty="0">
                <a:latin typeface="Roboto"/>
                <a:cs typeface="Roboto"/>
              </a:rPr>
              <a:t>, </a:t>
            </a:r>
            <a:r>
              <a:rPr sz="3150" dirty="0">
                <a:latin typeface="Roboto"/>
                <a:cs typeface="Roboto"/>
              </a:rPr>
              <a:t>payroll</a:t>
            </a:r>
            <a:r>
              <a:rPr sz="3150" spc="15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records</a:t>
            </a:r>
            <a:r>
              <a:rPr sz="3150" spc="40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and</a:t>
            </a:r>
            <a:r>
              <a:rPr sz="3150" spc="-20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employees</a:t>
            </a:r>
            <a:r>
              <a:rPr sz="3150" spc="45" dirty="0">
                <a:latin typeface="Roboto"/>
                <a:cs typeface="Roboto"/>
              </a:rPr>
              <a:t> </a:t>
            </a:r>
            <a:r>
              <a:rPr sz="3150" spc="-10" dirty="0">
                <a:latin typeface="Roboto"/>
                <a:cs typeface="Roboto"/>
              </a:rPr>
              <a:t>database.</a:t>
            </a:r>
            <a:endParaRPr sz="3150">
              <a:latin typeface="Roboto"/>
              <a:cs typeface="Roboto"/>
            </a:endParaRPr>
          </a:p>
          <a:p>
            <a:pPr marL="413384">
              <a:lnSpc>
                <a:spcPts val="3535"/>
              </a:lnSpc>
            </a:pPr>
            <a:r>
              <a:rPr sz="3150" spc="-20" dirty="0">
                <a:latin typeface="Roboto"/>
                <a:cs typeface="Roboto"/>
              </a:rPr>
              <a:t>2.COLLECT</a:t>
            </a:r>
            <a:r>
              <a:rPr sz="3150" spc="-130" dirty="0">
                <a:latin typeface="Roboto"/>
                <a:cs typeface="Roboto"/>
              </a:rPr>
              <a:t> </a:t>
            </a:r>
            <a:r>
              <a:rPr sz="3150" spc="-30" dirty="0">
                <a:latin typeface="Roboto"/>
                <a:cs typeface="Roboto"/>
              </a:rPr>
              <a:t>RELEVANT</a:t>
            </a:r>
            <a:r>
              <a:rPr sz="3150" spc="-125" dirty="0">
                <a:latin typeface="Roboto"/>
                <a:cs typeface="Roboto"/>
              </a:rPr>
              <a:t> </a:t>
            </a:r>
            <a:r>
              <a:rPr sz="3150" spc="-10" dirty="0">
                <a:latin typeface="Roboto"/>
                <a:cs typeface="Roboto"/>
              </a:rPr>
              <a:t>VARIABLES:</a:t>
            </a:r>
            <a:endParaRPr sz="3150">
              <a:latin typeface="Roboto"/>
              <a:cs typeface="Roboto"/>
            </a:endParaRPr>
          </a:p>
          <a:p>
            <a:pPr marL="12700" marR="5080" indent="3307715">
              <a:lnSpc>
                <a:spcPts val="3679"/>
              </a:lnSpc>
              <a:spcBef>
                <a:spcPts val="160"/>
              </a:spcBef>
            </a:pPr>
            <a:r>
              <a:rPr sz="3150" dirty="0">
                <a:latin typeface="Roboto"/>
                <a:cs typeface="Roboto"/>
              </a:rPr>
              <a:t>Include</a:t>
            </a:r>
            <a:r>
              <a:rPr sz="3150" spc="-10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employees</a:t>
            </a:r>
            <a:r>
              <a:rPr sz="3150" spc="30" dirty="0">
                <a:latin typeface="Roboto"/>
                <a:cs typeface="Roboto"/>
              </a:rPr>
              <a:t> </a:t>
            </a:r>
            <a:r>
              <a:rPr sz="3150" spc="-10" dirty="0">
                <a:latin typeface="Roboto"/>
                <a:cs typeface="Roboto"/>
              </a:rPr>
              <a:t>demographic </a:t>
            </a:r>
            <a:r>
              <a:rPr sz="3150" dirty="0">
                <a:latin typeface="Roboto"/>
                <a:cs typeface="Roboto"/>
              </a:rPr>
              <a:t>s</a:t>
            </a:r>
            <a:r>
              <a:rPr sz="3150" spc="70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,</a:t>
            </a:r>
            <a:r>
              <a:rPr sz="3150" spc="40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job</a:t>
            </a:r>
            <a:r>
              <a:rPr sz="3150" spc="20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details</a:t>
            </a:r>
            <a:r>
              <a:rPr sz="3150" spc="80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and</a:t>
            </a:r>
            <a:r>
              <a:rPr sz="3150" spc="15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salary</a:t>
            </a:r>
            <a:r>
              <a:rPr sz="3150" spc="45" dirty="0">
                <a:latin typeface="Roboto"/>
                <a:cs typeface="Roboto"/>
              </a:rPr>
              <a:t> </a:t>
            </a:r>
            <a:r>
              <a:rPr sz="3150" spc="-10" dirty="0">
                <a:latin typeface="Roboto"/>
                <a:cs typeface="Roboto"/>
              </a:rPr>
              <a:t>information.</a:t>
            </a:r>
            <a:endParaRPr sz="31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0" dirty="0"/>
              <a:t>•</a:t>
            </a:r>
          </a:p>
        </p:txBody>
      </p:sp>
      <p:sp>
        <p:nvSpPr>
          <p:cNvPr id="3" name="object 3"/>
          <p:cNvSpPr/>
          <p:nvPr/>
        </p:nvSpPr>
        <p:spPr>
          <a:xfrm>
            <a:off x="1308112" y="457288"/>
            <a:ext cx="251460" cy="394970"/>
          </a:xfrm>
          <a:custGeom>
            <a:avLst/>
            <a:gdLst/>
            <a:ahLst/>
            <a:cxnLst/>
            <a:rect l="l" t="t" r="r" b="b"/>
            <a:pathLst>
              <a:path w="251459" h="394969">
                <a:moveTo>
                  <a:pt x="251142" y="0"/>
                </a:moveTo>
                <a:lnTo>
                  <a:pt x="0" y="0"/>
                </a:lnTo>
                <a:lnTo>
                  <a:pt x="0" y="57150"/>
                </a:lnTo>
                <a:lnTo>
                  <a:pt x="0" y="170180"/>
                </a:lnTo>
                <a:lnTo>
                  <a:pt x="0" y="227330"/>
                </a:lnTo>
                <a:lnTo>
                  <a:pt x="0" y="394970"/>
                </a:lnTo>
                <a:lnTo>
                  <a:pt x="66040" y="394970"/>
                </a:lnTo>
                <a:lnTo>
                  <a:pt x="66040" y="227330"/>
                </a:lnTo>
                <a:lnTo>
                  <a:pt x="225298" y="227330"/>
                </a:lnTo>
                <a:lnTo>
                  <a:pt x="225298" y="170180"/>
                </a:lnTo>
                <a:lnTo>
                  <a:pt x="66040" y="170180"/>
                </a:lnTo>
                <a:lnTo>
                  <a:pt x="66040" y="57150"/>
                </a:lnTo>
                <a:lnTo>
                  <a:pt x="251142" y="57150"/>
                </a:lnTo>
                <a:lnTo>
                  <a:pt x="2511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08861" y="457060"/>
            <a:ext cx="1219200" cy="401320"/>
          </a:xfrm>
          <a:custGeom>
            <a:avLst/>
            <a:gdLst/>
            <a:ahLst/>
            <a:cxnLst/>
            <a:rect l="l" t="t" r="r" b="b"/>
            <a:pathLst>
              <a:path w="1219200" h="401319">
                <a:moveTo>
                  <a:pt x="257149" y="339318"/>
                </a:moveTo>
                <a:lnTo>
                  <a:pt x="66052" y="339318"/>
                </a:lnTo>
                <a:lnTo>
                  <a:pt x="66052" y="219938"/>
                </a:lnTo>
                <a:lnTo>
                  <a:pt x="230517" y="219938"/>
                </a:lnTo>
                <a:lnTo>
                  <a:pt x="230517" y="164058"/>
                </a:lnTo>
                <a:lnTo>
                  <a:pt x="66052" y="164058"/>
                </a:lnTo>
                <a:lnTo>
                  <a:pt x="66052" y="57378"/>
                </a:lnTo>
                <a:lnTo>
                  <a:pt x="254546" y="57378"/>
                </a:lnTo>
                <a:lnTo>
                  <a:pt x="254546" y="228"/>
                </a:lnTo>
                <a:lnTo>
                  <a:pt x="0" y="228"/>
                </a:lnTo>
                <a:lnTo>
                  <a:pt x="0" y="57378"/>
                </a:lnTo>
                <a:lnTo>
                  <a:pt x="0" y="164058"/>
                </a:lnTo>
                <a:lnTo>
                  <a:pt x="0" y="219938"/>
                </a:lnTo>
                <a:lnTo>
                  <a:pt x="0" y="339318"/>
                </a:lnTo>
                <a:lnTo>
                  <a:pt x="0" y="395198"/>
                </a:lnTo>
                <a:lnTo>
                  <a:pt x="257149" y="395198"/>
                </a:lnTo>
                <a:lnTo>
                  <a:pt x="257149" y="339318"/>
                </a:lnTo>
                <a:close/>
              </a:path>
              <a:path w="1219200" h="401319">
                <a:moveTo>
                  <a:pt x="617816" y="395782"/>
                </a:moveTo>
                <a:lnTo>
                  <a:pt x="579767" y="296316"/>
                </a:lnTo>
                <a:lnTo>
                  <a:pt x="557987" y="239407"/>
                </a:lnTo>
                <a:lnTo>
                  <a:pt x="501954" y="92951"/>
                </a:lnTo>
                <a:lnTo>
                  <a:pt x="492379" y="67932"/>
                </a:lnTo>
                <a:lnTo>
                  <a:pt x="492379" y="239407"/>
                </a:lnTo>
                <a:lnTo>
                  <a:pt x="385864" y="239407"/>
                </a:lnTo>
                <a:lnTo>
                  <a:pt x="439115" y="92951"/>
                </a:lnTo>
                <a:lnTo>
                  <a:pt x="492379" y="239407"/>
                </a:lnTo>
                <a:lnTo>
                  <a:pt x="492379" y="67932"/>
                </a:lnTo>
                <a:lnTo>
                  <a:pt x="466394" y="0"/>
                </a:lnTo>
                <a:lnTo>
                  <a:pt x="411568" y="0"/>
                </a:lnTo>
                <a:lnTo>
                  <a:pt x="260667" y="395782"/>
                </a:lnTo>
                <a:lnTo>
                  <a:pt x="328942" y="395782"/>
                </a:lnTo>
                <a:lnTo>
                  <a:pt x="364972" y="296316"/>
                </a:lnTo>
                <a:lnTo>
                  <a:pt x="513003" y="296316"/>
                </a:lnTo>
                <a:lnTo>
                  <a:pt x="549287" y="395782"/>
                </a:lnTo>
                <a:lnTo>
                  <a:pt x="617816" y="395782"/>
                </a:lnTo>
                <a:close/>
              </a:path>
              <a:path w="1219200" h="401319">
                <a:moveTo>
                  <a:pt x="890930" y="228"/>
                </a:moveTo>
                <a:lnTo>
                  <a:pt x="581571" y="228"/>
                </a:lnTo>
                <a:lnTo>
                  <a:pt x="581571" y="57378"/>
                </a:lnTo>
                <a:lnTo>
                  <a:pt x="703491" y="57378"/>
                </a:lnTo>
                <a:lnTo>
                  <a:pt x="703491" y="395198"/>
                </a:lnTo>
                <a:lnTo>
                  <a:pt x="768769" y="395198"/>
                </a:lnTo>
                <a:lnTo>
                  <a:pt x="768769" y="57378"/>
                </a:lnTo>
                <a:lnTo>
                  <a:pt x="890930" y="57378"/>
                </a:lnTo>
                <a:lnTo>
                  <a:pt x="890930" y="228"/>
                </a:lnTo>
                <a:close/>
              </a:path>
              <a:path w="1219200" h="401319">
                <a:moveTo>
                  <a:pt x="1218933" y="0"/>
                </a:moveTo>
                <a:lnTo>
                  <a:pt x="1153134" y="0"/>
                </a:lnTo>
                <a:lnTo>
                  <a:pt x="1153134" y="264985"/>
                </a:lnTo>
                <a:lnTo>
                  <a:pt x="1151788" y="284175"/>
                </a:lnTo>
                <a:lnTo>
                  <a:pt x="1131468" y="325297"/>
                </a:lnTo>
                <a:lnTo>
                  <a:pt x="1090650" y="343166"/>
                </a:lnTo>
                <a:lnTo>
                  <a:pt x="1073264" y="344360"/>
                </a:lnTo>
                <a:lnTo>
                  <a:pt x="1056068" y="343166"/>
                </a:lnTo>
                <a:lnTo>
                  <a:pt x="1015288" y="325297"/>
                </a:lnTo>
                <a:lnTo>
                  <a:pt x="994981" y="284175"/>
                </a:lnTo>
                <a:lnTo>
                  <a:pt x="993622" y="264985"/>
                </a:lnTo>
                <a:lnTo>
                  <a:pt x="993622" y="0"/>
                </a:lnTo>
                <a:lnTo>
                  <a:pt x="928090" y="0"/>
                </a:lnTo>
                <a:lnTo>
                  <a:pt x="928090" y="264985"/>
                </a:lnTo>
                <a:lnTo>
                  <a:pt x="930719" y="296875"/>
                </a:lnTo>
                <a:lnTo>
                  <a:pt x="951738" y="347916"/>
                </a:lnTo>
                <a:lnTo>
                  <a:pt x="992390" y="381914"/>
                </a:lnTo>
                <a:lnTo>
                  <a:pt x="1043952" y="398881"/>
                </a:lnTo>
                <a:lnTo>
                  <a:pt x="1073264" y="401002"/>
                </a:lnTo>
                <a:lnTo>
                  <a:pt x="1101407" y="398881"/>
                </a:lnTo>
                <a:lnTo>
                  <a:pt x="1152309" y="381914"/>
                </a:lnTo>
                <a:lnTo>
                  <a:pt x="1194257" y="347916"/>
                </a:lnTo>
                <a:lnTo>
                  <a:pt x="1216190" y="296875"/>
                </a:lnTo>
                <a:lnTo>
                  <a:pt x="1218933" y="264985"/>
                </a:lnTo>
                <a:lnTo>
                  <a:pt x="12189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89834" y="457060"/>
            <a:ext cx="591820" cy="396240"/>
          </a:xfrm>
          <a:custGeom>
            <a:avLst/>
            <a:gdLst/>
            <a:ahLst/>
            <a:cxnLst/>
            <a:rect l="l" t="t" r="r" b="b"/>
            <a:pathLst>
              <a:path w="591820" h="396240">
                <a:moveTo>
                  <a:pt x="291617" y="382866"/>
                </a:moveTo>
                <a:lnTo>
                  <a:pt x="213601" y="241757"/>
                </a:lnTo>
                <a:lnTo>
                  <a:pt x="205727" y="227520"/>
                </a:lnTo>
                <a:lnTo>
                  <a:pt x="219125" y="221119"/>
                </a:lnTo>
                <a:lnTo>
                  <a:pt x="231635" y="212483"/>
                </a:lnTo>
                <a:lnTo>
                  <a:pt x="243268" y="201612"/>
                </a:lnTo>
                <a:lnTo>
                  <a:pt x="254025" y="188493"/>
                </a:lnTo>
                <a:lnTo>
                  <a:pt x="256082" y="185102"/>
                </a:lnTo>
                <a:lnTo>
                  <a:pt x="263055" y="173621"/>
                </a:lnTo>
                <a:lnTo>
                  <a:pt x="269494" y="157556"/>
                </a:lnTo>
                <a:lnTo>
                  <a:pt x="273354" y="140335"/>
                </a:lnTo>
                <a:lnTo>
                  <a:pt x="274650" y="121920"/>
                </a:lnTo>
                <a:lnTo>
                  <a:pt x="272326" y="94043"/>
                </a:lnTo>
                <a:lnTo>
                  <a:pt x="258330" y="56921"/>
                </a:lnTo>
                <a:lnTo>
                  <a:pt x="217182" y="17627"/>
                </a:lnTo>
                <a:lnTo>
                  <a:pt x="208864" y="14262"/>
                </a:lnTo>
                <a:lnTo>
                  <a:pt x="208864" y="121920"/>
                </a:lnTo>
                <a:lnTo>
                  <a:pt x="207721" y="134556"/>
                </a:lnTo>
                <a:lnTo>
                  <a:pt x="180314" y="174752"/>
                </a:lnTo>
                <a:lnTo>
                  <a:pt x="135242" y="185102"/>
                </a:lnTo>
                <a:lnTo>
                  <a:pt x="66052" y="185102"/>
                </a:lnTo>
                <a:lnTo>
                  <a:pt x="66052" y="56921"/>
                </a:lnTo>
                <a:lnTo>
                  <a:pt x="133667" y="56921"/>
                </a:lnTo>
                <a:lnTo>
                  <a:pt x="181254" y="66903"/>
                </a:lnTo>
                <a:lnTo>
                  <a:pt x="207772" y="107861"/>
                </a:lnTo>
                <a:lnTo>
                  <a:pt x="208864" y="121920"/>
                </a:lnTo>
                <a:lnTo>
                  <a:pt x="208864" y="14262"/>
                </a:lnTo>
                <a:lnTo>
                  <a:pt x="193065" y="7835"/>
                </a:lnTo>
                <a:lnTo>
                  <a:pt x="165227" y="1968"/>
                </a:lnTo>
                <a:lnTo>
                  <a:pt x="133667" y="0"/>
                </a:lnTo>
                <a:lnTo>
                  <a:pt x="0" y="0"/>
                </a:lnTo>
                <a:lnTo>
                  <a:pt x="0" y="395782"/>
                </a:lnTo>
                <a:lnTo>
                  <a:pt x="66052" y="395782"/>
                </a:lnTo>
                <a:lnTo>
                  <a:pt x="66052" y="241757"/>
                </a:lnTo>
                <a:lnTo>
                  <a:pt x="142811" y="241757"/>
                </a:lnTo>
                <a:lnTo>
                  <a:pt x="225298" y="395782"/>
                </a:lnTo>
                <a:lnTo>
                  <a:pt x="291617" y="395782"/>
                </a:lnTo>
                <a:lnTo>
                  <a:pt x="291617" y="382866"/>
                </a:lnTo>
                <a:close/>
              </a:path>
              <a:path w="591820" h="396240">
                <a:moveTo>
                  <a:pt x="591324" y="339318"/>
                </a:moveTo>
                <a:lnTo>
                  <a:pt x="400227" y="339318"/>
                </a:lnTo>
                <a:lnTo>
                  <a:pt x="400227" y="219938"/>
                </a:lnTo>
                <a:lnTo>
                  <a:pt x="564692" y="219938"/>
                </a:lnTo>
                <a:lnTo>
                  <a:pt x="564692" y="164058"/>
                </a:lnTo>
                <a:lnTo>
                  <a:pt x="400227" y="164058"/>
                </a:lnTo>
                <a:lnTo>
                  <a:pt x="400227" y="57378"/>
                </a:lnTo>
                <a:lnTo>
                  <a:pt x="588708" y="57378"/>
                </a:lnTo>
                <a:lnTo>
                  <a:pt x="588708" y="228"/>
                </a:lnTo>
                <a:lnTo>
                  <a:pt x="334175" y="228"/>
                </a:lnTo>
                <a:lnTo>
                  <a:pt x="334175" y="57378"/>
                </a:lnTo>
                <a:lnTo>
                  <a:pt x="334175" y="164058"/>
                </a:lnTo>
                <a:lnTo>
                  <a:pt x="334175" y="219938"/>
                </a:lnTo>
                <a:lnTo>
                  <a:pt x="334175" y="339318"/>
                </a:lnTo>
                <a:lnTo>
                  <a:pt x="334175" y="395198"/>
                </a:lnTo>
                <a:lnTo>
                  <a:pt x="591324" y="395198"/>
                </a:lnTo>
                <a:lnTo>
                  <a:pt x="591324" y="3393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45623" y="451840"/>
            <a:ext cx="666750" cy="406400"/>
          </a:xfrm>
          <a:custGeom>
            <a:avLst/>
            <a:gdLst/>
            <a:ahLst/>
            <a:cxnLst/>
            <a:rect l="l" t="t" r="r" b="b"/>
            <a:pathLst>
              <a:path w="666750" h="406400">
                <a:moveTo>
                  <a:pt x="308991" y="264464"/>
                </a:moveTo>
                <a:lnTo>
                  <a:pt x="243459" y="264464"/>
                </a:lnTo>
                <a:lnTo>
                  <a:pt x="239191" y="285216"/>
                </a:lnTo>
                <a:lnTo>
                  <a:pt x="233603" y="302945"/>
                </a:lnTo>
                <a:lnTo>
                  <a:pt x="207848" y="338188"/>
                </a:lnTo>
                <a:lnTo>
                  <a:pt x="156133" y="349580"/>
                </a:lnTo>
                <a:lnTo>
                  <a:pt x="134531" y="347281"/>
                </a:lnTo>
                <a:lnTo>
                  <a:pt x="100393" y="328942"/>
                </a:lnTo>
                <a:lnTo>
                  <a:pt x="78206" y="293420"/>
                </a:lnTo>
                <a:lnTo>
                  <a:pt x="67183" y="248056"/>
                </a:lnTo>
                <a:lnTo>
                  <a:pt x="65798" y="222173"/>
                </a:lnTo>
                <a:lnTo>
                  <a:pt x="65798" y="183794"/>
                </a:lnTo>
                <a:lnTo>
                  <a:pt x="71831" y="131648"/>
                </a:lnTo>
                <a:lnTo>
                  <a:pt x="89954" y="91376"/>
                </a:lnTo>
                <a:lnTo>
                  <a:pt x="119748" y="65532"/>
                </a:lnTo>
                <a:lnTo>
                  <a:pt x="160578" y="56921"/>
                </a:lnTo>
                <a:lnTo>
                  <a:pt x="179387" y="58216"/>
                </a:lnTo>
                <a:lnTo>
                  <a:pt x="218922" y="77800"/>
                </a:lnTo>
                <a:lnTo>
                  <a:pt x="239395" y="122199"/>
                </a:lnTo>
                <a:lnTo>
                  <a:pt x="243319" y="142811"/>
                </a:lnTo>
                <a:lnTo>
                  <a:pt x="308851" y="142811"/>
                </a:lnTo>
                <a:lnTo>
                  <a:pt x="294525" y="82791"/>
                </a:lnTo>
                <a:lnTo>
                  <a:pt x="265125" y="37731"/>
                </a:lnTo>
                <a:lnTo>
                  <a:pt x="220573" y="9436"/>
                </a:lnTo>
                <a:lnTo>
                  <a:pt x="160578" y="0"/>
                </a:lnTo>
                <a:lnTo>
                  <a:pt x="125425" y="3175"/>
                </a:lnTo>
                <a:lnTo>
                  <a:pt x="66751" y="28562"/>
                </a:lnTo>
                <a:lnTo>
                  <a:pt x="24307" y="78168"/>
                </a:lnTo>
                <a:lnTo>
                  <a:pt x="2705" y="144932"/>
                </a:lnTo>
                <a:lnTo>
                  <a:pt x="0" y="184315"/>
                </a:lnTo>
                <a:lnTo>
                  <a:pt x="0" y="225044"/>
                </a:lnTo>
                <a:lnTo>
                  <a:pt x="3009" y="263791"/>
                </a:lnTo>
                <a:lnTo>
                  <a:pt x="24752" y="329450"/>
                </a:lnTo>
                <a:lnTo>
                  <a:pt x="66535" y="378180"/>
                </a:lnTo>
                <a:lnTo>
                  <a:pt x="122847" y="403110"/>
                </a:lnTo>
                <a:lnTo>
                  <a:pt x="156133" y="406222"/>
                </a:lnTo>
                <a:lnTo>
                  <a:pt x="189801" y="403847"/>
                </a:lnTo>
                <a:lnTo>
                  <a:pt x="244170" y="384784"/>
                </a:lnTo>
                <a:lnTo>
                  <a:pt x="281520" y="347294"/>
                </a:lnTo>
                <a:lnTo>
                  <a:pt x="303580" y="295465"/>
                </a:lnTo>
                <a:lnTo>
                  <a:pt x="308991" y="264464"/>
                </a:lnTo>
                <a:close/>
              </a:path>
              <a:path w="666750" h="406400">
                <a:moveTo>
                  <a:pt x="666432" y="187972"/>
                </a:moveTo>
                <a:lnTo>
                  <a:pt x="663346" y="146837"/>
                </a:lnTo>
                <a:lnTo>
                  <a:pt x="654888" y="110236"/>
                </a:lnTo>
                <a:lnTo>
                  <a:pt x="641032" y="78181"/>
                </a:lnTo>
                <a:lnTo>
                  <a:pt x="627265" y="58483"/>
                </a:lnTo>
                <a:lnTo>
                  <a:pt x="621792" y="50647"/>
                </a:lnTo>
                <a:lnTo>
                  <a:pt x="600900" y="31089"/>
                </a:lnTo>
                <a:lnTo>
                  <a:pt x="600900" y="190588"/>
                </a:lnTo>
                <a:lnTo>
                  <a:pt x="600900" y="215125"/>
                </a:lnTo>
                <a:lnTo>
                  <a:pt x="594715" y="272783"/>
                </a:lnTo>
                <a:lnTo>
                  <a:pt x="576097" y="314464"/>
                </a:lnTo>
                <a:lnTo>
                  <a:pt x="546214" y="339623"/>
                </a:lnTo>
                <a:lnTo>
                  <a:pt x="506133" y="348005"/>
                </a:lnTo>
                <a:lnTo>
                  <a:pt x="485698" y="345909"/>
                </a:lnTo>
                <a:lnTo>
                  <a:pt x="451040" y="329133"/>
                </a:lnTo>
                <a:lnTo>
                  <a:pt x="425373" y="295668"/>
                </a:lnTo>
                <a:lnTo>
                  <a:pt x="412229" y="245999"/>
                </a:lnTo>
                <a:lnTo>
                  <a:pt x="410591" y="215125"/>
                </a:lnTo>
                <a:lnTo>
                  <a:pt x="410591" y="190588"/>
                </a:lnTo>
                <a:lnTo>
                  <a:pt x="417080" y="133375"/>
                </a:lnTo>
                <a:lnTo>
                  <a:pt x="436562" y="92024"/>
                </a:lnTo>
                <a:lnTo>
                  <a:pt x="466877" y="66865"/>
                </a:lnTo>
                <a:lnTo>
                  <a:pt x="505612" y="58483"/>
                </a:lnTo>
                <a:lnTo>
                  <a:pt x="526834" y="60566"/>
                </a:lnTo>
                <a:lnTo>
                  <a:pt x="561886" y="77279"/>
                </a:lnTo>
                <a:lnTo>
                  <a:pt x="586727" y="110604"/>
                </a:lnTo>
                <a:lnTo>
                  <a:pt x="599325" y="159943"/>
                </a:lnTo>
                <a:lnTo>
                  <a:pt x="600900" y="190588"/>
                </a:lnTo>
                <a:lnTo>
                  <a:pt x="600900" y="31089"/>
                </a:lnTo>
                <a:lnTo>
                  <a:pt x="598131" y="28486"/>
                </a:lnTo>
                <a:lnTo>
                  <a:pt x="570877" y="12661"/>
                </a:lnTo>
                <a:lnTo>
                  <a:pt x="540042" y="3162"/>
                </a:lnTo>
                <a:lnTo>
                  <a:pt x="505612" y="0"/>
                </a:lnTo>
                <a:lnTo>
                  <a:pt x="471690" y="3213"/>
                </a:lnTo>
                <a:lnTo>
                  <a:pt x="413740" y="28930"/>
                </a:lnTo>
                <a:lnTo>
                  <a:pt x="370166" y="79451"/>
                </a:lnTo>
                <a:lnTo>
                  <a:pt x="347840" y="149288"/>
                </a:lnTo>
                <a:lnTo>
                  <a:pt x="345084" y="190588"/>
                </a:lnTo>
                <a:lnTo>
                  <a:pt x="345059" y="215125"/>
                </a:lnTo>
                <a:lnTo>
                  <a:pt x="347853" y="257048"/>
                </a:lnTo>
                <a:lnTo>
                  <a:pt x="356285" y="294424"/>
                </a:lnTo>
                <a:lnTo>
                  <a:pt x="389953" y="355053"/>
                </a:lnTo>
                <a:lnTo>
                  <a:pt x="441528" y="393433"/>
                </a:lnTo>
                <a:lnTo>
                  <a:pt x="506133" y="406222"/>
                </a:lnTo>
                <a:lnTo>
                  <a:pt x="540842" y="403021"/>
                </a:lnTo>
                <a:lnTo>
                  <a:pt x="599186" y="377367"/>
                </a:lnTo>
                <a:lnTo>
                  <a:pt x="627557" y="348005"/>
                </a:lnTo>
                <a:lnTo>
                  <a:pt x="655535" y="294322"/>
                </a:lnTo>
                <a:lnTo>
                  <a:pt x="666432" y="215125"/>
                </a:lnTo>
                <a:lnTo>
                  <a:pt x="666432" y="1879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71314" y="451840"/>
            <a:ext cx="1492885" cy="406400"/>
          </a:xfrm>
          <a:custGeom>
            <a:avLst/>
            <a:gdLst/>
            <a:ahLst/>
            <a:cxnLst/>
            <a:rect l="l" t="t" r="r" b="b"/>
            <a:pathLst>
              <a:path w="1492885" h="406400">
                <a:moveTo>
                  <a:pt x="246189" y="344538"/>
                </a:moveTo>
                <a:lnTo>
                  <a:pt x="66065" y="344538"/>
                </a:lnTo>
                <a:lnTo>
                  <a:pt x="66065" y="5448"/>
                </a:lnTo>
                <a:lnTo>
                  <a:pt x="0" y="5448"/>
                </a:lnTo>
                <a:lnTo>
                  <a:pt x="0" y="344538"/>
                </a:lnTo>
                <a:lnTo>
                  <a:pt x="0" y="400418"/>
                </a:lnTo>
                <a:lnTo>
                  <a:pt x="246189" y="400418"/>
                </a:lnTo>
                <a:lnTo>
                  <a:pt x="246189" y="344538"/>
                </a:lnTo>
                <a:close/>
              </a:path>
              <a:path w="1492885" h="406400">
                <a:moveTo>
                  <a:pt x="535800" y="344538"/>
                </a:moveTo>
                <a:lnTo>
                  <a:pt x="355676" y="344538"/>
                </a:lnTo>
                <a:lnTo>
                  <a:pt x="355676" y="5448"/>
                </a:lnTo>
                <a:lnTo>
                  <a:pt x="289623" y="5448"/>
                </a:lnTo>
                <a:lnTo>
                  <a:pt x="289623" y="344538"/>
                </a:lnTo>
                <a:lnTo>
                  <a:pt x="289623" y="400418"/>
                </a:lnTo>
                <a:lnTo>
                  <a:pt x="535800" y="400418"/>
                </a:lnTo>
                <a:lnTo>
                  <a:pt x="535800" y="344538"/>
                </a:lnTo>
                <a:close/>
              </a:path>
              <a:path w="1492885" h="406400">
                <a:moveTo>
                  <a:pt x="836383" y="344538"/>
                </a:moveTo>
                <a:lnTo>
                  <a:pt x="645287" y="344538"/>
                </a:lnTo>
                <a:lnTo>
                  <a:pt x="645287" y="225158"/>
                </a:lnTo>
                <a:lnTo>
                  <a:pt x="809752" y="225158"/>
                </a:lnTo>
                <a:lnTo>
                  <a:pt x="809752" y="169278"/>
                </a:lnTo>
                <a:lnTo>
                  <a:pt x="645287" y="169278"/>
                </a:lnTo>
                <a:lnTo>
                  <a:pt x="645287" y="62598"/>
                </a:lnTo>
                <a:lnTo>
                  <a:pt x="833767" y="62598"/>
                </a:lnTo>
                <a:lnTo>
                  <a:pt x="833767" y="5448"/>
                </a:lnTo>
                <a:lnTo>
                  <a:pt x="579234" y="5448"/>
                </a:lnTo>
                <a:lnTo>
                  <a:pt x="579234" y="62598"/>
                </a:lnTo>
                <a:lnTo>
                  <a:pt x="579234" y="169278"/>
                </a:lnTo>
                <a:lnTo>
                  <a:pt x="579234" y="225158"/>
                </a:lnTo>
                <a:lnTo>
                  <a:pt x="579234" y="344538"/>
                </a:lnTo>
                <a:lnTo>
                  <a:pt x="579234" y="400418"/>
                </a:lnTo>
                <a:lnTo>
                  <a:pt x="836383" y="400418"/>
                </a:lnTo>
                <a:lnTo>
                  <a:pt x="836383" y="344538"/>
                </a:lnTo>
                <a:close/>
              </a:path>
              <a:path w="1492885" h="406400">
                <a:moveTo>
                  <a:pt x="1176172" y="264464"/>
                </a:moveTo>
                <a:lnTo>
                  <a:pt x="1110640" y="264464"/>
                </a:lnTo>
                <a:lnTo>
                  <a:pt x="1106373" y="285216"/>
                </a:lnTo>
                <a:lnTo>
                  <a:pt x="1100785" y="302945"/>
                </a:lnTo>
                <a:lnTo>
                  <a:pt x="1075016" y="338188"/>
                </a:lnTo>
                <a:lnTo>
                  <a:pt x="1023302" y="349580"/>
                </a:lnTo>
                <a:lnTo>
                  <a:pt x="1001712" y="347281"/>
                </a:lnTo>
                <a:lnTo>
                  <a:pt x="967574" y="328942"/>
                </a:lnTo>
                <a:lnTo>
                  <a:pt x="945388" y="293420"/>
                </a:lnTo>
                <a:lnTo>
                  <a:pt x="934364" y="248056"/>
                </a:lnTo>
                <a:lnTo>
                  <a:pt x="932980" y="222173"/>
                </a:lnTo>
                <a:lnTo>
                  <a:pt x="932980" y="183794"/>
                </a:lnTo>
                <a:lnTo>
                  <a:pt x="939012" y="131648"/>
                </a:lnTo>
                <a:lnTo>
                  <a:pt x="957135" y="91376"/>
                </a:lnTo>
                <a:lnTo>
                  <a:pt x="986929" y="65532"/>
                </a:lnTo>
                <a:lnTo>
                  <a:pt x="1027747" y="56921"/>
                </a:lnTo>
                <a:lnTo>
                  <a:pt x="1046568" y="58216"/>
                </a:lnTo>
                <a:lnTo>
                  <a:pt x="1086104" y="77800"/>
                </a:lnTo>
                <a:lnTo>
                  <a:pt x="1106576" y="122199"/>
                </a:lnTo>
                <a:lnTo>
                  <a:pt x="1110500" y="142811"/>
                </a:lnTo>
                <a:lnTo>
                  <a:pt x="1176032" y="142811"/>
                </a:lnTo>
                <a:lnTo>
                  <a:pt x="1161707" y="82791"/>
                </a:lnTo>
                <a:lnTo>
                  <a:pt x="1132306" y="37731"/>
                </a:lnTo>
                <a:lnTo>
                  <a:pt x="1087755" y="9436"/>
                </a:lnTo>
                <a:lnTo>
                  <a:pt x="1027747" y="0"/>
                </a:lnTo>
                <a:lnTo>
                  <a:pt x="992606" y="3175"/>
                </a:lnTo>
                <a:lnTo>
                  <a:pt x="933932" y="28562"/>
                </a:lnTo>
                <a:lnTo>
                  <a:pt x="891489" y="78168"/>
                </a:lnTo>
                <a:lnTo>
                  <a:pt x="869899" y="144932"/>
                </a:lnTo>
                <a:lnTo>
                  <a:pt x="867194" y="184315"/>
                </a:lnTo>
                <a:lnTo>
                  <a:pt x="867194" y="225044"/>
                </a:lnTo>
                <a:lnTo>
                  <a:pt x="870204" y="263791"/>
                </a:lnTo>
                <a:lnTo>
                  <a:pt x="891933" y="329450"/>
                </a:lnTo>
                <a:lnTo>
                  <a:pt x="933704" y="378180"/>
                </a:lnTo>
                <a:lnTo>
                  <a:pt x="990028" y="403110"/>
                </a:lnTo>
                <a:lnTo>
                  <a:pt x="1023302" y="406222"/>
                </a:lnTo>
                <a:lnTo>
                  <a:pt x="1056982" y="403847"/>
                </a:lnTo>
                <a:lnTo>
                  <a:pt x="1111351" y="384784"/>
                </a:lnTo>
                <a:lnTo>
                  <a:pt x="1148702" y="347294"/>
                </a:lnTo>
                <a:lnTo>
                  <a:pt x="1170762" y="295465"/>
                </a:lnTo>
                <a:lnTo>
                  <a:pt x="1176172" y="264464"/>
                </a:lnTo>
                <a:close/>
              </a:path>
              <a:path w="1492885" h="406400">
                <a:moveTo>
                  <a:pt x="1492453" y="5448"/>
                </a:moveTo>
                <a:lnTo>
                  <a:pt x="1183081" y="5448"/>
                </a:lnTo>
                <a:lnTo>
                  <a:pt x="1183081" y="62598"/>
                </a:lnTo>
                <a:lnTo>
                  <a:pt x="1305001" y="62598"/>
                </a:lnTo>
                <a:lnTo>
                  <a:pt x="1305001" y="400418"/>
                </a:lnTo>
                <a:lnTo>
                  <a:pt x="1370279" y="400418"/>
                </a:lnTo>
                <a:lnTo>
                  <a:pt x="1370279" y="62598"/>
                </a:lnTo>
                <a:lnTo>
                  <a:pt x="1492453" y="62598"/>
                </a:lnTo>
                <a:lnTo>
                  <a:pt x="1492453" y="5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12155" y="457059"/>
            <a:ext cx="66675" cy="396240"/>
          </a:xfrm>
          <a:custGeom>
            <a:avLst/>
            <a:gdLst/>
            <a:ahLst/>
            <a:cxnLst/>
            <a:rect l="l" t="t" r="r" b="b"/>
            <a:pathLst>
              <a:path w="66675" h="396240">
                <a:moveTo>
                  <a:pt x="66050" y="395780"/>
                </a:moveTo>
                <a:lnTo>
                  <a:pt x="0" y="395780"/>
                </a:lnTo>
                <a:lnTo>
                  <a:pt x="0" y="0"/>
                </a:lnTo>
                <a:lnTo>
                  <a:pt x="66050" y="0"/>
                </a:lnTo>
                <a:lnTo>
                  <a:pt x="66050" y="395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40253" y="451837"/>
            <a:ext cx="321945" cy="406400"/>
          </a:xfrm>
          <a:custGeom>
            <a:avLst/>
            <a:gdLst/>
            <a:ahLst/>
            <a:cxnLst/>
            <a:rect l="l" t="t" r="r" b="b"/>
            <a:pathLst>
              <a:path w="321945" h="406400">
                <a:moveTo>
                  <a:pt x="161080" y="406224"/>
                </a:moveTo>
                <a:lnTo>
                  <a:pt x="96466" y="393431"/>
                </a:lnTo>
                <a:lnTo>
                  <a:pt x="44901" y="355054"/>
                </a:lnTo>
                <a:lnTo>
                  <a:pt x="11226" y="294420"/>
                </a:lnTo>
                <a:lnTo>
                  <a:pt x="2803" y="257047"/>
                </a:lnTo>
                <a:lnTo>
                  <a:pt x="0" y="215121"/>
                </a:lnTo>
                <a:lnTo>
                  <a:pt x="34" y="190580"/>
                </a:lnTo>
                <a:lnTo>
                  <a:pt x="2790" y="149282"/>
                </a:lnTo>
                <a:lnTo>
                  <a:pt x="11161" y="112064"/>
                </a:lnTo>
                <a:lnTo>
                  <a:pt x="44644" y="51430"/>
                </a:lnTo>
                <a:lnTo>
                  <a:pt x="96009" y="12857"/>
                </a:lnTo>
                <a:lnTo>
                  <a:pt x="160556" y="0"/>
                </a:lnTo>
                <a:lnTo>
                  <a:pt x="194986" y="3165"/>
                </a:lnTo>
                <a:lnTo>
                  <a:pt x="225826" y="12661"/>
                </a:lnTo>
                <a:lnTo>
                  <a:pt x="253077" y="28489"/>
                </a:lnTo>
                <a:lnTo>
                  <a:pt x="276736" y="50647"/>
                </a:lnTo>
                <a:lnTo>
                  <a:pt x="282209" y="58479"/>
                </a:lnTo>
                <a:lnTo>
                  <a:pt x="160556" y="58479"/>
                </a:lnTo>
                <a:lnTo>
                  <a:pt x="140137" y="60576"/>
                </a:lnTo>
                <a:lnTo>
                  <a:pt x="105610" y="77349"/>
                </a:lnTo>
                <a:lnTo>
                  <a:pt x="80140" y="110717"/>
                </a:lnTo>
                <a:lnTo>
                  <a:pt x="67153" y="159994"/>
                </a:lnTo>
                <a:lnTo>
                  <a:pt x="65530" y="190580"/>
                </a:lnTo>
                <a:lnTo>
                  <a:pt x="65530" y="215121"/>
                </a:lnTo>
                <a:lnTo>
                  <a:pt x="72112" y="272850"/>
                </a:lnTo>
                <a:lnTo>
                  <a:pt x="91762" y="314458"/>
                </a:lnTo>
                <a:lnTo>
                  <a:pt x="122277" y="339618"/>
                </a:lnTo>
                <a:lnTo>
                  <a:pt x="161080" y="348005"/>
                </a:lnTo>
                <a:lnTo>
                  <a:pt x="282499" y="348005"/>
                </a:lnTo>
                <a:lnTo>
                  <a:pt x="277783" y="354923"/>
                </a:lnTo>
                <a:lnTo>
                  <a:pt x="254136" y="377367"/>
                </a:lnTo>
                <a:lnTo>
                  <a:pt x="226804" y="393399"/>
                </a:lnTo>
                <a:lnTo>
                  <a:pt x="195786" y="403017"/>
                </a:lnTo>
                <a:lnTo>
                  <a:pt x="161080" y="406224"/>
                </a:lnTo>
                <a:close/>
              </a:path>
              <a:path w="321945" h="406400">
                <a:moveTo>
                  <a:pt x="282499" y="348005"/>
                </a:moveTo>
                <a:lnTo>
                  <a:pt x="161080" y="348005"/>
                </a:lnTo>
                <a:lnTo>
                  <a:pt x="182389" y="345908"/>
                </a:lnTo>
                <a:lnTo>
                  <a:pt x="201154" y="339618"/>
                </a:lnTo>
                <a:lnTo>
                  <a:pt x="231044" y="314458"/>
                </a:lnTo>
                <a:lnTo>
                  <a:pt x="249661" y="272784"/>
                </a:lnTo>
                <a:lnTo>
                  <a:pt x="255850" y="215121"/>
                </a:lnTo>
                <a:lnTo>
                  <a:pt x="255850" y="190580"/>
                </a:lnTo>
                <a:lnTo>
                  <a:pt x="249551" y="133275"/>
                </a:lnTo>
                <a:lnTo>
                  <a:pt x="230654" y="91896"/>
                </a:lnTo>
                <a:lnTo>
                  <a:pt x="200534" y="66833"/>
                </a:lnTo>
                <a:lnTo>
                  <a:pt x="160556" y="58479"/>
                </a:lnTo>
                <a:lnTo>
                  <a:pt x="282209" y="58479"/>
                </a:lnTo>
                <a:lnTo>
                  <a:pt x="295973" y="78173"/>
                </a:lnTo>
                <a:lnTo>
                  <a:pt x="309827" y="110236"/>
                </a:lnTo>
                <a:lnTo>
                  <a:pt x="318296" y="146835"/>
                </a:lnTo>
                <a:lnTo>
                  <a:pt x="321381" y="187969"/>
                </a:lnTo>
                <a:lnTo>
                  <a:pt x="321381" y="215121"/>
                </a:lnTo>
                <a:lnTo>
                  <a:pt x="318643" y="257104"/>
                </a:lnTo>
                <a:lnTo>
                  <a:pt x="310480" y="294323"/>
                </a:lnTo>
                <a:lnTo>
                  <a:pt x="296855" y="326948"/>
                </a:lnTo>
                <a:lnTo>
                  <a:pt x="282499" y="3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20894" y="457059"/>
            <a:ext cx="308610" cy="396240"/>
          </a:xfrm>
          <a:custGeom>
            <a:avLst/>
            <a:gdLst/>
            <a:ahLst/>
            <a:cxnLst/>
            <a:rect l="l" t="t" r="r" b="b"/>
            <a:pathLst>
              <a:path w="308609" h="396240">
                <a:moveTo>
                  <a:pt x="308058" y="395780"/>
                </a:moveTo>
                <a:lnTo>
                  <a:pt x="245402" y="395780"/>
                </a:lnTo>
                <a:lnTo>
                  <a:pt x="66053" y="121136"/>
                </a:lnTo>
                <a:lnTo>
                  <a:pt x="66053" y="395780"/>
                </a:lnTo>
                <a:lnTo>
                  <a:pt x="0" y="395780"/>
                </a:lnTo>
                <a:lnTo>
                  <a:pt x="0" y="0"/>
                </a:lnTo>
                <a:lnTo>
                  <a:pt x="62389" y="0"/>
                </a:lnTo>
                <a:lnTo>
                  <a:pt x="242528" y="275557"/>
                </a:lnTo>
                <a:lnTo>
                  <a:pt x="242528" y="0"/>
                </a:lnTo>
                <a:lnTo>
                  <a:pt x="308058" y="0"/>
                </a:lnTo>
                <a:lnTo>
                  <a:pt x="308058" y="395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90217" y="551827"/>
            <a:ext cx="76200" cy="304165"/>
          </a:xfrm>
          <a:custGeom>
            <a:avLst/>
            <a:gdLst/>
            <a:ahLst/>
            <a:cxnLst/>
            <a:rect l="l" t="t" r="r" b="b"/>
            <a:pathLst>
              <a:path w="76200" h="304165">
                <a:moveTo>
                  <a:pt x="37861" y="304145"/>
                </a:moveTo>
                <a:lnTo>
                  <a:pt x="2481" y="281562"/>
                </a:lnTo>
                <a:lnTo>
                  <a:pt x="0" y="267595"/>
                </a:lnTo>
                <a:lnTo>
                  <a:pt x="611" y="260236"/>
                </a:lnTo>
                <a:lnTo>
                  <a:pt x="29302" y="231209"/>
                </a:lnTo>
                <a:lnTo>
                  <a:pt x="37861" y="230523"/>
                </a:lnTo>
                <a:lnTo>
                  <a:pt x="46410" y="231209"/>
                </a:lnTo>
                <a:lnTo>
                  <a:pt x="75091" y="260236"/>
                </a:lnTo>
                <a:lnTo>
                  <a:pt x="75711" y="267595"/>
                </a:lnTo>
                <a:lnTo>
                  <a:pt x="75091" y="274840"/>
                </a:lnTo>
                <a:lnTo>
                  <a:pt x="46361" y="303476"/>
                </a:lnTo>
                <a:lnTo>
                  <a:pt x="37861" y="304145"/>
                </a:lnTo>
                <a:close/>
              </a:path>
              <a:path w="76200" h="304165">
                <a:moveTo>
                  <a:pt x="38117" y="73620"/>
                </a:moveTo>
                <a:lnTo>
                  <a:pt x="2742" y="51038"/>
                </a:lnTo>
                <a:lnTo>
                  <a:pt x="267" y="37071"/>
                </a:lnTo>
                <a:lnTo>
                  <a:pt x="879" y="29712"/>
                </a:lnTo>
                <a:lnTo>
                  <a:pt x="29558" y="685"/>
                </a:lnTo>
                <a:lnTo>
                  <a:pt x="38117" y="0"/>
                </a:lnTo>
                <a:lnTo>
                  <a:pt x="46668" y="685"/>
                </a:lnTo>
                <a:lnTo>
                  <a:pt x="75349" y="29712"/>
                </a:lnTo>
                <a:lnTo>
                  <a:pt x="75967" y="37071"/>
                </a:lnTo>
                <a:lnTo>
                  <a:pt x="75349" y="44316"/>
                </a:lnTo>
                <a:lnTo>
                  <a:pt x="46617" y="72951"/>
                </a:lnTo>
                <a:lnTo>
                  <a:pt x="38117" y="73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35988" y="1486212"/>
            <a:ext cx="121285" cy="298450"/>
          </a:xfrm>
          <a:custGeom>
            <a:avLst/>
            <a:gdLst/>
            <a:ahLst/>
            <a:cxnLst/>
            <a:rect l="l" t="t" r="r" b="b"/>
            <a:pathLst>
              <a:path w="121284" h="298450">
                <a:moveTo>
                  <a:pt x="121005" y="298402"/>
                </a:moveTo>
                <a:lnTo>
                  <a:pt x="73034" y="298402"/>
                </a:lnTo>
                <a:lnTo>
                  <a:pt x="73034" y="59523"/>
                </a:lnTo>
                <a:lnTo>
                  <a:pt x="0" y="86152"/>
                </a:lnTo>
                <a:lnTo>
                  <a:pt x="0" y="41020"/>
                </a:lnTo>
                <a:lnTo>
                  <a:pt x="108376" y="0"/>
                </a:lnTo>
                <a:lnTo>
                  <a:pt x="121005" y="0"/>
                </a:lnTo>
                <a:lnTo>
                  <a:pt x="121005" y="2984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253481" y="1472114"/>
            <a:ext cx="1181735" cy="316865"/>
            <a:chOff x="1253481" y="1472114"/>
            <a:chExt cx="1181735" cy="316865"/>
          </a:xfrm>
        </p:grpSpPr>
        <p:sp>
          <p:nvSpPr>
            <p:cNvPr id="14" name="object 14"/>
            <p:cNvSpPr/>
            <p:nvPr/>
          </p:nvSpPr>
          <p:spPr>
            <a:xfrm>
              <a:off x="1253477" y="1483867"/>
              <a:ext cx="318135" cy="304800"/>
            </a:xfrm>
            <a:custGeom>
              <a:avLst/>
              <a:gdLst/>
              <a:ahLst/>
              <a:cxnLst/>
              <a:rect l="l" t="t" r="r" b="b"/>
              <a:pathLst>
                <a:path w="318134" h="304800">
                  <a:moveTo>
                    <a:pt x="56781" y="268058"/>
                  </a:moveTo>
                  <a:lnTo>
                    <a:pt x="54305" y="261531"/>
                  </a:lnTo>
                  <a:lnTo>
                    <a:pt x="44450" y="250621"/>
                  </a:lnTo>
                  <a:lnTo>
                    <a:pt x="37465" y="247891"/>
                  </a:lnTo>
                  <a:lnTo>
                    <a:pt x="19316" y="247891"/>
                  </a:lnTo>
                  <a:lnTo>
                    <a:pt x="12293" y="250621"/>
                  </a:lnTo>
                  <a:lnTo>
                    <a:pt x="2451" y="261531"/>
                  </a:lnTo>
                  <a:lnTo>
                    <a:pt x="0" y="268058"/>
                  </a:lnTo>
                  <a:lnTo>
                    <a:pt x="0" y="275691"/>
                  </a:lnTo>
                  <a:lnTo>
                    <a:pt x="0" y="283197"/>
                  </a:lnTo>
                  <a:lnTo>
                    <a:pt x="2476" y="289661"/>
                  </a:lnTo>
                  <a:lnTo>
                    <a:pt x="12395" y="300431"/>
                  </a:lnTo>
                  <a:lnTo>
                    <a:pt x="19380" y="303098"/>
                  </a:lnTo>
                  <a:lnTo>
                    <a:pt x="37401" y="303098"/>
                  </a:lnTo>
                  <a:lnTo>
                    <a:pt x="44373" y="300431"/>
                  </a:lnTo>
                  <a:lnTo>
                    <a:pt x="54305" y="289661"/>
                  </a:lnTo>
                  <a:lnTo>
                    <a:pt x="56781" y="283197"/>
                  </a:lnTo>
                  <a:lnTo>
                    <a:pt x="56781" y="268058"/>
                  </a:lnTo>
                  <a:close/>
                </a:path>
                <a:path w="318134" h="304800">
                  <a:moveTo>
                    <a:pt x="317957" y="222427"/>
                  </a:moveTo>
                  <a:lnTo>
                    <a:pt x="304355" y="176517"/>
                  </a:lnTo>
                  <a:lnTo>
                    <a:pt x="262915" y="144818"/>
                  </a:lnTo>
                  <a:lnTo>
                    <a:pt x="203136" y="123825"/>
                  </a:lnTo>
                  <a:lnTo>
                    <a:pt x="190055" y="118872"/>
                  </a:lnTo>
                  <a:lnTo>
                    <a:pt x="158457" y="90195"/>
                  </a:lnTo>
                  <a:lnTo>
                    <a:pt x="157594" y="83019"/>
                  </a:lnTo>
                  <a:lnTo>
                    <a:pt x="158381" y="74764"/>
                  </a:lnTo>
                  <a:lnTo>
                    <a:pt x="186740" y="45567"/>
                  </a:lnTo>
                  <a:lnTo>
                    <a:pt x="210858" y="42684"/>
                  </a:lnTo>
                  <a:lnTo>
                    <a:pt x="224599" y="43561"/>
                  </a:lnTo>
                  <a:lnTo>
                    <a:pt x="260070" y="64477"/>
                  </a:lnTo>
                  <a:lnTo>
                    <a:pt x="267830" y="97904"/>
                  </a:lnTo>
                  <a:lnTo>
                    <a:pt x="317169" y="97904"/>
                  </a:lnTo>
                  <a:lnTo>
                    <a:pt x="310197" y="59677"/>
                  </a:lnTo>
                  <a:lnTo>
                    <a:pt x="273939" y="15862"/>
                  </a:lnTo>
                  <a:lnTo>
                    <a:pt x="234734" y="1765"/>
                  </a:lnTo>
                  <a:lnTo>
                    <a:pt x="210858" y="0"/>
                  </a:lnTo>
                  <a:lnTo>
                    <a:pt x="188950" y="1485"/>
                  </a:lnTo>
                  <a:lnTo>
                    <a:pt x="151752" y="13322"/>
                  </a:lnTo>
                  <a:lnTo>
                    <a:pt x="115150" y="50469"/>
                  </a:lnTo>
                  <a:lnTo>
                    <a:pt x="108051" y="83413"/>
                  </a:lnTo>
                  <a:lnTo>
                    <a:pt x="109689" y="100330"/>
                  </a:lnTo>
                  <a:lnTo>
                    <a:pt x="134200" y="139700"/>
                  </a:lnTo>
                  <a:lnTo>
                    <a:pt x="182435" y="165887"/>
                  </a:lnTo>
                  <a:lnTo>
                    <a:pt x="221729" y="178689"/>
                  </a:lnTo>
                  <a:lnTo>
                    <a:pt x="237121" y="184543"/>
                  </a:lnTo>
                  <a:lnTo>
                    <a:pt x="267487" y="214769"/>
                  </a:lnTo>
                  <a:lnTo>
                    <a:pt x="268224" y="222821"/>
                  </a:lnTo>
                  <a:lnTo>
                    <a:pt x="267347" y="231292"/>
                  </a:lnTo>
                  <a:lnTo>
                    <a:pt x="236816" y="259486"/>
                  </a:lnTo>
                  <a:lnTo>
                    <a:pt x="212610" y="262178"/>
                  </a:lnTo>
                  <a:lnTo>
                    <a:pt x="200152" y="261429"/>
                  </a:lnTo>
                  <a:lnTo>
                    <a:pt x="159181" y="242976"/>
                  </a:lnTo>
                  <a:lnTo>
                    <a:pt x="148386" y="206375"/>
                  </a:lnTo>
                  <a:lnTo>
                    <a:pt x="99047" y="206375"/>
                  </a:lnTo>
                  <a:lnTo>
                    <a:pt x="108686" y="252133"/>
                  </a:lnTo>
                  <a:lnTo>
                    <a:pt x="135521" y="281520"/>
                  </a:lnTo>
                  <a:lnTo>
                    <a:pt x="172364" y="298881"/>
                  </a:lnTo>
                  <a:lnTo>
                    <a:pt x="212610" y="304673"/>
                  </a:lnTo>
                  <a:lnTo>
                    <a:pt x="235000" y="303276"/>
                  </a:lnTo>
                  <a:lnTo>
                    <a:pt x="273088" y="292163"/>
                  </a:lnTo>
                  <a:lnTo>
                    <a:pt x="310667" y="256324"/>
                  </a:lnTo>
                  <a:lnTo>
                    <a:pt x="316128" y="240360"/>
                  </a:lnTo>
                  <a:lnTo>
                    <a:pt x="317957" y="2224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8802" y="1557092"/>
              <a:ext cx="191494" cy="23143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812778" y="1472114"/>
              <a:ext cx="48260" cy="313055"/>
            </a:xfrm>
            <a:custGeom>
              <a:avLst/>
              <a:gdLst/>
              <a:ahLst/>
              <a:cxnLst/>
              <a:rect l="l" t="t" r="r" b="b"/>
              <a:pathLst>
                <a:path w="48260" h="313055">
                  <a:moveTo>
                    <a:pt x="48167" y="312500"/>
                  </a:moveTo>
                  <a:lnTo>
                    <a:pt x="0" y="312500"/>
                  </a:lnTo>
                  <a:lnTo>
                    <a:pt x="0" y="0"/>
                  </a:lnTo>
                  <a:lnTo>
                    <a:pt x="48167" y="0"/>
                  </a:lnTo>
                  <a:lnTo>
                    <a:pt x="48167" y="312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0693" y="1557092"/>
              <a:ext cx="191494" cy="23143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2333" y="1557092"/>
              <a:ext cx="190612" cy="23143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307523" y="1509512"/>
              <a:ext cx="127635" cy="279400"/>
            </a:xfrm>
            <a:custGeom>
              <a:avLst/>
              <a:gdLst/>
              <a:ahLst/>
              <a:cxnLst/>
              <a:rect l="l" t="t" r="r" b="b"/>
              <a:pathLst>
                <a:path w="127635" h="279400">
                  <a:moveTo>
                    <a:pt x="93400" y="279018"/>
                  </a:moveTo>
                  <a:lnTo>
                    <a:pt x="54926" y="265115"/>
                  </a:lnTo>
                  <a:lnTo>
                    <a:pt x="38774" y="216556"/>
                  </a:lnTo>
                  <a:lnTo>
                    <a:pt x="38774" y="91048"/>
                  </a:lnTo>
                  <a:lnTo>
                    <a:pt x="0" y="91048"/>
                  </a:lnTo>
                  <a:lnTo>
                    <a:pt x="0" y="51496"/>
                  </a:lnTo>
                  <a:lnTo>
                    <a:pt x="38774" y="51496"/>
                  </a:lnTo>
                  <a:lnTo>
                    <a:pt x="38774" y="0"/>
                  </a:lnTo>
                  <a:lnTo>
                    <a:pt x="86739" y="0"/>
                  </a:lnTo>
                  <a:lnTo>
                    <a:pt x="86739" y="51496"/>
                  </a:lnTo>
                  <a:lnTo>
                    <a:pt x="126293" y="51496"/>
                  </a:lnTo>
                  <a:lnTo>
                    <a:pt x="126293" y="91048"/>
                  </a:lnTo>
                  <a:lnTo>
                    <a:pt x="86739" y="91048"/>
                  </a:lnTo>
                  <a:lnTo>
                    <a:pt x="86739" y="225433"/>
                  </a:lnTo>
                  <a:lnTo>
                    <a:pt x="88409" y="230850"/>
                  </a:lnTo>
                  <a:lnTo>
                    <a:pt x="95059" y="235092"/>
                  </a:lnTo>
                  <a:lnTo>
                    <a:pt x="99203" y="236137"/>
                  </a:lnTo>
                  <a:lnTo>
                    <a:pt x="108281" y="236137"/>
                  </a:lnTo>
                  <a:lnTo>
                    <a:pt x="115911" y="234864"/>
                  </a:lnTo>
                  <a:lnTo>
                    <a:pt x="127073" y="232319"/>
                  </a:lnTo>
                  <a:lnTo>
                    <a:pt x="127273" y="273535"/>
                  </a:lnTo>
                  <a:lnTo>
                    <a:pt x="118658" y="275934"/>
                  </a:lnTo>
                  <a:lnTo>
                    <a:pt x="110140" y="277647"/>
                  </a:lnTo>
                  <a:lnTo>
                    <a:pt x="101720" y="278675"/>
                  </a:lnTo>
                  <a:lnTo>
                    <a:pt x="93400" y="2790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2567295" y="1472114"/>
            <a:ext cx="583565" cy="398145"/>
            <a:chOff x="2567295" y="1472114"/>
            <a:chExt cx="583565" cy="398145"/>
          </a:xfrm>
        </p:grpSpPr>
        <p:sp>
          <p:nvSpPr>
            <p:cNvPr id="21" name="object 21"/>
            <p:cNvSpPr/>
            <p:nvPr/>
          </p:nvSpPr>
          <p:spPr>
            <a:xfrm>
              <a:off x="2567295" y="1472114"/>
              <a:ext cx="193675" cy="313055"/>
            </a:xfrm>
            <a:custGeom>
              <a:avLst/>
              <a:gdLst/>
              <a:ahLst/>
              <a:cxnLst/>
              <a:rect l="l" t="t" r="r" b="b"/>
              <a:pathLst>
                <a:path w="193675" h="313055">
                  <a:moveTo>
                    <a:pt x="193060" y="312499"/>
                  </a:moveTo>
                  <a:lnTo>
                    <a:pt x="135683" y="312499"/>
                  </a:lnTo>
                  <a:lnTo>
                    <a:pt x="64605" y="217339"/>
                  </a:lnTo>
                  <a:lnTo>
                    <a:pt x="48164" y="234374"/>
                  </a:lnTo>
                  <a:lnTo>
                    <a:pt x="48164" y="312499"/>
                  </a:lnTo>
                  <a:lnTo>
                    <a:pt x="0" y="312499"/>
                  </a:lnTo>
                  <a:lnTo>
                    <a:pt x="0" y="0"/>
                  </a:lnTo>
                  <a:lnTo>
                    <a:pt x="48164" y="0"/>
                  </a:lnTo>
                  <a:lnTo>
                    <a:pt x="48164" y="171425"/>
                  </a:lnTo>
                  <a:lnTo>
                    <a:pt x="57265" y="160557"/>
                  </a:lnTo>
                  <a:lnTo>
                    <a:pt x="124912" y="88894"/>
                  </a:lnTo>
                  <a:lnTo>
                    <a:pt x="185218" y="88894"/>
                  </a:lnTo>
                  <a:lnTo>
                    <a:pt x="96719" y="183466"/>
                  </a:lnTo>
                  <a:lnTo>
                    <a:pt x="193060" y="312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58395" y="1557092"/>
              <a:ext cx="191489" cy="23143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953683" y="1561008"/>
              <a:ext cx="197485" cy="309245"/>
            </a:xfrm>
            <a:custGeom>
              <a:avLst/>
              <a:gdLst/>
              <a:ahLst/>
              <a:cxnLst/>
              <a:rect l="l" t="t" r="r" b="b"/>
              <a:pathLst>
                <a:path w="197485" h="309244">
                  <a:moveTo>
                    <a:pt x="41113" y="309170"/>
                  </a:moveTo>
                  <a:lnTo>
                    <a:pt x="14592" y="264429"/>
                  </a:lnTo>
                  <a:lnTo>
                    <a:pt x="30442" y="265703"/>
                  </a:lnTo>
                  <a:lnTo>
                    <a:pt x="38149" y="265299"/>
                  </a:lnTo>
                  <a:lnTo>
                    <a:pt x="70487" y="234961"/>
                  </a:lnTo>
                  <a:lnTo>
                    <a:pt x="77638" y="215381"/>
                  </a:lnTo>
                  <a:lnTo>
                    <a:pt x="0" y="0"/>
                  </a:lnTo>
                  <a:lnTo>
                    <a:pt x="52085" y="0"/>
                  </a:lnTo>
                  <a:lnTo>
                    <a:pt x="100740" y="145284"/>
                  </a:lnTo>
                  <a:lnTo>
                    <a:pt x="145775" y="0"/>
                  </a:lnTo>
                  <a:lnTo>
                    <a:pt x="197070" y="0"/>
                  </a:lnTo>
                  <a:lnTo>
                    <a:pt x="109351" y="252388"/>
                  </a:lnTo>
                  <a:lnTo>
                    <a:pt x="83827" y="293213"/>
                  </a:lnTo>
                  <a:lnTo>
                    <a:pt x="47385" y="308975"/>
                  </a:lnTo>
                  <a:lnTo>
                    <a:pt x="41113" y="3091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3253376" y="1468002"/>
            <a:ext cx="906780" cy="320675"/>
            <a:chOff x="3253376" y="1468002"/>
            <a:chExt cx="906780" cy="320675"/>
          </a:xfrm>
        </p:grpSpPr>
        <p:sp>
          <p:nvSpPr>
            <p:cNvPr id="25" name="object 25"/>
            <p:cNvSpPr/>
            <p:nvPr/>
          </p:nvSpPr>
          <p:spPr>
            <a:xfrm>
              <a:off x="3253376" y="1468002"/>
              <a:ext cx="140335" cy="316865"/>
            </a:xfrm>
            <a:custGeom>
              <a:avLst/>
              <a:gdLst/>
              <a:ahLst/>
              <a:cxnLst/>
              <a:rect l="l" t="t" r="r" b="b"/>
              <a:pathLst>
                <a:path w="140335" h="316864">
                  <a:moveTo>
                    <a:pt x="81459" y="316611"/>
                  </a:moveTo>
                  <a:lnTo>
                    <a:pt x="33483" y="316611"/>
                  </a:lnTo>
                  <a:lnTo>
                    <a:pt x="33483" y="132558"/>
                  </a:lnTo>
                  <a:lnTo>
                    <a:pt x="0" y="132558"/>
                  </a:lnTo>
                  <a:lnTo>
                    <a:pt x="0" y="93006"/>
                  </a:lnTo>
                  <a:lnTo>
                    <a:pt x="33483" y="93006"/>
                  </a:lnTo>
                  <a:lnTo>
                    <a:pt x="33483" y="75188"/>
                  </a:lnTo>
                  <a:lnTo>
                    <a:pt x="45255" y="30269"/>
                  </a:lnTo>
                  <a:lnTo>
                    <a:pt x="77958" y="4870"/>
                  </a:lnTo>
                  <a:lnTo>
                    <a:pt x="108872" y="0"/>
                  </a:lnTo>
                  <a:lnTo>
                    <a:pt x="115559" y="275"/>
                  </a:lnTo>
                  <a:lnTo>
                    <a:pt x="122992" y="1101"/>
                  </a:lnTo>
                  <a:lnTo>
                    <a:pt x="131170" y="2478"/>
                  </a:lnTo>
                  <a:lnTo>
                    <a:pt x="140094" y="4405"/>
                  </a:lnTo>
                  <a:lnTo>
                    <a:pt x="137354" y="45719"/>
                  </a:lnTo>
                  <a:lnTo>
                    <a:pt x="127897" y="43696"/>
                  </a:lnTo>
                  <a:lnTo>
                    <a:pt x="119576" y="42684"/>
                  </a:lnTo>
                  <a:lnTo>
                    <a:pt x="112392" y="42684"/>
                  </a:lnTo>
                  <a:lnTo>
                    <a:pt x="99042" y="44728"/>
                  </a:lnTo>
                  <a:lnTo>
                    <a:pt x="89436" y="50859"/>
                  </a:lnTo>
                  <a:lnTo>
                    <a:pt x="83574" y="61078"/>
                  </a:lnTo>
                  <a:lnTo>
                    <a:pt x="81459" y="75384"/>
                  </a:lnTo>
                  <a:lnTo>
                    <a:pt x="81459" y="93006"/>
                  </a:lnTo>
                  <a:lnTo>
                    <a:pt x="126493" y="93006"/>
                  </a:lnTo>
                  <a:lnTo>
                    <a:pt x="126493" y="132558"/>
                  </a:lnTo>
                  <a:lnTo>
                    <a:pt x="81459" y="132558"/>
                  </a:lnTo>
                  <a:lnTo>
                    <a:pt x="81459" y="3166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04454" y="1557092"/>
              <a:ext cx="191489" cy="23143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9224" y="1557092"/>
              <a:ext cx="186599" cy="23143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822421" y="1509512"/>
              <a:ext cx="127635" cy="279400"/>
            </a:xfrm>
            <a:custGeom>
              <a:avLst/>
              <a:gdLst/>
              <a:ahLst/>
              <a:cxnLst/>
              <a:rect l="l" t="t" r="r" b="b"/>
              <a:pathLst>
                <a:path w="127635" h="279400">
                  <a:moveTo>
                    <a:pt x="93400" y="279018"/>
                  </a:moveTo>
                  <a:lnTo>
                    <a:pt x="54926" y="265115"/>
                  </a:lnTo>
                  <a:lnTo>
                    <a:pt x="38774" y="216556"/>
                  </a:lnTo>
                  <a:lnTo>
                    <a:pt x="38774" y="91048"/>
                  </a:lnTo>
                  <a:lnTo>
                    <a:pt x="0" y="91048"/>
                  </a:lnTo>
                  <a:lnTo>
                    <a:pt x="0" y="51496"/>
                  </a:lnTo>
                  <a:lnTo>
                    <a:pt x="38774" y="51496"/>
                  </a:lnTo>
                  <a:lnTo>
                    <a:pt x="38774" y="0"/>
                  </a:lnTo>
                  <a:lnTo>
                    <a:pt x="86739" y="0"/>
                  </a:lnTo>
                  <a:lnTo>
                    <a:pt x="86739" y="51496"/>
                  </a:lnTo>
                  <a:lnTo>
                    <a:pt x="126293" y="51496"/>
                  </a:lnTo>
                  <a:lnTo>
                    <a:pt x="126293" y="91048"/>
                  </a:lnTo>
                  <a:lnTo>
                    <a:pt x="86739" y="91048"/>
                  </a:lnTo>
                  <a:lnTo>
                    <a:pt x="86739" y="225433"/>
                  </a:lnTo>
                  <a:lnTo>
                    <a:pt x="88409" y="230850"/>
                  </a:lnTo>
                  <a:lnTo>
                    <a:pt x="95059" y="235092"/>
                  </a:lnTo>
                  <a:lnTo>
                    <a:pt x="99203" y="236137"/>
                  </a:lnTo>
                  <a:lnTo>
                    <a:pt x="108281" y="236137"/>
                  </a:lnTo>
                  <a:lnTo>
                    <a:pt x="115911" y="234864"/>
                  </a:lnTo>
                  <a:lnTo>
                    <a:pt x="127073" y="232319"/>
                  </a:lnTo>
                  <a:lnTo>
                    <a:pt x="127273" y="273535"/>
                  </a:lnTo>
                  <a:lnTo>
                    <a:pt x="118658" y="275934"/>
                  </a:lnTo>
                  <a:lnTo>
                    <a:pt x="110140" y="277647"/>
                  </a:lnTo>
                  <a:lnTo>
                    <a:pt x="101720" y="278675"/>
                  </a:lnTo>
                  <a:lnTo>
                    <a:pt x="93400" y="2790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81151" y="1561008"/>
              <a:ext cx="178568" cy="227522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4204721" y="1557092"/>
            <a:ext cx="612775" cy="231775"/>
            <a:chOff x="4204721" y="1557092"/>
            <a:chExt cx="612775" cy="231775"/>
          </a:xfrm>
        </p:grpSpPr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4721" y="1557092"/>
              <a:ext cx="315755" cy="23143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1017" y="1557092"/>
              <a:ext cx="180328" cy="23143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760098" y="1558854"/>
              <a:ext cx="57150" cy="228600"/>
            </a:xfrm>
            <a:custGeom>
              <a:avLst/>
              <a:gdLst/>
              <a:ahLst/>
              <a:cxnLst/>
              <a:rect l="l" t="t" r="r" b="b"/>
              <a:pathLst>
                <a:path w="57150" h="228600">
                  <a:moveTo>
                    <a:pt x="37393" y="228109"/>
                  </a:moveTo>
                  <a:lnTo>
                    <a:pt x="19381" y="228109"/>
                  </a:lnTo>
                  <a:lnTo>
                    <a:pt x="12397" y="225433"/>
                  </a:lnTo>
                  <a:lnTo>
                    <a:pt x="7440" y="220081"/>
                  </a:lnTo>
                  <a:lnTo>
                    <a:pt x="2483" y="214664"/>
                  </a:lnTo>
                  <a:lnTo>
                    <a:pt x="0" y="208202"/>
                  </a:lnTo>
                  <a:lnTo>
                    <a:pt x="0" y="193061"/>
                  </a:lnTo>
                  <a:lnTo>
                    <a:pt x="2450" y="186534"/>
                  </a:lnTo>
                  <a:lnTo>
                    <a:pt x="12297" y="175634"/>
                  </a:lnTo>
                  <a:lnTo>
                    <a:pt x="19314" y="172893"/>
                  </a:lnTo>
                  <a:lnTo>
                    <a:pt x="37460" y="172893"/>
                  </a:lnTo>
                  <a:lnTo>
                    <a:pt x="44444" y="175634"/>
                  </a:lnTo>
                  <a:lnTo>
                    <a:pt x="49345" y="181117"/>
                  </a:lnTo>
                  <a:lnTo>
                    <a:pt x="54302" y="186534"/>
                  </a:lnTo>
                  <a:lnTo>
                    <a:pt x="56786" y="193061"/>
                  </a:lnTo>
                  <a:lnTo>
                    <a:pt x="56786" y="208202"/>
                  </a:lnTo>
                  <a:lnTo>
                    <a:pt x="54302" y="214664"/>
                  </a:lnTo>
                  <a:lnTo>
                    <a:pt x="49345" y="220081"/>
                  </a:lnTo>
                  <a:lnTo>
                    <a:pt x="44377" y="225433"/>
                  </a:lnTo>
                  <a:lnTo>
                    <a:pt x="37393" y="228109"/>
                  </a:lnTo>
                  <a:close/>
                </a:path>
                <a:path w="57150" h="228600">
                  <a:moveTo>
                    <a:pt x="37593" y="55216"/>
                  </a:moveTo>
                  <a:lnTo>
                    <a:pt x="19582" y="55216"/>
                  </a:lnTo>
                  <a:lnTo>
                    <a:pt x="12598" y="52540"/>
                  </a:lnTo>
                  <a:lnTo>
                    <a:pt x="7630" y="47187"/>
                  </a:lnTo>
                  <a:lnTo>
                    <a:pt x="2673" y="41771"/>
                  </a:lnTo>
                  <a:lnTo>
                    <a:pt x="189" y="35309"/>
                  </a:lnTo>
                  <a:lnTo>
                    <a:pt x="189" y="20168"/>
                  </a:lnTo>
                  <a:lnTo>
                    <a:pt x="2639" y="13640"/>
                  </a:lnTo>
                  <a:lnTo>
                    <a:pt x="12497" y="2741"/>
                  </a:lnTo>
                  <a:lnTo>
                    <a:pt x="19515" y="0"/>
                  </a:lnTo>
                  <a:lnTo>
                    <a:pt x="37660" y="0"/>
                  </a:lnTo>
                  <a:lnTo>
                    <a:pt x="44644" y="2741"/>
                  </a:lnTo>
                  <a:lnTo>
                    <a:pt x="49534" y="8223"/>
                  </a:lnTo>
                  <a:lnTo>
                    <a:pt x="54491" y="13640"/>
                  </a:lnTo>
                  <a:lnTo>
                    <a:pt x="56975" y="20168"/>
                  </a:lnTo>
                  <a:lnTo>
                    <a:pt x="56975" y="35309"/>
                  </a:lnTo>
                  <a:lnTo>
                    <a:pt x="54491" y="41771"/>
                  </a:lnTo>
                  <a:lnTo>
                    <a:pt x="49534" y="47187"/>
                  </a:lnTo>
                  <a:lnTo>
                    <a:pt x="44578" y="52540"/>
                  </a:lnTo>
                  <a:lnTo>
                    <a:pt x="37593" y="55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1020902" y="3422040"/>
            <a:ext cx="289560" cy="303530"/>
          </a:xfrm>
          <a:custGeom>
            <a:avLst/>
            <a:gdLst/>
            <a:ahLst/>
            <a:cxnLst/>
            <a:rect l="l" t="t" r="r" b="b"/>
            <a:pathLst>
              <a:path w="289559" h="303529">
                <a:moveTo>
                  <a:pt x="203835" y="259245"/>
                </a:moveTo>
                <a:lnTo>
                  <a:pt x="68440" y="259245"/>
                </a:lnTo>
                <a:lnTo>
                  <a:pt x="135699" y="186309"/>
                </a:lnTo>
                <a:lnTo>
                  <a:pt x="146723" y="173748"/>
                </a:lnTo>
                <a:lnTo>
                  <a:pt x="174663" y="135102"/>
                </a:lnTo>
                <a:lnTo>
                  <a:pt x="189712" y="95377"/>
                </a:lnTo>
                <a:lnTo>
                  <a:pt x="190715" y="82042"/>
                </a:lnTo>
                <a:lnTo>
                  <a:pt x="189166" y="64528"/>
                </a:lnTo>
                <a:lnTo>
                  <a:pt x="166039" y="22618"/>
                </a:lnTo>
                <a:lnTo>
                  <a:pt x="119049" y="1409"/>
                </a:lnTo>
                <a:lnTo>
                  <a:pt x="98882" y="0"/>
                </a:lnTo>
                <a:lnTo>
                  <a:pt x="76225" y="1727"/>
                </a:lnTo>
                <a:lnTo>
                  <a:pt x="39458" y="15582"/>
                </a:lnTo>
                <a:lnTo>
                  <a:pt x="6337" y="59448"/>
                </a:lnTo>
                <a:lnTo>
                  <a:pt x="0" y="99466"/>
                </a:lnTo>
                <a:lnTo>
                  <a:pt x="47980" y="99466"/>
                </a:lnTo>
                <a:lnTo>
                  <a:pt x="48755" y="85801"/>
                </a:lnTo>
                <a:lnTo>
                  <a:pt x="51079" y="73990"/>
                </a:lnTo>
                <a:lnTo>
                  <a:pt x="76288" y="45110"/>
                </a:lnTo>
                <a:lnTo>
                  <a:pt x="98882" y="41516"/>
                </a:lnTo>
                <a:lnTo>
                  <a:pt x="108800" y="42329"/>
                </a:lnTo>
                <a:lnTo>
                  <a:pt x="139877" y="69075"/>
                </a:lnTo>
                <a:lnTo>
                  <a:pt x="142748" y="86347"/>
                </a:lnTo>
                <a:lnTo>
                  <a:pt x="142252" y="93662"/>
                </a:lnTo>
                <a:lnTo>
                  <a:pt x="123190" y="133680"/>
                </a:lnTo>
                <a:lnTo>
                  <a:pt x="5486" y="266585"/>
                </a:lnTo>
                <a:lnTo>
                  <a:pt x="5486" y="300748"/>
                </a:lnTo>
                <a:lnTo>
                  <a:pt x="203835" y="300748"/>
                </a:lnTo>
                <a:lnTo>
                  <a:pt x="203835" y="259245"/>
                </a:lnTo>
                <a:close/>
              </a:path>
              <a:path w="289559" h="303529">
                <a:moveTo>
                  <a:pt x="289356" y="268058"/>
                </a:moveTo>
                <a:lnTo>
                  <a:pt x="286880" y="261531"/>
                </a:lnTo>
                <a:lnTo>
                  <a:pt x="277025" y="250621"/>
                </a:lnTo>
                <a:lnTo>
                  <a:pt x="270040" y="247891"/>
                </a:lnTo>
                <a:lnTo>
                  <a:pt x="251891" y="247891"/>
                </a:lnTo>
                <a:lnTo>
                  <a:pt x="244868" y="250621"/>
                </a:lnTo>
                <a:lnTo>
                  <a:pt x="235026" y="261531"/>
                </a:lnTo>
                <a:lnTo>
                  <a:pt x="232575" y="268058"/>
                </a:lnTo>
                <a:lnTo>
                  <a:pt x="232575" y="275691"/>
                </a:lnTo>
                <a:lnTo>
                  <a:pt x="232575" y="283197"/>
                </a:lnTo>
                <a:lnTo>
                  <a:pt x="235051" y="289661"/>
                </a:lnTo>
                <a:lnTo>
                  <a:pt x="244970" y="300431"/>
                </a:lnTo>
                <a:lnTo>
                  <a:pt x="251955" y="303098"/>
                </a:lnTo>
                <a:lnTo>
                  <a:pt x="269976" y="303098"/>
                </a:lnTo>
                <a:lnTo>
                  <a:pt x="276948" y="300431"/>
                </a:lnTo>
                <a:lnTo>
                  <a:pt x="286880" y="289661"/>
                </a:lnTo>
                <a:lnTo>
                  <a:pt x="289356" y="283197"/>
                </a:lnTo>
                <a:lnTo>
                  <a:pt x="289356" y="26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1360171" y="3422034"/>
            <a:ext cx="1144270" cy="304800"/>
            <a:chOff x="1360171" y="3422034"/>
            <a:chExt cx="1144270" cy="304800"/>
          </a:xfrm>
        </p:grpSpPr>
        <p:sp>
          <p:nvSpPr>
            <p:cNvPr id="36" name="object 36"/>
            <p:cNvSpPr/>
            <p:nvPr/>
          </p:nvSpPr>
          <p:spPr>
            <a:xfrm>
              <a:off x="1360171" y="3422034"/>
              <a:ext cx="231775" cy="304800"/>
            </a:xfrm>
            <a:custGeom>
              <a:avLst/>
              <a:gdLst/>
              <a:ahLst/>
              <a:cxnLst/>
              <a:rect l="l" t="t" r="r" b="b"/>
              <a:pathLst>
                <a:path w="231775" h="304800">
                  <a:moveTo>
                    <a:pt x="117089" y="304668"/>
                  </a:moveTo>
                  <a:lnTo>
                    <a:pt x="69729" y="295318"/>
                  </a:lnTo>
                  <a:lnTo>
                    <a:pt x="32600" y="267269"/>
                  </a:lnTo>
                  <a:lnTo>
                    <a:pt x="8443" y="223948"/>
                  </a:lnTo>
                  <a:lnTo>
                    <a:pt x="0" y="168780"/>
                  </a:lnTo>
                  <a:lnTo>
                    <a:pt x="0" y="138236"/>
                  </a:lnTo>
                  <a:lnTo>
                    <a:pt x="8101" y="82163"/>
                  </a:lnTo>
                  <a:lnTo>
                    <a:pt x="32405" y="38082"/>
                  </a:lnTo>
                  <a:lnTo>
                    <a:pt x="70610" y="9520"/>
                  </a:lnTo>
                  <a:lnTo>
                    <a:pt x="120417" y="0"/>
                  </a:lnTo>
                  <a:lnTo>
                    <a:pt x="144372" y="1768"/>
                  </a:lnTo>
                  <a:lnTo>
                    <a:pt x="183582" y="15915"/>
                  </a:lnTo>
                  <a:lnTo>
                    <a:pt x="211276" y="43792"/>
                  </a:lnTo>
                  <a:lnTo>
                    <a:pt x="227674" y="83197"/>
                  </a:lnTo>
                  <a:lnTo>
                    <a:pt x="231633" y="107103"/>
                  </a:lnTo>
                  <a:lnTo>
                    <a:pt x="182487" y="107103"/>
                  </a:lnTo>
                  <a:lnTo>
                    <a:pt x="179544" y="91647"/>
                  </a:lnTo>
                  <a:lnTo>
                    <a:pt x="175511" y="78369"/>
                  </a:lnTo>
                  <a:lnTo>
                    <a:pt x="146532" y="46600"/>
                  </a:lnTo>
                  <a:lnTo>
                    <a:pt x="120417" y="42684"/>
                  </a:lnTo>
                  <a:lnTo>
                    <a:pt x="104074" y="44299"/>
                  </a:lnTo>
                  <a:lnTo>
                    <a:pt x="67453" y="68530"/>
                  </a:lnTo>
                  <a:lnTo>
                    <a:pt x="50474" y="117175"/>
                  </a:lnTo>
                  <a:lnTo>
                    <a:pt x="49342" y="137844"/>
                  </a:lnTo>
                  <a:lnTo>
                    <a:pt x="49342" y="166627"/>
                  </a:lnTo>
                  <a:lnTo>
                    <a:pt x="58648" y="220062"/>
                  </a:lnTo>
                  <a:lnTo>
                    <a:pt x="86960" y="255301"/>
                  </a:lnTo>
                  <a:lnTo>
                    <a:pt x="117089" y="262178"/>
                  </a:lnTo>
                  <a:lnTo>
                    <a:pt x="132526" y="261230"/>
                  </a:lnTo>
                  <a:lnTo>
                    <a:pt x="169992" y="238235"/>
                  </a:lnTo>
                  <a:lnTo>
                    <a:pt x="182585" y="198346"/>
                  </a:lnTo>
                  <a:lnTo>
                    <a:pt x="231731" y="198346"/>
                  </a:lnTo>
                  <a:lnTo>
                    <a:pt x="220815" y="242305"/>
                  </a:lnTo>
                  <a:lnTo>
                    <a:pt x="198640" y="276081"/>
                  </a:lnTo>
                  <a:lnTo>
                    <a:pt x="164350" y="297521"/>
                  </a:lnTo>
                  <a:lnTo>
                    <a:pt x="142341" y="302881"/>
                  </a:lnTo>
                  <a:lnTo>
                    <a:pt x="117089" y="3046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20478" y="3495264"/>
              <a:ext cx="315763" cy="23143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59520" y="3495264"/>
              <a:ext cx="186599" cy="23143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162717" y="3447684"/>
              <a:ext cx="127635" cy="279400"/>
            </a:xfrm>
            <a:custGeom>
              <a:avLst/>
              <a:gdLst/>
              <a:ahLst/>
              <a:cxnLst/>
              <a:rect l="l" t="t" r="r" b="b"/>
              <a:pathLst>
                <a:path w="127635" h="279400">
                  <a:moveTo>
                    <a:pt x="93400" y="279018"/>
                  </a:moveTo>
                  <a:lnTo>
                    <a:pt x="54926" y="265115"/>
                  </a:lnTo>
                  <a:lnTo>
                    <a:pt x="38774" y="216556"/>
                  </a:lnTo>
                  <a:lnTo>
                    <a:pt x="38774" y="91048"/>
                  </a:lnTo>
                  <a:lnTo>
                    <a:pt x="0" y="91048"/>
                  </a:lnTo>
                  <a:lnTo>
                    <a:pt x="0" y="51496"/>
                  </a:lnTo>
                  <a:lnTo>
                    <a:pt x="38774" y="51496"/>
                  </a:lnTo>
                  <a:lnTo>
                    <a:pt x="38774" y="0"/>
                  </a:lnTo>
                  <a:lnTo>
                    <a:pt x="86739" y="0"/>
                  </a:lnTo>
                  <a:lnTo>
                    <a:pt x="86739" y="51496"/>
                  </a:lnTo>
                  <a:lnTo>
                    <a:pt x="126293" y="51496"/>
                  </a:lnTo>
                  <a:lnTo>
                    <a:pt x="126293" y="91048"/>
                  </a:lnTo>
                  <a:lnTo>
                    <a:pt x="86739" y="91048"/>
                  </a:lnTo>
                  <a:lnTo>
                    <a:pt x="86739" y="225433"/>
                  </a:lnTo>
                  <a:lnTo>
                    <a:pt x="88409" y="230850"/>
                  </a:lnTo>
                  <a:lnTo>
                    <a:pt x="95059" y="235092"/>
                  </a:lnTo>
                  <a:lnTo>
                    <a:pt x="99203" y="236137"/>
                  </a:lnTo>
                  <a:lnTo>
                    <a:pt x="108281" y="236137"/>
                  </a:lnTo>
                  <a:lnTo>
                    <a:pt x="115911" y="234864"/>
                  </a:lnTo>
                  <a:lnTo>
                    <a:pt x="127073" y="232319"/>
                  </a:lnTo>
                  <a:lnTo>
                    <a:pt x="127273" y="273535"/>
                  </a:lnTo>
                  <a:lnTo>
                    <a:pt x="118658" y="275934"/>
                  </a:lnTo>
                  <a:lnTo>
                    <a:pt x="110140" y="277647"/>
                  </a:lnTo>
                  <a:lnTo>
                    <a:pt x="101720" y="278675"/>
                  </a:lnTo>
                  <a:lnTo>
                    <a:pt x="93400" y="2790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2837" y="3495264"/>
              <a:ext cx="191489" cy="231438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2625117" y="3410286"/>
            <a:ext cx="1260475" cy="316865"/>
            <a:chOff x="2625117" y="3410286"/>
            <a:chExt cx="1260475" cy="316865"/>
          </a:xfrm>
        </p:grpSpPr>
        <p:sp>
          <p:nvSpPr>
            <p:cNvPr id="42" name="object 42"/>
            <p:cNvSpPr/>
            <p:nvPr/>
          </p:nvSpPr>
          <p:spPr>
            <a:xfrm>
              <a:off x="2625117" y="3410286"/>
              <a:ext cx="191135" cy="316865"/>
            </a:xfrm>
            <a:custGeom>
              <a:avLst/>
              <a:gdLst/>
              <a:ahLst/>
              <a:cxnLst/>
              <a:rect l="l" t="t" r="r" b="b"/>
              <a:pathLst>
                <a:path w="191135" h="316864">
                  <a:moveTo>
                    <a:pt x="190710" y="99956"/>
                  </a:moveTo>
                  <a:lnTo>
                    <a:pt x="142545" y="99956"/>
                  </a:lnTo>
                  <a:lnTo>
                    <a:pt x="142545" y="0"/>
                  </a:lnTo>
                  <a:lnTo>
                    <a:pt x="190710" y="0"/>
                  </a:lnTo>
                  <a:lnTo>
                    <a:pt x="190710" y="99956"/>
                  </a:lnTo>
                  <a:close/>
                </a:path>
                <a:path w="191135" h="316864">
                  <a:moveTo>
                    <a:pt x="89289" y="316416"/>
                  </a:moveTo>
                  <a:lnTo>
                    <a:pt x="37945" y="298352"/>
                  </a:lnTo>
                  <a:lnTo>
                    <a:pt x="14082" y="267281"/>
                  </a:lnTo>
                  <a:lnTo>
                    <a:pt x="1693" y="227436"/>
                  </a:lnTo>
                  <a:lnTo>
                    <a:pt x="0" y="204613"/>
                  </a:lnTo>
                  <a:lnTo>
                    <a:pt x="0" y="198934"/>
                  </a:lnTo>
                  <a:lnTo>
                    <a:pt x="6116" y="153116"/>
                  </a:lnTo>
                  <a:lnTo>
                    <a:pt x="24472" y="116698"/>
                  </a:lnTo>
                  <a:lnTo>
                    <a:pt x="70366" y="86960"/>
                  </a:lnTo>
                  <a:lnTo>
                    <a:pt x="89679" y="84977"/>
                  </a:lnTo>
                  <a:lnTo>
                    <a:pt x="108033" y="85914"/>
                  </a:lnTo>
                  <a:lnTo>
                    <a:pt x="122962" y="88722"/>
                  </a:lnTo>
                  <a:lnTo>
                    <a:pt x="134466" y="93403"/>
                  </a:lnTo>
                  <a:lnTo>
                    <a:pt x="142545" y="99956"/>
                  </a:lnTo>
                  <a:lnTo>
                    <a:pt x="190710" y="99956"/>
                  </a:lnTo>
                  <a:lnTo>
                    <a:pt x="190710" y="127271"/>
                  </a:lnTo>
                  <a:lnTo>
                    <a:pt x="98679" y="127271"/>
                  </a:lnTo>
                  <a:lnTo>
                    <a:pt x="86445" y="128574"/>
                  </a:lnTo>
                  <a:lnTo>
                    <a:pt x="54992" y="159119"/>
                  </a:lnTo>
                  <a:lnTo>
                    <a:pt x="48164" y="198934"/>
                  </a:lnTo>
                  <a:lnTo>
                    <a:pt x="48246" y="204613"/>
                  </a:lnTo>
                  <a:lnTo>
                    <a:pt x="54936" y="242641"/>
                  </a:lnTo>
                  <a:lnTo>
                    <a:pt x="86147" y="272647"/>
                  </a:lnTo>
                  <a:lnTo>
                    <a:pt x="98290" y="273926"/>
                  </a:lnTo>
                  <a:lnTo>
                    <a:pt x="190710" y="273926"/>
                  </a:lnTo>
                  <a:lnTo>
                    <a:pt x="190710" y="298989"/>
                  </a:lnTo>
                  <a:lnTo>
                    <a:pt x="145084" y="298989"/>
                  </a:lnTo>
                  <a:lnTo>
                    <a:pt x="136240" y="306613"/>
                  </a:lnTo>
                  <a:lnTo>
                    <a:pt x="123991" y="312059"/>
                  </a:lnTo>
                  <a:lnTo>
                    <a:pt x="108341" y="315327"/>
                  </a:lnTo>
                  <a:lnTo>
                    <a:pt x="89289" y="316416"/>
                  </a:lnTo>
                  <a:close/>
                </a:path>
                <a:path w="191135" h="316864">
                  <a:moveTo>
                    <a:pt x="190710" y="273926"/>
                  </a:moveTo>
                  <a:lnTo>
                    <a:pt x="98290" y="273926"/>
                  </a:lnTo>
                  <a:lnTo>
                    <a:pt x="112365" y="272280"/>
                  </a:lnTo>
                  <a:lnTo>
                    <a:pt x="124431" y="267342"/>
                  </a:lnTo>
                  <a:lnTo>
                    <a:pt x="134491" y="259113"/>
                  </a:lnTo>
                  <a:lnTo>
                    <a:pt x="142545" y="247592"/>
                  </a:lnTo>
                  <a:lnTo>
                    <a:pt x="142545" y="153019"/>
                  </a:lnTo>
                  <a:lnTo>
                    <a:pt x="134590" y="141754"/>
                  </a:lnTo>
                  <a:lnTo>
                    <a:pt x="124626" y="133708"/>
                  </a:lnTo>
                  <a:lnTo>
                    <a:pt x="112656" y="128880"/>
                  </a:lnTo>
                  <a:lnTo>
                    <a:pt x="98679" y="127271"/>
                  </a:lnTo>
                  <a:lnTo>
                    <a:pt x="190710" y="127271"/>
                  </a:lnTo>
                  <a:lnTo>
                    <a:pt x="190710" y="273926"/>
                  </a:lnTo>
                  <a:close/>
                </a:path>
                <a:path w="191135" h="316864">
                  <a:moveTo>
                    <a:pt x="190710" y="312499"/>
                  </a:moveTo>
                  <a:lnTo>
                    <a:pt x="146065" y="312499"/>
                  </a:lnTo>
                  <a:lnTo>
                    <a:pt x="145084" y="298989"/>
                  </a:lnTo>
                  <a:lnTo>
                    <a:pt x="190710" y="298989"/>
                  </a:lnTo>
                  <a:lnTo>
                    <a:pt x="190710" y="312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7506" y="3495264"/>
              <a:ext cx="191489" cy="23143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68548" y="3495264"/>
              <a:ext cx="114152" cy="227522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3202405" y="3422034"/>
              <a:ext cx="55244" cy="300990"/>
            </a:xfrm>
            <a:custGeom>
              <a:avLst/>
              <a:gdLst/>
              <a:ahLst/>
              <a:cxnLst/>
              <a:rect l="l" t="t" r="r" b="b"/>
              <a:pathLst>
                <a:path w="55245" h="300989">
                  <a:moveTo>
                    <a:pt x="35834" y="53062"/>
                  </a:moveTo>
                  <a:lnTo>
                    <a:pt x="18401" y="53062"/>
                  </a:lnTo>
                  <a:lnTo>
                    <a:pt x="11651" y="50483"/>
                  </a:lnTo>
                  <a:lnTo>
                    <a:pt x="6950" y="45327"/>
                  </a:lnTo>
                  <a:lnTo>
                    <a:pt x="2316" y="40106"/>
                  </a:lnTo>
                  <a:lnTo>
                    <a:pt x="24" y="34003"/>
                  </a:lnTo>
                  <a:lnTo>
                    <a:pt x="0" y="19449"/>
                  </a:lnTo>
                  <a:lnTo>
                    <a:pt x="2316" y="13151"/>
                  </a:lnTo>
                  <a:lnTo>
                    <a:pt x="11651" y="2643"/>
                  </a:lnTo>
                  <a:lnTo>
                    <a:pt x="18401" y="0"/>
                  </a:lnTo>
                  <a:lnTo>
                    <a:pt x="35834" y="0"/>
                  </a:lnTo>
                  <a:lnTo>
                    <a:pt x="42550" y="2643"/>
                  </a:lnTo>
                  <a:lnTo>
                    <a:pt x="47385" y="7929"/>
                  </a:lnTo>
                  <a:lnTo>
                    <a:pt x="52219" y="13151"/>
                  </a:lnTo>
                  <a:lnTo>
                    <a:pt x="54625" y="19449"/>
                  </a:lnTo>
                  <a:lnTo>
                    <a:pt x="54625" y="34003"/>
                  </a:lnTo>
                  <a:lnTo>
                    <a:pt x="52219" y="40171"/>
                  </a:lnTo>
                  <a:lnTo>
                    <a:pt x="42550" y="50483"/>
                  </a:lnTo>
                  <a:lnTo>
                    <a:pt x="35834" y="53062"/>
                  </a:lnTo>
                  <a:close/>
                </a:path>
                <a:path w="55245" h="300989">
                  <a:moveTo>
                    <a:pt x="50905" y="300751"/>
                  </a:moveTo>
                  <a:lnTo>
                    <a:pt x="2740" y="300751"/>
                  </a:lnTo>
                  <a:lnTo>
                    <a:pt x="2740" y="77146"/>
                  </a:lnTo>
                  <a:lnTo>
                    <a:pt x="50905" y="77146"/>
                  </a:lnTo>
                  <a:lnTo>
                    <a:pt x="50905" y="3007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78773" y="3495264"/>
              <a:ext cx="395143" cy="231438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3694457" y="3410286"/>
              <a:ext cx="191135" cy="316865"/>
            </a:xfrm>
            <a:custGeom>
              <a:avLst/>
              <a:gdLst/>
              <a:ahLst/>
              <a:cxnLst/>
              <a:rect l="l" t="t" r="r" b="b"/>
              <a:pathLst>
                <a:path w="191135" h="316864">
                  <a:moveTo>
                    <a:pt x="190710" y="99956"/>
                  </a:moveTo>
                  <a:lnTo>
                    <a:pt x="142545" y="99956"/>
                  </a:lnTo>
                  <a:lnTo>
                    <a:pt x="142545" y="0"/>
                  </a:lnTo>
                  <a:lnTo>
                    <a:pt x="190710" y="0"/>
                  </a:lnTo>
                  <a:lnTo>
                    <a:pt x="190710" y="99956"/>
                  </a:lnTo>
                  <a:close/>
                </a:path>
                <a:path w="191135" h="316864">
                  <a:moveTo>
                    <a:pt x="89289" y="316416"/>
                  </a:moveTo>
                  <a:lnTo>
                    <a:pt x="37945" y="298352"/>
                  </a:lnTo>
                  <a:lnTo>
                    <a:pt x="14082" y="267281"/>
                  </a:lnTo>
                  <a:lnTo>
                    <a:pt x="1693" y="227436"/>
                  </a:lnTo>
                  <a:lnTo>
                    <a:pt x="0" y="204613"/>
                  </a:lnTo>
                  <a:lnTo>
                    <a:pt x="0" y="198934"/>
                  </a:lnTo>
                  <a:lnTo>
                    <a:pt x="6116" y="153116"/>
                  </a:lnTo>
                  <a:lnTo>
                    <a:pt x="24472" y="116698"/>
                  </a:lnTo>
                  <a:lnTo>
                    <a:pt x="70366" y="86960"/>
                  </a:lnTo>
                  <a:lnTo>
                    <a:pt x="89679" y="84977"/>
                  </a:lnTo>
                  <a:lnTo>
                    <a:pt x="108033" y="85914"/>
                  </a:lnTo>
                  <a:lnTo>
                    <a:pt x="122962" y="88722"/>
                  </a:lnTo>
                  <a:lnTo>
                    <a:pt x="134466" y="93403"/>
                  </a:lnTo>
                  <a:lnTo>
                    <a:pt x="142545" y="99956"/>
                  </a:lnTo>
                  <a:lnTo>
                    <a:pt x="190710" y="99956"/>
                  </a:lnTo>
                  <a:lnTo>
                    <a:pt x="190710" y="127271"/>
                  </a:lnTo>
                  <a:lnTo>
                    <a:pt x="98679" y="127271"/>
                  </a:lnTo>
                  <a:lnTo>
                    <a:pt x="86445" y="128574"/>
                  </a:lnTo>
                  <a:lnTo>
                    <a:pt x="54992" y="159119"/>
                  </a:lnTo>
                  <a:lnTo>
                    <a:pt x="48164" y="198934"/>
                  </a:lnTo>
                  <a:lnTo>
                    <a:pt x="48246" y="204613"/>
                  </a:lnTo>
                  <a:lnTo>
                    <a:pt x="54936" y="242641"/>
                  </a:lnTo>
                  <a:lnTo>
                    <a:pt x="86147" y="272647"/>
                  </a:lnTo>
                  <a:lnTo>
                    <a:pt x="98290" y="273926"/>
                  </a:lnTo>
                  <a:lnTo>
                    <a:pt x="190710" y="273926"/>
                  </a:lnTo>
                  <a:lnTo>
                    <a:pt x="190710" y="298989"/>
                  </a:lnTo>
                  <a:lnTo>
                    <a:pt x="145084" y="298989"/>
                  </a:lnTo>
                  <a:lnTo>
                    <a:pt x="136240" y="306613"/>
                  </a:lnTo>
                  <a:lnTo>
                    <a:pt x="123991" y="312059"/>
                  </a:lnTo>
                  <a:lnTo>
                    <a:pt x="108341" y="315327"/>
                  </a:lnTo>
                  <a:lnTo>
                    <a:pt x="89289" y="316416"/>
                  </a:lnTo>
                  <a:close/>
                </a:path>
                <a:path w="191135" h="316864">
                  <a:moveTo>
                    <a:pt x="190710" y="273926"/>
                  </a:moveTo>
                  <a:lnTo>
                    <a:pt x="98290" y="273926"/>
                  </a:lnTo>
                  <a:lnTo>
                    <a:pt x="112365" y="272280"/>
                  </a:lnTo>
                  <a:lnTo>
                    <a:pt x="124431" y="267342"/>
                  </a:lnTo>
                  <a:lnTo>
                    <a:pt x="134491" y="259113"/>
                  </a:lnTo>
                  <a:lnTo>
                    <a:pt x="142545" y="247592"/>
                  </a:lnTo>
                  <a:lnTo>
                    <a:pt x="142545" y="153019"/>
                  </a:lnTo>
                  <a:lnTo>
                    <a:pt x="134590" y="141754"/>
                  </a:lnTo>
                  <a:lnTo>
                    <a:pt x="124626" y="133708"/>
                  </a:lnTo>
                  <a:lnTo>
                    <a:pt x="112656" y="128880"/>
                  </a:lnTo>
                  <a:lnTo>
                    <a:pt x="98679" y="127271"/>
                  </a:lnTo>
                  <a:lnTo>
                    <a:pt x="190710" y="127271"/>
                  </a:lnTo>
                  <a:lnTo>
                    <a:pt x="190710" y="273926"/>
                  </a:lnTo>
                  <a:close/>
                </a:path>
                <a:path w="191135" h="316864">
                  <a:moveTo>
                    <a:pt x="190710" y="312499"/>
                  </a:moveTo>
                  <a:lnTo>
                    <a:pt x="146065" y="312499"/>
                  </a:lnTo>
                  <a:lnTo>
                    <a:pt x="145084" y="298989"/>
                  </a:lnTo>
                  <a:lnTo>
                    <a:pt x="190710" y="298989"/>
                  </a:lnTo>
                  <a:lnTo>
                    <a:pt x="190710" y="312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4010825" y="3406175"/>
            <a:ext cx="906780" cy="320675"/>
            <a:chOff x="4010825" y="3406175"/>
            <a:chExt cx="906780" cy="320675"/>
          </a:xfrm>
        </p:grpSpPr>
        <p:sp>
          <p:nvSpPr>
            <p:cNvPr id="49" name="object 49"/>
            <p:cNvSpPr/>
            <p:nvPr/>
          </p:nvSpPr>
          <p:spPr>
            <a:xfrm>
              <a:off x="4010825" y="3406175"/>
              <a:ext cx="140335" cy="316865"/>
            </a:xfrm>
            <a:custGeom>
              <a:avLst/>
              <a:gdLst/>
              <a:ahLst/>
              <a:cxnLst/>
              <a:rect l="l" t="t" r="r" b="b"/>
              <a:pathLst>
                <a:path w="140335" h="316864">
                  <a:moveTo>
                    <a:pt x="81459" y="316611"/>
                  </a:moveTo>
                  <a:lnTo>
                    <a:pt x="33483" y="316611"/>
                  </a:lnTo>
                  <a:lnTo>
                    <a:pt x="33483" y="132558"/>
                  </a:lnTo>
                  <a:lnTo>
                    <a:pt x="0" y="132558"/>
                  </a:lnTo>
                  <a:lnTo>
                    <a:pt x="0" y="93006"/>
                  </a:lnTo>
                  <a:lnTo>
                    <a:pt x="33483" y="93006"/>
                  </a:lnTo>
                  <a:lnTo>
                    <a:pt x="33483" y="75188"/>
                  </a:lnTo>
                  <a:lnTo>
                    <a:pt x="45255" y="30269"/>
                  </a:lnTo>
                  <a:lnTo>
                    <a:pt x="77958" y="4870"/>
                  </a:lnTo>
                  <a:lnTo>
                    <a:pt x="108872" y="0"/>
                  </a:lnTo>
                  <a:lnTo>
                    <a:pt x="115559" y="275"/>
                  </a:lnTo>
                  <a:lnTo>
                    <a:pt x="122992" y="1101"/>
                  </a:lnTo>
                  <a:lnTo>
                    <a:pt x="131170" y="2478"/>
                  </a:lnTo>
                  <a:lnTo>
                    <a:pt x="140094" y="4405"/>
                  </a:lnTo>
                  <a:lnTo>
                    <a:pt x="137354" y="45719"/>
                  </a:lnTo>
                  <a:lnTo>
                    <a:pt x="127897" y="43696"/>
                  </a:lnTo>
                  <a:lnTo>
                    <a:pt x="119576" y="42684"/>
                  </a:lnTo>
                  <a:lnTo>
                    <a:pt x="112392" y="42684"/>
                  </a:lnTo>
                  <a:lnTo>
                    <a:pt x="99042" y="44728"/>
                  </a:lnTo>
                  <a:lnTo>
                    <a:pt x="89436" y="50859"/>
                  </a:lnTo>
                  <a:lnTo>
                    <a:pt x="83574" y="61078"/>
                  </a:lnTo>
                  <a:lnTo>
                    <a:pt x="81459" y="75384"/>
                  </a:lnTo>
                  <a:lnTo>
                    <a:pt x="81459" y="93006"/>
                  </a:lnTo>
                  <a:lnTo>
                    <a:pt x="126493" y="93006"/>
                  </a:lnTo>
                  <a:lnTo>
                    <a:pt x="126493" y="132558"/>
                  </a:lnTo>
                  <a:lnTo>
                    <a:pt x="81459" y="132558"/>
                  </a:lnTo>
                  <a:lnTo>
                    <a:pt x="81459" y="3166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1903" y="3495264"/>
              <a:ext cx="191489" cy="23143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6673" y="3495264"/>
              <a:ext cx="186599" cy="231438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579870" y="3447685"/>
              <a:ext cx="127635" cy="279400"/>
            </a:xfrm>
            <a:custGeom>
              <a:avLst/>
              <a:gdLst/>
              <a:ahLst/>
              <a:cxnLst/>
              <a:rect l="l" t="t" r="r" b="b"/>
              <a:pathLst>
                <a:path w="127635" h="279400">
                  <a:moveTo>
                    <a:pt x="93400" y="279018"/>
                  </a:moveTo>
                  <a:lnTo>
                    <a:pt x="54926" y="265115"/>
                  </a:lnTo>
                  <a:lnTo>
                    <a:pt x="38774" y="216556"/>
                  </a:lnTo>
                  <a:lnTo>
                    <a:pt x="38774" y="91048"/>
                  </a:lnTo>
                  <a:lnTo>
                    <a:pt x="0" y="91048"/>
                  </a:lnTo>
                  <a:lnTo>
                    <a:pt x="0" y="51496"/>
                  </a:lnTo>
                  <a:lnTo>
                    <a:pt x="38774" y="51496"/>
                  </a:lnTo>
                  <a:lnTo>
                    <a:pt x="38774" y="0"/>
                  </a:lnTo>
                  <a:lnTo>
                    <a:pt x="86739" y="0"/>
                  </a:lnTo>
                  <a:lnTo>
                    <a:pt x="86739" y="51496"/>
                  </a:lnTo>
                  <a:lnTo>
                    <a:pt x="126293" y="51496"/>
                  </a:lnTo>
                  <a:lnTo>
                    <a:pt x="126293" y="91048"/>
                  </a:lnTo>
                  <a:lnTo>
                    <a:pt x="86739" y="91048"/>
                  </a:lnTo>
                  <a:lnTo>
                    <a:pt x="86739" y="225433"/>
                  </a:lnTo>
                  <a:lnTo>
                    <a:pt x="88409" y="230850"/>
                  </a:lnTo>
                  <a:lnTo>
                    <a:pt x="95059" y="235092"/>
                  </a:lnTo>
                  <a:lnTo>
                    <a:pt x="99203" y="236137"/>
                  </a:lnTo>
                  <a:lnTo>
                    <a:pt x="108281" y="236137"/>
                  </a:lnTo>
                  <a:lnTo>
                    <a:pt x="115911" y="234864"/>
                  </a:lnTo>
                  <a:lnTo>
                    <a:pt x="127073" y="232319"/>
                  </a:lnTo>
                  <a:lnTo>
                    <a:pt x="127273" y="273535"/>
                  </a:lnTo>
                  <a:lnTo>
                    <a:pt x="118658" y="275934"/>
                  </a:lnTo>
                  <a:lnTo>
                    <a:pt x="110140" y="277647"/>
                  </a:lnTo>
                  <a:lnTo>
                    <a:pt x="101720" y="278675"/>
                  </a:lnTo>
                  <a:lnTo>
                    <a:pt x="93400" y="2790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38600" y="3499181"/>
              <a:ext cx="178568" cy="227522"/>
            </a:xfrm>
            <a:prstGeom prst="rect">
              <a:avLst/>
            </a:prstGeom>
          </p:spPr>
        </p:pic>
      </p:grpSp>
      <p:grpSp>
        <p:nvGrpSpPr>
          <p:cNvPr id="54" name="object 54"/>
          <p:cNvGrpSpPr/>
          <p:nvPr/>
        </p:nvGrpSpPr>
        <p:grpSpPr>
          <a:xfrm>
            <a:off x="4962170" y="3495264"/>
            <a:ext cx="612775" cy="231775"/>
            <a:chOff x="4962170" y="3495264"/>
            <a:chExt cx="612775" cy="231775"/>
          </a:xfrm>
        </p:grpSpPr>
        <p:pic>
          <p:nvPicPr>
            <p:cNvPr id="55" name="object 5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62170" y="3495264"/>
              <a:ext cx="315755" cy="231438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98466" y="3495264"/>
              <a:ext cx="180328" cy="231438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5517547" y="3497027"/>
              <a:ext cx="57150" cy="228600"/>
            </a:xfrm>
            <a:custGeom>
              <a:avLst/>
              <a:gdLst/>
              <a:ahLst/>
              <a:cxnLst/>
              <a:rect l="l" t="t" r="r" b="b"/>
              <a:pathLst>
                <a:path w="57150" h="228600">
                  <a:moveTo>
                    <a:pt x="37393" y="228109"/>
                  </a:moveTo>
                  <a:lnTo>
                    <a:pt x="19381" y="228109"/>
                  </a:lnTo>
                  <a:lnTo>
                    <a:pt x="12397" y="225433"/>
                  </a:lnTo>
                  <a:lnTo>
                    <a:pt x="7440" y="220081"/>
                  </a:lnTo>
                  <a:lnTo>
                    <a:pt x="2483" y="214664"/>
                  </a:lnTo>
                  <a:lnTo>
                    <a:pt x="0" y="208202"/>
                  </a:lnTo>
                  <a:lnTo>
                    <a:pt x="0" y="193061"/>
                  </a:lnTo>
                  <a:lnTo>
                    <a:pt x="2450" y="186534"/>
                  </a:lnTo>
                  <a:lnTo>
                    <a:pt x="12297" y="175634"/>
                  </a:lnTo>
                  <a:lnTo>
                    <a:pt x="19314" y="172893"/>
                  </a:lnTo>
                  <a:lnTo>
                    <a:pt x="37460" y="172893"/>
                  </a:lnTo>
                  <a:lnTo>
                    <a:pt x="44444" y="175634"/>
                  </a:lnTo>
                  <a:lnTo>
                    <a:pt x="49345" y="181117"/>
                  </a:lnTo>
                  <a:lnTo>
                    <a:pt x="54302" y="186534"/>
                  </a:lnTo>
                  <a:lnTo>
                    <a:pt x="56786" y="193061"/>
                  </a:lnTo>
                  <a:lnTo>
                    <a:pt x="56786" y="208202"/>
                  </a:lnTo>
                  <a:lnTo>
                    <a:pt x="54302" y="214664"/>
                  </a:lnTo>
                  <a:lnTo>
                    <a:pt x="49345" y="220081"/>
                  </a:lnTo>
                  <a:lnTo>
                    <a:pt x="44377" y="225433"/>
                  </a:lnTo>
                  <a:lnTo>
                    <a:pt x="37393" y="228109"/>
                  </a:lnTo>
                  <a:close/>
                </a:path>
                <a:path w="57150" h="228600">
                  <a:moveTo>
                    <a:pt x="37593" y="55216"/>
                  </a:moveTo>
                  <a:lnTo>
                    <a:pt x="19582" y="55216"/>
                  </a:lnTo>
                  <a:lnTo>
                    <a:pt x="12598" y="52540"/>
                  </a:lnTo>
                  <a:lnTo>
                    <a:pt x="7630" y="47187"/>
                  </a:lnTo>
                  <a:lnTo>
                    <a:pt x="2673" y="41771"/>
                  </a:lnTo>
                  <a:lnTo>
                    <a:pt x="189" y="35309"/>
                  </a:lnTo>
                  <a:lnTo>
                    <a:pt x="189" y="20168"/>
                  </a:lnTo>
                  <a:lnTo>
                    <a:pt x="2639" y="13640"/>
                  </a:lnTo>
                  <a:lnTo>
                    <a:pt x="12497" y="2741"/>
                  </a:lnTo>
                  <a:lnTo>
                    <a:pt x="19515" y="0"/>
                  </a:lnTo>
                  <a:lnTo>
                    <a:pt x="37660" y="0"/>
                  </a:lnTo>
                  <a:lnTo>
                    <a:pt x="44644" y="2741"/>
                  </a:lnTo>
                  <a:lnTo>
                    <a:pt x="49534" y="8223"/>
                  </a:lnTo>
                  <a:lnTo>
                    <a:pt x="54491" y="13640"/>
                  </a:lnTo>
                  <a:lnTo>
                    <a:pt x="56975" y="20168"/>
                  </a:lnTo>
                  <a:lnTo>
                    <a:pt x="56975" y="35309"/>
                  </a:lnTo>
                  <a:lnTo>
                    <a:pt x="54491" y="41771"/>
                  </a:lnTo>
                  <a:lnTo>
                    <a:pt x="49534" y="47187"/>
                  </a:lnTo>
                  <a:lnTo>
                    <a:pt x="44578" y="52540"/>
                  </a:lnTo>
                  <a:lnTo>
                    <a:pt x="37593" y="55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042632" y="2205992"/>
            <a:ext cx="7839075" cy="28060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2026920">
              <a:lnSpc>
                <a:spcPts val="2890"/>
              </a:lnSpc>
              <a:spcBef>
                <a:spcPts val="240"/>
              </a:spcBef>
            </a:pPr>
            <a:r>
              <a:rPr sz="2450" dirty="0">
                <a:latin typeface="Roboto"/>
                <a:cs typeface="Roboto"/>
              </a:rPr>
              <a:t>Identify</a:t>
            </a:r>
            <a:r>
              <a:rPr sz="2450" spc="-35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factors</a:t>
            </a:r>
            <a:r>
              <a:rPr sz="2450" spc="-45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like</a:t>
            </a:r>
            <a:r>
              <a:rPr sz="2450" spc="5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education</a:t>
            </a:r>
            <a:r>
              <a:rPr sz="2450" spc="-45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level</a:t>
            </a:r>
            <a:r>
              <a:rPr sz="2450" spc="10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,</a:t>
            </a:r>
            <a:r>
              <a:rPr sz="2450" spc="30" dirty="0">
                <a:latin typeface="Roboto"/>
                <a:cs typeface="Roboto"/>
              </a:rPr>
              <a:t> </a:t>
            </a:r>
            <a:r>
              <a:rPr sz="2450" spc="-10" dirty="0">
                <a:latin typeface="Roboto"/>
                <a:cs typeface="Roboto"/>
              </a:rPr>
              <a:t>years </a:t>
            </a:r>
            <a:r>
              <a:rPr sz="2450" dirty="0">
                <a:latin typeface="Roboto"/>
                <a:cs typeface="Roboto"/>
              </a:rPr>
              <a:t>of</a:t>
            </a:r>
            <a:r>
              <a:rPr sz="2450" spc="-25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experience,</a:t>
            </a:r>
            <a:r>
              <a:rPr sz="2450" spc="-10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performance</a:t>
            </a:r>
            <a:r>
              <a:rPr sz="2450" spc="-30" dirty="0">
                <a:latin typeface="Roboto"/>
                <a:cs typeface="Roboto"/>
              </a:rPr>
              <a:t> </a:t>
            </a:r>
            <a:r>
              <a:rPr sz="2450" spc="-10" dirty="0">
                <a:latin typeface="Roboto"/>
                <a:cs typeface="Roboto"/>
              </a:rPr>
              <a:t>rating</a:t>
            </a:r>
            <a:r>
              <a:rPr sz="2450" spc="-20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and</a:t>
            </a:r>
            <a:r>
              <a:rPr sz="2450" spc="-30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job</a:t>
            </a:r>
            <a:r>
              <a:rPr sz="2450" spc="-20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role</a:t>
            </a:r>
            <a:r>
              <a:rPr sz="2450" spc="-35" dirty="0">
                <a:latin typeface="Roboto"/>
                <a:cs typeface="Roboto"/>
              </a:rPr>
              <a:t> </a:t>
            </a:r>
            <a:r>
              <a:rPr sz="2450" spc="-10" dirty="0">
                <a:latin typeface="Roboto"/>
                <a:cs typeface="Roboto"/>
              </a:rPr>
              <a:t>influence salary.</a:t>
            </a:r>
            <a:endParaRPr sz="24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4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2450" dirty="0">
              <a:latin typeface="Roboto"/>
              <a:cs typeface="Roboto"/>
            </a:endParaRPr>
          </a:p>
          <a:p>
            <a:pPr marL="12700" marR="512445" indent="2205355">
              <a:lnSpc>
                <a:spcPct val="101400"/>
              </a:lnSpc>
            </a:pPr>
            <a:r>
              <a:rPr sz="2450" dirty="0">
                <a:latin typeface="Roboto"/>
                <a:cs typeface="Roboto"/>
              </a:rPr>
              <a:t>calculate</a:t>
            </a:r>
            <a:r>
              <a:rPr sz="2450" spc="-70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features</a:t>
            </a:r>
            <a:r>
              <a:rPr sz="2450" spc="-110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such</a:t>
            </a:r>
            <a:r>
              <a:rPr sz="2450" spc="-110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as</a:t>
            </a:r>
            <a:r>
              <a:rPr sz="2450" spc="-110" dirty="0">
                <a:latin typeface="Roboto"/>
                <a:cs typeface="Roboto"/>
              </a:rPr>
              <a:t> </a:t>
            </a:r>
            <a:r>
              <a:rPr sz="2450" spc="-10" dirty="0">
                <a:latin typeface="Roboto"/>
                <a:cs typeface="Roboto"/>
              </a:rPr>
              <a:t>salary</a:t>
            </a:r>
            <a:r>
              <a:rPr sz="2450" spc="-95" dirty="0">
                <a:latin typeface="Roboto"/>
                <a:cs typeface="Roboto"/>
              </a:rPr>
              <a:t> </a:t>
            </a:r>
            <a:r>
              <a:rPr sz="2450" spc="-20" dirty="0">
                <a:latin typeface="Roboto"/>
                <a:cs typeface="Roboto"/>
              </a:rPr>
              <a:t>rate </a:t>
            </a:r>
            <a:r>
              <a:rPr sz="2450" dirty="0">
                <a:latin typeface="Roboto"/>
                <a:cs typeface="Roboto"/>
              </a:rPr>
              <a:t>and</a:t>
            </a:r>
            <a:r>
              <a:rPr sz="2450" spc="-35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compensation</a:t>
            </a:r>
            <a:r>
              <a:rPr sz="2450" spc="-80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as</a:t>
            </a:r>
            <a:r>
              <a:rPr sz="2450" spc="-85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percentage</a:t>
            </a:r>
            <a:r>
              <a:rPr sz="2450" spc="-35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of</a:t>
            </a:r>
            <a:r>
              <a:rPr sz="2450" spc="-25" dirty="0">
                <a:latin typeface="Roboto"/>
                <a:cs typeface="Roboto"/>
              </a:rPr>
              <a:t> </a:t>
            </a:r>
            <a:r>
              <a:rPr sz="2450" spc="-10" dirty="0">
                <a:latin typeface="Roboto"/>
                <a:cs typeface="Roboto"/>
              </a:rPr>
              <a:t>revenue.</a:t>
            </a:r>
            <a:endParaRPr sz="245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0" dirty="0"/>
              <a:t>•</a:t>
            </a:r>
          </a:p>
        </p:txBody>
      </p:sp>
      <p:sp>
        <p:nvSpPr>
          <p:cNvPr id="3" name="object 3"/>
          <p:cNvSpPr/>
          <p:nvPr/>
        </p:nvSpPr>
        <p:spPr>
          <a:xfrm>
            <a:off x="1308112" y="457060"/>
            <a:ext cx="1286510" cy="396240"/>
          </a:xfrm>
          <a:custGeom>
            <a:avLst/>
            <a:gdLst/>
            <a:ahLst/>
            <a:cxnLst/>
            <a:rect l="l" t="t" r="r" b="b"/>
            <a:pathLst>
              <a:path w="1286510" h="396240">
                <a:moveTo>
                  <a:pt x="290830" y="209384"/>
                </a:moveTo>
                <a:lnTo>
                  <a:pt x="287794" y="146050"/>
                </a:lnTo>
                <a:lnTo>
                  <a:pt x="263512" y="77978"/>
                </a:lnTo>
                <a:lnTo>
                  <a:pt x="247218" y="56921"/>
                </a:lnTo>
                <a:lnTo>
                  <a:pt x="242265" y="50520"/>
                </a:lnTo>
                <a:lnTo>
                  <a:pt x="225298" y="36182"/>
                </a:lnTo>
                <a:lnTo>
                  <a:pt x="225298" y="186143"/>
                </a:lnTo>
                <a:lnTo>
                  <a:pt x="225298" y="209384"/>
                </a:lnTo>
                <a:lnTo>
                  <a:pt x="218122" y="262902"/>
                </a:lnTo>
                <a:lnTo>
                  <a:pt x="196583" y="304152"/>
                </a:lnTo>
                <a:lnTo>
                  <a:pt x="160743" y="330390"/>
                </a:lnTo>
                <a:lnTo>
                  <a:pt x="110693" y="339128"/>
                </a:lnTo>
                <a:lnTo>
                  <a:pt x="66040" y="339128"/>
                </a:lnTo>
                <a:lnTo>
                  <a:pt x="66040" y="56921"/>
                </a:lnTo>
                <a:lnTo>
                  <a:pt x="115392" y="56921"/>
                </a:lnTo>
                <a:lnTo>
                  <a:pt x="161925" y="65239"/>
                </a:lnTo>
                <a:lnTo>
                  <a:pt x="196583" y="90208"/>
                </a:lnTo>
                <a:lnTo>
                  <a:pt x="218122" y="130835"/>
                </a:lnTo>
                <a:lnTo>
                  <a:pt x="225298" y="186143"/>
                </a:lnTo>
                <a:lnTo>
                  <a:pt x="225298" y="36182"/>
                </a:lnTo>
                <a:lnTo>
                  <a:pt x="216128" y="28422"/>
                </a:lnTo>
                <a:lnTo>
                  <a:pt x="186270" y="12636"/>
                </a:lnTo>
                <a:lnTo>
                  <a:pt x="152692" y="3162"/>
                </a:lnTo>
                <a:lnTo>
                  <a:pt x="115392" y="0"/>
                </a:lnTo>
                <a:lnTo>
                  <a:pt x="0" y="0"/>
                </a:lnTo>
                <a:lnTo>
                  <a:pt x="0" y="395782"/>
                </a:lnTo>
                <a:lnTo>
                  <a:pt x="110693" y="395782"/>
                </a:lnTo>
                <a:lnTo>
                  <a:pt x="149771" y="392633"/>
                </a:lnTo>
                <a:lnTo>
                  <a:pt x="215366" y="367449"/>
                </a:lnTo>
                <a:lnTo>
                  <a:pt x="246773" y="339128"/>
                </a:lnTo>
                <a:lnTo>
                  <a:pt x="263296" y="318008"/>
                </a:lnTo>
                <a:lnTo>
                  <a:pt x="278587" y="286207"/>
                </a:lnTo>
                <a:lnTo>
                  <a:pt x="287769" y="249999"/>
                </a:lnTo>
                <a:lnTo>
                  <a:pt x="290830" y="209384"/>
                </a:lnTo>
                <a:close/>
              </a:path>
              <a:path w="1286510" h="396240">
                <a:moveTo>
                  <a:pt x="673506" y="395782"/>
                </a:moveTo>
                <a:lnTo>
                  <a:pt x="635457" y="296316"/>
                </a:lnTo>
                <a:lnTo>
                  <a:pt x="613676" y="239407"/>
                </a:lnTo>
                <a:lnTo>
                  <a:pt x="557644" y="92951"/>
                </a:lnTo>
                <a:lnTo>
                  <a:pt x="548068" y="67932"/>
                </a:lnTo>
                <a:lnTo>
                  <a:pt x="548068" y="239407"/>
                </a:lnTo>
                <a:lnTo>
                  <a:pt x="441553" y="239407"/>
                </a:lnTo>
                <a:lnTo>
                  <a:pt x="494804" y="92951"/>
                </a:lnTo>
                <a:lnTo>
                  <a:pt x="548068" y="239407"/>
                </a:lnTo>
                <a:lnTo>
                  <a:pt x="548068" y="67932"/>
                </a:lnTo>
                <a:lnTo>
                  <a:pt x="522084" y="0"/>
                </a:lnTo>
                <a:lnTo>
                  <a:pt x="467271" y="0"/>
                </a:lnTo>
                <a:lnTo>
                  <a:pt x="316369" y="395782"/>
                </a:lnTo>
                <a:lnTo>
                  <a:pt x="384632" y="395782"/>
                </a:lnTo>
                <a:lnTo>
                  <a:pt x="420662" y="296316"/>
                </a:lnTo>
                <a:lnTo>
                  <a:pt x="568693" y="296316"/>
                </a:lnTo>
                <a:lnTo>
                  <a:pt x="604977" y="395782"/>
                </a:lnTo>
                <a:lnTo>
                  <a:pt x="673506" y="395782"/>
                </a:lnTo>
                <a:close/>
              </a:path>
              <a:path w="1286510" h="396240">
                <a:moveTo>
                  <a:pt x="946632" y="228"/>
                </a:moveTo>
                <a:lnTo>
                  <a:pt x="637260" y="228"/>
                </a:lnTo>
                <a:lnTo>
                  <a:pt x="637260" y="57378"/>
                </a:lnTo>
                <a:lnTo>
                  <a:pt x="759180" y="57378"/>
                </a:lnTo>
                <a:lnTo>
                  <a:pt x="759180" y="395198"/>
                </a:lnTo>
                <a:lnTo>
                  <a:pt x="824458" y="395198"/>
                </a:lnTo>
                <a:lnTo>
                  <a:pt x="824458" y="57378"/>
                </a:lnTo>
                <a:lnTo>
                  <a:pt x="946632" y="57378"/>
                </a:lnTo>
                <a:lnTo>
                  <a:pt x="946632" y="228"/>
                </a:lnTo>
                <a:close/>
              </a:path>
              <a:path w="1286510" h="396240">
                <a:moveTo>
                  <a:pt x="1286154" y="395782"/>
                </a:moveTo>
                <a:lnTo>
                  <a:pt x="1248092" y="296316"/>
                </a:lnTo>
                <a:lnTo>
                  <a:pt x="1226324" y="239407"/>
                </a:lnTo>
                <a:lnTo>
                  <a:pt x="1170292" y="92951"/>
                </a:lnTo>
                <a:lnTo>
                  <a:pt x="1160703" y="67894"/>
                </a:lnTo>
                <a:lnTo>
                  <a:pt x="1160703" y="239407"/>
                </a:lnTo>
                <a:lnTo>
                  <a:pt x="1054201" y="239407"/>
                </a:lnTo>
                <a:lnTo>
                  <a:pt x="1107452" y="92951"/>
                </a:lnTo>
                <a:lnTo>
                  <a:pt x="1160703" y="239407"/>
                </a:lnTo>
                <a:lnTo>
                  <a:pt x="1160703" y="67894"/>
                </a:lnTo>
                <a:lnTo>
                  <a:pt x="1134732" y="0"/>
                </a:lnTo>
                <a:lnTo>
                  <a:pt x="1079906" y="0"/>
                </a:lnTo>
                <a:lnTo>
                  <a:pt x="929005" y="395782"/>
                </a:lnTo>
                <a:lnTo>
                  <a:pt x="997280" y="395782"/>
                </a:lnTo>
                <a:lnTo>
                  <a:pt x="1033310" y="296316"/>
                </a:lnTo>
                <a:lnTo>
                  <a:pt x="1181341" y="296316"/>
                </a:lnTo>
                <a:lnTo>
                  <a:pt x="1217612" y="395782"/>
                </a:lnTo>
                <a:lnTo>
                  <a:pt x="1286154" y="3957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43390" y="451837"/>
            <a:ext cx="309245" cy="406400"/>
          </a:xfrm>
          <a:custGeom>
            <a:avLst/>
            <a:gdLst/>
            <a:ahLst/>
            <a:cxnLst/>
            <a:rect l="l" t="t" r="r" b="b"/>
            <a:pathLst>
              <a:path w="309244" h="406400">
                <a:moveTo>
                  <a:pt x="156112" y="406224"/>
                </a:moveTo>
                <a:lnTo>
                  <a:pt x="92971" y="393758"/>
                </a:lnTo>
                <a:lnTo>
                  <a:pt x="43464" y="356359"/>
                </a:lnTo>
                <a:lnTo>
                  <a:pt x="11251" y="298597"/>
                </a:lnTo>
                <a:lnTo>
                  <a:pt x="0" y="225041"/>
                </a:lnTo>
                <a:lnTo>
                  <a:pt x="0" y="184315"/>
                </a:lnTo>
                <a:lnTo>
                  <a:pt x="2698" y="144934"/>
                </a:lnTo>
                <a:lnTo>
                  <a:pt x="24295" y="78166"/>
                </a:lnTo>
                <a:lnTo>
                  <a:pt x="66734" y="28562"/>
                </a:lnTo>
                <a:lnTo>
                  <a:pt x="125414" y="3173"/>
                </a:lnTo>
                <a:lnTo>
                  <a:pt x="160556" y="0"/>
                </a:lnTo>
                <a:lnTo>
                  <a:pt x="192492" y="2357"/>
                </a:lnTo>
                <a:lnTo>
                  <a:pt x="244768" y="21219"/>
                </a:lnTo>
                <a:lnTo>
                  <a:pt x="281694" y="58389"/>
                </a:lnTo>
                <a:lnTo>
                  <a:pt x="303561" y="110930"/>
                </a:lnTo>
                <a:lnTo>
                  <a:pt x="308838" y="142804"/>
                </a:lnTo>
                <a:lnTo>
                  <a:pt x="243308" y="142804"/>
                </a:lnTo>
                <a:lnTo>
                  <a:pt x="239383" y="122196"/>
                </a:lnTo>
                <a:lnTo>
                  <a:pt x="234008" y="104493"/>
                </a:lnTo>
                <a:lnTo>
                  <a:pt x="208550" y="68661"/>
                </a:lnTo>
                <a:lnTo>
                  <a:pt x="160556" y="56913"/>
                </a:lnTo>
                <a:lnTo>
                  <a:pt x="138762" y="59067"/>
                </a:lnTo>
                <a:lnTo>
                  <a:pt x="103453" y="76297"/>
                </a:lnTo>
                <a:lnTo>
                  <a:pt x="79367" y="110024"/>
                </a:lnTo>
                <a:lnTo>
                  <a:pt x="67294" y="156233"/>
                </a:lnTo>
                <a:lnTo>
                  <a:pt x="65786" y="183792"/>
                </a:lnTo>
                <a:lnTo>
                  <a:pt x="65786" y="222169"/>
                </a:lnTo>
                <a:lnTo>
                  <a:pt x="71300" y="271805"/>
                </a:lnTo>
                <a:lnTo>
                  <a:pt x="87841" y="312890"/>
                </a:lnTo>
                <a:lnTo>
                  <a:pt x="115945" y="340401"/>
                </a:lnTo>
                <a:lnTo>
                  <a:pt x="156112" y="349571"/>
                </a:lnTo>
                <a:lnTo>
                  <a:pt x="176695" y="348306"/>
                </a:lnTo>
                <a:lnTo>
                  <a:pt x="218379" y="329338"/>
                </a:lnTo>
                <a:lnTo>
                  <a:pt x="239181" y="285210"/>
                </a:lnTo>
                <a:lnTo>
                  <a:pt x="243441" y="264463"/>
                </a:lnTo>
                <a:lnTo>
                  <a:pt x="308972" y="264463"/>
                </a:lnTo>
                <a:lnTo>
                  <a:pt x="294417" y="323073"/>
                </a:lnTo>
                <a:lnTo>
                  <a:pt x="264850" y="368107"/>
                </a:lnTo>
                <a:lnTo>
                  <a:pt x="219128" y="396694"/>
                </a:lnTo>
                <a:lnTo>
                  <a:pt x="189782" y="403841"/>
                </a:lnTo>
                <a:lnTo>
                  <a:pt x="156112" y="40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01479" y="457060"/>
            <a:ext cx="1243965" cy="396240"/>
          </a:xfrm>
          <a:custGeom>
            <a:avLst/>
            <a:gdLst/>
            <a:ahLst/>
            <a:cxnLst/>
            <a:rect l="l" t="t" r="r" b="b"/>
            <a:pathLst>
              <a:path w="1243964" h="396240">
                <a:moveTo>
                  <a:pt x="246176" y="339318"/>
                </a:moveTo>
                <a:lnTo>
                  <a:pt x="66052" y="339318"/>
                </a:lnTo>
                <a:lnTo>
                  <a:pt x="66052" y="228"/>
                </a:lnTo>
                <a:lnTo>
                  <a:pt x="0" y="228"/>
                </a:lnTo>
                <a:lnTo>
                  <a:pt x="0" y="339318"/>
                </a:lnTo>
                <a:lnTo>
                  <a:pt x="0" y="395198"/>
                </a:lnTo>
                <a:lnTo>
                  <a:pt x="246176" y="395198"/>
                </a:lnTo>
                <a:lnTo>
                  <a:pt x="246176" y="339318"/>
                </a:lnTo>
                <a:close/>
              </a:path>
              <a:path w="1243964" h="396240">
                <a:moveTo>
                  <a:pt x="546760" y="339318"/>
                </a:moveTo>
                <a:lnTo>
                  <a:pt x="355663" y="339318"/>
                </a:lnTo>
                <a:lnTo>
                  <a:pt x="355663" y="219938"/>
                </a:lnTo>
                <a:lnTo>
                  <a:pt x="520128" y="219938"/>
                </a:lnTo>
                <a:lnTo>
                  <a:pt x="520128" y="164058"/>
                </a:lnTo>
                <a:lnTo>
                  <a:pt x="355663" y="164058"/>
                </a:lnTo>
                <a:lnTo>
                  <a:pt x="355663" y="57378"/>
                </a:lnTo>
                <a:lnTo>
                  <a:pt x="544144" y="57378"/>
                </a:lnTo>
                <a:lnTo>
                  <a:pt x="544144" y="228"/>
                </a:lnTo>
                <a:lnTo>
                  <a:pt x="289610" y="228"/>
                </a:lnTo>
                <a:lnTo>
                  <a:pt x="289610" y="57378"/>
                </a:lnTo>
                <a:lnTo>
                  <a:pt x="289610" y="164058"/>
                </a:lnTo>
                <a:lnTo>
                  <a:pt x="289610" y="219938"/>
                </a:lnTo>
                <a:lnTo>
                  <a:pt x="289610" y="339318"/>
                </a:lnTo>
                <a:lnTo>
                  <a:pt x="289610" y="395198"/>
                </a:lnTo>
                <a:lnTo>
                  <a:pt x="546760" y="395198"/>
                </a:lnTo>
                <a:lnTo>
                  <a:pt x="546760" y="339318"/>
                </a:lnTo>
                <a:close/>
              </a:path>
              <a:path w="1243964" h="396240">
                <a:moveTo>
                  <a:pt x="907440" y="395782"/>
                </a:moveTo>
                <a:lnTo>
                  <a:pt x="869378" y="296316"/>
                </a:lnTo>
                <a:lnTo>
                  <a:pt x="847598" y="239407"/>
                </a:lnTo>
                <a:lnTo>
                  <a:pt x="791565" y="92951"/>
                </a:lnTo>
                <a:lnTo>
                  <a:pt x="781989" y="67932"/>
                </a:lnTo>
                <a:lnTo>
                  <a:pt x="781989" y="239407"/>
                </a:lnTo>
                <a:lnTo>
                  <a:pt x="675474" y="239407"/>
                </a:lnTo>
                <a:lnTo>
                  <a:pt x="728726" y="92951"/>
                </a:lnTo>
                <a:lnTo>
                  <a:pt x="781989" y="239407"/>
                </a:lnTo>
                <a:lnTo>
                  <a:pt x="781989" y="67932"/>
                </a:lnTo>
                <a:lnTo>
                  <a:pt x="756005" y="0"/>
                </a:lnTo>
                <a:lnTo>
                  <a:pt x="701179" y="0"/>
                </a:lnTo>
                <a:lnTo>
                  <a:pt x="550291" y="395782"/>
                </a:lnTo>
                <a:lnTo>
                  <a:pt x="618553" y="395782"/>
                </a:lnTo>
                <a:lnTo>
                  <a:pt x="654596" y="296316"/>
                </a:lnTo>
                <a:lnTo>
                  <a:pt x="802614" y="296316"/>
                </a:lnTo>
                <a:lnTo>
                  <a:pt x="838898" y="395782"/>
                </a:lnTo>
                <a:lnTo>
                  <a:pt x="907440" y="395782"/>
                </a:lnTo>
                <a:close/>
              </a:path>
              <a:path w="1243964" h="396240">
                <a:moveTo>
                  <a:pt x="1243736" y="0"/>
                </a:moveTo>
                <a:lnTo>
                  <a:pt x="1178204" y="0"/>
                </a:lnTo>
                <a:lnTo>
                  <a:pt x="1178204" y="275564"/>
                </a:lnTo>
                <a:lnTo>
                  <a:pt x="998054" y="0"/>
                </a:lnTo>
                <a:lnTo>
                  <a:pt x="935672" y="0"/>
                </a:lnTo>
                <a:lnTo>
                  <a:pt x="935672" y="395782"/>
                </a:lnTo>
                <a:lnTo>
                  <a:pt x="1001725" y="395782"/>
                </a:lnTo>
                <a:lnTo>
                  <a:pt x="1001725" y="121145"/>
                </a:lnTo>
                <a:lnTo>
                  <a:pt x="1181074" y="395782"/>
                </a:lnTo>
                <a:lnTo>
                  <a:pt x="1243736" y="395782"/>
                </a:lnTo>
                <a:lnTo>
                  <a:pt x="12437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19535" y="457059"/>
            <a:ext cx="66675" cy="396240"/>
          </a:xfrm>
          <a:custGeom>
            <a:avLst/>
            <a:gdLst/>
            <a:ahLst/>
            <a:cxnLst/>
            <a:rect l="l" t="t" r="r" b="b"/>
            <a:pathLst>
              <a:path w="66675" h="396240">
                <a:moveTo>
                  <a:pt x="66050" y="395780"/>
                </a:moveTo>
                <a:lnTo>
                  <a:pt x="0" y="395780"/>
                </a:lnTo>
                <a:lnTo>
                  <a:pt x="0" y="0"/>
                </a:lnTo>
                <a:lnTo>
                  <a:pt x="66050" y="0"/>
                </a:lnTo>
                <a:lnTo>
                  <a:pt x="66050" y="395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60688" y="457059"/>
            <a:ext cx="308610" cy="396240"/>
          </a:xfrm>
          <a:custGeom>
            <a:avLst/>
            <a:gdLst/>
            <a:ahLst/>
            <a:cxnLst/>
            <a:rect l="l" t="t" r="r" b="b"/>
            <a:pathLst>
              <a:path w="308610" h="396240">
                <a:moveTo>
                  <a:pt x="308058" y="395780"/>
                </a:moveTo>
                <a:lnTo>
                  <a:pt x="245402" y="395780"/>
                </a:lnTo>
                <a:lnTo>
                  <a:pt x="66053" y="121136"/>
                </a:lnTo>
                <a:lnTo>
                  <a:pt x="66053" y="395780"/>
                </a:lnTo>
                <a:lnTo>
                  <a:pt x="0" y="395780"/>
                </a:lnTo>
                <a:lnTo>
                  <a:pt x="0" y="0"/>
                </a:lnTo>
                <a:lnTo>
                  <a:pt x="62389" y="0"/>
                </a:lnTo>
                <a:lnTo>
                  <a:pt x="242528" y="275557"/>
                </a:lnTo>
                <a:lnTo>
                  <a:pt x="242528" y="0"/>
                </a:lnTo>
                <a:lnTo>
                  <a:pt x="308058" y="0"/>
                </a:lnTo>
                <a:lnTo>
                  <a:pt x="308058" y="395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27138" y="451837"/>
            <a:ext cx="310515" cy="406400"/>
          </a:xfrm>
          <a:custGeom>
            <a:avLst/>
            <a:gdLst/>
            <a:ahLst/>
            <a:cxnLst/>
            <a:rect l="l" t="t" r="r" b="b"/>
            <a:pathLst>
              <a:path w="310514" h="406400">
                <a:moveTo>
                  <a:pt x="166560" y="406224"/>
                </a:moveTo>
                <a:lnTo>
                  <a:pt x="100219" y="393725"/>
                </a:lnTo>
                <a:lnTo>
                  <a:pt x="46861" y="356229"/>
                </a:lnTo>
                <a:lnTo>
                  <a:pt x="11718" y="296607"/>
                </a:lnTo>
                <a:lnTo>
                  <a:pt x="0" y="217732"/>
                </a:lnTo>
                <a:lnTo>
                  <a:pt x="0" y="188230"/>
                </a:lnTo>
                <a:lnTo>
                  <a:pt x="2610" y="146712"/>
                </a:lnTo>
                <a:lnTo>
                  <a:pt x="23496" y="77724"/>
                </a:lnTo>
                <a:lnTo>
                  <a:pt x="64876" y="28268"/>
                </a:lnTo>
                <a:lnTo>
                  <a:pt x="124404" y="3140"/>
                </a:lnTo>
                <a:lnTo>
                  <a:pt x="160824" y="0"/>
                </a:lnTo>
                <a:lnTo>
                  <a:pt x="192994" y="2186"/>
                </a:lnTo>
                <a:lnTo>
                  <a:pt x="245141" y="19678"/>
                </a:lnTo>
                <a:lnTo>
                  <a:pt x="281388" y="54122"/>
                </a:lnTo>
                <a:lnTo>
                  <a:pt x="303836" y="102681"/>
                </a:lnTo>
                <a:lnTo>
                  <a:pt x="310019" y="132101"/>
                </a:lnTo>
                <a:lnTo>
                  <a:pt x="243976" y="132101"/>
                </a:lnTo>
                <a:lnTo>
                  <a:pt x="240246" y="115539"/>
                </a:lnTo>
                <a:lnTo>
                  <a:pt x="234934" y="100838"/>
                </a:lnTo>
                <a:lnTo>
                  <a:pt x="208939" y="68220"/>
                </a:lnTo>
                <a:lnTo>
                  <a:pt x="160824" y="56913"/>
                </a:lnTo>
                <a:lnTo>
                  <a:pt x="138255" y="59050"/>
                </a:lnTo>
                <a:lnTo>
                  <a:pt x="102616" y="76150"/>
                </a:lnTo>
                <a:lnTo>
                  <a:pt x="79479" y="109894"/>
                </a:lnTo>
                <a:lnTo>
                  <a:pt x="67862" y="157539"/>
                </a:lnTo>
                <a:lnTo>
                  <a:pt x="66310" y="186403"/>
                </a:lnTo>
                <a:lnTo>
                  <a:pt x="66310" y="217732"/>
                </a:lnTo>
                <a:lnTo>
                  <a:pt x="73233" y="273633"/>
                </a:lnTo>
                <a:lnTo>
                  <a:pt x="93990" y="315241"/>
                </a:lnTo>
                <a:lnTo>
                  <a:pt x="126102" y="340989"/>
                </a:lnTo>
                <a:lnTo>
                  <a:pt x="166828" y="349571"/>
                </a:lnTo>
                <a:lnTo>
                  <a:pt x="184704" y="349024"/>
                </a:lnTo>
                <a:lnTo>
                  <a:pt x="229331" y="336665"/>
                </a:lnTo>
                <a:lnTo>
                  <a:pt x="243063" y="326727"/>
                </a:lnTo>
                <a:lnTo>
                  <a:pt x="243063" y="252454"/>
                </a:lnTo>
                <a:lnTo>
                  <a:pt x="155076" y="252454"/>
                </a:lnTo>
                <a:lnTo>
                  <a:pt x="155076" y="196063"/>
                </a:lnTo>
                <a:lnTo>
                  <a:pt x="308849" y="196063"/>
                </a:lnTo>
                <a:lnTo>
                  <a:pt x="308849" y="345524"/>
                </a:lnTo>
                <a:lnTo>
                  <a:pt x="278892" y="375018"/>
                </a:lnTo>
                <a:lnTo>
                  <a:pt x="224000" y="401002"/>
                </a:lnTo>
                <a:lnTo>
                  <a:pt x="197436" y="404918"/>
                </a:lnTo>
                <a:lnTo>
                  <a:pt x="166560" y="40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8152" y="1466159"/>
            <a:ext cx="121285" cy="298450"/>
          </a:xfrm>
          <a:custGeom>
            <a:avLst/>
            <a:gdLst/>
            <a:ahLst/>
            <a:cxnLst/>
            <a:rect l="l" t="t" r="r" b="b"/>
            <a:pathLst>
              <a:path w="121284" h="298450">
                <a:moveTo>
                  <a:pt x="121005" y="298402"/>
                </a:moveTo>
                <a:lnTo>
                  <a:pt x="73034" y="298402"/>
                </a:lnTo>
                <a:lnTo>
                  <a:pt x="73034" y="59523"/>
                </a:lnTo>
                <a:lnTo>
                  <a:pt x="0" y="86152"/>
                </a:lnTo>
                <a:lnTo>
                  <a:pt x="0" y="41020"/>
                </a:lnTo>
                <a:lnTo>
                  <a:pt x="108376" y="0"/>
                </a:lnTo>
                <a:lnTo>
                  <a:pt x="121005" y="0"/>
                </a:lnTo>
                <a:lnTo>
                  <a:pt x="121005" y="2984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5645" y="1711694"/>
            <a:ext cx="57150" cy="55244"/>
          </a:xfrm>
          <a:custGeom>
            <a:avLst/>
            <a:gdLst/>
            <a:ahLst/>
            <a:cxnLst/>
            <a:rect l="l" t="t" r="r" b="b"/>
            <a:pathLst>
              <a:path w="57150" h="55244">
                <a:moveTo>
                  <a:pt x="37397" y="55215"/>
                </a:moveTo>
                <a:lnTo>
                  <a:pt x="19384" y="55215"/>
                </a:lnTo>
                <a:lnTo>
                  <a:pt x="12399" y="52540"/>
                </a:lnTo>
                <a:lnTo>
                  <a:pt x="2479" y="41771"/>
                </a:lnTo>
                <a:lnTo>
                  <a:pt x="0" y="35309"/>
                </a:lnTo>
                <a:lnTo>
                  <a:pt x="0" y="27803"/>
                </a:lnTo>
                <a:lnTo>
                  <a:pt x="0" y="20168"/>
                </a:lnTo>
                <a:lnTo>
                  <a:pt x="2447" y="13640"/>
                </a:lnTo>
                <a:lnTo>
                  <a:pt x="12301" y="2741"/>
                </a:lnTo>
                <a:lnTo>
                  <a:pt x="19318" y="0"/>
                </a:lnTo>
                <a:lnTo>
                  <a:pt x="37462" y="0"/>
                </a:lnTo>
                <a:lnTo>
                  <a:pt x="44446" y="2741"/>
                </a:lnTo>
                <a:lnTo>
                  <a:pt x="54301" y="13640"/>
                </a:lnTo>
                <a:lnTo>
                  <a:pt x="56781" y="20168"/>
                </a:lnTo>
                <a:lnTo>
                  <a:pt x="56781" y="35309"/>
                </a:lnTo>
                <a:lnTo>
                  <a:pt x="54301" y="41771"/>
                </a:lnTo>
                <a:lnTo>
                  <a:pt x="44380" y="52540"/>
                </a:lnTo>
                <a:lnTo>
                  <a:pt x="37397" y="55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2169" y="1467129"/>
            <a:ext cx="777240" cy="297815"/>
          </a:xfrm>
          <a:custGeom>
            <a:avLst/>
            <a:gdLst/>
            <a:ahLst/>
            <a:cxnLst/>
            <a:rect l="l" t="t" r="r" b="b"/>
            <a:pathLst>
              <a:path w="777239" h="297814">
                <a:moveTo>
                  <a:pt x="230847" y="0"/>
                </a:moveTo>
                <a:lnTo>
                  <a:pt x="181508" y="0"/>
                </a:lnTo>
                <a:lnTo>
                  <a:pt x="181508" y="123190"/>
                </a:lnTo>
                <a:lnTo>
                  <a:pt x="49542" y="123190"/>
                </a:lnTo>
                <a:lnTo>
                  <a:pt x="49542" y="0"/>
                </a:lnTo>
                <a:lnTo>
                  <a:pt x="0" y="0"/>
                </a:lnTo>
                <a:lnTo>
                  <a:pt x="0" y="123190"/>
                </a:lnTo>
                <a:lnTo>
                  <a:pt x="0" y="165100"/>
                </a:lnTo>
                <a:lnTo>
                  <a:pt x="0" y="297180"/>
                </a:lnTo>
                <a:lnTo>
                  <a:pt x="49542" y="297180"/>
                </a:lnTo>
                <a:lnTo>
                  <a:pt x="49542" y="165100"/>
                </a:lnTo>
                <a:lnTo>
                  <a:pt x="181508" y="165100"/>
                </a:lnTo>
                <a:lnTo>
                  <a:pt x="181508" y="297180"/>
                </a:lnTo>
                <a:lnTo>
                  <a:pt x="230847" y="297180"/>
                </a:lnTo>
                <a:lnTo>
                  <a:pt x="230847" y="165100"/>
                </a:lnTo>
                <a:lnTo>
                  <a:pt x="230847" y="123190"/>
                </a:lnTo>
                <a:lnTo>
                  <a:pt x="230847" y="0"/>
                </a:lnTo>
                <a:close/>
              </a:path>
              <a:path w="777239" h="297814">
                <a:moveTo>
                  <a:pt x="527418" y="297434"/>
                </a:moveTo>
                <a:lnTo>
                  <a:pt x="498881" y="222834"/>
                </a:lnTo>
                <a:lnTo>
                  <a:pt x="482549" y="180149"/>
                </a:lnTo>
                <a:lnTo>
                  <a:pt x="440524" y="70307"/>
                </a:lnTo>
                <a:lnTo>
                  <a:pt x="433336" y="51523"/>
                </a:lnTo>
                <a:lnTo>
                  <a:pt x="433336" y="180149"/>
                </a:lnTo>
                <a:lnTo>
                  <a:pt x="353453" y="180149"/>
                </a:lnTo>
                <a:lnTo>
                  <a:pt x="393395" y="70307"/>
                </a:lnTo>
                <a:lnTo>
                  <a:pt x="433336" y="180149"/>
                </a:lnTo>
                <a:lnTo>
                  <a:pt x="433336" y="51523"/>
                </a:lnTo>
                <a:lnTo>
                  <a:pt x="413854" y="596"/>
                </a:lnTo>
                <a:lnTo>
                  <a:pt x="372732" y="596"/>
                </a:lnTo>
                <a:lnTo>
                  <a:pt x="259562" y="297434"/>
                </a:lnTo>
                <a:lnTo>
                  <a:pt x="310756" y="297434"/>
                </a:lnTo>
                <a:lnTo>
                  <a:pt x="337781" y="222834"/>
                </a:lnTo>
                <a:lnTo>
                  <a:pt x="448805" y="222834"/>
                </a:lnTo>
                <a:lnTo>
                  <a:pt x="476021" y="297434"/>
                </a:lnTo>
                <a:lnTo>
                  <a:pt x="527418" y="297434"/>
                </a:lnTo>
                <a:close/>
              </a:path>
              <a:path w="777239" h="297814">
                <a:moveTo>
                  <a:pt x="776859" y="596"/>
                </a:moveTo>
                <a:lnTo>
                  <a:pt x="727710" y="596"/>
                </a:lnTo>
                <a:lnTo>
                  <a:pt x="727710" y="207276"/>
                </a:lnTo>
                <a:lnTo>
                  <a:pt x="592607" y="596"/>
                </a:lnTo>
                <a:lnTo>
                  <a:pt x="545807" y="596"/>
                </a:lnTo>
                <a:lnTo>
                  <a:pt x="545807" y="297434"/>
                </a:lnTo>
                <a:lnTo>
                  <a:pt x="595350" y="297434"/>
                </a:lnTo>
                <a:lnTo>
                  <a:pt x="595350" y="91452"/>
                </a:lnTo>
                <a:lnTo>
                  <a:pt x="729869" y="297434"/>
                </a:lnTo>
                <a:lnTo>
                  <a:pt x="776859" y="297434"/>
                </a:lnTo>
                <a:lnTo>
                  <a:pt x="776859" y="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37604" y="1467725"/>
            <a:ext cx="218440" cy="297180"/>
          </a:xfrm>
          <a:custGeom>
            <a:avLst/>
            <a:gdLst/>
            <a:ahLst/>
            <a:cxnLst/>
            <a:rect l="l" t="t" r="r" b="b"/>
            <a:pathLst>
              <a:path w="218439" h="297180">
                <a:moveTo>
                  <a:pt x="83018" y="296835"/>
                </a:moveTo>
                <a:lnTo>
                  <a:pt x="0" y="296835"/>
                </a:lnTo>
                <a:lnTo>
                  <a:pt x="0" y="0"/>
                </a:lnTo>
                <a:lnTo>
                  <a:pt x="86538" y="0"/>
                </a:lnTo>
                <a:lnTo>
                  <a:pt x="114516" y="2367"/>
                </a:lnTo>
                <a:lnTo>
                  <a:pt x="139703" y="9471"/>
                </a:lnTo>
                <a:lnTo>
                  <a:pt x="162097" y="21311"/>
                </a:lnTo>
                <a:lnTo>
                  <a:pt x="181698" y="37887"/>
                </a:lnTo>
                <a:lnTo>
                  <a:pt x="185411" y="42684"/>
                </a:lnTo>
                <a:lnTo>
                  <a:pt x="49534" y="42684"/>
                </a:lnTo>
                <a:lnTo>
                  <a:pt x="49534" y="254346"/>
                </a:lnTo>
                <a:lnTo>
                  <a:pt x="185082" y="254346"/>
                </a:lnTo>
                <a:lnTo>
                  <a:pt x="181409" y="259045"/>
                </a:lnTo>
                <a:lnTo>
                  <a:pt x="161525" y="275578"/>
                </a:lnTo>
                <a:lnTo>
                  <a:pt x="138500" y="287388"/>
                </a:lnTo>
                <a:lnTo>
                  <a:pt x="112331" y="294473"/>
                </a:lnTo>
                <a:lnTo>
                  <a:pt x="83018" y="296835"/>
                </a:lnTo>
                <a:close/>
              </a:path>
              <a:path w="218439" h="297180">
                <a:moveTo>
                  <a:pt x="185082" y="254346"/>
                </a:moveTo>
                <a:lnTo>
                  <a:pt x="83018" y="254346"/>
                </a:lnTo>
                <a:lnTo>
                  <a:pt x="103122" y="252706"/>
                </a:lnTo>
                <a:lnTo>
                  <a:pt x="120561" y="247787"/>
                </a:lnTo>
                <a:lnTo>
                  <a:pt x="156858" y="213791"/>
                </a:lnTo>
                <a:lnTo>
                  <a:pt x="168977" y="157032"/>
                </a:lnTo>
                <a:lnTo>
                  <a:pt x="168977" y="139607"/>
                </a:lnTo>
                <a:lnTo>
                  <a:pt x="163590" y="98121"/>
                </a:lnTo>
                <a:lnTo>
                  <a:pt x="135553" y="56727"/>
                </a:lnTo>
                <a:lnTo>
                  <a:pt x="86538" y="42684"/>
                </a:lnTo>
                <a:lnTo>
                  <a:pt x="185411" y="42684"/>
                </a:lnTo>
                <a:lnTo>
                  <a:pt x="209016" y="82359"/>
                </a:lnTo>
                <a:lnTo>
                  <a:pt x="218093" y="139607"/>
                </a:lnTo>
                <a:lnTo>
                  <a:pt x="218122" y="157032"/>
                </a:lnTo>
                <a:lnTo>
                  <a:pt x="215827" y="187492"/>
                </a:lnTo>
                <a:lnTo>
                  <a:pt x="208943" y="214647"/>
                </a:lnTo>
                <a:lnTo>
                  <a:pt x="197469" y="238498"/>
                </a:lnTo>
                <a:lnTo>
                  <a:pt x="185082" y="254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04936" y="1467129"/>
            <a:ext cx="404495" cy="297180"/>
          </a:xfrm>
          <a:custGeom>
            <a:avLst/>
            <a:gdLst/>
            <a:ahLst/>
            <a:cxnLst/>
            <a:rect l="l" t="t" r="r" b="b"/>
            <a:pathLst>
              <a:path w="404494" h="297180">
                <a:moveTo>
                  <a:pt x="184632" y="255270"/>
                </a:moveTo>
                <a:lnTo>
                  <a:pt x="49530" y="255270"/>
                </a:lnTo>
                <a:lnTo>
                  <a:pt x="49530" y="0"/>
                </a:lnTo>
                <a:lnTo>
                  <a:pt x="0" y="0"/>
                </a:lnTo>
                <a:lnTo>
                  <a:pt x="0" y="255270"/>
                </a:lnTo>
                <a:lnTo>
                  <a:pt x="0" y="297180"/>
                </a:lnTo>
                <a:lnTo>
                  <a:pt x="184632" y="297180"/>
                </a:lnTo>
                <a:lnTo>
                  <a:pt x="184632" y="255270"/>
                </a:lnTo>
                <a:close/>
              </a:path>
              <a:path w="404494" h="297180">
                <a:moveTo>
                  <a:pt x="404495" y="255270"/>
                </a:moveTo>
                <a:lnTo>
                  <a:pt x="261175" y="255270"/>
                </a:lnTo>
                <a:lnTo>
                  <a:pt x="261175" y="165100"/>
                </a:lnTo>
                <a:lnTo>
                  <a:pt x="384530" y="165100"/>
                </a:lnTo>
                <a:lnTo>
                  <a:pt x="384530" y="123190"/>
                </a:lnTo>
                <a:lnTo>
                  <a:pt x="261175" y="123190"/>
                </a:lnTo>
                <a:lnTo>
                  <a:pt x="261175" y="43180"/>
                </a:lnTo>
                <a:lnTo>
                  <a:pt x="402539" y="43180"/>
                </a:lnTo>
                <a:lnTo>
                  <a:pt x="402539" y="0"/>
                </a:lnTo>
                <a:lnTo>
                  <a:pt x="211632" y="0"/>
                </a:lnTo>
                <a:lnTo>
                  <a:pt x="211632" y="43180"/>
                </a:lnTo>
                <a:lnTo>
                  <a:pt x="211632" y="123190"/>
                </a:lnTo>
                <a:lnTo>
                  <a:pt x="211632" y="165100"/>
                </a:lnTo>
                <a:lnTo>
                  <a:pt x="211632" y="255270"/>
                </a:lnTo>
                <a:lnTo>
                  <a:pt x="211632" y="297180"/>
                </a:lnTo>
                <a:lnTo>
                  <a:pt x="404495" y="297180"/>
                </a:lnTo>
                <a:lnTo>
                  <a:pt x="404495" y="255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39609" y="1467725"/>
            <a:ext cx="295910" cy="297180"/>
          </a:xfrm>
          <a:custGeom>
            <a:avLst/>
            <a:gdLst/>
            <a:ahLst/>
            <a:cxnLst/>
            <a:rect l="l" t="t" r="r" b="b"/>
            <a:pathLst>
              <a:path w="295910" h="297180">
                <a:moveTo>
                  <a:pt x="295460" y="296835"/>
                </a:moveTo>
                <a:lnTo>
                  <a:pt x="246115" y="296835"/>
                </a:lnTo>
                <a:lnTo>
                  <a:pt x="246115" y="179648"/>
                </a:lnTo>
                <a:lnTo>
                  <a:pt x="255716" y="60502"/>
                </a:lnTo>
                <a:lnTo>
                  <a:pt x="165836" y="296835"/>
                </a:lnTo>
                <a:lnTo>
                  <a:pt x="129423" y="296835"/>
                </a:lnTo>
                <a:lnTo>
                  <a:pt x="39743" y="60110"/>
                </a:lnTo>
                <a:lnTo>
                  <a:pt x="49334" y="179648"/>
                </a:lnTo>
                <a:lnTo>
                  <a:pt x="49334" y="296835"/>
                </a:lnTo>
                <a:lnTo>
                  <a:pt x="0" y="296835"/>
                </a:lnTo>
                <a:lnTo>
                  <a:pt x="0" y="0"/>
                </a:lnTo>
                <a:lnTo>
                  <a:pt x="58446" y="0"/>
                </a:lnTo>
                <a:lnTo>
                  <a:pt x="147825" y="222528"/>
                </a:lnTo>
                <a:lnTo>
                  <a:pt x="237014" y="0"/>
                </a:lnTo>
                <a:lnTo>
                  <a:pt x="295460" y="0"/>
                </a:lnTo>
                <a:lnTo>
                  <a:pt x="295460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87649" y="1463814"/>
            <a:ext cx="629285" cy="304800"/>
          </a:xfrm>
          <a:custGeom>
            <a:avLst/>
            <a:gdLst/>
            <a:ahLst/>
            <a:cxnLst/>
            <a:rect l="l" t="t" r="r" b="b"/>
            <a:pathLst>
              <a:path w="629285" h="304800">
                <a:moveTo>
                  <a:pt x="49542" y="3911"/>
                </a:moveTo>
                <a:lnTo>
                  <a:pt x="0" y="3911"/>
                </a:lnTo>
                <a:lnTo>
                  <a:pt x="0" y="300748"/>
                </a:lnTo>
                <a:lnTo>
                  <a:pt x="49542" y="300748"/>
                </a:lnTo>
                <a:lnTo>
                  <a:pt x="49542" y="3911"/>
                </a:lnTo>
                <a:close/>
              </a:path>
              <a:path w="629285" h="304800">
                <a:moveTo>
                  <a:pt x="310324" y="222427"/>
                </a:moveTo>
                <a:lnTo>
                  <a:pt x="296722" y="176517"/>
                </a:lnTo>
                <a:lnTo>
                  <a:pt x="255282" y="144818"/>
                </a:lnTo>
                <a:lnTo>
                  <a:pt x="195491" y="123825"/>
                </a:lnTo>
                <a:lnTo>
                  <a:pt x="182410" y="118872"/>
                </a:lnTo>
                <a:lnTo>
                  <a:pt x="150825" y="90195"/>
                </a:lnTo>
                <a:lnTo>
                  <a:pt x="149961" y="83019"/>
                </a:lnTo>
                <a:lnTo>
                  <a:pt x="150749" y="74764"/>
                </a:lnTo>
                <a:lnTo>
                  <a:pt x="179108" y="45567"/>
                </a:lnTo>
                <a:lnTo>
                  <a:pt x="203225" y="42684"/>
                </a:lnTo>
                <a:lnTo>
                  <a:pt x="216966" y="43561"/>
                </a:lnTo>
                <a:lnTo>
                  <a:pt x="252437" y="64477"/>
                </a:lnTo>
                <a:lnTo>
                  <a:pt x="260197" y="97904"/>
                </a:lnTo>
                <a:lnTo>
                  <a:pt x="309537" y="97904"/>
                </a:lnTo>
                <a:lnTo>
                  <a:pt x="302564" y="59677"/>
                </a:lnTo>
                <a:lnTo>
                  <a:pt x="266306" y="15862"/>
                </a:lnTo>
                <a:lnTo>
                  <a:pt x="227101" y="1765"/>
                </a:lnTo>
                <a:lnTo>
                  <a:pt x="203225" y="0"/>
                </a:lnTo>
                <a:lnTo>
                  <a:pt x="181317" y="1485"/>
                </a:lnTo>
                <a:lnTo>
                  <a:pt x="144106" y="13322"/>
                </a:lnTo>
                <a:lnTo>
                  <a:pt x="107518" y="50469"/>
                </a:lnTo>
                <a:lnTo>
                  <a:pt x="100418" y="83413"/>
                </a:lnTo>
                <a:lnTo>
                  <a:pt x="102057" y="100330"/>
                </a:lnTo>
                <a:lnTo>
                  <a:pt x="126568" y="139700"/>
                </a:lnTo>
                <a:lnTo>
                  <a:pt x="174802" y="165887"/>
                </a:lnTo>
                <a:lnTo>
                  <a:pt x="214096" y="178689"/>
                </a:lnTo>
                <a:lnTo>
                  <a:pt x="229489" y="184543"/>
                </a:lnTo>
                <a:lnTo>
                  <a:pt x="259854" y="214769"/>
                </a:lnTo>
                <a:lnTo>
                  <a:pt x="260591" y="222821"/>
                </a:lnTo>
                <a:lnTo>
                  <a:pt x="259715" y="231292"/>
                </a:lnTo>
                <a:lnTo>
                  <a:pt x="229184" y="259486"/>
                </a:lnTo>
                <a:lnTo>
                  <a:pt x="204978" y="262178"/>
                </a:lnTo>
                <a:lnTo>
                  <a:pt x="192506" y="261429"/>
                </a:lnTo>
                <a:lnTo>
                  <a:pt x="151549" y="242976"/>
                </a:lnTo>
                <a:lnTo>
                  <a:pt x="140766" y="206375"/>
                </a:lnTo>
                <a:lnTo>
                  <a:pt x="91414" y="206375"/>
                </a:lnTo>
                <a:lnTo>
                  <a:pt x="101053" y="252133"/>
                </a:lnTo>
                <a:lnTo>
                  <a:pt x="127876" y="281520"/>
                </a:lnTo>
                <a:lnTo>
                  <a:pt x="164731" y="298881"/>
                </a:lnTo>
                <a:lnTo>
                  <a:pt x="204978" y="304673"/>
                </a:lnTo>
                <a:lnTo>
                  <a:pt x="227368" y="303276"/>
                </a:lnTo>
                <a:lnTo>
                  <a:pt x="265442" y="292163"/>
                </a:lnTo>
                <a:lnTo>
                  <a:pt x="303022" y="256324"/>
                </a:lnTo>
                <a:lnTo>
                  <a:pt x="308495" y="240360"/>
                </a:lnTo>
                <a:lnTo>
                  <a:pt x="310324" y="222427"/>
                </a:lnTo>
                <a:close/>
              </a:path>
              <a:path w="629285" h="304800">
                <a:moveTo>
                  <a:pt x="544233" y="222427"/>
                </a:moveTo>
                <a:lnTo>
                  <a:pt x="530644" y="176517"/>
                </a:lnTo>
                <a:lnTo>
                  <a:pt x="489191" y="144818"/>
                </a:lnTo>
                <a:lnTo>
                  <a:pt x="429412" y="123825"/>
                </a:lnTo>
                <a:lnTo>
                  <a:pt x="416331" y="118872"/>
                </a:lnTo>
                <a:lnTo>
                  <a:pt x="384733" y="90195"/>
                </a:lnTo>
                <a:lnTo>
                  <a:pt x="383882" y="83019"/>
                </a:lnTo>
                <a:lnTo>
                  <a:pt x="384670" y="74764"/>
                </a:lnTo>
                <a:lnTo>
                  <a:pt x="413029" y="45567"/>
                </a:lnTo>
                <a:lnTo>
                  <a:pt x="437134" y="42684"/>
                </a:lnTo>
                <a:lnTo>
                  <a:pt x="450888" y="43561"/>
                </a:lnTo>
                <a:lnTo>
                  <a:pt x="486346" y="64477"/>
                </a:lnTo>
                <a:lnTo>
                  <a:pt x="494118" y="97904"/>
                </a:lnTo>
                <a:lnTo>
                  <a:pt x="543458" y="97904"/>
                </a:lnTo>
                <a:lnTo>
                  <a:pt x="536486" y="59677"/>
                </a:lnTo>
                <a:lnTo>
                  <a:pt x="500227" y="15862"/>
                </a:lnTo>
                <a:lnTo>
                  <a:pt x="461022" y="1765"/>
                </a:lnTo>
                <a:lnTo>
                  <a:pt x="437134" y="0"/>
                </a:lnTo>
                <a:lnTo>
                  <a:pt x="415226" y="1485"/>
                </a:lnTo>
                <a:lnTo>
                  <a:pt x="378028" y="13322"/>
                </a:lnTo>
                <a:lnTo>
                  <a:pt x="341439" y="50469"/>
                </a:lnTo>
                <a:lnTo>
                  <a:pt x="334340" y="83413"/>
                </a:lnTo>
                <a:lnTo>
                  <a:pt x="335965" y="100330"/>
                </a:lnTo>
                <a:lnTo>
                  <a:pt x="360476" y="139700"/>
                </a:lnTo>
                <a:lnTo>
                  <a:pt x="408724" y="165887"/>
                </a:lnTo>
                <a:lnTo>
                  <a:pt x="448005" y="178689"/>
                </a:lnTo>
                <a:lnTo>
                  <a:pt x="463397" y="184543"/>
                </a:lnTo>
                <a:lnTo>
                  <a:pt x="493776" y="214769"/>
                </a:lnTo>
                <a:lnTo>
                  <a:pt x="494499" y="222821"/>
                </a:lnTo>
                <a:lnTo>
                  <a:pt x="493623" y="231292"/>
                </a:lnTo>
                <a:lnTo>
                  <a:pt x="463105" y="259486"/>
                </a:lnTo>
                <a:lnTo>
                  <a:pt x="438899" y="262178"/>
                </a:lnTo>
                <a:lnTo>
                  <a:pt x="426427" y="261429"/>
                </a:lnTo>
                <a:lnTo>
                  <a:pt x="385470" y="242976"/>
                </a:lnTo>
                <a:lnTo>
                  <a:pt x="374688" y="206375"/>
                </a:lnTo>
                <a:lnTo>
                  <a:pt x="325335" y="206375"/>
                </a:lnTo>
                <a:lnTo>
                  <a:pt x="334975" y="252133"/>
                </a:lnTo>
                <a:lnTo>
                  <a:pt x="361797" y="281520"/>
                </a:lnTo>
                <a:lnTo>
                  <a:pt x="398640" y="298881"/>
                </a:lnTo>
                <a:lnTo>
                  <a:pt x="438899" y="304673"/>
                </a:lnTo>
                <a:lnTo>
                  <a:pt x="461289" y="303276"/>
                </a:lnTo>
                <a:lnTo>
                  <a:pt x="499364" y="292163"/>
                </a:lnTo>
                <a:lnTo>
                  <a:pt x="536943" y="256324"/>
                </a:lnTo>
                <a:lnTo>
                  <a:pt x="542417" y="240360"/>
                </a:lnTo>
                <a:lnTo>
                  <a:pt x="544233" y="222427"/>
                </a:lnTo>
                <a:close/>
              </a:path>
              <a:path w="629285" h="304800">
                <a:moveTo>
                  <a:pt x="628764" y="3911"/>
                </a:moveTo>
                <a:lnTo>
                  <a:pt x="579221" y="3911"/>
                </a:lnTo>
                <a:lnTo>
                  <a:pt x="579221" y="300748"/>
                </a:lnTo>
                <a:lnTo>
                  <a:pt x="628764" y="300748"/>
                </a:lnTo>
                <a:lnTo>
                  <a:pt x="628764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75531" y="1467725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39" h="297180">
                <a:moveTo>
                  <a:pt x="231044" y="296835"/>
                </a:moveTo>
                <a:lnTo>
                  <a:pt x="184048" y="296835"/>
                </a:lnTo>
                <a:lnTo>
                  <a:pt x="49534" y="90851"/>
                </a:lnTo>
                <a:lnTo>
                  <a:pt x="49534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4" y="0"/>
                </a:lnTo>
                <a:lnTo>
                  <a:pt x="181899" y="206669"/>
                </a:lnTo>
                <a:lnTo>
                  <a:pt x="181899" y="0"/>
                </a:lnTo>
                <a:lnTo>
                  <a:pt x="231044" y="0"/>
                </a:lnTo>
                <a:lnTo>
                  <a:pt x="231044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55944" y="1463809"/>
            <a:ext cx="233045" cy="304800"/>
          </a:xfrm>
          <a:custGeom>
            <a:avLst/>
            <a:gdLst/>
            <a:ahLst/>
            <a:cxnLst/>
            <a:rect l="l" t="t" r="r" b="b"/>
            <a:pathLst>
              <a:path w="233045" h="304800">
                <a:moveTo>
                  <a:pt x="124912" y="304668"/>
                </a:moveTo>
                <a:lnTo>
                  <a:pt x="75157" y="295294"/>
                </a:lnTo>
                <a:lnTo>
                  <a:pt x="35143" y="267172"/>
                </a:lnTo>
                <a:lnTo>
                  <a:pt x="8783" y="222455"/>
                </a:lnTo>
                <a:lnTo>
                  <a:pt x="0" y="163299"/>
                </a:lnTo>
                <a:lnTo>
                  <a:pt x="0" y="141172"/>
                </a:lnTo>
                <a:lnTo>
                  <a:pt x="7829" y="82407"/>
                </a:lnTo>
                <a:lnTo>
                  <a:pt x="31322" y="37691"/>
                </a:lnTo>
                <a:lnTo>
                  <a:pt x="69309" y="9422"/>
                </a:lnTo>
                <a:lnTo>
                  <a:pt x="120612" y="0"/>
                </a:lnTo>
                <a:lnTo>
                  <a:pt x="144737" y="1639"/>
                </a:lnTo>
                <a:lnTo>
                  <a:pt x="183847" y="14758"/>
                </a:lnTo>
                <a:lnTo>
                  <a:pt x="220710" y="57516"/>
                </a:lnTo>
                <a:lnTo>
                  <a:pt x="232514" y="99075"/>
                </a:lnTo>
                <a:lnTo>
                  <a:pt x="182968" y="99075"/>
                </a:lnTo>
                <a:lnTo>
                  <a:pt x="180176" y="86654"/>
                </a:lnTo>
                <a:lnTo>
                  <a:pt x="176194" y="75628"/>
                </a:lnTo>
                <a:lnTo>
                  <a:pt x="146700" y="46453"/>
                </a:lnTo>
                <a:lnTo>
                  <a:pt x="120612" y="42684"/>
                </a:lnTo>
                <a:lnTo>
                  <a:pt x="103687" y="44287"/>
                </a:lnTo>
                <a:lnTo>
                  <a:pt x="67156" y="68335"/>
                </a:lnTo>
                <a:lnTo>
                  <a:pt x="50889" y="118154"/>
                </a:lnTo>
                <a:lnTo>
                  <a:pt x="49724" y="139802"/>
                </a:lnTo>
                <a:lnTo>
                  <a:pt x="49724" y="163299"/>
                </a:lnTo>
                <a:lnTo>
                  <a:pt x="54913" y="205224"/>
                </a:lnTo>
                <a:lnTo>
                  <a:pt x="81719" y="247695"/>
                </a:lnTo>
                <a:lnTo>
                  <a:pt x="125112" y="262178"/>
                </a:lnTo>
                <a:lnTo>
                  <a:pt x="138516" y="261768"/>
                </a:lnTo>
                <a:lnTo>
                  <a:pt x="179938" y="247722"/>
                </a:lnTo>
                <a:lnTo>
                  <a:pt x="182288" y="245045"/>
                </a:lnTo>
                <a:lnTo>
                  <a:pt x="182288" y="189339"/>
                </a:lnTo>
                <a:lnTo>
                  <a:pt x="116301" y="189339"/>
                </a:lnTo>
                <a:lnTo>
                  <a:pt x="116301" y="147047"/>
                </a:lnTo>
                <a:lnTo>
                  <a:pt x="231623" y="147047"/>
                </a:lnTo>
                <a:lnTo>
                  <a:pt x="231623" y="259143"/>
                </a:lnTo>
                <a:lnTo>
                  <a:pt x="198150" y="289003"/>
                </a:lnTo>
                <a:lnTo>
                  <a:pt x="148067" y="303689"/>
                </a:lnTo>
                <a:lnTo>
                  <a:pt x="124912" y="304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13897" y="1463814"/>
            <a:ext cx="1494790" cy="304800"/>
          </a:xfrm>
          <a:custGeom>
            <a:avLst/>
            <a:gdLst/>
            <a:ahLst/>
            <a:cxnLst/>
            <a:rect l="l" t="t" r="r" b="b"/>
            <a:pathLst>
              <a:path w="1494789" h="304800">
                <a:moveTo>
                  <a:pt x="261200" y="3911"/>
                </a:moveTo>
                <a:lnTo>
                  <a:pt x="207657" y="3911"/>
                </a:lnTo>
                <a:lnTo>
                  <a:pt x="130213" y="226745"/>
                </a:lnTo>
                <a:lnTo>
                  <a:pt x="53555" y="3911"/>
                </a:lnTo>
                <a:lnTo>
                  <a:pt x="0" y="3911"/>
                </a:lnTo>
                <a:lnTo>
                  <a:pt x="109651" y="300748"/>
                </a:lnTo>
                <a:lnTo>
                  <a:pt x="151358" y="300748"/>
                </a:lnTo>
                <a:lnTo>
                  <a:pt x="261200" y="3911"/>
                </a:lnTo>
                <a:close/>
              </a:path>
              <a:path w="1494789" h="304800">
                <a:moveTo>
                  <a:pt x="512813" y="300748"/>
                </a:moveTo>
                <a:lnTo>
                  <a:pt x="484276" y="226148"/>
                </a:lnTo>
                <a:lnTo>
                  <a:pt x="467944" y="183464"/>
                </a:lnTo>
                <a:lnTo>
                  <a:pt x="425919" y="73621"/>
                </a:lnTo>
                <a:lnTo>
                  <a:pt x="418731" y="54838"/>
                </a:lnTo>
                <a:lnTo>
                  <a:pt x="418731" y="183464"/>
                </a:lnTo>
                <a:lnTo>
                  <a:pt x="338848" y="183464"/>
                </a:lnTo>
                <a:lnTo>
                  <a:pt x="378790" y="73621"/>
                </a:lnTo>
                <a:lnTo>
                  <a:pt x="418731" y="183464"/>
                </a:lnTo>
                <a:lnTo>
                  <a:pt x="418731" y="54838"/>
                </a:lnTo>
                <a:lnTo>
                  <a:pt x="399249" y="3911"/>
                </a:lnTo>
                <a:lnTo>
                  <a:pt x="358140" y="3911"/>
                </a:lnTo>
                <a:lnTo>
                  <a:pt x="244957" y="300748"/>
                </a:lnTo>
                <a:lnTo>
                  <a:pt x="296164" y="300748"/>
                </a:lnTo>
                <a:lnTo>
                  <a:pt x="323189" y="226148"/>
                </a:lnTo>
                <a:lnTo>
                  <a:pt x="434213" y="226148"/>
                </a:lnTo>
                <a:lnTo>
                  <a:pt x="461416" y="300748"/>
                </a:lnTo>
                <a:lnTo>
                  <a:pt x="512813" y="300748"/>
                </a:lnTo>
                <a:close/>
              </a:path>
              <a:path w="1494789" h="304800">
                <a:moveTo>
                  <a:pt x="715860" y="258584"/>
                </a:moveTo>
                <a:lnTo>
                  <a:pt x="580758" y="258584"/>
                </a:lnTo>
                <a:lnTo>
                  <a:pt x="580758" y="3314"/>
                </a:lnTo>
                <a:lnTo>
                  <a:pt x="531215" y="3314"/>
                </a:lnTo>
                <a:lnTo>
                  <a:pt x="531215" y="258584"/>
                </a:lnTo>
                <a:lnTo>
                  <a:pt x="531215" y="300494"/>
                </a:lnTo>
                <a:lnTo>
                  <a:pt x="715860" y="300494"/>
                </a:lnTo>
                <a:lnTo>
                  <a:pt x="715860" y="258584"/>
                </a:lnTo>
                <a:close/>
              </a:path>
              <a:path w="1494789" h="304800">
                <a:moveTo>
                  <a:pt x="944156" y="3911"/>
                </a:moveTo>
                <a:lnTo>
                  <a:pt x="894816" y="3911"/>
                </a:lnTo>
                <a:lnTo>
                  <a:pt x="894816" y="202653"/>
                </a:lnTo>
                <a:lnTo>
                  <a:pt x="893800" y="217043"/>
                </a:lnTo>
                <a:lnTo>
                  <a:pt x="869772" y="254139"/>
                </a:lnTo>
                <a:lnTo>
                  <a:pt x="834898" y="262178"/>
                </a:lnTo>
                <a:lnTo>
                  <a:pt x="822020" y="261289"/>
                </a:lnTo>
                <a:lnTo>
                  <a:pt x="784326" y="239661"/>
                </a:lnTo>
                <a:lnTo>
                  <a:pt x="775182" y="202653"/>
                </a:lnTo>
                <a:lnTo>
                  <a:pt x="775182" y="3911"/>
                </a:lnTo>
                <a:lnTo>
                  <a:pt x="726033" y="3911"/>
                </a:lnTo>
                <a:lnTo>
                  <a:pt x="726033" y="202653"/>
                </a:lnTo>
                <a:lnTo>
                  <a:pt x="728002" y="226568"/>
                </a:lnTo>
                <a:lnTo>
                  <a:pt x="743762" y="264845"/>
                </a:lnTo>
                <a:lnTo>
                  <a:pt x="774255" y="290347"/>
                </a:lnTo>
                <a:lnTo>
                  <a:pt x="812927" y="303072"/>
                </a:lnTo>
                <a:lnTo>
                  <a:pt x="834898" y="304673"/>
                </a:lnTo>
                <a:lnTo>
                  <a:pt x="856018" y="303072"/>
                </a:lnTo>
                <a:lnTo>
                  <a:pt x="894194" y="290347"/>
                </a:lnTo>
                <a:lnTo>
                  <a:pt x="925664" y="264845"/>
                </a:lnTo>
                <a:lnTo>
                  <a:pt x="942111" y="226568"/>
                </a:lnTo>
                <a:lnTo>
                  <a:pt x="944156" y="202653"/>
                </a:lnTo>
                <a:lnTo>
                  <a:pt x="944156" y="3911"/>
                </a:lnTo>
                <a:close/>
              </a:path>
              <a:path w="1494789" h="304800">
                <a:moveTo>
                  <a:pt x="1180769" y="258584"/>
                </a:moveTo>
                <a:lnTo>
                  <a:pt x="1037450" y="258584"/>
                </a:lnTo>
                <a:lnTo>
                  <a:pt x="1037450" y="168414"/>
                </a:lnTo>
                <a:lnTo>
                  <a:pt x="1160805" y="168414"/>
                </a:lnTo>
                <a:lnTo>
                  <a:pt x="1160805" y="126504"/>
                </a:lnTo>
                <a:lnTo>
                  <a:pt x="1037450" y="126504"/>
                </a:lnTo>
                <a:lnTo>
                  <a:pt x="1037450" y="46494"/>
                </a:lnTo>
                <a:lnTo>
                  <a:pt x="1178814" y="46494"/>
                </a:lnTo>
                <a:lnTo>
                  <a:pt x="1178814" y="3314"/>
                </a:lnTo>
                <a:lnTo>
                  <a:pt x="987920" y="3314"/>
                </a:lnTo>
                <a:lnTo>
                  <a:pt x="987920" y="46494"/>
                </a:lnTo>
                <a:lnTo>
                  <a:pt x="987920" y="126504"/>
                </a:lnTo>
                <a:lnTo>
                  <a:pt x="987920" y="168414"/>
                </a:lnTo>
                <a:lnTo>
                  <a:pt x="987920" y="258584"/>
                </a:lnTo>
                <a:lnTo>
                  <a:pt x="987920" y="300494"/>
                </a:lnTo>
                <a:lnTo>
                  <a:pt x="1180769" y="300494"/>
                </a:lnTo>
                <a:lnTo>
                  <a:pt x="1180769" y="258584"/>
                </a:lnTo>
                <a:close/>
              </a:path>
              <a:path w="1494789" h="304800">
                <a:moveTo>
                  <a:pt x="1412367" y="222427"/>
                </a:moveTo>
                <a:lnTo>
                  <a:pt x="1398765" y="176517"/>
                </a:lnTo>
                <a:lnTo>
                  <a:pt x="1357325" y="144818"/>
                </a:lnTo>
                <a:lnTo>
                  <a:pt x="1297533" y="123825"/>
                </a:lnTo>
                <a:lnTo>
                  <a:pt x="1284452" y="118872"/>
                </a:lnTo>
                <a:lnTo>
                  <a:pt x="1252867" y="90195"/>
                </a:lnTo>
                <a:lnTo>
                  <a:pt x="1252004" y="83019"/>
                </a:lnTo>
                <a:lnTo>
                  <a:pt x="1252804" y="74764"/>
                </a:lnTo>
                <a:lnTo>
                  <a:pt x="1281150" y="45567"/>
                </a:lnTo>
                <a:lnTo>
                  <a:pt x="1305267" y="42684"/>
                </a:lnTo>
                <a:lnTo>
                  <a:pt x="1319009" y="43561"/>
                </a:lnTo>
                <a:lnTo>
                  <a:pt x="1354480" y="64477"/>
                </a:lnTo>
                <a:lnTo>
                  <a:pt x="1362240" y="97904"/>
                </a:lnTo>
                <a:lnTo>
                  <a:pt x="1411579" y="97904"/>
                </a:lnTo>
                <a:lnTo>
                  <a:pt x="1404607" y="59677"/>
                </a:lnTo>
                <a:lnTo>
                  <a:pt x="1368348" y="15862"/>
                </a:lnTo>
                <a:lnTo>
                  <a:pt x="1329143" y="1765"/>
                </a:lnTo>
                <a:lnTo>
                  <a:pt x="1305267" y="0"/>
                </a:lnTo>
                <a:lnTo>
                  <a:pt x="1283360" y="1485"/>
                </a:lnTo>
                <a:lnTo>
                  <a:pt x="1246149" y="13322"/>
                </a:lnTo>
                <a:lnTo>
                  <a:pt x="1209560" y="50469"/>
                </a:lnTo>
                <a:lnTo>
                  <a:pt x="1202461" y="83413"/>
                </a:lnTo>
                <a:lnTo>
                  <a:pt x="1204099" y="100330"/>
                </a:lnTo>
                <a:lnTo>
                  <a:pt x="1228610" y="139700"/>
                </a:lnTo>
                <a:lnTo>
                  <a:pt x="1276845" y="165887"/>
                </a:lnTo>
                <a:lnTo>
                  <a:pt x="1316139" y="178689"/>
                </a:lnTo>
                <a:lnTo>
                  <a:pt x="1331531" y="184543"/>
                </a:lnTo>
                <a:lnTo>
                  <a:pt x="1361897" y="214769"/>
                </a:lnTo>
                <a:lnTo>
                  <a:pt x="1362633" y="222821"/>
                </a:lnTo>
                <a:lnTo>
                  <a:pt x="1361757" y="231292"/>
                </a:lnTo>
                <a:lnTo>
                  <a:pt x="1331226" y="259486"/>
                </a:lnTo>
                <a:lnTo>
                  <a:pt x="1307020" y="262178"/>
                </a:lnTo>
                <a:lnTo>
                  <a:pt x="1294549" y="261429"/>
                </a:lnTo>
                <a:lnTo>
                  <a:pt x="1253591" y="242976"/>
                </a:lnTo>
                <a:lnTo>
                  <a:pt x="1242809" y="206375"/>
                </a:lnTo>
                <a:lnTo>
                  <a:pt x="1193457" y="206375"/>
                </a:lnTo>
                <a:lnTo>
                  <a:pt x="1203096" y="252133"/>
                </a:lnTo>
                <a:lnTo>
                  <a:pt x="1229931" y="281520"/>
                </a:lnTo>
                <a:lnTo>
                  <a:pt x="1266774" y="298881"/>
                </a:lnTo>
                <a:lnTo>
                  <a:pt x="1307020" y="304673"/>
                </a:lnTo>
                <a:lnTo>
                  <a:pt x="1329410" y="303276"/>
                </a:lnTo>
                <a:lnTo>
                  <a:pt x="1367497" y="292163"/>
                </a:lnTo>
                <a:lnTo>
                  <a:pt x="1405077" y="256324"/>
                </a:lnTo>
                <a:lnTo>
                  <a:pt x="1410538" y="240360"/>
                </a:lnTo>
                <a:lnTo>
                  <a:pt x="1412367" y="222427"/>
                </a:lnTo>
                <a:close/>
              </a:path>
              <a:path w="1494789" h="304800">
                <a:moveTo>
                  <a:pt x="1494345" y="268058"/>
                </a:moveTo>
                <a:lnTo>
                  <a:pt x="1491869" y="261531"/>
                </a:lnTo>
                <a:lnTo>
                  <a:pt x="1486903" y="256108"/>
                </a:lnTo>
                <a:lnTo>
                  <a:pt x="1482001" y="250621"/>
                </a:lnTo>
                <a:lnTo>
                  <a:pt x="1475016" y="247891"/>
                </a:lnTo>
                <a:lnTo>
                  <a:pt x="1456880" y="247891"/>
                </a:lnTo>
                <a:lnTo>
                  <a:pt x="1449857" y="250621"/>
                </a:lnTo>
                <a:lnTo>
                  <a:pt x="1440014" y="261531"/>
                </a:lnTo>
                <a:lnTo>
                  <a:pt x="1437563" y="268058"/>
                </a:lnTo>
                <a:lnTo>
                  <a:pt x="1437563" y="283197"/>
                </a:lnTo>
                <a:lnTo>
                  <a:pt x="1440040" y="289661"/>
                </a:lnTo>
                <a:lnTo>
                  <a:pt x="1445006" y="295071"/>
                </a:lnTo>
                <a:lnTo>
                  <a:pt x="1449959" y="300431"/>
                </a:lnTo>
                <a:lnTo>
                  <a:pt x="1456944" y="303098"/>
                </a:lnTo>
                <a:lnTo>
                  <a:pt x="1474952" y="303098"/>
                </a:lnTo>
                <a:lnTo>
                  <a:pt x="1481937" y="300431"/>
                </a:lnTo>
                <a:lnTo>
                  <a:pt x="1486903" y="295071"/>
                </a:lnTo>
                <a:lnTo>
                  <a:pt x="1491869" y="289661"/>
                </a:lnTo>
                <a:lnTo>
                  <a:pt x="1494345" y="283197"/>
                </a:lnTo>
                <a:lnTo>
                  <a:pt x="1494345" y="268058"/>
                </a:lnTo>
                <a:close/>
              </a:path>
              <a:path w="1494789" h="304800">
                <a:moveTo>
                  <a:pt x="1494536" y="95161"/>
                </a:moveTo>
                <a:lnTo>
                  <a:pt x="1492046" y="88633"/>
                </a:lnTo>
                <a:lnTo>
                  <a:pt x="1487093" y="83223"/>
                </a:lnTo>
                <a:lnTo>
                  <a:pt x="1482204" y="77736"/>
                </a:lnTo>
                <a:lnTo>
                  <a:pt x="1475219" y="74993"/>
                </a:lnTo>
                <a:lnTo>
                  <a:pt x="1457071" y="74993"/>
                </a:lnTo>
                <a:lnTo>
                  <a:pt x="1450060" y="77736"/>
                </a:lnTo>
                <a:lnTo>
                  <a:pt x="1440205" y="88633"/>
                </a:lnTo>
                <a:lnTo>
                  <a:pt x="1437754" y="95161"/>
                </a:lnTo>
                <a:lnTo>
                  <a:pt x="1437754" y="110299"/>
                </a:lnTo>
                <a:lnTo>
                  <a:pt x="1440230" y="116763"/>
                </a:lnTo>
                <a:lnTo>
                  <a:pt x="1445196" y="122186"/>
                </a:lnTo>
                <a:lnTo>
                  <a:pt x="1450162" y="127533"/>
                </a:lnTo>
                <a:lnTo>
                  <a:pt x="1457147" y="130213"/>
                </a:lnTo>
                <a:lnTo>
                  <a:pt x="1475155" y="130213"/>
                </a:lnTo>
                <a:lnTo>
                  <a:pt x="1482140" y="127533"/>
                </a:lnTo>
                <a:lnTo>
                  <a:pt x="1487093" y="122186"/>
                </a:lnTo>
                <a:lnTo>
                  <a:pt x="1492046" y="116763"/>
                </a:lnTo>
                <a:lnTo>
                  <a:pt x="1494536" y="110299"/>
                </a:lnTo>
                <a:lnTo>
                  <a:pt x="1494536" y="951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3072" y="3134664"/>
            <a:ext cx="289560" cy="303530"/>
          </a:xfrm>
          <a:custGeom>
            <a:avLst/>
            <a:gdLst/>
            <a:ahLst/>
            <a:cxnLst/>
            <a:rect l="l" t="t" r="r" b="b"/>
            <a:pathLst>
              <a:path w="289559" h="303529">
                <a:moveTo>
                  <a:pt x="203822" y="259245"/>
                </a:moveTo>
                <a:lnTo>
                  <a:pt x="68427" y="259245"/>
                </a:lnTo>
                <a:lnTo>
                  <a:pt x="135686" y="186309"/>
                </a:lnTo>
                <a:lnTo>
                  <a:pt x="146710" y="173748"/>
                </a:lnTo>
                <a:lnTo>
                  <a:pt x="174650" y="135102"/>
                </a:lnTo>
                <a:lnTo>
                  <a:pt x="189699" y="95377"/>
                </a:lnTo>
                <a:lnTo>
                  <a:pt x="190703" y="82042"/>
                </a:lnTo>
                <a:lnTo>
                  <a:pt x="189166" y="64528"/>
                </a:lnTo>
                <a:lnTo>
                  <a:pt x="166039" y="22618"/>
                </a:lnTo>
                <a:lnTo>
                  <a:pt x="119049" y="1409"/>
                </a:lnTo>
                <a:lnTo>
                  <a:pt x="98882" y="0"/>
                </a:lnTo>
                <a:lnTo>
                  <a:pt x="76212" y="1727"/>
                </a:lnTo>
                <a:lnTo>
                  <a:pt x="39458" y="15582"/>
                </a:lnTo>
                <a:lnTo>
                  <a:pt x="6337" y="59448"/>
                </a:lnTo>
                <a:lnTo>
                  <a:pt x="0" y="99466"/>
                </a:lnTo>
                <a:lnTo>
                  <a:pt x="47967" y="99466"/>
                </a:lnTo>
                <a:lnTo>
                  <a:pt x="48742" y="85801"/>
                </a:lnTo>
                <a:lnTo>
                  <a:pt x="51079" y="73990"/>
                </a:lnTo>
                <a:lnTo>
                  <a:pt x="76288" y="45110"/>
                </a:lnTo>
                <a:lnTo>
                  <a:pt x="98882" y="41516"/>
                </a:lnTo>
                <a:lnTo>
                  <a:pt x="108800" y="42329"/>
                </a:lnTo>
                <a:lnTo>
                  <a:pt x="139877" y="69075"/>
                </a:lnTo>
                <a:lnTo>
                  <a:pt x="142735" y="86347"/>
                </a:lnTo>
                <a:lnTo>
                  <a:pt x="142252" y="93662"/>
                </a:lnTo>
                <a:lnTo>
                  <a:pt x="123177" y="133680"/>
                </a:lnTo>
                <a:lnTo>
                  <a:pt x="5473" y="266585"/>
                </a:lnTo>
                <a:lnTo>
                  <a:pt x="5473" y="300748"/>
                </a:lnTo>
                <a:lnTo>
                  <a:pt x="203822" y="300748"/>
                </a:lnTo>
                <a:lnTo>
                  <a:pt x="203822" y="259245"/>
                </a:lnTo>
                <a:close/>
              </a:path>
              <a:path w="289559" h="303529">
                <a:moveTo>
                  <a:pt x="289344" y="268058"/>
                </a:moveTo>
                <a:lnTo>
                  <a:pt x="286867" y="261531"/>
                </a:lnTo>
                <a:lnTo>
                  <a:pt x="277012" y="250621"/>
                </a:lnTo>
                <a:lnTo>
                  <a:pt x="270027" y="247891"/>
                </a:lnTo>
                <a:lnTo>
                  <a:pt x="251879" y="247891"/>
                </a:lnTo>
                <a:lnTo>
                  <a:pt x="244868" y="250621"/>
                </a:lnTo>
                <a:lnTo>
                  <a:pt x="235013" y="261531"/>
                </a:lnTo>
                <a:lnTo>
                  <a:pt x="232562" y="268058"/>
                </a:lnTo>
                <a:lnTo>
                  <a:pt x="232562" y="275691"/>
                </a:lnTo>
                <a:lnTo>
                  <a:pt x="232562" y="283197"/>
                </a:lnTo>
                <a:lnTo>
                  <a:pt x="235051" y="289661"/>
                </a:lnTo>
                <a:lnTo>
                  <a:pt x="244970" y="300431"/>
                </a:lnTo>
                <a:lnTo>
                  <a:pt x="251955" y="303098"/>
                </a:lnTo>
                <a:lnTo>
                  <a:pt x="269963" y="303098"/>
                </a:lnTo>
                <a:lnTo>
                  <a:pt x="276948" y="300431"/>
                </a:lnTo>
                <a:lnTo>
                  <a:pt x="286867" y="289661"/>
                </a:lnTo>
                <a:lnTo>
                  <a:pt x="289344" y="283197"/>
                </a:lnTo>
                <a:lnTo>
                  <a:pt x="289344" y="26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2179" y="3138575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40" h="297179">
                <a:moveTo>
                  <a:pt x="231046" y="296835"/>
                </a:moveTo>
                <a:lnTo>
                  <a:pt x="184053" y="296835"/>
                </a:lnTo>
                <a:lnTo>
                  <a:pt x="49538" y="90851"/>
                </a:lnTo>
                <a:lnTo>
                  <a:pt x="49538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6" y="0"/>
                </a:lnTo>
                <a:lnTo>
                  <a:pt x="181900" y="206669"/>
                </a:lnTo>
                <a:lnTo>
                  <a:pt x="181900" y="0"/>
                </a:lnTo>
                <a:lnTo>
                  <a:pt x="231046" y="0"/>
                </a:lnTo>
                <a:lnTo>
                  <a:pt x="231046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82002" y="3134659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9" y="304668"/>
                </a:moveTo>
                <a:lnTo>
                  <a:pt x="72306" y="295049"/>
                </a:lnTo>
                <a:lnTo>
                  <a:pt x="33677" y="266290"/>
                </a:lnTo>
                <a:lnTo>
                  <a:pt x="8419" y="220815"/>
                </a:lnTo>
                <a:lnTo>
                  <a:pt x="0" y="161341"/>
                </a:lnTo>
                <a:lnTo>
                  <a:pt x="26" y="142935"/>
                </a:lnTo>
                <a:lnTo>
                  <a:pt x="8370" y="84047"/>
                </a:lnTo>
                <a:lnTo>
                  <a:pt x="33482" y="38573"/>
                </a:lnTo>
                <a:lnTo>
                  <a:pt x="72006" y="9643"/>
                </a:lnTo>
                <a:lnTo>
                  <a:pt x="120417" y="0"/>
                </a:lnTo>
                <a:lnTo>
                  <a:pt x="146239" y="2374"/>
                </a:lnTo>
                <a:lnTo>
                  <a:pt x="169368" y="9496"/>
                </a:lnTo>
                <a:lnTo>
                  <a:pt x="189805" y="21367"/>
                </a:lnTo>
                <a:lnTo>
                  <a:pt x="207549" y="37986"/>
                </a:lnTo>
                <a:lnTo>
                  <a:pt x="211654" y="43859"/>
                </a:lnTo>
                <a:lnTo>
                  <a:pt x="120417" y="43859"/>
                </a:lnTo>
                <a:lnTo>
                  <a:pt x="105102" y="45432"/>
                </a:lnTo>
                <a:lnTo>
                  <a:pt x="68628" y="69020"/>
                </a:lnTo>
                <a:lnTo>
                  <a:pt x="50363" y="119995"/>
                </a:lnTo>
                <a:lnTo>
                  <a:pt x="49146" y="161341"/>
                </a:lnTo>
                <a:lnTo>
                  <a:pt x="50382" y="184500"/>
                </a:lnTo>
                <a:lnTo>
                  <a:pt x="60237" y="221752"/>
                </a:lnTo>
                <a:lnTo>
                  <a:pt x="91708" y="254713"/>
                </a:lnTo>
                <a:lnTo>
                  <a:pt x="120809" y="261003"/>
                </a:lnTo>
                <a:lnTo>
                  <a:pt x="211871" y="261003"/>
                </a:lnTo>
                <a:lnTo>
                  <a:pt x="208332" y="266193"/>
                </a:lnTo>
                <a:lnTo>
                  <a:pt x="190600" y="283025"/>
                </a:lnTo>
                <a:lnTo>
                  <a:pt x="170102" y="295049"/>
                </a:lnTo>
                <a:lnTo>
                  <a:pt x="146838" y="302263"/>
                </a:lnTo>
                <a:lnTo>
                  <a:pt x="120809" y="304668"/>
                </a:lnTo>
                <a:close/>
              </a:path>
              <a:path w="241300" h="304800">
                <a:moveTo>
                  <a:pt x="211871" y="261003"/>
                </a:moveTo>
                <a:lnTo>
                  <a:pt x="120809" y="261003"/>
                </a:lnTo>
                <a:lnTo>
                  <a:pt x="136791" y="259431"/>
                </a:lnTo>
                <a:lnTo>
                  <a:pt x="150865" y="254713"/>
                </a:lnTo>
                <a:lnTo>
                  <a:pt x="181435" y="221715"/>
                </a:lnTo>
                <a:lnTo>
                  <a:pt x="190725" y="184463"/>
                </a:lnTo>
                <a:lnTo>
                  <a:pt x="191886" y="161341"/>
                </a:lnTo>
                <a:lnTo>
                  <a:pt x="191785" y="140977"/>
                </a:lnTo>
                <a:lnTo>
                  <a:pt x="187162" y="99956"/>
                </a:lnTo>
                <a:lnTo>
                  <a:pt x="162619" y="57957"/>
                </a:lnTo>
                <a:lnTo>
                  <a:pt x="120417" y="43859"/>
                </a:lnTo>
                <a:lnTo>
                  <a:pt x="211654" y="43859"/>
                </a:lnTo>
                <a:lnTo>
                  <a:pt x="221978" y="58630"/>
                </a:lnTo>
                <a:lnTo>
                  <a:pt x="232368" y="82677"/>
                </a:lnTo>
                <a:lnTo>
                  <a:pt x="238719" y="110126"/>
                </a:lnTo>
                <a:lnTo>
                  <a:pt x="241032" y="140977"/>
                </a:lnTo>
                <a:lnTo>
                  <a:pt x="241032" y="161341"/>
                </a:lnTo>
                <a:lnTo>
                  <a:pt x="238979" y="192828"/>
                </a:lnTo>
                <a:lnTo>
                  <a:pt x="232857" y="220742"/>
                </a:lnTo>
                <a:lnTo>
                  <a:pt x="222639" y="245211"/>
                </a:lnTo>
                <a:lnTo>
                  <a:pt x="211871" y="261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70266" y="3137979"/>
            <a:ext cx="1607820" cy="297815"/>
          </a:xfrm>
          <a:custGeom>
            <a:avLst/>
            <a:gdLst/>
            <a:ahLst/>
            <a:cxnLst/>
            <a:rect l="l" t="t" r="r" b="b"/>
            <a:pathLst>
              <a:path w="1607820" h="297814">
                <a:moveTo>
                  <a:pt x="218694" y="287743"/>
                </a:moveTo>
                <a:lnTo>
                  <a:pt x="160185" y="181914"/>
                </a:lnTo>
                <a:lnTo>
                  <a:pt x="154279" y="171246"/>
                </a:lnTo>
                <a:lnTo>
                  <a:pt x="164325" y="166446"/>
                </a:lnTo>
                <a:lnTo>
                  <a:pt x="173710" y="159956"/>
                </a:lnTo>
                <a:lnTo>
                  <a:pt x="182435" y="151803"/>
                </a:lnTo>
                <a:lnTo>
                  <a:pt x="190512" y="141973"/>
                </a:lnTo>
                <a:lnTo>
                  <a:pt x="192049" y="139420"/>
                </a:lnTo>
                <a:lnTo>
                  <a:pt x="197281" y="130810"/>
                </a:lnTo>
                <a:lnTo>
                  <a:pt x="202107" y="118770"/>
                </a:lnTo>
                <a:lnTo>
                  <a:pt x="205016" y="105841"/>
                </a:lnTo>
                <a:lnTo>
                  <a:pt x="205981" y="92036"/>
                </a:lnTo>
                <a:lnTo>
                  <a:pt x="204241" y="71132"/>
                </a:lnTo>
                <a:lnTo>
                  <a:pt x="178181" y="24104"/>
                </a:lnTo>
                <a:lnTo>
                  <a:pt x="156629" y="11290"/>
                </a:lnTo>
                <a:lnTo>
                  <a:pt x="156629" y="92036"/>
                </a:lnTo>
                <a:lnTo>
                  <a:pt x="155778" y="101523"/>
                </a:lnTo>
                <a:lnTo>
                  <a:pt x="125742" y="135978"/>
                </a:lnTo>
                <a:lnTo>
                  <a:pt x="101422" y="139420"/>
                </a:lnTo>
                <a:lnTo>
                  <a:pt x="49530" y="139420"/>
                </a:lnTo>
                <a:lnTo>
                  <a:pt x="49530" y="43281"/>
                </a:lnTo>
                <a:lnTo>
                  <a:pt x="100253" y="43281"/>
                </a:lnTo>
                <a:lnTo>
                  <a:pt x="143510" y="56603"/>
                </a:lnTo>
                <a:lnTo>
                  <a:pt x="156629" y="92036"/>
                </a:lnTo>
                <a:lnTo>
                  <a:pt x="156629" y="11290"/>
                </a:lnTo>
                <a:lnTo>
                  <a:pt x="144792" y="6477"/>
                </a:lnTo>
                <a:lnTo>
                  <a:pt x="123913" y="2070"/>
                </a:lnTo>
                <a:lnTo>
                  <a:pt x="100253" y="596"/>
                </a:lnTo>
                <a:lnTo>
                  <a:pt x="0" y="596"/>
                </a:lnTo>
                <a:lnTo>
                  <a:pt x="0" y="297434"/>
                </a:lnTo>
                <a:lnTo>
                  <a:pt x="49530" y="297434"/>
                </a:lnTo>
                <a:lnTo>
                  <a:pt x="49530" y="181914"/>
                </a:lnTo>
                <a:lnTo>
                  <a:pt x="107099" y="181914"/>
                </a:lnTo>
                <a:lnTo>
                  <a:pt x="168973" y="297434"/>
                </a:lnTo>
                <a:lnTo>
                  <a:pt x="218694" y="297434"/>
                </a:lnTo>
                <a:lnTo>
                  <a:pt x="218694" y="287743"/>
                </a:lnTo>
                <a:close/>
              </a:path>
              <a:path w="1607820" h="297814">
                <a:moveTo>
                  <a:pt x="540512" y="596"/>
                </a:moveTo>
                <a:lnTo>
                  <a:pt x="482066" y="596"/>
                </a:lnTo>
                <a:lnTo>
                  <a:pt x="392874" y="223126"/>
                </a:lnTo>
                <a:lnTo>
                  <a:pt x="303504" y="596"/>
                </a:lnTo>
                <a:lnTo>
                  <a:pt x="245059" y="596"/>
                </a:lnTo>
                <a:lnTo>
                  <a:pt x="245059" y="297434"/>
                </a:lnTo>
                <a:lnTo>
                  <a:pt x="294386" y="297434"/>
                </a:lnTo>
                <a:lnTo>
                  <a:pt x="294386" y="180251"/>
                </a:lnTo>
                <a:lnTo>
                  <a:pt x="284797" y="60718"/>
                </a:lnTo>
                <a:lnTo>
                  <a:pt x="374472" y="297434"/>
                </a:lnTo>
                <a:lnTo>
                  <a:pt x="410895" y="297434"/>
                </a:lnTo>
                <a:lnTo>
                  <a:pt x="500773" y="61099"/>
                </a:lnTo>
                <a:lnTo>
                  <a:pt x="491172" y="180251"/>
                </a:lnTo>
                <a:lnTo>
                  <a:pt x="491172" y="297434"/>
                </a:lnTo>
                <a:lnTo>
                  <a:pt x="540512" y="297434"/>
                </a:lnTo>
                <a:lnTo>
                  <a:pt x="540512" y="596"/>
                </a:lnTo>
                <a:close/>
              </a:path>
              <a:path w="1607820" h="297814">
                <a:moveTo>
                  <a:pt x="828154" y="297434"/>
                </a:moveTo>
                <a:lnTo>
                  <a:pt x="799617" y="222834"/>
                </a:lnTo>
                <a:lnTo>
                  <a:pt x="783285" y="180149"/>
                </a:lnTo>
                <a:lnTo>
                  <a:pt x="741260" y="70307"/>
                </a:lnTo>
                <a:lnTo>
                  <a:pt x="734072" y="51523"/>
                </a:lnTo>
                <a:lnTo>
                  <a:pt x="734072" y="180149"/>
                </a:lnTo>
                <a:lnTo>
                  <a:pt x="654189" y="180149"/>
                </a:lnTo>
                <a:lnTo>
                  <a:pt x="694131" y="70307"/>
                </a:lnTo>
                <a:lnTo>
                  <a:pt x="734072" y="180149"/>
                </a:lnTo>
                <a:lnTo>
                  <a:pt x="734072" y="51523"/>
                </a:lnTo>
                <a:lnTo>
                  <a:pt x="714590" y="596"/>
                </a:lnTo>
                <a:lnTo>
                  <a:pt x="673481" y="596"/>
                </a:lnTo>
                <a:lnTo>
                  <a:pt x="560298" y="297434"/>
                </a:lnTo>
                <a:lnTo>
                  <a:pt x="611505" y="297434"/>
                </a:lnTo>
                <a:lnTo>
                  <a:pt x="638530" y="222834"/>
                </a:lnTo>
                <a:lnTo>
                  <a:pt x="749554" y="222834"/>
                </a:lnTo>
                <a:lnTo>
                  <a:pt x="776757" y="297434"/>
                </a:lnTo>
                <a:lnTo>
                  <a:pt x="828154" y="297434"/>
                </a:lnTo>
                <a:close/>
              </a:path>
              <a:path w="1607820" h="297814">
                <a:moveTo>
                  <a:pt x="1031201" y="255270"/>
                </a:moveTo>
                <a:lnTo>
                  <a:pt x="896086" y="255270"/>
                </a:lnTo>
                <a:lnTo>
                  <a:pt x="896086" y="0"/>
                </a:lnTo>
                <a:lnTo>
                  <a:pt x="846556" y="0"/>
                </a:lnTo>
                <a:lnTo>
                  <a:pt x="846556" y="255270"/>
                </a:lnTo>
                <a:lnTo>
                  <a:pt x="846556" y="297180"/>
                </a:lnTo>
                <a:lnTo>
                  <a:pt x="1031201" y="297180"/>
                </a:lnTo>
                <a:lnTo>
                  <a:pt x="1031201" y="255270"/>
                </a:lnTo>
                <a:close/>
              </a:path>
              <a:path w="1607820" h="297814">
                <a:moveTo>
                  <a:pt x="1110475" y="596"/>
                </a:moveTo>
                <a:lnTo>
                  <a:pt x="1060932" y="596"/>
                </a:lnTo>
                <a:lnTo>
                  <a:pt x="1060932" y="297434"/>
                </a:lnTo>
                <a:lnTo>
                  <a:pt x="1110475" y="297434"/>
                </a:lnTo>
                <a:lnTo>
                  <a:pt x="1110475" y="596"/>
                </a:lnTo>
                <a:close/>
              </a:path>
              <a:path w="1607820" h="297814">
                <a:moveTo>
                  <a:pt x="1372628" y="254952"/>
                </a:moveTo>
                <a:lnTo>
                  <a:pt x="1215009" y="254952"/>
                </a:lnTo>
                <a:lnTo>
                  <a:pt x="1366367" y="35750"/>
                </a:lnTo>
                <a:lnTo>
                  <a:pt x="1366367" y="596"/>
                </a:lnTo>
                <a:lnTo>
                  <a:pt x="1156081" y="596"/>
                </a:lnTo>
                <a:lnTo>
                  <a:pt x="1156081" y="43281"/>
                </a:lnTo>
                <a:lnTo>
                  <a:pt x="1304493" y="43281"/>
                </a:lnTo>
                <a:lnTo>
                  <a:pt x="1153528" y="261505"/>
                </a:lnTo>
                <a:lnTo>
                  <a:pt x="1153528" y="297434"/>
                </a:lnTo>
                <a:lnTo>
                  <a:pt x="1372628" y="297434"/>
                </a:lnTo>
                <a:lnTo>
                  <a:pt x="1372628" y="254952"/>
                </a:lnTo>
                <a:close/>
              </a:path>
              <a:path w="1607820" h="297814">
                <a:moveTo>
                  <a:pt x="1607502" y="255270"/>
                </a:moveTo>
                <a:lnTo>
                  <a:pt x="1464183" y="255270"/>
                </a:lnTo>
                <a:lnTo>
                  <a:pt x="1464183" y="165100"/>
                </a:lnTo>
                <a:lnTo>
                  <a:pt x="1587538" y="165100"/>
                </a:lnTo>
                <a:lnTo>
                  <a:pt x="1587538" y="123190"/>
                </a:lnTo>
                <a:lnTo>
                  <a:pt x="1464183" y="123190"/>
                </a:lnTo>
                <a:lnTo>
                  <a:pt x="1464183" y="43180"/>
                </a:lnTo>
                <a:lnTo>
                  <a:pt x="1605546" y="43180"/>
                </a:lnTo>
                <a:lnTo>
                  <a:pt x="1605546" y="0"/>
                </a:lnTo>
                <a:lnTo>
                  <a:pt x="1414640" y="0"/>
                </a:lnTo>
                <a:lnTo>
                  <a:pt x="1414640" y="43180"/>
                </a:lnTo>
                <a:lnTo>
                  <a:pt x="1414640" y="123190"/>
                </a:lnTo>
                <a:lnTo>
                  <a:pt x="1414640" y="165100"/>
                </a:lnTo>
                <a:lnTo>
                  <a:pt x="1414640" y="255270"/>
                </a:lnTo>
                <a:lnTo>
                  <a:pt x="1414640" y="297180"/>
                </a:lnTo>
                <a:lnTo>
                  <a:pt x="1607502" y="297180"/>
                </a:lnTo>
                <a:lnTo>
                  <a:pt x="1607502" y="255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07943" y="3137979"/>
            <a:ext cx="1030605" cy="300355"/>
          </a:xfrm>
          <a:custGeom>
            <a:avLst/>
            <a:gdLst/>
            <a:ahLst/>
            <a:cxnLst/>
            <a:rect l="l" t="t" r="r" b="b"/>
            <a:pathLst>
              <a:path w="1030604" h="300354">
                <a:moveTo>
                  <a:pt x="218122" y="157632"/>
                </a:moveTo>
                <a:lnTo>
                  <a:pt x="215849" y="110134"/>
                </a:lnTo>
                <a:lnTo>
                  <a:pt x="197624" y="59080"/>
                </a:lnTo>
                <a:lnTo>
                  <a:pt x="168973" y="27749"/>
                </a:lnTo>
                <a:lnTo>
                  <a:pt x="168973" y="140208"/>
                </a:lnTo>
                <a:lnTo>
                  <a:pt x="168973" y="157632"/>
                </a:lnTo>
                <a:lnTo>
                  <a:pt x="163588" y="197777"/>
                </a:lnTo>
                <a:lnTo>
                  <a:pt x="135331" y="240195"/>
                </a:lnTo>
                <a:lnTo>
                  <a:pt x="83019" y="254952"/>
                </a:lnTo>
                <a:lnTo>
                  <a:pt x="49530" y="254952"/>
                </a:lnTo>
                <a:lnTo>
                  <a:pt x="49530" y="43281"/>
                </a:lnTo>
                <a:lnTo>
                  <a:pt x="86537" y="43281"/>
                </a:lnTo>
                <a:lnTo>
                  <a:pt x="135547" y="57327"/>
                </a:lnTo>
                <a:lnTo>
                  <a:pt x="163588" y="98729"/>
                </a:lnTo>
                <a:lnTo>
                  <a:pt x="168973" y="140208"/>
                </a:lnTo>
                <a:lnTo>
                  <a:pt x="168973" y="27749"/>
                </a:lnTo>
                <a:lnTo>
                  <a:pt x="162090" y="21920"/>
                </a:lnTo>
                <a:lnTo>
                  <a:pt x="139700" y="10071"/>
                </a:lnTo>
                <a:lnTo>
                  <a:pt x="114515" y="2971"/>
                </a:lnTo>
                <a:lnTo>
                  <a:pt x="86537" y="596"/>
                </a:lnTo>
                <a:lnTo>
                  <a:pt x="0" y="596"/>
                </a:lnTo>
                <a:lnTo>
                  <a:pt x="0" y="297434"/>
                </a:lnTo>
                <a:lnTo>
                  <a:pt x="83019" y="297434"/>
                </a:lnTo>
                <a:lnTo>
                  <a:pt x="138493" y="287985"/>
                </a:lnTo>
                <a:lnTo>
                  <a:pt x="181406" y="259651"/>
                </a:lnTo>
                <a:lnTo>
                  <a:pt x="185077" y="254952"/>
                </a:lnTo>
                <a:lnTo>
                  <a:pt x="197472" y="239102"/>
                </a:lnTo>
                <a:lnTo>
                  <a:pt x="208940" y="215252"/>
                </a:lnTo>
                <a:lnTo>
                  <a:pt x="215823" y="188099"/>
                </a:lnTo>
                <a:lnTo>
                  <a:pt x="218122" y="157632"/>
                </a:lnTo>
                <a:close/>
              </a:path>
              <a:path w="1030604" h="300354">
                <a:moveTo>
                  <a:pt x="505129" y="297434"/>
                </a:moveTo>
                <a:lnTo>
                  <a:pt x="476580" y="222834"/>
                </a:lnTo>
                <a:lnTo>
                  <a:pt x="460260" y="180149"/>
                </a:lnTo>
                <a:lnTo>
                  <a:pt x="418236" y="70307"/>
                </a:lnTo>
                <a:lnTo>
                  <a:pt x="411048" y="51523"/>
                </a:lnTo>
                <a:lnTo>
                  <a:pt x="411048" y="180149"/>
                </a:lnTo>
                <a:lnTo>
                  <a:pt x="331152" y="180149"/>
                </a:lnTo>
                <a:lnTo>
                  <a:pt x="371106" y="70307"/>
                </a:lnTo>
                <a:lnTo>
                  <a:pt x="411048" y="180149"/>
                </a:lnTo>
                <a:lnTo>
                  <a:pt x="411048" y="51523"/>
                </a:lnTo>
                <a:lnTo>
                  <a:pt x="391566" y="596"/>
                </a:lnTo>
                <a:lnTo>
                  <a:pt x="350456" y="596"/>
                </a:lnTo>
                <a:lnTo>
                  <a:pt x="237261" y="297434"/>
                </a:lnTo>
                <a:lnTo>
                  <a:pt x="288467" y="297434"/>
                </a:lnTo>
                <a:lnTo>
                  <a:pt x="315493" y="222834"/>
                </a:lnTo>
                <a:lnTo>
                  <a:pt x="426516" y="222834"/>
                </a:lnTo>
                <a:lnTo>
                  <a:pt x="453732" y="297434"/>
                </a:lnTo>
                <a:lnTo>
                  <a:pt x="505129" y="297434"/>
                </a:lnTo>
                <a:close/>
              </a:path>
              <a:path w="1030604" h="300354">
                <a:moveTo>
                  <a:pt x="709968" y="0"/>
                </a:moveTo>
                <a:lnTo>
                  <a:pt x="477951" y="0"/>
                </a:lnTo>
                <a:lnTo>
                  <a:pt x="477951" y="43180"/>
                </a:lnTo>
                <a:lnTo>
                  <a:pt x="569391" y="43180"/>
                </a:lnTo>
                <a:lnTo>
                  <a:pt x="569391" y="297180"/>
                </a:lnTo>
                <a:lnTo>
                  <a:pt x="618324" y="297180"/>
                </a:lnTo>
                <a:lnTo>
                  <a:pt x="618324" y="43180"/>
                </a:lnTo>
                <a:lnTo>
                  <a:pt x="709968" y="43180"/>
                </a:lnTo>
                <a:lnTo>
                  <a:pt x="709968" y="0"/>
                </a:lnTo>
                <a:close/>
              </a:path>
              <a:path w="1030604" h="300354">
                <a:moveTo>
                  <a:pt x="961821" y="297434"/>
                </a:moveTo>
                <a:lnTo>
                  <a:pt x="933284" y="222834"/>
                </a:lnTo>
                <a:lnTo>
                  <a:pt x="916952" y="180149"/>
                </a:lnTo>
                <a:lnTo>
                  <a:pt x="874928" y="70307"/>
                </a:lnTo>
                <a:lnTo>
                  <a:pt x="867740" y="51523"/>
                </a:lnTo>
                <a:lnTo>
                  <a:pt x="867740" y="180149"/>
                </a:lnTo>
                <a:lnTo>
                  <a:pt x="787857" y="180149"/>
                </a:lnTo>
                <a:lnTo>
                  <a:pt x="827798" y="70307"/>
                </a:lnTo>
                <a:lnTo>
                  <a:pt x="867740" y="180149"/>
                </a:lnTo>
                <a:lnTo>
                  <a:pt x="867740" y="51523"/>
                </a:lnTo>
                <a:lnTo>
                  <a:pt x="848258" y="596"/>
                </a:lnTo>
                <a:lnTo>
                  <a:pt x="807148" y="596"/>
                </a:lnTo>
                <a:lnTo>
                  <a:pt x="693966" y="297434"/>
                </a:lnTo>
                <a:lnTo>
                  <a:pt x="745172" y="297434"/>
                </a:lnTo>
                <a:lnTo>
                  <a:pt x="772198" y="222834"/>
                </a:lnTo>
                <a:lnTo>
                  <a:pt x="883221" y="222834"/>
                </a:lnTo>
                <a:lnTo>
                  <a:pt x="910424" y="297434"/>
                </a:lnTo>
                <a:lnTo>
                  <a:pt x="961821" y="297434"/>
                </a:lnTo>
                <a:close/>
              </a:path>
              <a:path w="1030604" h="300354">
                <a:moveTo>
                  <a:pt x="1029957" y="264744"/>
                </a:moveTo>
                <a:lnTo>
                  <a:pt x="1027480" y="258216"/>
                </a:lnTo>
                <a:lnTo>
                  <a:pt x="1022515" y="252793"/>
                </a:lnTo>
                <a:lnTo>
                  <a:pt x="1017612" y="247307"/>
                </a:lnTo>
                <a:lnTo>
                  <a:pt x="1010627" y="244576"/>
                </a:lnTo>
                <a:lnTo>
                  <a:pt x="992492" y="244576"/>
                </a:lnTo>
                <a:lnTo>
                  <a:pt x="985469" y="247307"/>
                </a:lnTo>
                <a:lnTo>
                  <a:pt x="975626" y="258216"/>
                </a:lnTo>
                <a:lnTo>
                  <a:pt x="973175" y="264744"/>
                </a:lnTo>
                <a:lnTo>
                  <a:pt x="973175" y="279882"/>
                </a:lnTo>
                <a:lnTo>
                  <a:pt x="975652" y="286346"/>
                </a:lnTo>
                <a:lnTo>
                  <a:pt x="980617" y="291757"/>
                </a:lnTo>
                <a:lnTo>
                  <a:pt x="985570" y="297116"/>
                </a:lnTo>
                <a:lnTo>
                  <a:pt x="992555" y="299783"/>
                </a:lnTo>
                <a:lnTo>
                  <a:pt x="1010564" y="299783"/>
                </a:lnTo>
                <a:lnTo>
                  <a:pt x="1017549" y="297116"/>
                </a:lnTo>
                <a:lnTo>
                  <a:pt x="1022515" y="291757"/>
                </a:lnTo>
                <a:lnTo>
                  <a:pt x="1027480" y="286346"/>
                </a:lnTo>
                <a:lnTo>
                  <a:pt x="1029957" y="279882"/>
                </a:lnTo>
                <a:lnTo>
                  <a:pt x="1029957" y="264744"/>
                </a:lnTo>
                <a:close/>
              </a:path>
              <a:path w="1030604" h="300354">
                <a:moveTo>
                  <a:pt x="1030147" y="91846"/>
                </a:moveTo>
                <a:lnTo>
                  <a:pt x="1027671" y="85318"/>
                </a:lnTo>
                <a:lnTo>
                  <a:pt x="1022705" y="79908"/>
                </a:lnTo>
                <a:lnTo>
                  <a:pt x="1017816" y="74422"/>
                </a:lnTo>
                <a:lnTo>
                  <a:pt x="1010831" y="71678"/>
                </a:lnTo>
                <a:lnTo>
                  <a:pt x="992682" y="71678"/>
                </a:lnTo>
                <a:lnTo>
                  <a:pt x="985672" y="74422"/>
                </a:lnTo>
                <a:lnTo>
                  <a:pt x="975817" y="85318"/>
                </a:lnTo>
                <a:lnTo>
                  <a:pt x="973366" y="91846"/>
                </a:lnTo>
                <a:lnTo>
                  <a:pt x="973366" y="106984"/>
                </a:lnTo>
                <a:lnTo>
                  <a:pt x="975842" y="113449"/>
                </a:lnTo>
                <a:lnTo>
                  <a:pt x="980808" y="118872"/>
                </a:lnTo>
                <a:lnTo>
                  <a:pt x="985774" y="124218"/>
                </a:lnTo>
                <a:lnTo>
                  <a:pt x="992759" y="126898"/>
                </a:lnTo>
                <a:lnTo>
                  <a:pt x="1010767" y="126898"/>
                </a:lnTo>
                <a:lnTo>
                  <a:pt x="1017752" y="124218"/>
                </a:lnTo>
                <a:lnTo>
                  <a:pt x="1022705" y="118872"/>
                </a:lnTo>
                <a:lnTo>
                  <a:pt x="1027671" y="113449"/>
                </a:lnTo>
                <a:lnTo>
                  <a:pt x="1030147" y="106984"/>
                </a:lnTo>
                <a:lnTo>
                  <a:pt x="1030147" y="918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3262" y="4437913"/>
            <a:ext cx="289560" cy="304800"/>
          </a:xfrm>
          <a:custGeom>
            <a:avLst/>
            <a:gdLst/>
            <a:ahLst/>
            <a:cxnLst/>
            <a:rect l="l" t="t" r="r" b="b"/>
            <a:pathLst>
              <a:path w="289559" h="304800">
                <a:moveTo>
                  <a:pt x="192481" y="215379"/>
                </a:moveTo>
                <a:lnTo>
                  <a:pt x="181114" y="173672"/>
                </a:lnTo>
                <a:lnTo>
                  <a:pt x="154190" y="147637"/>
                </a:lnTo>
                <a:lnTo>
                  <a:pt x="159677" y="144437"/>
                </a:lnTo>
                <a:lnTo>
                  <a:pt x="185280" y="104508"/>
                </a:lnTo>
                <a:lnTo>
                  <a:pt x="188163" y="86550"/>
                </a:lnTo>
                <a:lnTo>
                  <a:pt x="186563" y="66586"/>
                </a:lnTo>
                <a:lnTo>
                  <a:pt x="162521" y="22034"/>
                </a:lnTo>
                <a:lnTo>
                  <a:pt x="115557" y="1371"/>
                </a:lnTo>
                <a:lnTo>
                  <a:pt x="96139" y="0"/>
                </a:lnTo>
                <a:lnTo>
                  <a:pt x="76187" y="1536"/>
                </a:lnTo>
                <a:lnTo>
                  <a:pt x="28295" y="24574"/>
                </a:lnTo>
                <a:lnTo>
                  <a:pt x="3975" y="70739"/>
                </a:lnTo>
                <a:lnTo>
                  <a:pt x="2349" y="90271"/>
                </a:lnTo>
                <a:lnTo>
                  <a:pt x="50317" y="90271"/>
                </a:lnTo>
                <a:lnTo>
                  <a:pt x="51104" y="78320"/>
                </a:lnTo>
                <a:lnTo>
                  <a:pt x="53428" y="68135"/>
                </a:lnTo>
                <a:lnTo>
                  <a:pt x="86233" y="42227"/>
                </a:lnTo>
                <a:lnTo>
                  <a:pt x="96139" y="41516"/>
                </a:lnTo>
                <a:lnTo>
                  <a:pt x="115328" y="44272"/>
                </a:lnTo>
                <a:lnTo>
                  <a:pt x="129032" y="52578"/>
                </a:lnTo>
                <a:lnTo>
                  <a:pt x="137261" y="66408"/>
                </a:lnTo>
                <a:lnTo>
                  <a:pt x="140004" y="85763"/>
                </a:lnTo>
                <a:lnTo>
                  <a:pt x="139242" y="94538"/>
                </a:lnTo>
                <a:lnTo>
                  <a:pt x="112610" y="125463"/>
                </a:lnTo>
                <a:lnTo>
                  <a:pt x="90462" y="128638"/>
                </a:lnTo>
                <a:lnTo>
                  <a:pt x="57962" y="128638"/>
                </a:lnTo>
                <a:lnTo>
                  <a:pt x="57962" y="170154"/>
                </a:lnTo>
                <a:lnTo>
                  <a:pt x="89674" y="170154"/>
                </a:lnTo>
                <a:lnTo>
                  <a:pt x="101803" y="170853"/>
                </a:lnTo>
                <a:lnTo>
                  <a:pt x="136156" y="187693"/>
                </a:lnTo>
                <a:lnTo>
                  <a:pt x="144310" y="216357"/>
                </a:lnTo>
                <a:lnTo>
                  <a:pt x="143510" y="227495"/>
                </a:lnTo>
                <a:lnTo>
                  <a:pt x="116459" y="260299"/>
                </a:lnTo>
                <a:lnTo>
                  <a:pt x="96342" y="263156"/>
                </a:lnTo>
                <a:lnTo>
                  <a:pt x="85598" y="262420"/>
                </a:lnTo>
                <a:lnTo>
                  <a:pt x="51181" y="235966"/>
                </a:lnTo>
                <a:lnTo>
                  <a:pt x="47967" y="213626"/>
                </a:lnTo>
                <a:lnTo>
                  <a:pt x="0" y="213626"/>
                </a:lnTo>
                <a:lnTo>
                  <a:pt x="7124" y="254203"/>
                </a:lnTo>
                <a:lnTo>
                  <a:pt x="43446" y="292227"/>
                </a:lnTo>
                <a:lnTo>
                  <a:pt x="96342" y="304673"/>
                </a:lnTo>
                <a:lnTo>
                  <a:pt x="115887" y="303212"/>
                </a:lnTo>
                <a:lnTo>
                  <a:pt x="164769" y="281368"/>
                </a:lnTo>
                <a:lnTo>
                  <a:pt x="190741" y="235508"/>
                </a:lnTo>
                <a:lnTo>
                  <a:pt x="192481" y="215379"/>
                </a:lnTo>
                <a:close/>
              </a:path>
              <a:path w="289559" h="304800">
                <a:moveTo>
                  <a:pt x="289153" y="268058"/>
                </a:moveTo>
                <a:lnTo>
                  <a:pt x="286677" y="261531"/>
                </a:lnTo>
                <a:lnTo>
                  <a:pt x="276821" y="250621"/>
                </a:lnTo>
                <a:lnTo>
                  <a:pt x="269836" y="247891"/>
                </a:lnTo>
                <a:lnTo>
                  <a:pt x="251688" y="247891"/>
                </a:lnTo>
                <a:lnTo>
                  <a:pt x="244678" y="250621"/>
                </a:lnTo>
                <a:lnTo>
                  <a:pt x="234823" y="261531"/>
                </a:lnTo>
                <a:lnTo>
                  <a:pt x="232371" y="268058"/>
                </a:lnTo>
                <a:lnTo>
                  <a:pt x="232371" y="275691"/>
                </a:lnTo>
                <a:lnTo>
                  <a:pt x="232371" y="283197"/>
                </a:lnTo>
                <a:lnTo>
                  <a:pt x="234861" y="289661"/>
                </a:lnTo>
                <a:lnTo>
                  <a:pt x="244779" y="300431"/>
                </a:lnTo>
                <a:lnTo>
                  <a:pt x="251764" y="303098"/>
                </a:lnTo>
                <a:lnTo>
                  <a:pt x="269773" y="303098"/>
                </a:lnTo>
                <a:lnTo>
                  <a:pt x="276758" y="300431"/>
                </a:lnTo>
                <a:lnTo>
                  <a:pt x="286677" y="289661"/>
                </a:lnTo>
                <a:lnTo>
                  <a:pt x="289153" y="283197"/>
                </a:lnTo>
                <a:lnTo>
                  <a:pt x="289153" y="26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92378" y="4437913"/>
            <a:ext cx="1042669" cy="304800"/>
          </a:xfrm>
          <a:custGeom>
            <a:avLst/>
            <a:gdLst/>
            <a:ahLst/>
            <a:cxnLst/>
            <a:rect l="l" t="t" r="r" b="b"/>
            <a:pathLst>
              <a:path w="1042669" h="304800">
                <a:moveTo>
                  <a:pt x="241033" y="140982"/>
                </a:moveTo>
                <a:lnTo>
                  <a:pt x="238721" y="110121"/>
                </a:lnTo>
                <a:lnTo>
                  <a:pt x="232371" y="82677"/>
                </a:lnTo>
                <a:lnTo>
                  <a:pt x="221983" y="58635"/>
                </a:lnTo>
                <a:lnTo>
                  <a:pt x="211658" y="43865"/>
                </a:lnTo>
                <a:lnTo>
                  <a:pt x="207556" y="37985"/>
                </a:lnTo>
                <a:lnTo>
                  <a:pt x="191897" y="23329"/>
                </a:lnTo>
                <a:lnTo>
                  <a:pt x="191897" y="161340"/>
                </a:lnTo>
                <a:lnTo>
                  <a:pt x="190728" y="184467"/>
                </a:lnTo>
                <a:lnTo>
                  <a:pt x="181444" y="221716"/>
                </a:lnTo>
                <a:lnTo>
                  <a:pt x="150876" y="254711"/>
                </a:lnTo>
                <a:lnTo>
                  <a:pt x="120815" y="261010"/>
                </a:lnTo>
                <a:lnTo>
                  <a:pt x="105486" y="259435"/>
                </a:lnTo>
                <a:lnTo>
                  <a:pt x="68834" y="235839"/>
                </a:lnTo>
                <a:lnTo>
                  <a:pt x="50393" y="184505"/>
                </a:lnTo>
                <a:lnTo>
                  <a:pt x="49149" y="161340"/>
                </a:lnTo>
                <a:lnTo>
                  <a:pt x="49250" y="140982"/>
                </a:lnTo>
                <a:lnTo>
                  <a:pt x="54025" y="100025"/>
                </a:lnTo>
                <a:lnTo>
                  <a:pt x="79209" y="58013"/>
                </a:lnTo>
                <a:lnTo>
                  <a:pt x="120421" y="43865"/>
                </a:lnTo>
                <a:lnTo>
                  <a:pt x="136334" y="45427"/>
                </a:lnTo>
                <a:lnTo>
                  <a:pt x="172999" y="68922"/>
                </a:lnTo>
                <a:lnTo>
                  <a:pt x="190715" y="119951"/>
                </a:lnTo>
                <a:lnTo>
                  <a:pt x="191897" y="161340"/>
                </a:lnTo>
                <a:lnTo>
                  <a:pt x="191897" y="23329"/>
                </a:lnTo>
                <a:lnTo>
                  <a:pt x="189814" y="21374"/>
                </a:lnTo>
                <a:lnTo>
                  <a:pt x="169379" y="9499"/>
                </a:lnTo>
                <a:lnTo>
                  <a:pt x="146240" y="2374"/>
                </a:lnTo>
                <a:lnTo>
                  <a:pt x="120421" y="0"/>
                </a:lnTo>
                <a:lnTo>
                  <a:pt x="94983" y="2413"/>
                </a:lnTo>
                <a:lnTo>
                  <a:pt x="51511" y="21704"/>
                </a:lnTo>
                <a:lnTo>
                  <a:pt x="18834" y="59588"/>
                </a:lnTo>
                <a:lnTo>
                  <a:pt x="2095" y="111963"/>
                </a:lnTo>
                <a:lnTo>
                  <a:pt x="0" y="161340"/>
                </a:lnTo>
                <a:lnTo>
                  <a:pt x="2108" y="192786"/>
                </a:lnTo>
                <a:lnTo>
                  <a:pt x="18948" y="245300"/>
                </a:lnTo>
                <a:lnTo>
                  <a:pt x="51790" y="283083"/>
                </a:lnTo>
                <a:lnTo>
                  <a:pt x="95338" y="302260"/>
                </a:lnTo>
                <a:lnTo>
                  <a:pt x="120815" y="304673"/>
                </a:lnTo>
                <a:lnTo>
                  <a:pt x="146850" y="302260"/>
                </a:lnTo>
                <a:lnTo>
                  <a:pt x="170103" y="295046"/>
                </a:lnTo>
                <a:lnTo>
                  <a:pt x="190601" y="283032"/>
                </a:lnTo>
                <a:lnTo>
                  <a:pt x="208343" y="266192"/>
                </a:lnTo>
                <a:lnTo>
                  <a:pt x="211874" y="261010"/>
                </a:lnTo>
                <a:lnTo>
                  <a:pt x="222643" y="245211"/>
                </a:lnTo>
                <a:lnTo>
                  <a:pt x="232867" y="220738"/>
                </a:lnTo>
                <a:lnTo>
                  <a:pt x="238988" y="192824"/>
                </a:lnTo>
                <a:lnTo>
                  <a:pt x="241033" y="161340"/>
                </a:lnTo>
                <a:lnTo>
                  <a:pt x="241033" y="140982"/>
                </a:lnTo>
                <a:close/>
              </a:path>
              <a:path w="1042669" h="304800">
                <a:moveTo>
                  <a:pt x="500710" y="3911"/>
                </a:moveTo>
                <a:lnTo>
                  <a:pt x="451370" y="3911"/>
                </a:lnTo>
                <a:lnTo>
                  <a:pt x="451370" y="202653"/>
                </a:lnTo>
                <a:lnTo>
                  <a:pt x="450354" y="217043"/>
                </a:lnTo>
                <a:lnTo>
                  <a:pt x="426339" y="254139"/>
                </a:lnTo>
                <a:lnTo>
                  <a:pt x="391452" y="262178"/>
                </a:lnTo>
                <a:lnTo>
                  <a:pt x="378574" y="261289"/>
                </a:lnTo>
                <a:lnTo>
                  <a:pt x="340880" y="239661"/>
                </a:lnTo>
                <a:lnTo>
                  <a:pt x="331736" y="202653"/>
                </a:lnTo>
                <a:lnTo>
                  <a:pt x="331736" y="3911"/>
                </a:lnTo>
                <a:lnTo>
                  <a:pt x="282587" y="3911"/>
                </a:lnTo>
                <a:lnTo>
                  <a:pt x="282587" y="202653"/>
                </a:lnTo>
                <a:lnTo>
                  <a:pt x="284556" y="226568"/>
                </a:lnTo>
                <a:lnTo>
                  <a:pt x="300316" y="264845"/>
                </a:lnTo>
                <a:lnTo>
                  <a:pt x="330809" y="290347"/>
                </a:lnTo>
                <a:lnTo>
                  <a:pt x="369481" y="303072"/>
                </a:lnTo>
                <a:lnTo>
                  <a:pt x="391452" y="304673"/>
                </a:lnTo>
                <a:lnTo>
                  <a:pt x="412572" y="303072"/>
                </a:lnTo>
                <a:lnTo>
                  <a:pt x="450748" y="290347"/>
                </a:lnTo>
                <a:lnTo>
                  <a:pt x="482206" y="264845"/>
                </a:lnTo>
                <a:lnTo>
                  <a:pt x="498652" y="226568"/>
                </a:lnTo>
                <a:lnTo>
                  <a:pt x="500710" y="202653"/>
                </a:lnTo>
                <a:lnTo>
                  <a:pt x="500710" y="3911"/>
                </a:lnTo>
                <a:close/>
              </a:path>
              <a:path w="1042669" h="304800">
                <a:moveTo>
                  <a:pt x="753186" y="3314"/>
                </a:moveTo>
                <a:lnTo>
                  <a:pt x="521169" y="3314"/>
                </a:lnTo>
                <a:lnTo>
                  <a:pt x="521169" y="46494"/>
                </a:lnTo>
                <a:lnTo>
                  <a:pt x="612609" y="46494"/>
                </a:lnTo>
                <a:lnTo>
                  <a:pt x="612609" y="300494"/>
                </a:lnTo>
                <a:lnTo>
                  <a:pt x="661555" y="300494"/>
                </a:lnTo>
                <a:lnTo>
                  <a:pt x="661555" y="46494"/>
                </a:lnTo>
                <a:lnTo>
                  <a:pt x="753186" y="46494"/>
                </a:lnTo>
                <a:lnTo>
                  <a:pt x="753186" y="3314"/>
                </a:lnTo>
                <a:close/>
              </a:path>
              <a:path w="1042669" h="304800">
                <a:moveTo>
                  <a:pt x="963028" y="258584"/>
                </a:moveTo>
                <a:lnTo>
                  <a:pt x="827925" y="258584"/>
                </a:lnTo>
                <a:lnTo>
                  <a:pt x="827925" y="3314"/>
                </a:lnTo>
                <a:lnTo>
                  <a:pt x="778383" y="3314"/>
                </a:lnTo>
                <a:lnTo>
                  <a:pt x="778383" y="258584"/>
                </a:lnTo>
                <a:lnTo>
                  <a:pt x="778383" y="300494"/>
                </a:lnTo>
                <a:lnTo>
                  <a:pt x="963028" y="300494"/>
                </a:lnTo>
                <a:lnTo>
                  <a:pt x="963028" y="258584"/>
                </a:lnTo>
                <a:close/>
              </a:path>
              <a:path w="1042669" h="304800">
                <a:moveTo>
                  <a:pt x="1042301" y="3911"/>
                </a:moveTo>
                <a:lnTo>
                  <a:pt x="992771" y="3911"/>
                </a:lnTo>
                <a:lnTo>
                  <a:pt x="992771" y="300748"/>
                </a:lnTo>
                <a:lnTo>
                  <a:pt x="1042301" y="300748"/>
                </a:lnTo>
                <a:lnTo>
                  <a:pt x="1042301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93800" y="4441824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39" h="297179">
                <a:moveTo>
                  <a:pt x="231044" y="296835"/>
                </a:moveTo>
                <a:lnTo>
                  <a:pt x="184048" y="296835"/>
                </a:lnTo>
                <a:lnTo>
                  <a:pt x="49534" y="90851"/>
                </a:lnTo>
                <a:lnTo>
                  <a:pt x="49534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4" y="0"/>
                </a:lnTo>
                <a:lnTo>
                  <a:pt x="181899" y="206669"/>
                </a:lnTo>
                <a:lnTo>
                  <a:pt x="181899" y="0"/>
                </a:lnTo>
                <a:lnTo>
                  <a:pt x="231044" y="0"/>
                </a:lnTo>
                <a:lnTo>
                  <a:pt x="231044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83409" y="4441228"/>
            <a:ext cx="441959" cy="297815"/>
          </a:xfrm>
          <a:custGeom>
            <a:avLst/>
            <a:gdLst/>
            <a:ahLst/>
            <a:cxnLst/>
            <a:rect l="l" t="t" r="r" b="b"/>
            <a:pathLst>
              <a:path w="441960" h="297814">
                <a:moveTo>
                  <a:pt x="192862" y="255270"/>
                </a:moveTo>
                <a:lnTo>
                  <a:pt x="49530" y="255270"/>
                </a:lnTo>
                <a:lnTo>
                  <a:pt x="49530" y="165100"/>
                </a:lnTo>
                <a:lnTo>
                  <a:pt x="172885" y="165100"/>
                </a:lnTo>
                <a:lnTo>
                  <a:pt x="172885" y="123190"/>
                </a:lnTo>
                <a:lnTo>
                  <a:pt x="49530" y="123190"/>
                </a:lnTo>
                <a:lnTo>
                  <a:pt x="49530" y="43180"/>
                </a:lnTo>
                <a:lnTo>
                  <a:pt x="190893" y="43180"/>
                </a:lnTo>
                <a:lnTo>
                  <a:pt x="190893" y="0"/>
                </a:lnTo>
                <a:lnTo>
                  <a:pt x="0" y="0"/>
                </a:lnTo>
                <a:lnTo>
                  <a:pt x="0" y="43180"/>
                </a:lnTo>
                <a:lnTo>
                  <a:pt x="0" y="123190"/>
                </a:lnTo>
                <a:lnTo>
                  <a:pt x="0" y="165100"/>
                </a:lnTo>
                <a:lnTo>
                  <a:pt x="0" y="255270"/>
                </a:lnTo>
                <a:lnTo>
                  <a:pt x="0" y="297180"/>
                </a:lnTo>
                <a:lnTo>
                  <a:pt x="192862" y="297180"/>
                </a:lnTo>
                <a:lnTo>
                  <a:pt x="192862" y="255270"/>
                </a:lnTo>
                <a:close/>
              </a:path>
              <a:path w="441960" h="297814">
                <a:moveTo>
                  <a:pt x="441477" y="287743"/>
                </a:moveTo>
                <a:lnTo>
                  <a:pt x="382968" y="181914"/>
                </a:lnTo>
                <a:lnTo>
                  <a:pt x="377063" y="171246"/>
                </a:lnTo>
                <a:lnTo>
                  <a:pt x="387108" y="166446"/>
                </a:lnTo>
                <a:lnTo>
                  <a:pt x="414832" y="139420"/>
                </a:lnTo>
                <a:lnTo>
                  <a:pt x="428764" y="92036"/>
                </a:lnTo>
                <a:lnTo>
                  <a:pt x="427024" y="71132"/>
                </a:lnTo>
                <a:lnTo>
                  <a:pt x="400951" y="24104"/>
                </a:lnTo>
                <a:lnTo>
                  <a:pt x="379412" y="11290"/>
                </a:lnTo>
                <a:lnTo>
                  <a:pt x="379412" y="92036"/>
                </a:lnTo>
                <a:lnTo>
                  <a:pt x="378561" y="101523"/>
                </a:lnTo>
                <a:lnTo>
                  <a:pt x="348526" y="135978"/>
                </a:lnTo>
                <a:lnTo>
                  <a:pt x="324192" y="139420"/>
                </a:lnTo>
                <a:lnTo>
                  <a:pt x="272313" y="139420"/>
                </a:lnTo>
                <a:lnTo>
                  <a:pt x="272313" y="43281"/>
                </a:lnTo>
                <a:lnTo>
                  <a:pt x="323024" y="43281"/>
                </a:lnTo>
                <a:lnTo>
                  <a:pt x="366293" y="56603"/>
                </a:lnTo>
                <a:lnTo>
                  <a:pt x="379412" y="92036"/>
                </a:lnTo>
                <a:lnTo>
                  <a:pt x="379412" y="11290"/>
                </a:lnTo>
                <a:lnTo>
                  <a:pt x="367576" y="6477"/>
                </a:lnTo>
                <a:lnTo>
                  <a:pt x="346697" y="2070"/>
                </a:lnTo>
                <a:lnTo>
                  <a:pt x="323024" y="596"/>
                </a:lnTo>
                <a:lnTo>
                  <a:pt x="222770" y="596"/>
                </a:lnTo>
                <a:lnTo>
                  <a:pt x="222770" y="297434"/>
                </a:lnTo>
                <a:lnTo>
                  <a:pt x="272313" y="297434"/>
                </a:lnTo>
                <a:lnTo>
                  <a:pt x="272313" y="181914"/>
                </a:lnTo>
                <a:lnTo>
                  <a:pt x="329882" y="181914"/>
                </a:lnTo>
                <a:lnTo>
                  <a:pt x="391756" y="297434"/>
                </a:lnTo>
                <a:lnTo>
                  <a:pt x="441477" y="297434"/>
                </a:lnTo>
                <a:lnTo>
                  <a:pt x="441477" y="2877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51499" y="4441824"/>
            <a:ext cx="218440" cy="297180"/>
          </a:xfrm>
          <a:custGeom>
            <a:avLst/>
            <a:gdLst/>
            <a:ahLst/>
            <a:cxnLst/>
            <a:rect l="l" t="t" r="r" b="b"/>
            <a:pathLst>
              <a:path w="218439" h="297179">
                <a:moveTo>
                  <a:pt x="83018" y="296835"/>
                </a:moveTo>
                <a:lnTo>
                  <a:pt x="0" y="296835"/>
                </a:lnTo>
                <a:lnTo>
                  <a:pt x="0" y="0"/>
                </a:lnTo>
                <a:lnTo>
                  <a:pt x="86538" y="0"/>
                </a:lnTo>
                <a:lnTo>
                  <a:pt x="114516" y="2367"/>
                </a:lnTo>
                <a:lnTo>
                  <a:pt x="139703" y="9471"/>
                </a:lnTo>
                <a:lnTo>
                  <a:pt x="162097" y="21311"/>
                </a:lnTo>
                <a:lnTo>
                  <a:pt x="181698" y="37887"/>
                </a:lnTo>
                <a:lnTo>
                  <a:pt x="185411" y="42684"/>
                </a:lnTo>
                <a:lnTo>
                  <a:pt x="49534" y="42684"/>
                </a:lnTo>
                <a:lnTo>
                  <a:pt x="49534" y="254346"/>
                </a:lnTo>
                <a:lnTo>
                  <a:pt x="185082" y="254346"/>
                </a:lnTo>
                <a:lnTo>
                  <a:pt x="181409" y="259045"/>
                </a:lnTo>
                <a:lnTo>
                  <a:pt x="161525" y="275578"/>
                </a:lnTo>
                <a:lnTo>
                  <a:pt x="138500" y="287388"/>
                </a:lnTo>
                <a:lnTo>
                  <a:pt x="112331" y="294473"/>
                </a:lnTo>
                <a:lnTo>
                  <a:pt x="83018" y="296835"/>
                </a:lnTo>
                <a:close/>
              </a:path>
              <a:path w="218439" h="297179">
                <a:moveTo>
                  <a:pt x="185082" y="254346"/>
                </a:moveTo>
                <a:lnTo>
                  <a:pt x="83018" y="254346"/>
                </a:lnTo>
                <a:lnTo>
                  <a:pt x="103122" y="252706"/>
                </a:lnTo>
                <a:lnTo>
                  <a:pt x="120561" y="247787"/>
                </a:lnTo>
                <a:lnTo>
                  <a:pt x="156858" y="213791"/>
                </a:lnTo>
                <a:lnTo>
                  <a:pt x="168977" y="157032"/>
                </a:lnTo>
                <a:lnTo>
                  <a:pt x="168977" y="139607"/>
                </a:lnTo>
                <a:lnTo>
                  <a:pt x="163590" y="98121"/>
                </a:lnTo>
                <a:lnTo>
                  <a:pt x="135553" y="56727"/>
                </a:lnTo>
                <a:lnTo>
                  <a:pt x="86538" y="42684"/>
                </a:lnTo>
                <a:lnTo>
                  <a:pt x="185411" y="42684"/>
                </a:lnTo>
                <a:lnTo>
                  <a:pt x="209016" y="82359"/>
                </a:lnTo>
                <a:lnTo>
                  <a:pt x="218093" y="139607"/>
                </a:lnTo>
                <a:lnTo>
                  <a:pt x="218122" y="157032"/>
                </a:lnTo>
                <a:lnTo>
                  <a:pt x="215827" y="187492"/>
                </a:lnTo>
                <a:lnTo>
                  <a:pt x="208943" y="214647"/>
                </a:lnTo>
                <a:lnTo>
                  <a:pt x="197469" y="238498"/>
                </a:lnTo>
                <a:lnTo>
                  <a:pt x="185082" y="254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18827" y="4437913"/>
            <a:ext cx="1210945" cy="304800"/>
          </a:xfrm>
          <a:custGeom>
            <a:avLst/>
            <a:gdLst/>
            <a:ahLst/>
            <a:cxnLst/>
            <a:rect l="l" t="t" r="r" b="b"/>
            <a:pathLst>
              <a:path w="1210945" h="304800">
                <a:moveTo>
                  <a:pt x="192862" y="258584"/>
                </a:moveTo>
                <a:lnTo>
                  <a:pt x="49530" y="258584"/>
                </a:lnTo>
                <a:lnTo>
                  <a:pt x="49530" y="168414"/>
                </a:lnTo>
                <a:lnTo>
                  <a:pt x="172885" y="168414"/>
                </a:lnTo>
                <a:lnTo>
                  <a:pt x="172885" y="126504"/>
                </a:lnTo>
                <a:lnTo>
                  <a:pt x="49530" y="126504"/>
                </a:lnTo>
                <a:lnTo>
                  <a:pt x="49530" y="46494"/>
                </a:lnTo>
                <a:lnTo>
                  <a:pt x="190906" y="46494"/>
                </a:lnTo>
                <a:lnTo>
                  <a:pt x="190906" y="3314"/>
                </a:lnTo>
                <a:lnTo>
                  <a:pt x="0" y="3314"/>
                </a:lnTo>
                <a:lnTo>
                  <a:pt x="0" y="46494"/>
                </a:lnTo>
                <a:lnTo>
                  <a:pt x="0" y="126504"/>
                </a:lnTo>
                <a:lnTo>
                  <a:pt x="0" y="168414"/>
                </a:lnTo>
                <a:lnTo>
                  <a:pt x="0" y="258584"/>
                </a:lnTo>
                <a:lnTo>
                  <a:pt x="0" y="300494"/>
                </a:lnTo>
                <a:lnTo>
                  <a:pt x="192862" y="300494"/>
                </a:lnTo>
                <a:lnTo>
                  <a:pt x="192862" y="258584"/>
                </a:lnTo>
                <a:close/>
              </a:path>
              <a:path w="1210945" h="304800">
                <a:moveTo>
                  <a:pt x="431507" y="3314"/>
                </a:moveTo>
                <a:lnTo>
                  <a:pt x="199478" y="3314"/>
                </a:lnTo>
                <a:lnTo>
                  <a:pt x="199478" y="46494"/>
                </a:lnTo>
                <a:lnTo>
                  <a:pt x="290918" y="46494"/>
                </a:lnTo>
                <a:lnTo>
                  <a:pt x="290918" y="300494"/>
                </a:lnTo>
                <a:lnTo>
                  <a:pt x="339864" y="300494"/>
                </a:lnTo>
                <a:lnTo>
                  <a:pt x="339864" y="46494"/>
                </a:lnTo>
                <a:lnTo>
                  <a:pt x="431507" y="46494"/>
                </a:lnTo>
                <a:lnTo>
                  <a:pt x="431507" y="3314"/>
                </a:lnTo>
                <a:close/>
              </a:path>
              <a:path w="1210945" h="304800">
                <a:moveTo>
                  <a:pt x="649554" y="258584"/>
                </a:moveTo>
                <a:lnTo>
                  <a:pt x="506234" y="258584"/>
                </a:lnTo>
                <a:lnTo>
                  <a:pt x="506234" y="168414"/>
                </a:lnTo>
                <a:lnTo>
                  <a:pt x="629589" y="168414"/>
                </a:lnTo>
                <a:lnTo>
                  <a:pt x="629589" y="126504"/>
                </a:lnTo>
                <a:lnTo>
                  <a:pt x="506234" y="126504"/>
                </a:lnTo>
                <a:lnTo>
                  <a:pt x="506234" y="46494"/>
                </a:lnTo>
                <a:lnTo>
                  <a:pt x="647598" y="46494"/>
                </a:lnTo>
                <a:lnTo>
                  <a:pt x="647598" y="3314"/>
                </a:lnTo>
                <a:lnTo>
                  <a:pt x="456692" y="3314"/>
                </a:lnTo>
                <a:lnTo>
                  <a:pt x="456692" y="46494"/>
                </a:lnTo>
                <a:lnTo>
                  <a:pt x="456692" y="126504"/>
                </a:lnTo>
                <a:lnTo>
                  <a:pt x="456692" y="168414"/>
                </a:lnTo>
                <a:lnTo>
                  <a:pt x="456692" y="258584"/>
                </a:lnTo>
                <a:lnTo>
                  <a:pt x="456692" y="300494"/>
                </a:lnTo>
                <a:lnTo>
                  <a:pt x="649554" y="300494"/>
                </a:lnTo>
                <a:lnTo>
                  <a:pt x="649554" y="258584"/>
                </a:lnTo>
                <a:close/>
              </a:path>
              <a:path w="1210945" h="304800">
                <a:moveTo>
                  <a:pt x="901611" y="198348"/>
                </a:moveTo>
                <a:lnTo>
                  <a:pt x="852462" y="198348"/>
                </a:lnTo>
                <a:lnTo>
                  <a:pt x="849274" y="213906"/>
                </a:lnTo>
                <a:lnTo>
                  <a:pt x="845070" y="227203"/>
                </a:lnTo>
                <a:lnTo>
                  <a:pt x="815340" y="258381"/>
                </a:lnTo>
                <a:lnTo>
                  <a:pt x="786968" y="262178"/>
                </a:lnTo>
                <a:lnTo>
                  <a:pt x="770775" y="260464"/>
                </a:lnTo>
                <a:lnTo>
                  <a:pt x="735761" y="234670"/>
                </a:lnTo>
                <a:lnTo>
                  <a:pt x="720255" y="186042"/>
                </a:lnTo>
                <a:lnTo>
                  <a:pt x="719226" y="166624"/>
                </a:lnTo>
                <a:lnTo>
                  <a:pt x="719226" y="137845"/>
                </a:lnTo>
                <a:lnTo>
                  <a:pt x="723747" y="98729"/>
                </a:lnTo>
                <a:lnTo>
                  <a:pt x="747471" y="57226"/>
                </a:lnTo>
                <a:lnTo>
                  <a:pt x="790295" y="42684"/>
                </a:lnTo>
                <a:lnTo>
                  <a:pt x="804418" y="43662"/>
                </a:lnTo>
                <a:lnTo>
                  <a:pt x="840270" y="67271"/>
                </a:lnTo>
                <a:lnTo>
                  <a:pt x="852360" y="107099"/>
                </a:lnTo>
                <a:lnTo>
                  <a:pt x="901509" y="107099"/>
                </a:lnTo>
                <a:lnTo>
                  <a:pt x="890765" y="62090"/>
                </a:lnTo>
                <a:lnTo>
                  <a:pt x="868718" y="28295"/>
                </a:lnTo>
                <a:lnTo>
                  <a:pt x="835304" y="7073"/>
                </a:lnTo>
                <a:lnTo>
                  <a:pt x="790295" y="0"/>
                </a:lnTo>
                <a:lnTo>
                  <a:pt x="763943" y="2374"/>
                </a:lnTo>
                <a:lnTo>
                  <a:pt x="719937" y="21424"/>
                </a:lnTo>
                <a:lnTo>
                  <a:pt x="688111" y="58623"/>
                </a:lnTo>
                <a:lnTo>
                  <a:pt x="671906" y="108699"/>
                </a:lnTo>
                <a:lnTo>
                  <a:pt x="669874" y="138239"/>
                </a:lnTo>
                <a:lnTo>
                  <a:pt x="669874" y="168783"/>
                </a:lnTo>
                <a:lnTo>
                  <a:pt x="678319" y="223951"/>
                </a:lnTo>
                <a:lnTo>
                  <a:pt x="702475" y="267271"/>
                </a:lnTo>
                <a:lnTo>
                  <a:pt x="739609" y="295313"/>
                </a:lnTo>
                <a:lnTo>
                  <a:pt x="786968" y="304673"/>
                </a:lnTo>
                <a:lnTo>
                  <a:pt x="812215" y="302882"/>
                </a:lnTo>
                <a:lnTo>
                  <a:pt x="852995" y="288594"/>
                </a:lnTo>
                <a:lnTo>
                  <a:pt x="881011" y="260464"/>
                </a:lnTo>
                <a:lnTo>
                  <a:pt x="897559" y="221602"/>
                </a:lnTo>
                <a:lnTo>
                  <a:pt x="901611" y="198348"/>
                </a:lnTo>
                <a:close/>
              </a:path>
              <a:path w="1210945" h="304800">
                <a:moveTo>
                  <a:pt x="1133259" y="3314"/>
                </a:moveTo>
                <a:lnTo>
                  <a:pt x="901230" y="3314"/>
                </a:lnTo>
                <a:lnTo>
                  <a:pt x="901230" y="46494"/>
                </a:lnTo>
                <a:lnTo>
                  <a:pt x="992670" y="46494"/>
                </a:lnTo>
                <a:lnTo>
                  <a:pt x="992670" y="300494"/>
                </a:lnTo>
                <a:lnTo>
                  <a:pt x="1041615" y="300494"/>
                </a:lnTo>
                <a:lnTo>
                  <a:pt x="1041615" y="46494"/>
                </a:lnTo>
                <a:lnTo>
                  <a:pt x="1133259" y="46494"/>
                </a:lnTo>
                <a:lnTo>
                  <a:pt x="1133259" y="3314"/>
                </a:lnTo>
                <a:close/>
              </a:path>
              <a:path w="1210945" h="304800">
                <a:moveTo>
                  <a:pt x="1210729" y="3911"/>
                </a:moveTo>
                <a:lnTo>
                  <a:pt x="1161186" y="3911"/>
                </a:lnTo>
                <a:lnTo>
                  <a:pt x="1161186" y="300748"/>
                </a:lnTo>
                <a:lnTo>
                  <a:pt x="1210729" y="300748"/>
                </a:lnTo>
                <a:lnTo>
                  <a:pt x="1210729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78884" y="4437908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1" y="304668"/>
                </a:moveTo>
                <a:lnTo>
                  <a:pt x="72304" y="295049"/>
                </a:lnTo>
                <a:lnTo>
                  <a:pt x="33673" y="266290"/>
                </a:lnTo>
                <a:lnTo>
                  <a:pt x="8419" y="220815"/>
                </a:lnTo>
                <a:lnTo>
                  <a:pt x="0" y="161341"/>
                </a:lnTo>
                <a:lnTo>
                  <a:pt x="26" y="142935"/>
                </a:lnTo>
                <a:lnTo>
                  <a:pt x="8370" y="84047"/>
                </a:lnTo>
                <a:lnTo>
                  <a:pt x="33483" y="38573"/>
                </a:lnTo>
                <a:lnTo>
                  <a:pt x="72002" y="9643"/>
                </a:lnTo>
                <a:lnTo>
                  <a:pt x="120412" y="0"/>
                </a:lnTo>
                <a:lnTo>
                  <a:pt x="146234" y="2374"/>
                </a:lnTo>
                <a:lnTo>
                  <a:pt x="169366" y="9496"/>
                </a:lnTo>
                <a:lnTo>
                  <a:pt x="189805" y="21367"/>
                </a:lnTo>
                <a:lnTo>
                  <a:pt x="207552" y="37986"/>
                </a:lnTo>
                <a:lnTo>
                  <a:pt x="211655" y="43859"/>
                </a:lnTo>
                <a:lnTo>
                  <a:pt x="120412" y="43859"/>
                </a:lnTo>
                <a:lnTo>
                  <a:pt x="105101" y="45432"/>
                </a:lnTo>
                <a:lnTo>
                  <a:pt x="68627" y="69020"/>
                </a:lnTo>
                <a:lnTo>
                  <a:pt x="50362" y="119995"/>
                </a:lnTo>
                <a:lnTo>
                  <a:pt x="49145" y="161341"/>
                </a:lnTo>
                <a:lnTo>
                  <a:pt x="50382" y="184500"/>
                </a:lnTo>
                <a:lnTo>
                  <a:pt x="60239" y="221752"/>
                </a:lnTo>
                <a:lnTo>
                  <a:pt x="91707" y="254713"/>
                </a:lnTo>
                <a:lnTo>
                  <a:pt x="120801" y="261003"/>
                </a:lnTo>
                <a:lnTo>
                  <a:pt x="211869" y="261003"/>
                </a:lnTo>
                <a:lnTo>
                  <a:pt x="208331" y="266193"/>
                </a:lnTo>
                <a:lnTo>
                  <a:pt x="190599" y="283025"/>
                </a:lnTo>
                <a:lnTo>
                  <a:pt x="170101" y="295049"/>
                </a:lnTo>
                <a:lnTo>
                  <a:pt x="146835" y="302263"/>
                </a:lnTo>
                <a:lnTo>
                  <a:pt x="120801" y="304668"/>
                </a:lnTo>
                <a:close/>
              </a:path>
              <a:path w="241300" h="304800">
                <a:moveTo>
                  <a:pt x="211869" y="261003"/>
                </a:moveTo>
                <a:lnTo>
                  <a:pt x="120801" y="261003"/>
                </a:lnTo>
                <a:lnTo>
                  <a:pt x="136787" y="259431"/>
                </a:lnTo>
                <a:lnTo>
                  <a:pt x="150861" y="254713"/>
                </a:lnTo>
                <a:lnTo>
                  <a:pt x="181431" y="221715"/>
                </a:lnTo>
                <a:lnTo>
                  <a:pt x="190719" y="184463"/>
                </a:lnTo>
                <a:lnTo>
                  <a:pt x="191879" y="161341"/>
                </a:lnTo>
                <a:lnTo>
                  <a:pt x="191779" y="140977"/>
                </a:lnTo>
                <a:lnTo>
                  <a:pt x="187158" y="99956"/>
                </a:lnTo>
                <a:lnTo>
                  <a:pt x="162616" y="57957"/>
                </a:lnTo>
                <a:lnTo>
                  <a:pt x="120412" y="43859"/>
                </a:lnTo>
                <a:lnTo>
                  <a:pt x="211655" y="43859"/>
                </a:lnTo>
                <a:lnTo>
                  <a:pt x="221975" y="58630"/>
                </a:lnTo>
                <a:lnTo>
                  <a:pt x="232362" y="82677"/>
                </a:lnTo>
                <a:lnTo>
                  <a:pt x="238712" y="110126"/>
                </a:lnTo>
                <a:lnTo>
                  <a:pt x="241024" y="140977"/>
                </a:lnTo>
                <a:lnTo>
                  <a:pt x="241024" y="161341"/>
                </a:lnTo>
                <a:lnTo>
                  <a:pt x="238972" y="192828"/>
                </a:lnTo>
                <a:lnTo>
                  <a:pt x="232852" y="220742"/>
                </a:lnTo>
                <a:lnTo>
                  <a:pt x="222636" y="245211"/>
                </a:lnTo>
                <a:lnTo>
                  <a:pt x="211869" y="261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7149" y="4441824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39" h="297179">
                <a:moveTo>
                  <a:pt x="231044" y="296835"/>
                </a:moveTo>
                <a:lnTo>
                  <a:pt x="184048" y="296835"/>
                </a:lnTo>
                <a:lnTo>
                  <a:pt x="49534" y="90851"/>
                </a:lnTo>
                <a:lnTo>
                  <a:pt x="49534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4" y="0"/>
                </a:lnTo>
                <a:lnTo>
                  <a:pt x="181899" y="206669"/>
                </a:lnTo>
                <a:lnTo>
                  <a:pt x="181899" y="0"/>
                </a:lnTo>
                <a:lnTo>
                  <a:pt x="231044" y="0"/>
                </a:lnTo>
                <a:lnTo>
                  <a:pt x="231044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49711" y="4512900"/>
            <a:ext cx="57150" cy="228600"/>
          </a:xfrm>
          <a:custGeom>
            <a:avLst/>
            <a:gdLst/>
            <a:ahLst/>
            <a:cxnLst/>
            <a:rect l="l" t="t" r="r" b="b"/>
            <a:pathLst>
              <a:path w="57150" h="228600">
                <a:moveTo>
                  <a:pt x="37393" y="228109"/>
                </a:moveTo>
                <a:lnTo>
                  <a:pt x="19381" y="228109"/>
                </a:lnTo>
                <a:lnTo>
                  <a:pt x="12397" y="225433"/>
                </a:lnTo>
                <a:lnTo>
                  <a:pt x="7440" y="220081"/>
                </a:lnTo>
                <a:lnTo>
                  <a:pt x="2483" y="214664"/>
                </a:lnTo>
                <a:lnTo>
                  <a:pt x="0" y="208202"/>
                </a:lnTo>
                <a:lnTo>
                  <a:pt x="0" y="193061"/>
                </a:lnTo>
                <a:lnTo>
                  <a:pt x="2450" y="186534"/>
                </a:lnTo>
                <a:lnTo>
                  <a:pt x="12297" y="175634"/>
                </a:lnTo>
                <a:lnTo>
                  <a:pt x="19314" y="172893"/>
                </a:lnTo>
                <a:lnTo>
                  <a:pt x="37460" y="172893"/>
                </a:lnTo>
                <a:lnTo>
                  <a:pt x="44444" y="175634"/>
                </a:lnTo>
                <a:lnTo>
                  <a:pt x="49345" y="181117"/>
                </a:lnTo>
                <a:lnTo>
                  <a:pt x="54302" y="186534"/>
                </a:lnTo>
                <a:lnTo>
                  <a:pt x="56786" y="193061"/>
                </a:lnTo>
                <a:lnTo>
                  <a:pt x="56786" y="208202"/>
                </a:lnTo>
                <a:lnTo>
                  <a:pt x="54302" y="214664"/>
                </a:lnTo>
                <a:lnTo>
                  <a:pt x="49345" y="220081"/>
                </a:lnTo>
                <a:lnTo>
                  <a:pt x="44377" y="225433"/>
                </a:lnTo>
                <a:lnTo>
                  <a:pt x="37393" y="228109"/>
                </a:lnTo>
                <a:close/>
              </a:path>
              <a:path w="57150" h="228600">
                <a:moveTo>
                  <a:pt x="37593" y="55216"/>
                </a:moveTo>
                <a:lnTo>
                  <a:pt x="19582" y="55216"/>
                </a:lnTo>
                <a:lnTo>
                  <a:pt x="12598" y="52540"/>
                </a:lnTo>
                <a:lnTo>
                  <a:pt x="7630" y="47187"/>
                </a:lnTo>
                <a:lnTo>
                  <a:pt x="2673" y="41771"/>
                </a:lnTo>
                <a:lnTo>
                  <a:pt x="189" y="35309"/>
                </a:lnTo>
                <a:lnTo>
                  <a:pt x="189" y="20168"/>
                </a:lnTo>
                <a:lnTo>
                  <a:pt x="2639" y="13640"/>
                </a:lnTo>
                <a:lnTo>
                  <a:pt x="12497" y="2741"/>
                </a:lnTo>
                <a:lnTo>
                  <a:pt x="19515" y="0"/>
                </a:lnTo>
                <a:lnTo>
                  <a:pt x="37660" y="0"/>
                </a:lnTo>
                <a:lnTo>
                  <a:pt x="44644" y="2741"/>
                </a:lnTo>
                <a:lnTo>
                  <a:pt x="49534" y="8223"/>
                </a:lnTo>
                <a:lnTo>
                  <a:pt x="54491" y="13640"/>
                </a:lnTo>
                <a:lnTo>
                  <a:pt x="56975" y="20168"/>
                </a:lnTo>
                <a:lnTo>
                  <a:pt x="56975" y="35309"/>
                </a:lnTo>
                <a:lnTo>
                  <a:pt x="54491" y="41771"/>
                </a:lnTo>
                <a:lnTo>
                  <a:pt x="49534" y="47187"/>
                </a:lnTo>
                <a:lnTo>
                  <a:pt x="44578" y="52540"/>
                </a:lnTo>
                <a:lnTo>
                  <a:pt x="37593" y="55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0745">
              <a:lnSpc>
                <a:spcPct val="100000"/>
              </a:lnSpc>
              <a:spcBef>
                <a:spcPts val="105"/>
              </a:spcBef>
            </a:pPr>
            <a:r>
              <a:rPr dirty="0"/>
              <a:t>Impute</a:t>
            </a:r>
            <a:r>
              <a:rPr spc="-10" dirty="0"/>
              <a:t> </a:t>
            </a:r>
            <a:r>
              <a:rPr dirty="0"/>
              <a:t>remove</a:t>
            </a:r>
            <a:r>
              <a:rPr spc="-5" dirty="0"/>
              <a:t> </a:t>
            </a:r>
            <a:r>
              <a:rPr dirty="0"/>
              <a:t>missing</a:t>
            </a:r>
            <a:r>
              <a:rPr spc="10" dirty="0"/>
              <a:t> </a:t>
            </a:r>
            <a:r>
              <a:rPr dirty="0"/>
              <a:t>data</a:t>
            </a:r>
            <a:r>
              <a:rPr spc="-35" dirty="0"/>
              <a:t> </a:t>
            </a:r>
            <a:r>
              <a:rPr dirty="0"/>
              <a:t>points</a:t>
            </a:r>
            <a:r>
              <a:rPr spc="-55" dirty="0"/>
              <a:t> </a:t>
            </a:r>
            <a:r>
              <a:rPr spc="-50" dirty="0"/>
              <a:t>,</a:t>
            </a:r>
          </a:p>
          <a:p>
            <a:pPr marL="12700">
              <a:lnSpc>
                <a:spcPts val="2915"/>
              </a:lnSpc>
              <a:spcBef>
                <a:spcPts val="40"/>
              </a:spcBef>
            </a:pPr>
            <a:r>
              <a:rPr spc="-10" dirty="0"/>
              <a:t>especially</a:t>
            </a:r>
          </a:p>
          <a:p>
            <a:pPr marL="12700">
              <a:lnSpc>
                <a:spcPts val="2915"/>
              </a:lnSpc>
            </a:pPr>
            <a:r>
              <a:rPr dirty="0"/>
              <a:t>In</a:t>
            </a:r>
            <a:r>
              <a:rPr spc="-70" dirty="0"/>
              <a:t> </a:t>
            </a:r>
            <a:r>
              <a:rPr spc="-10" dirty="0"/>
              <a:t>salary</a:t>
            </a:r>
            <a:r>
              <a:rPr spc="-50" dirty="0"/>
              <a:t> </a:t>
            </a:r>
            <a:r>
              <a:rPr dirty="0"/>
              <a:t>or</a:t>
            </a:r>
            <a:r>
              <a:rPr spc="-70" dirty="0"/>
              <a:t> </a:t>
            </a:r>
            <a:r>
              <a:rPr dirty="0"/>
              <a:t>compensation</a:t>
            </a:r>
            <a:r>
              <a:rPr spc="-65" dirty="0"/>
              <a:t> </a:t>
            </a:r>
            <a:r>
              <a:rPr spc="-10" dirty="0"/>
              <a:t>records</a:t>
            </a:r>
          </a:p>
          <a:p>
            <a:pPr>
              <a:lnSpc>
                <a:spcPct val="100000"/>
              </a:lnSpc>
              <a:spcBef>
                <a:spcPts val="1070"/>
              </a:spcBef>
            </a:pPr>
            <a:endParaRPr spc="-10" dirty="0"/>
          </a:p>
          <a:p>
            <a:pPr marL="12700" marR="249554" indent="3107690">
              <a:lnSpc>
                <a:spcPct val="101400"/>
              </a:lnSpc>
            </a:pPr>
            <a:r>
              <a:rPr dirty="0"/>
              <a:t>Adjust</a:t>
            </a:r>
            <a:r>
              <a:rPr spc="-40" dirty="0"/>
              <a:t> </a:t>
            </a:r>
            <a:r>
              <a:rPr dirty="0"/>
              <a:t>for</a:t>
            </a:r>
            <a:r>
              <a:rPr spc="-65" dirty="0"/>
              <a:t> </a:t>
            </a:r>
            <a:r>
              <a:rPr spc="-10" dirty="0"/>
              <a:t>inconsistencies</a:t>
            </a:r>
            <a:r>
              <a:rPr spc="-65" dirty="0"/>
              <a:t> </a:t>
            </a:r>
            <a:r>
              <a:rPr dirty="0"/>
              <a:t>,</a:t>
            </a:r>
            <a:r>
              <a:rPr spc="20" dirty="0"/>
              <a:t> </a:t>
            </a:r>
            <a:r>
              <a:rPr dirty="0"/>
              <a:t>such</a:t>
            </a:r>
            <a:r>
              <a:rPr spc="-65" dirty="0"/>
              <a:t> </a:t>
            </a:r>
            <a:r>
              <a:rPr dirty="0"/>
              <a:t>as</a:t>
            </a:r>
            <a:r>
              <a:rPr spc="-60" dirty="0"/>
              <a:t> </a:t>
            </a:r>
            <a:r>
              <a:rPr spc="-10" dirty="0"/>
              <a:t>different </a:t>
            </a:r>
            <a:r>
              <a:rPr dirty="0"/>
              <a:t>units</a:t>
            </a:r>
            <a:r>
              <a:rPr spc="-8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currency</a:t>
            </a:r>
            <a:r>
              <a:rPr spc="-65" dirty="0"/>
              <a:t> </a:t>
            </a:r>
            <a:r>
              <a:rPr dirty="0"/>
              <a:t>or</a:t>
            </a:r>
            <a:r>
              <a:rPr spc="-80" dirty="0"/>
              <a:t> </a:t>
            </a:r>
            <a:r>
              <a:rPr spc="-10" dirty="0"/>
              <a:t>salary</a:t>
            </a:r>
            <a:r>
              <a:rPr spc="-60" dirty="0"/>
              <a:t> </a:t>
            </a:r>
            <a:r>
              <a:rPr dirty="0"/>
              <a:t>reports</a:t>
            </a:r>
            <a:r>
              <a:rPr spc="-75" dirty="0"/>
              <a:t> </a:t>
            </a:r>
            <a:r>
              <a:rPr spc="-10" dirty="0"/>
              <a:t>standards,</a:t>
            </a:r>
          </a:p>
          <a:p>
            <a:pPr>
              <a:lnSpc>
                <a:spcPct val="100000"/>
              </a:lnSpc>
              <a:spcBef>
                <a:spcPts val="1065"/>
              </a:spcBef>
            </a:pPr>
            <a:endParaRPr spc="-10" dirty="0"/>
          </a:p>
          <a:p>
            <a:pPr marL="12700" marR="5080" indent="3208020">
              <a:lnSpc>
                <a:spcPct val="101400"/>
              </a:lnSpc>
            </a:pPr>
            <a:r>
              <a:rPr dirty="0"/>
              <a:t>Identify</a:t>
            </a:r>
            <a:r>
              <a:rPr spc="-9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address</a:t>
            </a:r>
            <a:r>
              <a:rPr spc="-100" dirty="0"/>
              <a:t> </a:t>
            </a:r>
            <a:r>
              <a:rPr dirty="0"/>
              <a:t>outline</a:t>
            </a:r>
            <a:r>
              <a:rPr spc="-55" dirty="0"/>
              <a:t> </a:t>
            </a:r>
            <a:r>
              <a:rPr dirty="0"/>
              <a:t>that</a:t>
            </a:r>
            <a:r>
              <a:rPr spc="-80" dirty="0"/>
              <a:t> </a:t>
            </a:r>
            <a:r>
              <a:rPr dirty="0"/>
              <a:t>could</a:t>
            </a:r>
            <a:r>
              <a:rPr spc="-50" dirty="0"/>
              <a:t> </a:t>
            </a:r>
            <a:r>
              <a:rPr spc="-10" dirty="0"/>
              <a:t>distort </a:t>
            </a:r>
            <a:r>
              <a:rPr dirty="0"/>
              <a:t>the</a:t>
            </a:r>
            <a:r>
              <a:rPr spc="-35" dirty="0"/>
              <a:t> </a:t>
            </a:r>
            <a:r>
              <a:rPr spc="-10" dirty="0"/>
              <a:t>analysis</a:t>
            </a:r>
            <a:r>
              <a:rPr spc="-85" dirty="0"/>
              <a:t> </a:t>
            </a:r>
            <a:r>
              <a:rPr dirty="0"/>
              <a:t>,</a:t>
            </a:r>
            <a:r>
              <a:rPr spc="-5" dirty="0"/>
              <a:t> </a:t>
            </a:r>
            <a:r>
              <a:rPr dirty="0"/>
              <a:t>such</a:t>
            </a:r>
            <a:r>
              <a:rPr spc="-80" dirty="0"/>
              <a:t> </a:t>
            </a:r>
            <a:r>
              <a:rPr dirty="0"/>
              <a:t>as</a:t>
            </a:r>
            <a:r>
              <a:rPr spc="-80" dirty="0"/>
              <a:t> </a:t>
            </a:r>
            <a:r>
              <a:rPr spc="-20" dirty="0"/>
              <a:t>unusually</a:t>
            </a:r>
            <a:r>
              <a:rPr spc="-70" dirty="0"/>
              <a:t> </a:t>
            </a:r>
            <a:r>
              <a:rPr dirty="0"/>
              <a:t>high</a:t>
            </a:r>
            <a:r>
              <a:rPr spc="-80" dirty="0"/>
              <a:t> </a:t>
            </a:r>
            <a:r>
              <a:rPr dirty="0"/>
              <a:t>bonuses</a:t>
            </a:r>
            <a:r>
              <a:rPr spc="-80" dirty="0"/>
              <a:t> </a:t>
            </a:r>
            <a:r>
              <a:rPr dirty="0"/>
              <a:t>or</a:t>
            </a:r>
            <a:r>
              <a:rPr spc="-85" dirty="0"/>
              <a:t> </a:t>
            </a:r>
            <a:r>
              <a:rPr spc="-10" dirty="0"/>
              <a:t>entries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73013" y="1489430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03844" y="5173636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985" y="5674893"/>
            <a:ext cx="66833" cy="15594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717740" y="463537"/>
            <a:ext cx="899794" cy="406400"/>
          </a:xfrm>
          <a:custGeom>
            <a:avLst/>
            <a:gdLst/>
            <a:ahLst/>
            <a:cxnLst/>
            <a:rect l="l" t="t" r="r" b="b"/>
            <a:pathLst>
              <a:path w="899794" h="406400">
                <a:moveTo>
                  <a:pt x="291617" y="388086"/>
                </a:moveTo>
                <a:lnTo>
                  <a:pt x="213588" y="246976"/>
                </a:lnTo>
                <a:lnTo>
                  <a:pt x="205727" y="232740"/>
                </a:lnTo>
                <a:lnTo>
                  <a:pt x="219125" y="226339"/>
                </a:lnTo>
                <a:lnTo>
                  <a:pt x="231635" y="217703"/>
                </a:lnTo>
                <a:lnTo>
                  <a:pt x="263042" y="178828"/>
                </a:lnTo>
                <a:lnTo>
                  <a:pt x="274650" y="127139"/>
                </a:lnTo>
                <a:lnTo>
                  <a:pt x="272326" y="99263"/>
                </a:lnTo>
                <a:lnTo>
                  <a:pt x="258330" y="62141"/>
                </a:lnTo>
                <a:lnTo>
                  <a:pt x="217182" y="22847"/>
                </a:lnTo>
                <a:lnTo>
                  <a:pt x="208851" y="19469"/>
                </a:lnTo>
                <a:lnTo>
                  <a:pt x="208851" y="127139"/>
                </a:lnTo>
                <a:lnTo>
                  <a:pt x="207721" y="139776"/>
                </a:lnTo>
                <a:lnTo>
                  <a:pt x="180314" y="179971"/>
                </a:lnTo>
                <a:lnTo>
                  <a:pt x="135242" y="190322"/>
                </a:lnTo>
                <a:lnTo>
                  <a:pt x="66052" y="190322"/>
                </a:lnTo>
                <a:lnTo>
                  <a:pt x="66052" y="62141"/>
                </a:lnTo>
                <a:lnTo>
                  <a:pt x="133667" y="62141"/>
                </a:lnTo>
                <a:lnTo>
                  <a:pt x="181254" y="72123"/>
                </a:lnTo>
                <a:lnTo>
                  <a:pt x="207759" y="113080"/>
                </a:lnTo>
                <a:lnTo>
                  <a:pt x="208851" y="127139"/>
                </a:lnTo>
                <a:lnTo>
                  <a:pt x="208851" y="19469"/>
                </a:lnTo>
                <a:lnTo>
                  <a:pt x="193065" y="13055"/>
                </a:lnTo>
                <a:lnTo>
                  <a:pt x="165227" y="7175"/>
                </a:lnTo>
                <a:lnTo>
                  <a:pt x="133667" y="5219"/>
                </a:lnTo>
                <a:lnTo>
                  <a:pt x="0" y="5219"/>
                </a:lnTo>
                <a:lnTo>
                  <a:pt x="0" y="401002"/>
                </a:lnTo>
                <a:lnTo>
                  <a:pt x="66052" y="401002"/>
                </a:lnTo>
                <a:lnTo>
                  <a:pt x="66052" y="246976"/>
                </a:lnTo>
                <a:lnTo>
                  <a:pt x="142811" y="246976"/>
                </a:lnTo>
                <a:lnTo>
                  <a:pt x="225310" y="401002"/>
                </a:lnTo>
                <a:lnTo>
                  <a:pt x="291617" y="401002"/>
                </a:lnTo>
                <a:lnTo>
                  <a:pt x="291617" y="388086"/>
                </a:lnTo>
                <a:close/>
              </a:path>
              <a:path w="899794" h="406400">
                <a:moveTo>
                  <a:pt x="591324" y="344538"/>
                </a:moveTo>
                <a:lnTo>
                  <a:pt x="400215" y="344538"/>
                </a:lnTo>
                <a:lnTo>
                  <a:pt x="400215" y="225158"/>
                </a:lnTo>
                <a:lnTo>
                  <a:pt x="564692" y="225158"/>
                </a:lnTo>
                <a:lnTo>
                  <a:pt x="564692" y="169278"/>
                </a:lnTo>
                <a:lnTo>
                  <a:pt x="400215" y="169278"/>
                </a:lnTo>
                <a:lnTo>
                  <a:pt x="400215" y="62598"/>
                </a:lnTo>
                <a:lnTo>
                  <a:pt x="588708" y="62598"/>
                </a:lnTo>
                <a:lnTo>
                  <a:pt x="588708" y="5448"/>
                </a:lnTo>
                <a:lnTo>
                  <a:pt x="334175" y="5448"/>
                </a:lnTo>
                <a:lnTo>
                  <a:pt x="334175" y="62598"/>
                </a:lnTo>
                <a:lnTo>
                  <a:pt x="334175" y="169278"/>
                </a:lnTo>
                <a:lnTo>
                  <a:pt x="334175" y="225158"/>
                </a:lnTo>
                <a:lnTo>
                  <a:pt x="334175" y="344538"/>
                </a:lnTo>
                <a:lnTo>
                  <a:pt x="334175" y="400418"/>
                </a:lnTo>
                <a:lnTo>
                  <a:pt x="591324" y="400418"/>
                </a:lnTo>
                <a:lnTo>
                  <a:pt x="591324" y="344538"/>
                </a:lnTo>
                <a:close/>
              </a:path>
              <a:path w="899794" h="406400">
                <a:moveTo>
                  <a:pt x="899363" y="296570"/>
                </a:moveTo>
                <a:lnTo>
                  <a:pt x="891311" y="253403"/>
                </a:lnTo>
                <a:lnTo>
                  <a:pt x="867130" y="219697"/>
                </a:lnTo>
                <a:lnTo>
                  <a:pt x="825969" y="193090"/>
                </a:lnTo>
                <a:lnTo>
                  <a:pt x="767003" y="171526"/>
                </a:lnTo>
                <a:lnTo>
                  <a:pt x="746264" y="165100"/>
                </a:lnTo>
                <a:lnTo>
                  <a:pt x="728827" y="158508"/>
                </a:lnTo>
                <a:lnTo>
                  <a:pt x="695833" y="137299"/>
                </a:lnTo>
                <a:lnTo>
                  <a:pt x="685546" y="110693"/>
                </a:lnTo>
                <a:lnTo>
                  <a:pt x="686600" y="99682"/>
                </a:lnTo>
                <a:lnTo>
                  <a:pt x="712139" y="65582"/>
                </a:lnTo>
                <a:lnTo>
                  <a:pt x="756564" y="56908"/>
                </a:lnTo>
                <a:lnTo>
                  <a:pt x="774890" y="58077"/>
                </a:lnTo>
                <a:lnTo>
                  <a:pt x="814133" y="75577"/>
                </a:lnTo>
                <a:lnTo>
                  <a:pt x="831380" y="113449"/>
                </a:lnTo>
                <a:lnTo>
                  <a:pt x="832535" y="130530"/>
                </a:lnTo>
                <a:lnTo>
                  <a:pt x="898321" y="130530"/>
                </a:lnTo>
                <a:lnTo>
                  <a:pt x="889025" y="79565"/>
                </a:lnTo>
                <a:lnTo>
                  <a:pt x="861123" y="37592"/>
                </a:lnTo>
                <a:lnTo>
                  <a:pt x="816444" y="9398"/>
                </a:lnTo>
                <a:lnTo>
                  <a:pt x="756564" y="0"/>
                </a:lnTo>
                <a:lnTo>
                  <a:pt x="727354" y="1981"/>
                </a:lnTo>
                <a:lnTo>
                  <a:pt x="677748" y="17767"/>
                </a:lnTo>
                <a:lnTo>
                  <a:pt x="640791" y="48412"/>
                </a:lnTo>
                <a:lnTo>
                  <a:pt x="621868" y="88226"/>
                </a:lnTo>
                <a:lnTo>
                  <a:pt x="619506" y="111213"/>
                </a:lnTo>
                <a:lnTo>
                  <a:pt x="621677" y="133769"/>
                </a:lnTo>
                <a:lnTo>
                  <a:pt x="639102" y="171297"/>
                </a:lnTo>
                <a:lnTo>
                  <a:pt x="673125" y="199250"/>
                </a:lnTo>
                <a:lnTo>
                  <a:pt x="718680" y="221170"/>
                </a:lnTo>
                <a:lnTo>
                  <a:pt x="771055" y="238264"/>
                </a:lnTo>
                <a:lnTo>
                  <a:pt x="791578" y="246062"/>
                </a:lnTo>
                <a:lnTo>
                  <a:pt x="824242" y="268147"/>
                </a:lnTo>
                <a:lnTo>
                  <a:pt x="833056" y="297103"/>
                </a:lnTo>
                <a:lnTo>
                  <a:pt x="831888" y="308394"/>
                </a:lnTo>
                <a:lnTo>
                  <a:pt x="803922" y="341490"/>
                </a:lnTo>
                <a:lnTo>
                  <a:pt x="758913" y="349567"/>
                </a:lnTo>
                <a:lnTo>
                  <a:pt x="742289" y="348576"/>
                </a:lnTo>
                <a:lnTo>
                  <a:pt x="698868" y="333641"/>
                </a:lnTo>
                <a:lnTo>
                  <a:pt x="674878" y="294728"/>
                </a:lnTo>
                <a:lnTo>
                  <a:pt x="673277" y="275170"/>
                </a:lnTo>
                <a:lnTo>
                  <a:pt x="607491" y="275170"/>
                </a:lnTo>
                <a:lnTo>
                  <a:pt x="613206" y="318477"/>
                </a:lnTo>
                <a:lnTo>
                  <a:pt x="642493" y="364172"/>
                </a:lnTo>
                <a:lnTo>
                  <a:pt x="687768" y="392518"/>
                </a:lnTo>
                <a:lnTo>
                  <a:pt x="740803" y="405371"/>
                </a:lnTo>
                <a:lnTo>
                  <a:pt x="758913" y="406222"/>
                </a:lnTo>
                <a:lnTo>
                  <a:pt x="788758" y="404368"/>
                </a:lnTo>
                <a:lnTo>
                  <a:pt x="839533" y="389559"/>
                </a:lnTo>
                <a:lnTo>
                  <a:pt x="877481" y="360476"/>
                </a:lnTo>
                <a:lnTo>
                  <a:pt x="896937" y="320471"/>
                </a:lnTo>
                <a:lnTo>
                  <a:pt x="899363" y="2965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65343" y="468754"/>
            <a:ext cx="290830" cy="401320"/>
          </a:xfrm>
          <a:custGeom>
            <a:avLst/>
            <a:gdLst/>
            <a:ahLst/>
            <a:cxnLst/>
            <a:rect l="l" t="t" r="r" b="b"/>
            <a:pathLst>
              <a:path w="290830" h="401319">
                <a:moveTo>
                  <a:pt x="145148" y="401002"/>
                </a:moveTo>
                <a:lnTo>
                  <a:pt x="88892" y="392517"/>
                </a:lnTo>
                <a:lnTo>
                  <a:pt x="42031" y="367063"/>
                </a:lnTo>
                <a:lnTo>
                  <a:pt x="10507" y="324508"/>
                </a:lnTo>
                <a:lnTo>
                  <a:pt x="0" y="264984"/>
                </a:lnTo>
                <a:lnTo>
                  <a:pt x="0" y="0"/>
                </a:lnTo>
                <a:lnTo>
                  <a:pt x="65528" y="0"/>
                </a:lnTo>
                <a:lnTo>
                  <a:pt x="65528" y="264984"/>
                </a:lnTo>
                <a:lnTo>
                  <a:pt x="66882" y="284173"/>
                </a:lnTo>
                <a:lnTo>
                  <a:pt x="87196" y="325291"/>
                </a:lnTo>
                <a:lnTo>
                  <a:pt x="127967" y="343158"/>
                </a:lnTo>
                <a:lnTo>
                  <a:pt x="145148" y="344349"/>
                </a:lnTo>
                <a:lnTo>
                  <a:pt x="162546" y="343158"/>
                </a:lnTo>
                <a:lnTo>
                  <a:pt x="203371" y="325291"/>
                </a:lnTo>
                <a:lnTo>
                  <a:pt x="223683" y="284173"/>
                </a:lnTo>
                <a:lnTo>
                  <a:pt x="225036" y="264984"/>
                </a:lnTo>
                <a:lnTo>
                  <a:pt x="225036" y="0"/>
                </a:lnTo>
                <a:lnTo>
                  <a:pt x="290834" y="0"/>
                </a:lnTo>
                <a:lnTo>
                  <a:pt x="290834" y="264984"/>
                </a:lnTo>
                <a:lnTo>
                  <a:pt x="288092" y="296867"/>
                </a:lnTo>
                <a:lnTo>
                  <a:pt x="266159" y="347906"/>
                </a:lnTo>
                <a:lnTo>
                  <a:pt x="224208" y="381911"/>
                </a:lnTo>
                <a:lnTo>
                  <a:pt x="173297" y="398881"/>
                </a:lnTo>
                <a:lnTo>
                  <a:pt x="145148" y="40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14880" y="468985"/>
            <a:ext cx="523240" cy="394970"/>
          </a:xfrm>
          <a:custGeom>
            <a:avLst/>
            <a:gdLst/>
            <a:ahLst/>
            <a:cxnLst/>
            <a:rect l="l" t="t" r="r" b="b"/>
            <a:pathLst>
              <a:path w="523239" h="394969">
                <a:moveTo>
                  <a:pt x="246176" y="339090"/>
                </a:moveTo>
                <a:lnTo>
                  <a:pt x="66052" y="339090"/>
                </a:lnTo>
                <a:lnTo>
                  <a:pt x="66052" y="0"/>
                </a:lnTo>
                <a:lnTo>
                  <a:pt x="0" y="0"/>
                </a:lnTo>
                <a:lnTo>
                  <a:pt x="0" y="339090"/>
                </a:lnTo>
                <a:lnTo>
                  <a:pt x="0" y="394970"/>
                </a:lnTo>
                <a:lnTo>
                  <a:pt x="246176" y="394970"/>
                </a:lnTo>
                <a:lnTo>
                  <a:pt x="246176" y="339090"/>
                </a:lnTo>
                <a:close/>
              </a:path>
              <a:path w="523239" h="394969">
                <a:moveTo>
                  <a:pt x="522795" y="0"/>
                </a:moveTo>
                <a:lnTo>
                  <a:pt x="213423" y="0"/>
                </a:lnTo>
                <a:lnTo>
                  <a:pt x="213423" y="57150"/>
                </a:lnTo>
                <a:lnTo>
                  <a:pt x="335343" y="57150"/>
                </a:lnTo>
                <a:lnTo>
                  <a:pt x="335343" y="394970"/>
                </a:lnTo>
                <a:lnTo>
                  <a:pt x="400621" y="394970"/>
                </a:lnTo>
                <a:lnTo>
                  <a:pt x="400621" y="57150"/>
                </a:lnTo>
                <a:lnTo>
                  <a:pt x="522795" y="57150"/>
                </a:lnTo>
                <a:lnTo>
                  <a:pt x="5227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8213" y="463270"/>
            <a:ext cx="292100" cy="406400"/>
          </a:xfrm>
          <a:custGeom>
            <a:avLst/>
            <a:gdLst/>
            <a:ahLst/>
            <a:cxnLst/>
            <a:rect l="l" t="t" r="r" b="b"/>
            <a:pathLst>
              <a:path w="292100" h="406400">
                <a:moveTo>
                  <a:pt x="151420" y="406226"/>
                </a:moveTo>
                <a:lnTo>
                  <a:pt x="97746" y="398515"/>
                </a:lnTo>
                <a:lnTo>
                  <a:pt x="48624" y="375353"/>
                </a:lnTo>
                <a:lnTo>
                  <a:pt x="12849" y="336183"/>
                </a:lnTo>
                <a:lnTo>
                  <a:pt x="1427" y="298132"/>
                </a:lnTo>
                <a:lnTo>
                  <a:pt x="0" y="275166"/>
                </a:lnTo>
                <a:lnTo>
                  <a:pt x="65789" y="275166"/>
                </a:lnTo>
                <a:lnTo>
                  <a:pt x="67388" y="294730"/>
                </a:lnTo>
                <a:lnTo>
                  <a:pt x="72185" y="310998"/>
                </a:lnTo>
                <a:lnTo>
                  <a:pt x="104770" y="340613"/>
                </a:lnTo>
                <a:lnTo>
                  <a:pt x="151420" y="349571"/>
                </a:lnTo>
                <a:lnTo>
                  <a:pt x="168691" y="348674"/>
                </a:lnTo>
                <a:lnTo>
                  <a:pt x="206897" y="335213"/>
                </a:lnTo>
                <a:lnTo>
                  <a:pt x="225563" y="297097"/>
                </a:lnTo>
                <a:lnTo>
                  <a:pt x="224584" y="286352"/>
                </a:lnTo>
                <a:lnTo>
                  <a:pt x="199530" y="253531"/>
                </a:lnTo>
                <a:lnTo>
                  <a:pt x="163568" y="238258"/>
                </a:lnTo>
                <a:lnTo>
                  <a:pt x="137975" y="230133"/>
                </a:lnTo>
                <a:lnTo>
                  <a:pt x="111183" y="221175"/>
                </a:lnTo>
                <a:lnTo>
                  <a:pt x="65626" y="199245"/>
                </a:lnTo>
                <a:lnTo>
                  <a:pt x="31613" y="171302"/>
                </a:lnTo>
                <a:lnTo>
                  <a:pt x="14187" y="133773"/>
                </a:lnTo>
                <a:lnTo>
                  <a:pt x="12009" y="111215"/>
                </a:lnTo>
                <a:lnTo>
                  <a:pt x="14375" y="88225"/>
                </a:lnTo>
                <a:lnTo>
                  <a:pt x="33302" y="48412"/>
                </a:lnTo>
                <a:lnTo>
                  <a:pt x="70260" y="17768"/>
                </a:lnTo>
                <a:lnTo>
                  <a:pt x="119863" y="1974"/>
                </a:lnTo>
                <a:lnTo>
                  <a:pt x="149071" y="0"/>
                </a:lnTo>
                <a:lnTo>
                  <a:pt x="180912" y="2349"/>
                </a:lnTo>
                <a:lnTo>
                  <a:pt x="233191" y="21146"/>
                </a:lnTo>
                <a:lnTo>
                  <a:pt x="269904" y="57451"/>
                </a:lnTo>
                <a:lnTo>
                  <a:pt x="288505" y="103921"/>
                </a:lnTo>
                <a:lnTo>
                  <a:pt x="290830" y="130535"/>
                </a:lnTo>
                <a:lnTo>
                  <a:pt x="225042" y="130535"/>
                </a:lnTo>
                <a:lnTo>
                  <a:pt x="223891" y="113443"/>
                </a:lnTo>
                <a:lnTo>
                  <a:pt x="220440" y="98586"/>
                </a:lnTo>
                <a:lnTo>
                  <a:pt x="196185" y="67413"/>
                </a:lnTo>
                <a:lnTo>
                  <a:pt x="149071" y="56913"/>
                </a:lnTo>
                <a:lnTo>
                  <a:pt x="131734" y="57876"/>
                </a:lnTo>
                <a:lnTo>
                  <a:pt x="94898" y="72316"/>
                </a:lnTo>
                <a:lnTo>
                  <a:pt x="78059" y="110693"/>
                </a:lnTo>
                <a:lnTo>
                  <a:pt x="79201" y="120263"/>
                </a:lnTo>
                <a:lnTo>
                  <a:pt x="107185" y="151722"/>
                </a:lnTo>
                <a:lnTo>
                  <a:pt x="159513" y="171522"/>
                </a:lnTo>
                <a:lnTo>
                  <a:pt x="191224" y="181679"/>
                </a:lnTo>
                <a:lnTo>
                  <a:pt x="241284" y="205763"/>
                </a:lnTo>
                <a:lnTo>
                  <a:pt x="273739" y="235362"/>
                </a:lnTo>
                <a:lnTo>
                  <a:pt x="289860" y="273804"/>
                </a:lnTo>
                <a:lnTo>
                  <a:pt x="291875" y="296574"/>
                </a:lnTo>
                <a:lnTo>
                  <a:pt x="289444" y="320470"/>
                </a:lnTo>
                <a:lnTo>
                  <a:pt x="269994" y="360481"/>
                </a:lnTo>
                <a:lnTo>
                  <a:pt x="232041" y="389558"/>
                </a:lnTo>
                <a:lnTo>
                  <a:pt x="181263" y="404374"/>
                </a:lnTo>
                <a:lnTo>
                  <a:pt x="151420" y="406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11781" y="5662319"/>
            <a:ext cx="162560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spc="-25" dirty="0">
                <a:solidFill>
                  <a:srgbClr val="2D936A"/>
                </a:solidFill>
                <a:latin typeface="Roboto"/>
                <a:cs typeface="Roboto"/>
              </a:rPr>
              <a:t>13</a:t>
            </a:r>
            <a:endParaRPr sz="950">
              <a:latin typeface="Roboto"/>
              <a:cs typeface="Roboto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56135" y="1328807"/>
          <a:ext cx="8157843" cy="3832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610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559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4F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4F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4F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4F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4F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4F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4F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4F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4F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4F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4F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4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dirty="0">
                          <a:latin typeface="Roboto"/>
                          <a:cs typeface="Roboto"/>
                        </a:rPr>
                        <a:t>Count</a:t>
                      </a:r>
                      <a:r>
                        <a:rPr sz="950" spc="4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950" dirty="0">
                          <a:latin typeface="Roboto"/>
                          <a:cs typeface="Roboto"/>
                        </a:rPr>
                        <a:t>of</a:t>
                      </a:r>
                      <a:r>
                        <a:rPr sz="950" spc="2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950" spc="-10" dirty="0">
                          <a:latin typeface="Roboto"/>
                          <a:cs typeface="Roboto"/>
                        </a:rPr>
                        <a:t>DepartmentType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dirty="0">
                          <a:latin typeface="Roboto"/>
                          <a:cs typeface="Roboto"/>
                        </a:rPr>
                        <a:t>Column</a:t>
                      </a:r>
                      <a:r>
                        <a:rPr sz="950" spc="7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950" spc="-10" dirty="0">
                          <a:latin typeface="Roboto"/>
                          <a:cs typeface="Roboto"/>
                        </a:rPr>
                        <a:t>Labels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dirty="0">
                          <a:latin typeface="Roboto"/>
                          <a:cs typeface="Roboto"/>
                        </a:rPr>
                        <a:t>Row</a:t>
                      </a:r>
                      <a:r>
                        <a:rPr sz="950" spc="1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950" spc="-10" dirty="0">
                          <a:latin typeface="Roboto"/>
                          <a:cs typeface="Roboto"/>
                        </a:rPr>
                        <a:t>Labels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10" dirty="0">
                          <a:latin typeface="Roboto"/>
                          <a:cs typeface="Roboto"/>
                        </a:rPr>
                        <a:t>10300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10" dirty="0">
                          <a:latin typeface="Roboto"/>
                          <a:cs typeface="Roboto"/>
                        </a:rPr>
                        <a:t>12360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10" dirty="0">
                          <a:latin typeface="Roboto"/>
                          <a:cs typeface="Roboto"/>
                        </a:rPr>
                        <a:t>13390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10" dirty="0">
                          <a:latin typeface="Roboto"/>
                          <a:cs typeface="Roboto"/>
                        </a:rPr>
                        <a:t>15450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10" dirty="0">
                          <a:latin typeface="Roboto"/>
                          <a:cs typeface="Roboto"/>
                        </a:rPr>
                        <a:t>18540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10" dirty="0">
                          <a:latin typeface="Roboto"/>
                          <a:cs typeface="Roboto"/>
                        </a:rPr>
                        <a:t>20600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10" dirty="0">
                          <a:latin typeface="Roboto"/>
                          <a:cs typeface="Roboto"/>
                        </a:rPr>
                        <a:t>30900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10" dirty="0">
                          <a:latin typeface="Roboto"/>
                          <a:cs typeface="Roboto"/>
                        </a:rPr>
                        <a:t>35020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10" dirty="0">
                          <a:latin typeface="Roboto"/>
                          <a:cs typeface="Roboto"/>
                        </a:rPr>
                        <a:t>41200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10" dirty="0">
                          <a:latin typeface="Roboto"/>
                          <a:cs typeface="Roboto"/>
                        </a:rPr>
                        <a:t>51500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dirty="0">
                          <a:latin typeface="Roboto"/>
                          <a:cs typeface="Roboto"/>
                        </a:rPr>
                        <a:t>Grand</a:t>
                      </a:r>
                      <a:r>
                        <a:rPr sz="950" spc="8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950" spc="-10" dirty="0">
                          <a:latin typeface="Roboto"/>
                          <a:cs typeface="Roboto"/>
                        </a:rPr>
                        <a:t>Total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BPC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43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41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3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26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35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150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0" dirty="0">
                          <a:latin typeface="Roboto"/>
                          <a:cs typeface="Roboto"/>
                        </a:rPr>
                        <a:t>CCDR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41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33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8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28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3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2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145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EW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42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40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29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2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3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154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MSC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37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50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7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25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2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2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157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NEL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48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33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7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154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PL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44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29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8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28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143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PYZ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51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5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33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3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157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SVG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56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39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6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26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35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167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TNS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40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39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10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32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23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150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WBL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38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42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6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33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2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3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156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dirty="0">
                          <a:latin typeface="Roboto"/>
                          <a:cs typeface="Roboto"/>
                        </a:rPr>
                        <a:t>Grand</a:t>
                      </a:r>
                      <a:r>
                        <a:rPr sz="950" spc="8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950" spc="-10" dirty="0">
                          <a:latin typeface="Roboto"/>
                          <a:cs typeface="Roboto"/>
                        </a:rPr>
                        <a:t>Total</a:t>
                      </a:r>
                      <a:endParaRPr sz="950" dirty="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440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380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64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284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325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14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23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0" dirty="0">
                          <a:latin typeface="Roboto"/>
                          <a:cs typeface="Roboto"/>
                        </a:rPr>
                        <a:t>1533</a:t>
                      </a:r>
                      <a:endParaRPr sz="950" dirty="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678129" y="1462163"/>
            <a:ext cx="669925" cy="97155"/>
          </a:xfrm>
          <a:custGeom>
            <a:avLst/>
            <a:gdLst/>
            <a:ahLst/>
            <a:cxnLst/>
            <a:rect l="l" t="t" r="r" b="b"/>
            <a:pathLst>
              <a:path w="669925" h="97155">
                <a:moveTo>
                  <a:pt x="71056" y="33858"/>
                </a:moveTo>
                <a:lnTo>
                  <a:pt x="69672" y="24345"/>
                </a:lnTo>
                <a:lnTo>
                  <a:pt x="66243" y="16929"/>
                </a:lnTo>
                <a:lnTo>
                  <a:pt x="55270" y="6261"/>
                </a:lnTo>
                <a:lnTo>
                  <a:pt x="47307" y="3581"/>
                </a:lnTo>
                <a:lnTo>
                  <a:pt x="36855" y="3581"/>
                </a:lnTo>
                <a:lnTo>
                  <a:pt x="2400" y="28765"/>
                </a:lnTo>
                <a:lnTo>
                  <a:pt x="0" y="46723"/>
                </a:lnTo>
                <a:lnTo>
                  <a:pt x="0" y="53479"/>
                </a:lnTo>
                <a:lnTo>
                  <a:pt x="16484" y="90233"/>
                </a:lnTo>
                <a:lnTo>
                  <a:pt x="38176" y="96685"/>
                </a:lnTo>
                <a:lnTo>
                  <a:pt x="48260" y="96685"/>
                </a:lnTo>
                <a:lnTo>
                  <a:pt x="70777" y="48514"/>
                </a:lnTo>
                <a:lnTo>
                  <a:pt x="55702" y="61442"/>
                </a:lnTo>
                <a:lnTo>
                  <a:pt x="55702" y="78460"/>
                </a:lnTo>
                <a:lnTo>
                  <a:pt x="54991" y="79273"/>
                </a:lnTo>
                <a:lnTo>
                  <a:pt x="53365" y="80352"/>
                </a:lnTo>
                <a:lnTo>
                  <a:pt x="48310" y="83032"/>
                </a:lnTo>
                <a:lnTo>
                  <a:pt x="44119" y="83693"/>
                </a:lnTo>
                <a:lnTo>
                  <a:pt x="31356" y="83693"/>
                </a:lnTo>
                <a:lnTo>
                  <a:pt x="25793" y="81076"/>
                </a:lnTo>
                <a:lnTo>
                  <a:pt x="17310" y="70561"/>
                </a:lnTo>
                <a:lnTo>
                  <a:pt x="15201" y="63119"/>
                </a:lnTo>
                <a:lnTo>
                  <a:pt x="15240" y="36969"/>
                </a:lnTo>
                <a:lnTo>
                  <a:pt x="17018" y="29692"/>
                </a:lnTo>
                <a:lnTo>
                  <a:pt x="24041" y="19240"/>
                </a:lnTo>
                <a:lnTo>
                  <a:pt x="29476" y="16624"/>
                </a:lnTo>
                <a:lnTo>
                  <a:pt x="43002" y="16624"/>
                </a:lnTo>
                <a:lnTo>
                  <a:pt x="47485" y="18161"/>
                </a:lnTo>
                <a:lnTo>
                  <a:pt x="53149" y="24307"/>
                </a:lnTo>
                <a:lnTo>
                  <a:pt x="55016" y="28511"/>
                </a:lnTo>
                <a:lnTo>
                  <a:pt x="55918" y="33858"/>
                </a:lnTo>
                <a:lnTo>
                  <a:pt x="71056" y="33858"/>
                </a:lnTo>
                <a:close/>
              </a:path>
              <a:path w="669925" h="97155">
                <a:moveTo>
                  <a:pt x="145897" y="50038"/>
                </a:moveTo>
                <a:lnTo>
                  <a:pt x="143624" y="42100"/>
                </a:lnTo>
                <a:lnTo>
                  <a:pt x="141185" y="38646"/>
                </a:lnTo>
                <a:lnTo>
                  <a:pt x="134543" y="29197"/>
                </a:lnTo>
                <a:lnTo>
                  <a:pt x="131229" y="27711"/>
                </a:lnTo>
                <a:lnTo>
                  <a:pt x="131229" y="54533"/>
                </a:lnTo>
                <a:lnTo>
                  <a:pt x="102692" y="53606"/>
                </a:lnTo>
                <a:lnTo>
                  <a:pt x="103238" y="49352"/>
                </a:lnTo>
                <a:lnTo>
                  <a:pt x="104863" y="45808"/>
                </a:lnTo>
                <a:lnTo>
                  <a:pt x="110299" y="40081"/>
                </a:lnTo>
                <a:lnTo>
                  <a:pt x="113601" y="38646"/>
                </a:lnTo>
                <a:lnTo>
                  <a:pt x="122466" y="38646"/>
                </a:lnTo>
                <a:lnTo>
                  <a:pt x="125933" y="40309"/>
                </a:lnTo>
                <a:lnTo>
                  <a:pt x="129857" y="46977"/>
                </a:lnTo>
                <a:lnTo>
                  <a:pt x="130975" y="50634"/>
                </a:lnTo>
                <a:lnTo>
                  <a:pt x="131229" y="54533"/>
                </a:lnTo>
                <a:lnTo>
                  <a:pt x="131229" y="27711"/>
                </a:lnTo>
                <a:lnTo>
                  <a:pt x="127342" y="25958"/>
                </a:lnTo>
                <a:lnTo>
                  <a:pt x="112268" y="25958"/>
                </a:lnTo>
                <a:lnTo>
                  <a:pt x="87376" y="73190"/>
                </a:lnTo>
                <a:lnTo>
                  <a:pt x="90246" y="81102"/>
                </a:lnTo>
                <a:lnTo>
                  <a:pt x="101739" y="93573"/>
                </a:lnTo>
                <a:lnTo>
                  <a:pt x="109372" y="96685"/>
                </a:lnTo>
                <a:lnTo>
                  <a:pt x="125653" y="96685"/>
                </a:lnTo>
                <a:lnTo>
                  <a:pt x="145656" y="81991"/>
                </a:lnTo>
                <a:lnTo>
                  <a:pt x="136232" y="74510"/>
                </a:lnTo>
                <a:lnTo>
                  <a:pt x="133604" y="77965"/>
                </a:lnTo>
                <a:lnTo>
                  <a:pt x="131051" y="80416"/>
                </a:lnTo>
                <a:lnTo>
                  <a:pt x="126123" y="83324"/>
                </a:lnTo>
                <a:lnTo>
                  <a:pt x="123101" y="84061"/>
                </a:lnTo>
                <a:lnTo>
                  <a:pt x="114185" y="84061"/>
                </a:lnTo>
                <a:lnTo>
                  <a:pt x="109982" y="82156"/>
                </a:lnTo>
                <a:lnTo>
                  <a:pt x="103847" y="74587"/>
                </a:lnTo>
                <a:lnTo>
                  <a:pt x="102260" y="70535"/>
                </a:lnTo>
                <a:lnTo>
                  <a:pt x="102158" y="66230"/>
                </a:lnTo>
                <a:lnTo>
                  <a:pt x="145897" y="66230"/>
                </a:lnTo>
                <a:lnTo>
                  <a:pt x="145897" y="54622"/>
                </a:lnTo>
                <a:lnTo>
                  <a:pt x="145897" y="50038"/>
                </a:lnTo>
                <a:close/>
              </a:path>
              <a:path w="669925" h="97155">
                <a:moveTo>
                  <a:pt x="211594" y="95478"/>
                </a:moveTo>
                <a:lnTo>
                  <a:pt x="211543" y="42075"/>
                </a:lnTo>
                <a:lnTo>
                  <a:pt x="209486" y="35687"/>
                </a:lnTo>
                <a:lnTo>
                  <a:pt x="201307" y="27901"/>
                </a:lnTo>
                <a:lnTo>
                  <a:pt x="195859" y="25958"/>
                </a:lnTo>
                <a:lnTo>
                  <a:pt x="180479" y="25958"/>
                </a:lnTo>
                <a:lnTo>
                  <a:pt x="174561" y="28028"/>
                </a:lnTo>
                <a:lnTo>
                  <a:pt x="171297" y="32156"/>
                </a:lnTo>
                <a:lnTo>
                  <a:pt x="171056" y="27152"/>
                </a:lnTo>
                <a:lnTo>
                  <a:pt x="157086" y="27152"/>
                </a:lnTo>
                <a:lnTo>
                  <a:pt x="157086" y="95478"/>
                </a:lnTo>
                <a:lnTo>
                  <a:pt x="171742" y="95478"/>
                </a:lnTo>
                <a:lnTo>
                  <a:pt x="171742" y="47853"/>
                </a:lnTo>
                <a:lnTo>
                  <a:pt x="173037" y="45300"/>
                </a:lnTo>
                <a:lnTo>
                  <a:pt x="174904" y="43167"/>
                </a:lnTo>
                <a:lnTo>
                  <a:pt x="179768" y="39738"/>
                </a:lnTo>
                <a:lnTo>
                  <a:pt x="182575" y="38887"/>
                </a:lnTo>
                <a:lnTo>
                  <a:pt x="185750" y="38887"/>
                </a:lnTo>
                <a:lnTo>
                  <a:pt x="189458" y="38887"/>
                </a:lnTo>
                <a:lnTo>
                  <a:pt x="192239" y="39789"/>
                </a:lnTo>
                <a:lnTo>
                  <a:pt x="195948" y="43395"/>
                </a:lnTo>
                <a:lnTo>
                  <a:pt x="196875" y="46583"/>
                </a:lnTo>
                <a:lnTo>
                  <a:pt x="196875" y="95478"/>
                </a:lnTo>
                <a:lnTo>
                  <a:pt x="211594" y="95478"/>
                </a:lnTo>
                <a:close/>
              </a:path>
              <a:path w="669925" h="97155">
                <a:moveTo>
                  <a:pt x="279438" y="0"/>
                </a:moveTo>
                <a:lnTo>
                  <a:pt x="264718" y="0"/>
                </a:lnTo>
                <a:lnTo>
                  <a:pt x="264718" y="30543"/>
                </a:lnTo>
                <a:lnTo>
                  <a:pt x="264718" y="46748"/>
                </a:lnTo>
                <a:lnTo>
                  <a:pt x="264604" y="75869"/>
                </a:lnTo>
                <a:lnTo>
                  <a:pt x="261848" y="81013"/>
                </a:lnTo>
                <a:lnTo>
                  <a:pt x="257340" y="83693"/>
                </a:lnTo>
                <a:lnTo>
                  <a:pt x="245897" y="83693"/>
                </a:lnTo>
                <a:lnTo>
                  <a:pt x="242023" y="81610"/>
                </a:lnTo>
                <a:lnTo>
                  <a:pt x="237109" y="73279"/>
                </a:lnTo>
                <a:lnTo>
                  <a:pt x="235889" y="68135"/>
                </a:lnTo>
                <a:lnTo>
                  <a:pt x="235889" y="54673"/>
                </a:lnTo>
                <a:lnTo>
                  <a:pt x="237121" y="49504"/>
                </a:lnTo>
                <a:lnTo>
                  <a:pt x="242074" y="41008"/>
                </a:lnTo>
                <a:lnTo>
                  <a:pt x="245973" y="38887"/>
                </a:lnTo>
                <a:lnTo>
                  <a:pt x="257429" y="38887"/>
                </a:lnTo>
                <a:lnTo>
                  <a:pt x="261886" y="41503"/>
                </a:lnTo>
                <a:lnTo>
                  <a:pt x="264718" y="46748"/>
                </a:lnTo>
                <a:lnTo>
                  <a:pt x="264718" y="30543"/>
                </a:lnTo>
                <a:lnTo>
                  <a:pt x="262128" y="27482"/>
                </a:lnTo>
                <a:lnTo>
                  <a:pt x="256743" y="25958"/>
                </a:lnTo>
                <a:lnTo>
                  <a:pt x="240296" y="25958"/>
                </a:lnTo>
                <a:lnTo>
                  <a:pt x="221170" y="60782"/>
                </a:lnTo>
                <a:lnTo>
                  <a:pt x="221170" y="62522"/>
                </a:lnTo>
                <a:lnTo>
                  <a:pt x="240271" y="96685"/>
                </a:lnTo>
                <a:lnTo>
                  <a:pt x="256908" y="96685"/>
                </a:lnTo>
                <a:lnTo>
                  <a:pt x="262585" y="94907"/>
                </a:lnTo>
                <a:lnTo>
                  <a:pt x="265506" y="91351"/>
                </a:lnTo>
                <a:lnTo>
                  <a:pt x="265798" y="95478"/>
                </a:lnTo>
                <a:lnTo>
                  <a:pt x="279438" y="95478"/>
                </a:lnTo>
                <a:lnTo>
                  <a:pt x="279438" y="91351"/>
                </a:lnTo>
                <a:lnTo>
                  <a:pt x="279438" y="83693"/>
                </a:lnTo>
                <a:lnTo>
                  <a:pt x="279438" y="38887"/>
                </a:lnTo>
                <a:lnTo>
                  <a:pt x="279438" y="30543"/>
                </a:lnTo>
                <a:lnTo>
                  <a:pt x="279438" y="0"/>
                </a:lnTo>
                <a:close/>
              </a:path>
              <a:path w="669925" h="97155">
                <a:moveTo>
                  <a:pt x="346392" y="50038"/>
                </a:moveTo>
                <a:lnTo>
                  <a:pt x="344119" y="42100"/>
                </a:lnTo>
                <a:lnTo>
                  <a:pt x="341680" y="38646"/>
                </a:lnTo>
                <a:lnTo>
                  <a:pt x="335051" y="29197"/>
                </a:lnTo>
                <a:lnTo>
                  <a:pt x="331724" y="27711"/>
                </a:lnTo>
                <a:lnTo>
                  <a:pt x="331724" y="54533"/>
                </a:lnTo>
                <a:lnTo>
                  <a:pt x="303199" y="53606"/>
                </a:lnTo>
                <a:lnTo>
                  <a:pt x="303733" y="49352"/>
                </a:lnTo>
                <a:lnTo>
                  <a:pt x="305358" y="45808"/>
                </a:lnTo>
                <a:lnTo>
                  <a:pt x="310807" y="40081"/>
                </a:lnTo>
                <a:lnTo>
                  <a:pt x="314109" y="38646"/>
                </a:lnTo>
                <a:lnTo>
                  <a:pt x="322961" y="38646"/>
                </a:lnTo>
                <a:lnTo>
                  <a:pt x="326428" y="40309"/>
                </a:lnTo>
                <a:lnTo>
                  <a:pt x="330365" y="46977"/>
                </a:lnTo>
                <a:lnTo>
                  <a:pt x="331482" y="50634"/>
                </a:lnTo>
                <a:lnTo>
                  <a:pt x="331724" y="54533"/>
                </a:lnTo>
                <a:lnTo>
                  <a:pt x="331724" y="27711"/>
                </a:lnTo>
                <a:lnTo>
                  <a:pt x="327850" y="25958"/>
                </a:lnTo>
                <a:lnTo>
                  <a:pt x="312775" y="25958"/>
                </a:lnTo>
                <a:lnTo>
                  <a:pt x="287883" y="73190"/>
                </a:lnTo>
                <a:lnTo>
                  <a:pt x="290753" y="81102"/>
                </a:lnTo>
                <a:lnTo>
                  <a:pt x="302247" y="93573"/>
                </a:lnTo>
                <a:lnTo>
                  <a:pt x="309880" y="96685"/>
                </a:lnTo>
                <a:lnTo>
                  <a:pt x="326148" y="96685"/>
                </a:lnTo>
                <a:lnTo>
                  <a:pt x="346151" y="81991"/>
                </a:lnTo>
                <a:lnTo>
                  <a:pt x="336727" y="74510"/>
                </a:lnTo>
                <a:lnTo>
                  <a:pt x="334098" y="77965"/>
                </a:lnTo>
                <a:lnTo>
                  <a:pt x="331546" y="80416"/>
                </a:lnTo>
                <a:lnTo>
                  <a:pt x="326618" y="83324"/>
                </a:lnTo>
                <a:lnTo>
                  <a:pt x="323596" y="84061"/>
                </a:lnTo>
                <a:lnTo>
                  <a:pt x="314680" y="84061"/>
                </a:lnTo>
                <a:lnTo>
                  <a:pt x="310489" y="82156"/>
                </a:lnTo>
                <a:lnTo>
                  <a:pt x="304342" y="74587"/>
                </a:lnTo>
                <a:lnTo>
                  <a:pt x="302755" y="70535"/>
                </a:lnTo>
                <a:lnTo>
                  <a:pt x="302653" y="66230"/>
                </a:lnTo>
                <a:lnTo>
                  <a:pt x="346392" y="66230"/>
                </a:lnTo>
                <a:lnTo>
                  <a:pt x="346392" y="54622"/>
                </a:lnTo>
                <a:lnTo>
                  <a:pt x="346392" y="50038"/>
                </a:lnTo>
                <a:close/>
              </a:path>
              <a:path w="669925" h="97155">
                <a:moveTo>
                  <a:pt x="392468" y="27457"/>
                </a:moveTo>
                <a:lnTo>
                  <a:pt x="390334" y="26466"/>
                </a:lnTo>
                <a:lnTo>
                  <a:pt x="388099" y="25958"/>
                </a:lnTo>
                <a:lnTo>
                  <a:pt x="378409" y="25958"/>
                </a:lnTo>
                <a:lnTo>
                  <a:pt x="373824" y="27432"/>
                </a:lnTo>
                <a:lnTo>
                  <a:pt x="372008" y="30365"/>
                </a:lnTo>
                <a:lnTo>
                  <a:pt x="371881" y="27152"/>
                </a:lnTo>
                <a:lnTo>
                  <a:pt x="357581" y="27152"/>
                </a:lnTo>
                <a:lnTo>
                  <a:pt x="357581" y="95478"/>
                </a:lnTo>
                <a:lnTo>
                  <a:pt x="372249" y="95478"/>
                </a:lnTo>
                <a:lnTo>
                  <a:pt x="372249" y="48094"/>
                </a:lnTo>
                <a:lnTo>
                  <a:pt x="374484" y="42837"/>
                </a:lnTo>
                <a:lnTo>
                  <a:pt x="378802" y="40195"/>
                </a:lnTo>
                <a:lnTo>
                  <a:pt x="385229" y="40195"/>
                </a:lnTo>
                <a:lnTo>
                  <a:pt x="387057" y="40195"/>
                </a:lnTo>
                <a:lnTo>
                  <a:pt x="389458" y="40487"/>
                </a:lnTo>
                <a:lnTo>
                  <a:pt x="392404" y="41071"/>
                </a:lnTo>
                <a:lnTo>
                  <a:pt x="392468" y="27457"/>
                </a:lnTo>
                <a:close/>
              </a:path>
              <a:path w="669925" h="97155">
                <a:moveTo>
                  <a:pt x="471690" y="64198"/>
                </a:moveTo>
                <a:lnTo>
                  <a:pt x="456679" y="64198"/>
                </a:lnTo>
                <a:lnTo>
                  <a:pt x="455574" y="70993"/>
                </a:lnTo>
                <a:lnTo>
                  <a:pt x="453669" y="75946"/>
                </a:lnTo>
                <a:lnTo>
                  <a:pt x="448221" y="82156"/>
                </a:lnTo>
                <a:lnTo>
                  <a:pt x="443471" y="83693"/>
                </a:lnTo>
                <a:lnTo>
                  <a:pt x="429602" y="83693"/>
                </a:lnTo>
                <a:lnTo>
                  <a:pt x="424395" y="80899"/>
                </a:lnTo>
                <a:lnTo>
                  <a:pt x="417652" y="69672"/>
                </a:lnTo>
                <a:lnTo>
                  <a:pt x="415963" y="62738"/>
                </a:lnTo>
                <a:lnTo>
                  <a:pt x="415963" y="36830"/>
                </a:lnTo>
                <a:lnTo>
                  <a:pt x="417804" y="29768"/>
                </a:lnTo>
                <a:lnTo>
                  <a:pt x="425208" y="19265"/>
                </a:lnTo>
                <a:lnTo>
                  <a:pt x="430606" y="16624"/>
                </a:lnTo>
                <a:lnTo>
                  <a:pt x="443865" y="16624"/>
                </a:lnTo>
                <a:lnTo>
                  <a:pt x="448322" y="18224"/>
                </a:lnTo>
                <a:lnTo>
                  <a:pt x="453809" y="24599"/>
                </a:lnTo>
                <a:lnTo>
                  <a:pt x="455676" y="29565"/>
                </a:lnTo>
                <a:lnTo>
                  <a:pt x="456641" y="36309"/>
                </a:lnTo>
                <a:lnTo>
                  <a:pt x="471665" y="36309"/>
                </a:lnTo>
                <a:lnTo>
                  <a:pt x="444995" y="4127"/>
                </a:lnTo>
                <a:lnTo>
                  <a:pt x="437680" y="3581"/>
                </a:lnTo>
                <a:lnTo>
                  <a:pt x="429628" y="4318"/>
                </a:lnTo>
                <a:lnTo>
                  <a:pt x="401510" y="36804"/>
                </a:lnTo>
                <a:lnTo>
                  <a:pt x="400888" y="45821"/>
                </a:lnTo>
                <a:lnTo>
                  <a:pt x="400888" y="55156"/>
                </a:lnTo>
                <a:lnTo>
                  <a:pt x="416128" y="90246"/>
                </a:lnTo>
                <a:lnTo>
                  <a:pt x="436664" y="96685"/>
                </a:lnTo>
                <a:lnTo>
                  <a:pt x="444385" y="96139"/>
                </a:lnTo>
                <a:lnTo>
                  <a:pt x="471690" y="64198"/>
                </a:lnTo>
                <a:close/>
              </a:path>
              <a:path w="669925" h="97155">
                <a:moveTo>
                  <a:pt x="539699" y="60058"/>
                </a:moveTo>
                <a:lnTo>
                  <a:pt x="524992" y="28994"/>
                </a:lnTo>
                <a:lnTo>
                  <a:pt x="524992" y="54673"/>
                </a:lnTo>
                <a:lnTo>
                  <a:pt x="524941" y="68275"/>
                </a:lnTo>
                <a:lnTo>
                  <a:pt x="523532" y="73431"/>
                </a:lnTo>
                <a:lnTo>
                  <a:pt x="517944" y="81876"/>
                </a:lnTo>
                <a:lnTo>
                  <a:pt x="513854" y="83997"/>
                </a:lnTo>
                <a:lnTo>
                  <a:pt x="502945" y="83997"/>
                </a:lnTo>
                <a:lnTo>
                  <a:pt x="498792" y="81851"/>
                </a:lnTo>
                <a:lnTo>
                  <a:pt x="493229" y="73279"/>
                </a:lnTo>
                <a:lnTo>
                  <a:pt x="491896" y="68275"/>
                </a:lnTo>
                <a:lnTo>
                  <a:pt x="491845" y="54673"/>
                </a:lnTo>
                <a:lnTo>
                  <a:pt x="493229" y="49517"/>
                </a:lnTo>
                <a:lnTo>
                  <a:pt x="498792" y="40817"/>
                </a:lnTo>
                <a:lnTo>
                  <a:pt x="502907" y="38646"/>
                </a:lnTo>
                <a:lnTo>
                  <a:pt x="513842" y="38646"/>
                </a:lnTo>
                <a:lnTo>
                  <a:pt x="517982" y="40817"/>
                </a:lnTo>
                <a:lnTo>
                  <a:pt x="523582" y="49517"/>
                </a:lnTo>
                <a:lnTo>
                  <a:pt x="524992" y="54673"/>
                </a:lnTo>
                <a:lnTo>
                  <a:pt x="524992" y="28994"/>
                </a:lnTo>
                <a:lnTo>
                  <a:pt x="517969" y="25958"/>
                </a:lnTo>
                <a:lnTo>
                  <a:pt x="498741" y="25958"/>
                </a:lnTo>
                <a:lnTo>
                  <a:pt x="477227" y="60058"/>
                </a:lnTo>
                <a:lnTo>
                  <a:pt x="477202" y="62217"/>
                </a:lnTo>
                <a:lnTo>
                  <a:pt x="477710" y="69100"/>
                </a:lnTo>
                <a:lnTo>
                  <a:pt x="498817" y="96685"/>
                </a:lnTo>
                <a:lnTo>
                  <a:pt x="518083" y="96685"/>
                </a:lnTo>
                <a:lnTo>
                  <a:pt x="525691" y="93357"/>
                </a:lnTo>
                <a:lnTo>
                  <a:pt x="531304" y="86715"/>
                </a:lnTo>
                <a:lnTo>
                  <a:pt x="533196" y="83997"/>
                </a:lnTo>
                <a:lnTo>
                  <a:pt x="534974" y="81445"/>
                </a:lnTo>
                <a:lnTo>
                  <a:pt x="537603" y="75565"/>
                </a:lnTo>
                <a:lnTo>
                  <a:pt x="539178" y="69100"/>
                </a:lnTo>
                <a:lnTo>
                  <a:pt x="539686" y="62217"/>
                </a:lnTo>
                <a:lnTo>
                  <a:pt x="539699" y="60058"/>
                </a:lnTo>
                <a:close/>
              </a:path>
              <a:path w="669925" h="97155">
                <a:moveTo>
                  <a:pt x="602475" y="0"/>
                </a:moveTo>
                <a:lnTo>
                  <a:pt x="587756" y="0"/>
                </a:lnTo>
                <a:lnTo>
                  <a:pt x="587756" y="30543"/>
                </a:lnTo>
                <a:lnTo>
                  <a:pt x="587756" y="46748"/>
                </a:lnTo>
                <a:lnTo>
                  <a:pt x="587629" y="75869"/>
                </a:lnTo>
                <a:lnTo>
                  <a:pt x="584885" y="81013"/>
                </a:lnTo>
                <a:lnTo>
                  <a:pt x="580377" y="83693"/>
                </a:lnTo>
                <a:lnTo>
                  <a:pt x="568921" y="83693"/>
                </a:lnTo>
                <a:lnTo>
                  <a:pt x="565048" y="81610"/>
                </a:lnTo>
                <a:lnTo>
                  <a:pt x="560146" y="73279"/>
                </a:lnTo>
                <a:lnTo>
                  <a:pt x="558914" y="68135"/>
                </a:lnTo>
                <a:lnTo>
                  <a:pt x="558914" y="54673"/>
                </a:lnTo>
                <a:lnTo>
                  <a:pt x="560146" y="49504"/>
                </a:lnTo>
                <a:lnTo>
                  <a:pt x="565099" y="41008"/>
                </a:lnTo>
                <a:lnTo>
                  <a:pt x="569010" y="38887"/>
                </a:lnTo>
                <a:lnTo>
                  <a:pt x="580453" y="38887"/>
                </a:lnTo>
                <a:lnTo>
                  <a:pt x="584923" y="41503"/>
                </a:lnTo>
                <a:lnTo>
                  <a:pt x="587756" y="46748"/>
                </a:lnTo>
                <a:lnTo>
                  <a:pt x="587756" y="30543"/>
                </a:lnTo>
                <a:lnTo>
                  <a:pt x="585165" y="27482"/>
                </a:lnTo>
                <a:lnTo>
                  <a:pt x="579780" y="25958"/>
                </a:lnTo>
                <a:lnTo>
                  <a:pt x="563321" y="25958"/>
                </a:lnTo>
                <a:lnTo>
                  <a:pt x="544195" y="60782"/>
                </a:lnTo>
                <a:lnTo>
                  <a:pt x="544195" y="62522"/>
                </a:lnTo>
                <a:lnTo>
                  <a:pt x="563308" y="96685"/>
                </a:lnTo>
                <a:lnTo>
                  <a:pt x="579932" y="96685"/>
                </a:lnTo>
                <a:lnTo>
                  <a:pt x="585622" y="94907"/>
                </a:lnTo>
                <a:lnTo>
                  <a:pt x="588530" y="91351"/>
                </a:lnTo>
                <a:lnTo>
                  <a:pt x="588835" y="95478"/>
                </a:lnTo>
                <a:lnTo>
                  <a:pt x="602475" y="95478"/>
                </a:lnTo>
                <a:lnTo>
                  <a:pt x="602475" y="91351"/>
                </a:lnTo>
                <a:lnTo>
                  <a:pt x="602475" y="83693"/>
                </a:lnTo>
                <a:lnTo>
                  <a:pt x="602475" y="38887"/>
                </a:lnTo>
                <a:lnTo>
                  <a:pt x="602475" y="30543"/>
                </a:lnTo>
                <a:lnTo>
                  <a:pt x="602475" y="0"/>
                </a:lnTo>
                <a:close/>
              </a:path>
              <a:path w="669925" h="97155">
                <a:moveTo>
                  <a:pt x="669417" y="50038"/>
                </a:moveTo>
                <a:lnTo>
                  <a:pt x="667143" y="42100"/>
                </a:lnTo>
                <a:lnTo>
                  <a:pt x="664718" y="38646"/>
                </a:lnTo>
                <a:lnTo>
                  <a:pt x="658075" y="29197"/>
                </a:lnTo>
                <a:lnTo>
                  <a:pt x="654761" y="27711"/>
                </a:lnTo>
                <a:lnTo>
                  <a:pt x="654761" y="54533"/>
                </a:lnTo>
                <a:lnTo>
                  <a:pt x="626224" y="53606"/>
                </a:lnTo>
                <a:lnTo>
                  <a:pt x="626770" y="49352"/>
                </a:lnTo>
                <a:lnTo>
                  <a:pt x="628396" y="45808"/>
                </a:lnTo>
                <a:lnTo>
                  <a:pt x="633831" y="40081"/>
                </a:lnTo>
                <a:lnTo>
                  <a:pt x="637133" y="38646"/>
                </a:lnTo>
                <a:lnTo>
                  <a:pt x="645985" y="38646"/>
                </a:lnTo>
                <a:lnTo>
                  <a:pt x="649465" y="40309"/>
                </a:lnTo>
                <a:lnTo>
                  <a:pt x="653389" y="46977"/>
                </a:lnTo>
                <a:lnTo>
                  <a:pt x="654507" y="50634"/>
                </a:lnTo>
                <a:lnTo>
                  <a:pt x="654761" y="54533"/>
                </a:lnTo>
                <a:lnTo>
                  <a:pt x="654761" y="27711"/>
                </a:lnTo>
                <a:lnTo>
                  <a:pt x="650875" y="25958"/>
                </a:lnTo>
                <a:lnTo>
                  <a:pt x="635800" y="25958"/>
                </a:lnTo>
                <a:lnTo>
                  <a:pt x="610908" y="73190"/>
                </a:lnTo>
                <a:lnTo>
                  <a:pt x="613778" y="81102"/>
                </a:lnTo>
                <a:lnTo>
                  <a:pt x="625271" y="93573"/>
                </a:lnTo>
                <a:lnTo>
                  <a:pt x="632904" y="96685"/>
                </a:lnTo>
                <a:lnTo>
                  <a:pt x="649185" y="96685"/>
                </a:lnTo>
                <a:lnTo>
                  <a:pt x="669188" y="81991"/>
                </a:lnTo>
                <a:lnTo>
                  <a:pt x="659765" y="74510"/>
                </a:lnTo>
                <a:lnTo>
                  <a:pt x="657123" y="77965"/>
                </a:lnTo>
                <a:lnTo>
                  <a:pt x="654570" y="80416"/>
                </a:lnTo>
                <a:lnTo>
                  <a:pt x="649655" y="83324"/>
                </a:lnTo>
                <a:lnTo>
                  <a:pt x="646633" y="84061"/>
                </a:lnTo>
                <a:lnTo>
                  <a:pt x="637717" y="84061"/>
                </a:lnTo>
                <a:lnTo>
                  <a:pt x="633514" y="82156"/>
                </a:lnTo>
                <a:lnTo>
                  <a:pt x="627380" y="74587"/>
                </a:lnTo>
                <a:lnTo>
                  <a:pt x="625792" y="70535"/>
                </a:lnTo>
                <a:lnTo>
                  <a:pt x="625690" y="66230"/>
                </a:lnTo>
                <a:lnTo>
                  <a:pt x="669417" y="66230"/>
                </a:lnTo>
                <a:lnTo>
                  <a:pt x="669417" y="54622"/>
                </a:lnTo>
                <a:lnTo>
                  <a:pt x="669417" y="500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2556" y="1454914"/>
            <a:ext cx="218857" cy="13165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70183" y="1209735"/>
            <a:ext cx="4320540" cy="3783965"/>
            <a:chOff x="2170183" y="1209735"/>
            <a:chExt cx="4320540" cy="3783965"/>
          </a:xfrm>
        </p:grpSpPr>
        <p:sp>
          <p:nvSpPr>
            <p:cNvPr id="3" name="object 3"/>
            <p:cNvSpPr/>
            <p:nvPr/>
          </p:nvSpPr>
          <p:spPr>
            <a:xfrm>
              <a:off x="2174360" y="1213912"/>
              <a:ext cx="4312285" cy="3250565"/>
            </a:xfrm>
            <a:custGeom>
              <a:avLst/>
              <a:gdLst/>
              <a:ahLst/>
              <a:cxnLst/>
              <a:rect l="l" t="t" r="r" b="b"/>
              <a:pathLst>
                <a:path w="4312285" h="3250565">
                  <a:moveTo>
                    <a:pt x="155911" y="3250090"/>
                  </a:moveTo>
                  <a:lnTo>
                    <a:pt x="1534945" y="2248238"/>
                  </a:lnTo>
                </a:path>
                <a:path w="4312285" h="3250565">
                  <a:moveTo>
                    <a:pt x="131439" y="2799466"/>
                  </a:moveTo>
                  <a:lnTo>
                    <a:pt x="1528467" y="1890455"/>
                  </a:lnTo>
                </a:path>
                <a:path w="4312285" h="3250565">
                  <a:moveTo>
                    <a:pt x="106399" y="2338201"/>
                  </a:moveTo>
                  <a:lnTo>
                    <a:pt x="1521870" y="1526150"/>
                  </a:lnTo>
                </a:path>
                <a:path w="4312285" h="3250565">
                  <a:moveTo>
                    <a:pt x="80746" y="1865909"/>
                  </a:moveTo>
                  <a:lnTo>
                    <a:pt x="1515152" y="1155141"/>
                  </a:lnTo>
                </a:path>
                <a:path w="4312285" h="3250565">
                  <a:moveTo>
                    <a:pt x="54480" y="1382192"/>
                  </a:moveTo>
                  <a:lnTo>
                    <a:pt x="1508309" y="777243"/>
                  </a:lnTo>
                </a:path>
                <a:path w="4312285" h="3250565">
                  <a:moveTo>
                    <a:pt x="27580" y="886630"/>
                  </a:moveTo>
                  <a:lnTo>
                    <a:pt x="1501338" y="392258"/>
                  </a:lnTo>
                </a:path>
                <a:path w="4312285" h="3250565">
                  <a:moveTo>
                    <a:pt x="0" y="378780"/>
                  </a:moveTo>
                  <a:lnTo>
                    <a:pt x="1494235" y="0"/>
                  </a:lnTo>
                </a:path>
                <a:path w="4312285" h="3250565">
                  <a:moveTo>
                    <a:pt x="1534945" y="2248238"/>
                  </a:moveTo>
                  <a:lnTo>
                    <a:pt x="4191399" y="2556296"/>
                  </a:lnTo>
                </a:path>
                <a:path w="4312285" h="3250565">
                  <a:moveTo>
                    <a:pt x="1528467" y="1890455"/>
                  </a:moveTo>
                  <a:lnTo>
                    <a:pt x="4210491" y="2169461"/>
                  </a:lnTo>
                </a:path>
                <a:path w="4312285" h="3250565">
                  <a:moveTo>
                    <a:pt x="1521870" y="1526150"/>
                  </a:moveTo>
                  <a:lnTo>
                    <a:pt x="4229962" y="1774935"/>
                  </a:lnTo>
                </a:path>
                <a:path w="4312285" h="3250565">
                  <a:moveTo>
                    <a:pt x="1515152" y="1155141"/>
                  </a:moveTo>
                  <a:lnTo>
                    <a:pt x="4249822" y="1372486"/>
                  </a:lnTo>
                </a:path>
                <a:path w="4312285" h="3250565">
                  <a:moveTo>
                    <a:pt x="1508309" y="777243"/>
                  </a:moveTo>
                  <a:lnTo>
                    <a:pt x="4270084" y="961873"/>
                  </a:lnTo>
                </a:path>
                <a:path w="4312285" h="3250565">
                  <a:moveTo>
                    <a:pt x="1501338" y="392258"/>
                  </a:moveTo>
                  <a:lnTo>
                    <a:pt x="4290758" y="542845"/>
                  </a:lnTo>
                </a:path>
                <a:path w="4312285" h="3250565">
                  <a:moveTo>
                    <a:pt x="1494235" y="0"/>
                  </a:moveTo>
                  <a:lnTo>
                    <a:pt x="4311866" y="115143"/>
                  </a:lnTo>
                </a:path>
              </a:pathLst>
            </a:custGeom>
            <a:ln w="8354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704344" y="3486472"/>
              <a:ext cx="95250" cy="63500"/>
            </a:xfrm>
            <a:custGeom>
              <a:avLst/>
              <a:gdLst/>
              <a:ahLst/>
              <a:cxnLst/>
              <a:rect l="l" t="t" r="r" b="b"/>
              <a:pathLst>
                <a:path w="95250" h="63500">
                  <a:moveTo>
                    <a:pt x="94653" y="63246"/>
                  </a:moveTo>
                  <a:lnTo>
                    <a:pt x="951" y="52139"/>
                  </a:lnTo>
                  <a:lnTo>
                    <a:pt x="0" y="0"/>
                  </a:lnTo>
                  <a:lnTo>
                    <a:pt x="93822" y="10958"/>
                  </a:lnTo>
                  <a:lnTo>
                    <a:pt x="94653" y="63246"/>
                  </a:lnTo>
                  <a:close/>
                </a:path>
              </a:pathLst>
            </a:custGeom>
            <a:solidFill>
              <a:srgbClr val="533F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01093" y="3452470"/>
              <a:ext cx="153670" cy="55880"/>
            </a:xfrm>
            <a:custGeom>
              <a:avLst/>
              <a:gdLst/>
              <a:ahLst/>
              <a:cxnLst/>
              <a:rect l="l" t="t" r="r" b="b"/>
              <a:pathLst>
                <a:path w="153670" h="55879">
                  <a:moveTo>
                    <a:pt x="93860" y="55501"/>
                  </a:moveTo>
                  <a:lnTo>
                    <a:pt x="0" y="44504"/>
                  </a:lnTo>
                  <a:lnTo>
                    <a:pt x="60755" y="0"/>
                  </a:lnTo>
                  <a:lnTo>
                    <a:pt x="153608" y="10718"/>
                  </a:lnTo>
                  <a:lnTo>
                    <a:pt x="93860" y="55501"/>
                  </a:lnTo>
                  <a:close/>
                </a:path>
              </a:pathLst>
            </a:custGeom>
            <a:solidFill>
              <a:srgbClr val="3C2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87043" y="3454353"/>
              <a:ext cx="60960" cy="97155"/>
            </a:xfrm>
            <a:custGeom>
              <a:avLst/>
              <a:gdLst/>
              <a:ahLst/>
              <a:cxnLst/>
              <a:rect l="l" t="t" r="r" b="b"/>
              <a:pathLst>
                <a:path w="60960" h="97154">
                  <a:moveTo>
                    <a:pt x="845" y="96976"/>
                  </a:moveTo>
                  <a:lnTo>
                    <a:pt x="0" y="44665"/>
                  </a:lnTo>
                  <a:lnTo>
                    <a:pt x="59846" y="0"/>
                  </a:lnTo>
                  <a:lnTo>
                    <a:pt x="60602" y="51702"/>
                  </a:lnTo>
                  <a:lnTo>
                    <a:pt x="845" y="96976"/>
                  </a:lnTo>
                  <a:close/>
                </a:path>
              </a:pathLst>
            </a:custGeom>
            <a:solidFill>
              <a:srgbClr val="312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55030" y="3479321"/>
              <a:ext cx="96520" cy="100330"/>
            </a:xfrm>
            <a:custGeom>
              <a:avLst/>
              <a:gdLst/>
              <a:ahLst/>
              <a:cxnLst/>
              <a:rect l="l" t="t" r="r" b="b"/>
              <a:pathLst>
                <a:path w="96520" h="100329">
                  <a:moveTo>
                    <a:pt x="96342" y="100318"/>
                  </a:moveTo>
                  <a:lnTo>
                    <a:pt x="1060" y="89024"/>
                  </a:lnTo>
                  <a:lnTo>
                    <a:pt x="0" y="0"/>
                  </a:lnTo>
                  <a:lnTo>
                    <a:pt x="95494" y="11038"/>
                  </a:lnTo>
                  <a:lnTo>
                    <a:pt x="96342" y="100318"/>
                  </a:lnTo>
                  <a:close/>
                </a:path>
              </a:pathLst>
            </a:custGeom>
            <a:solidFill>
              <a:srgbClr val="5340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51878" y="3445093"/>
              <a:ext cx="153035" cy="56515"/>
            </a:xfrm>
            <a:custGeom>
              <a:avLst/>
              <a:gdLst/>
              <a:ahLst/>
              <a:cxnLst/>
              <a:rect l="l" t="t" r="r" b="b"/>
              <a:pathLst>
                <a:path w="153035" h="56514">
                  <a:moveTo>
                    <a:pt x="95533" y="55901"/>
                  </a:moveTo>
                  <a:lnTo>
                    <a:pt x="0" y="44824"/>
                  </a:lnTo>
                  <a:lnTo>
                    <a:pt x="58100" y="0"/>
                  </a:lnTo>
                  <a:lnTo>
                    <a:pt x="152587" y="10794"/>
                  </a:lnTo>
                  <a:lnTo>
                    <a:pt x="95533" y="55901"/>
                  </a:lnTo>
                  <a:close/>
                </a:path>
              </a:pathLst>
            </a:custGeom>
            <a:solidFill>
              <a:srgbClr val="3C2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39412" y="3446971"/>
              <a:ext cx="58419" cy="134620"/>
            </a:xfrm>
            <a:custGeom>
              <a:avLst/>
              <a:gdLst/>
              <a:ahLst/>
              <a:cxnLst/>
              <a:rect l="l" t="t" r="r" b="b"/>
              <a:pathLst>
                <a:path w="58420" h="134620">
                  <a:moveTo>
                    <a:pt x="873" y="134305"/>
                  </a:moveTo>
                  <a:lnTo>
                    <a:pt x="0" y="44987"/>
                  </a:lnTo>
                  <a:lnTo>
                    <a:pt x="57153" y="0"/>
                  </a:lnTo>
                  <a:lnTo>
                    <a:pt x="57888" y="88272"/>
                  </a:lnTo>
                  <a:lnTo>
                    <a:pt x="873" y="134305"/>
                  </a:lnTo>
                  <a:close/>
                </a:path>
              </a:pathLst>
            </a:custGeom>
            <a:solidFill>
              <a:srgbClr val="312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10439" y="3472031"/>
              <a:ext cx="97790" cy="138430"/>
            </a:xfrm>
            <a:custGeom>
              <a:avLst/>
              <a:gdLst/>
              <a:ahLst/>
              <a:cxnLst/>
              <a:rect l="l" t="t" r="r" b="b"/>
              <a:pathLst>
                <a:path w="97789" h="138429">
                  <a:moveTo>
                    <a:pt x="97593" y="138033"/>
                  </a:moveTo>
                  <a:lnTo>
                    <a:pt x="690" y="126545"/>
                  </a:lnTo>
                  <a:lnTo>
                    <a:pt x="0" y="0"/>
                  </a:lnTo>
                  <a:lnTo>
                    <a:pt x="97212" y="11119"/>
                  </a:lnTo>
                  <a:lnTo>
                    <a:pt x="97593" y="138033"/>
                  </a:lnTo>
                  <a:close/>
                </a:path>
              </a:pathLst>
            </a:custGeom>
            <a:solidFill>
              <a:srgbClr val="5340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07390" y="3437577"/>
              <a:ext cx="151765" cy="56515"/>
            </a:xfrm>
            <a:custGeom>
              <a:avLst/>
              <a:gdLst/>
              <a:ahLst/>
              <a:cxnLst/>
              <a:rect l="l" t="t" r="r" b="b"/>
              <a:pathLst>
                <a:path w="151764" h="56514">
                  <a:moveTo>
                    <a:pt x="97253" y="56306"/>
                  </a:moveTo>
                  <a:lnTo>
                    <a:pt x="0" y="45147"/>
                  </a:lnTo>
                  <a:lnTo>
                    <a:pt x="55335" y="0"/>
                  </a:lnTo>
                  <a:lnTo>
                    <a:pt x="151500" y="10871"/>
                  </a:lnTo>
                  <a:lnTo>
                    <a:pt x="97253" y="56306"/>
                  </a:lnTo>
                  <a:close/>
                </a:path>
              </a:pathLst>
            </a:custGeom>
            <a:solidFill>
              <a:srgbClr val="3C2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6553" y="3439449"/>
              <a:ext cx="54610" cy="172720"/>
            </a:xfrm>
            <a:custGeom>
              <a:avLst/>
              <a:gdLst/>
              <a:ahLst/>
              <a:cxnLst/>
              <a:rect l="l" t="t" r="r" b="b"/>
              <a:pathLst>
                <a:path w="54610" h="172720">
                  <a:moveTo>
                    <a:pt x="416" y="172281"/>
                  </a:moveTo>
                  <a:lnTo>
                    <a:pt x="0" y="45314"/>
                  </a:lnTo>
                  <a:lnTo>
                    <a:pt x="54349" y="0"/>
                  </a:lnTo>
                  <a:lnTo>
                    <a:pt x="54589" y="125467"/>
                  </a:lnTo>
                  <a:lnTo>
                    <a:pt x="416" y="172281"/>
                  </a:lnTo>
                  <a:close/>
                </a:path>
              </a:pathLst>
            </a:custGeom>
            <a:solidFill>
              <a:srgbClr val="312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2431" y="3568261"/>
              <a:ext cx="97155" cy="65405"/>
            </a:xfrm>
            <a:custGeom>
              <a:avLst/>
              <a:gdLst/>
              <a:ahLst/>
              <a:cxnLst/>
              <a:rect l="l" t="t" r="r" b="b"/>
              <a:pathLst>
                <a:path w="97154" h="65404">
                  <a:moveTo>
                    <a:pt x="96665" y="64882"/>
                  </a:moveTo>
                  <a:lnTo>
                    <a:pt x="1124" y="53248"/>
                  </a:lnTo>
                  <a:lnTo>
                    <a:pt x="0" y="0"/>
                  </a:lnTo>
                  <a:lnTo>
                    <a:pt x="95667" y="11478"/>
                  </a:lnTo>
                  <a:lnTo>
                    <a:pt x="96665" y="64882"/>
                  </a:lnTo>
                  <a:close/>
                </a:path>
              </a:pathLst>
            </a:custGeom>
            <a:solidFill>
              <a:srgbClr val="6680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89047" y="3532452"/>
              <a:ext cx="158750" cy="58419"/>
            </a:xfrm>
            <a:custGeom>
              <a:avLst/>
              <a:gdLst/>
              <a:ahLst/>
              <a:cxnLst/>
              <a:rect l="l" t="t" r="r" b="b"/>
              <a:pathLst>
                <a:path w="158750" h="58420">
                  <a:moveTo>
                    <a:pt x="95706" y="58119"/>
                  </a:moveTo>
                  <a:lnTo>
                    <a:pt x="0" y="46600"/>
                  </a:lnTo>
                  <a:lnTo>
                    <a:pt x="63616" y="0"/>
                  </a:lnTo>
                  <a:lnTo>
                    <a:pt x="158276" y="11221"/>
                  </a:lnTo>
                  <a:lnTo>
                    <a:pt x="95706" y="58119"/>
                  </a:lnTo>
                  <a:close/>
                </a:path>
              </a:pathLst>
            </a:custGeom>
            <a:solidFill>
              <a:srgbClr val="4A5C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76662" y="3534628"/>
              <a:ext cx="64135" cy="100330"/>
            </a:xfrm>
            <a:custGeom>
              <a:avLst/>
              <a:gdLst/>
              <a:ahLst/>
              <a:cxnLst/>
              <a:rect l="l" t="t" r="r" b="b"/>
              <a:pathLst>
                <a:path w="64135" h="100329">
                  <a:moveTo>
                    <a:pt x="1014" y="100201"/>
                  </a:moveTo>
                  <a:lnTo>
                    <a:pt x="0" y="46775"/>
                  </a:lnTo>
                  <a:lnTo>
                    <a:pt x="62672" y="0"/>
                  </a:lnTo>
                  <a:lnTo>
                    <a:pt x="63589" y="52793"/>
                  </a:lnTo>
                  <a:lnTo>
                    <a:pt x="1014" y="100201"/>
                  </a:lnTo>
                  <a:close/>
                </a:path>
              </a:pathLst>
            </a:custGeom>
            <a:solidFill>
              <a:srgbClr val="3C4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70520" y="3538913"/>
              <a:ext cx="99060" cy="102235"/>
            </a:xfrm>
            <a:custGeom>
              <a:avLst/>
              <a:gdLst/>
              <a:ahLst/>
              <a:cxnLst/>
              <a:rect l="l" t="t" r="r" b="b"/>
              <a:pathLst>
                <a:path w="99060" h="102235">
                  <a:moveTo>
                    <a:pt x="98565" y="102090"/>
                  </a:moveTo>
                  <a:lnTo>
                    <a:pt x="0" y="90405"/>
                  </a:lnTo>
                  <a:lnTo>
                    <a:pt x="100" y="0"/>
                  </a:lnTo>
                  <a:lnTo>
                    <a:pt x="98893" y="11419"/>
                  </a:lnTo>
                  <a:lnTo>
                    <a:pt x="98565" y="102090"/>
                  </a:lnTo>
                  <a:close/>
                </a:path>
              </a:pathLst>
            </a:custGeom>
            <a:solidFill>
              <a:srgbClr val="5340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67683" y="3503362"/>
              <a:ext cx="150495" cy="58419"/>
            </a:xfrm>
            <a:custGeom>
              <a:avLst/>
              <a:gdLst/>
              <a:ahLst/>
              <a:cxnLst/>
              <a:rect l="l" t="t" r="r" b="b"/>
              <a:pathLst>
                <a:path w="150495" h="58420">
                  <a:moveTo>
                    <a:pt x="98834" y="57820"/>
                  </a:moveTo>
                  <a:lnTo>
                    <a:pt x="0" y="46360"/>
                  </a:lnTo>
                  <a:lnTo>
                    <a:pt x="52357" y="0"/>
                  </a:lnTo>
                  <a:lnTo>
                    <a:pt x="150066" y="11162"/>
                  </a:lnTo>
                  <a:lnTo>
                    <a:pt x="98834" y="57820"/>
                  </a:lnTo>
                  <a:close/>
                </a:path>
              </a:pathLst>
            </a:custGeom>
            <a:solidFill>
              <a:srgbClr val="3C2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58049" y="3505453"/>
              <a:ext cx="52069" cy="137795"/>
            </a:xfrm>
            <a:custGeom>
              <a:avLst/>
              <a:gdLst/>
              <a:ahLst/>
              <a:cxnLst/>
              <a:rect l="l" t="t" r="r" b="b"/>
              <a:pathLst>
                <a:path w="52070" h="137795">
                  <a:moveTo>
                    <a:pt x="0" y="137243"/>
                  </a:moveTo>
                  <a:lnTo>
                    <a:pt x="302" y="46534"/>
                  </a:lnTo>
                  <a:lnTo>
                    <a:pt x="51638" y="0"/>
                  </a:lnTo>
                  <a:lnTo>
                    <a:pt x="51223" y="89630"/>
                  </a:lnTo>
                  <a:lnTo>
                    <a:pt x="0" y="137243"/>
                  </a:lnTo>
                  <a:close/>
                </a:path>
              </a:pathLst>
            </a:custGeom>
            <a:solidFill>
              <a:srgbClr val="312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47437" y="3524373"/>
              <a:ext cx="99695" cy="140335"/>
            </a:xfrm>
            <a:custGeom>
              <a:avLst/>
              <a:gdLst/>
              <a:ahLst/>
              <a:cxnLst/>
              <a:rect l="l" t="t" r="r" b="b"/>
              <a:pathLst>
                <a:path w="99695" h="140335">
                  <a:moveTo>
                    <a:pt x="99069" y="140108"/>
                  </a:moveTo>
                  <a:lnTo>
                    <a:pt x="1878" y="128274"/>
                  </a:lnTo>
                  <a:lnTo>
                    <a:pt x="0" y="0"/>
                  </a:lnTo>
                  <a:lnTo>
                    <a:pt x="97502" y="11456"/>
                  </a:lnTo>
                  <a:lnTo>
                    <a:pt x="99069" y="140108"/>
                  </a:lnTo>
                  <a:close/>
                </a:path>
              </a:pathLst>
            </a:custGeom>
            <a:solidFill>
              <a:srgbClr val="6680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44151" y="3488746"/>
              <a:ext cx="157480" cy="58419"/>
            </a:xfrm>
            <a:custGeom>
              <a:avLst/>
              <a:gdLst/>
              <a:ahLst/>
              <a:cxnLst/>
              <a:rect l="l" t="t" r="r" b="b"/>
              <a:pathLst>
                <a:path w="157479" h="58420">
                  <a:moveTo>
                    <a:pt x="97543" y="58006"/>
                  </a:moveTo>
                  <a:lnTo>
                    <a:pt x="0" y="46508"/>
                  </a:lnTo>
                  <a:lnTo>
                    <a:pt x="60926" y="0"/>
                  </a:lnTo>
                  <a:lnTo>
                    <a:pt x="157380" y="11197"/>
                  </a:lnTo>
                  <a:lnTo>
                    <a:pt x="97543" y="58006"/>
                  </a:lnTo>
                  <a:close/>
                </a:path>
              </a:pathLst>
            </a:custGeom>
            <a:solidFill>
              <a:srgbClr val="4A5C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33502" y="3490807"/>
              <a:ext cx="61594" cy="175895"/>
            </a:xfrm>
            <a:custGeom>
              <a:avLst/>
              <a:gdLst/>
              <a:ahLst/>
              <a:cxnLst/>
              <a:rect l="l" t="t" r="r" b="b"/>
              <a:pathLst>
                <a:path w="61595" h="175895">
                  <a:moveTo>
                    <a:pt x="1605" y="175389"/>
                  </a:moveTo>
                  <a:lnTo>
                    <a:pt x="0" y="46684"/>
                  </a:lnTo>
                  <a:lnTo>
                    <a:pt x="59941" y="0"/>
                  </a:lnTo>
                  <a:lnTo>
                    <a:pt x="61332" y="127167"/>
                  </a:lnTo>
                  <a:lnTo>
                    <a:pt x="1605" y="175389"/>
                  </a:lnTo>
                  <a:close/>
                </a:path>
              </a:pathLst>
            </a:custGeom>
            <a:solidFill>
              <a:srgbClr val="3C4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34369" y="3606825"/>
              <a:ext cx="100965" cy="66040"/>
            </a:xfrm>
            <a:custGeom>
              <a:avLst/>
              <a:gdLst/>
              <a:ahLst/>
              <a:cxnLst/>
              <a:rect l="l" t="t" r="r" b="b"/>
              <a:pathLst>
                <a:path w="100964" h="66039">
                  <a:moveTo>
                    <a:pt x="100271" y="65655"/>
                  </a:moveTo>
                  <a:lnTo>
                    <a:pt x="0" y="53769"/>
                  </a:lnTo>
                  <a:lnTo>
                    <a:pt x="420" y="0"/>
                  </a:lnTo>
                  <a:lnTo>
                    <a:pt x="100830" y="11727"/>
                  </a:lnTo>
                  <a:lnTo>
                    <a:pt x="100271" y="65655"/>
                  </a:lnTo>
                  <a:close/>
                </a:path>
              </a:pathLst>
            </a:custGeom>
            <a:solidFill>
              <a:srgbClr val="5340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31969" y="3570148"/>
              <a:ext cx="148590" cy="59690"/>
            </a:xfrm>
            <a:custGeom>
              <a:avLst/>
              <a:gdLst/>
              <a:ahLst/>
              <a:cxnLst/>
              <a:rect l="l" t="t" r="r" b="b"/>
              <a:pathLst>
                <a:path w="148589" h="59689">
                  <a:moveTo>
                    <a:pt x="100453" y="59374"/>
                  </a:moveTo>
                  <a:lnTo>
                    <a:pt x="0" y="47604"/>
                  </a:lnTo>
                  <a:lnTo>
                    <a:pt x="49283" y="0"/>
                  </a:lnTo>
                  <a:lnTo>
                    <a:pt x="148571" y="11461"/>
                  </a:lnTo>
                  <a:lnTo>
                    <a:pt x="100453" y="59374"/>
                  </a:lnTo>
                  <a:close/>
                </a:path>
              </a:pathLst>
            </a:custGeom>
            <a:solidFill>
              <a:srgbClr val="3C2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23633" y="3572465"/>
              <a:ext cx="48895" cy="102235"/>
            </a:xfrm>
            <a:custGeom>
              <a:avLst/>
              <a:gdLst/>
              <a:ahLst/>
              <a:cxnLst/>
              <a:rect l="l" t="t" r="r" b="b"/>
              <a:pathLst>
                <a:path w="48895" h="102235">
                  <a:moveTo>
                    <a:pt x="0" y="101738"/>
                  </a:moveTo>
                  <a:lnTo>
                    <a:pt x="543" y="47787"/>
                  </a:lnTo>
                  <a:lnTo>
                    <a:pt x="48767" y="0"/>
                  </a:lnTo>
                  <a:lnTo>
                    <a:pt x="48166" y="53305"/>
                  </a:lnTo>
                  <a:lnTo>
                    <a:pt x="0" y="101738"/>
                  </a:lnTo>
                  <a:close/>
                </a:path>
              </a:pathLst>
            </a:custGeom>
            <a:solidFill>
              <a:srgbClr val="312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08750" y="3592678"/>
              <a:ext cx="99695" cy="104139"/>
            </a:xfrm>
            <a:custGeom>
              <a:avLst/>
              <a:gdLst/>
              <a:ahLst/>
              <a:cxnLst/>
              <a:rect l="l" t="t" r="r" b="b"/>
              <a:pathLst>
                <a:path w="99695" h="104139">
                  <a:moveTo>
                    <a:pt x="99621" y="103689"/>
                  </a:moveTo>
                  <a:lnTo>
                    <a:pt x="737" y="91649"/>
                  </a:lnTo>
                  <a:lnTo>
                    <a:pt x="0" y="0"/>
                  </a:lnTo>
                  <a:lnTo>
                    <a:pt x="99112" y="11768"/>
                  </a:lnTo>
                  <a:lnTo>
                    <a:pt x="99621" y="103689"/>
                  </a:lnTo>
                  <a:close/>
                </a:path>
              </a:pathLst>
            </a:custGeom>
            <a:solidFill>
              <a:srgbClr val="6680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05576" y="3555912"/>
              <a:ext cx="156210" cy="59690"/>
            </a:xfrm>
            <a:custGeom>
              <a:avLst/>
              <a:gdLst/>
              <a:ahLst/>
              <a:cxnLst/>
              <a:rect l="l" t="t" r="r" b="b"/>
              <a:pathLst>
                <a:path w="156210" h="59689">
                  <a:moveTo>
                    <a:pt x="99154" y="59579"/>
                  </a:moveTo>
                  <a:lnTo>
                    <a:pt x="0" y="47768"/>
                  </a:lnTo>
                  <a:lnTo>
                    <a:pt x="57932" y="0"/>
                  </a:lnTo>
                  <a:lnTo>
                    <a:pt x="155957" y="11500"/>
                  </a:lnTo>
                  <a:lnTo>
                    <a:pt x="99154" y="59579"/>
                  </a:lnTo>
                  <a:close/>
                </a:path>
              </a:pathLst>
            </a:custGeom>
            <a:solidFill>
              <a:srgbClr val="4A5C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96461" y="3558201"/>
              <a:ext cx="57785" cy="140335"/>
            </a:xfrm>
            <a:custGeom>
              <a:avLst/>
              <a:gdLst/>
              <a:ahLst/>
              <a:cxnLst/>
              <a:rect l="l" t="t" r="r" b="b"/>
              <a:pathLst>
                <a:path w="57785" h="140335">
                  <a:moveTo>
                    <a:pt x="536" y="139913"/>
                  </a:moveTo>
                  <a:lnTo>
                    <a:pt x="0" y="47952"/>
                  </a:lnTo>
                  <a:lnTo>
                    <a:pt x="56910" y="0"/>
                  </a:lnTo>
                  <a:lnTo>
                    <a:pt x="57307" y="90852"/>
                  </a:lnTo>
                  <a:lnTo>
                    <a:pt x="536" y="139913"/>
                  </a:lnTo>
                  <a:close/>
                </a:path>
              </a:pathLst>
            </a:custGeom>
            <a:solidFill>
              <a:srgbClr val="3C4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75921" y="3556999"/>
              <a:ext cx="146142" cy="18188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374092" y="3624186"/>
              <a:ext cx="100965" cy="104775"/>
            </a:xfrm>
            <a:custGeom>
              <a:avLst/>
              <a:gdLst/>
              <a:ahLst/>
              <a:cxnLst/>
              <a:rect l="l" t="t" r="r" b="b"/>
              <a:pathLst>
                <a:path w="100964" h="104775">
                  <a:moveTo>
                    <a:pt x="100744" y="104628"/>
                  </a:moveTo>
                  <a:lnTo>
                    <a:pt x="122" y="92375"/>
                  </a:lnTo>
                  <a:lnTo>
                    <a:pt x="0" y="0"/>
                  </a:lnTo>
                  <a:lnTo>
                    <a:pt x="100858" y="11976"/>
                  </a:lnTo>
                  <a:lnTo>
                    <a:pt x="100744" y="104628"/>
                  </a:lnTo>
                  <a:close/>
                </a:path>
              </a:pathLst>
            </a:custGeom>
            <a:solidFill>
              <a:srgbClr val="6680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71033" y="3586698"/>
              <a:ext cx="154940" cy="60960"/>
            </a:xfrm>
            <a:custGeom>
              <a:avLst/>
              <a:gdLst/>
              <a:ahLst/>
              <a:cxnLst/>
              <a:rect l="l" t="t" r="r" b="b"/>
              <a:pathLst>
                <a:path w="154939" h="60960">
                  <a:moveTo>
                    <a:pt x="100901" y="60622"/>
                  </a:moveTo>
                  <a:lnTo>
                    <a:pt x="0" y="48602"/>
                  </a:lnTo>
                  <a:lnTo>
                    <a:pt x="54890" y="0"/>
                  </a:lnTo>
                  <a:lnTo>
                    <a:pt x="154620" y="11700"/>
                  </a:lnTo>
                  <a:lnTo>
                    <a:pt x="100901" y="60622"/>
                  </a:lnTo>
                  <a:close/>
                </a:path>
              </a:pathLst>
            </a:custGeom>
            <a:solidFill>
              <a:srgbClr val="4A5C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63489" y="3589106"/>
              <a:ext cx="53975" cy="141605"/>
            </a:xfrm>
            <a:custGeom>
              <a:avLst/>
              <a:gdLst/>
              <a:ahLst/>
              <a:cxnLst/>
              <a:rect l="l" t="t" r="r" b="b"/>
              <a:pathLst>
                <a:path w="53975" h="141604">
                  <a:moveTo>
                    <a:pt x="0" y="141485"/>
                  </a:moveTo>
                  <a:lnTo>
                    <a:pt x="87" y="48793"/>
                  </a:lnTo>
                  <a:lnTo>
                    <a:pt x="53914" y="0"/>
                  </a:lnTo>
                  <a:lnTo>
                    <a:pt x="53703" y="91566"/>
                  </a:lnTo>
                  <a:lnTo>
                    <a:pt x="0" y="141485"/>
                  </a:lnTo>
                  <a:close/>
                </a:path>
              </a:pathLst>
            </a:custGeom>
            <a:solidFill>
              <a:srgbClr val="3C4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53876" y="3550227"/>
              <a:ext cx="146872" cy="22184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643598" y="3694412"/>
              <a:ext cx="102870" cy="67945"/>
            </a:xfrm>
            <a:custGeom>
              <a:avLst/>
              <a:gdLst/>
              <a:ahLst/>
              <a:cxnLst/>
              <a:rect l="l" t="t" r="r" b="b"/>
              <a:pathLst>
                <a:path w="102870" h="67945">
                  <a:moveTo>
                    <a:pt x="102405" y="67418"/>
                  </a:moveTo>
                  <a:lnTo>
                    <a:pt x="0" y="54948"/>
                  </a:lnTo>
                  <a:lnTo>
                    <a:pt x="303" y="0"/>
                  </a:lnTo>
                  <a:lnTo>
                    <a:pt x="102853" y="12304"/>
                  </a:lnTo>
                  <a:lnTo>
                    <a:pt x="102405" y="67418"/>
                  </a:lnTo>
                  <a:close/>
                </a:path>
              </a:pathLst>
            </a:custGeom>
            <a:solidFill>
              <a:srgbClr val="6680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640963" y="3655726"/>
              <a:ext cx="153670" cy="62865"/>
            </a:xfrm>
            <a:custGeom>
              <a:avLst/>
              <a:gdLst/>
              <a:ahLst/>
              <a:cxnLst/>
              <a:rect l="l" t="t" r="r" b="b"/>
              <a:pathLst>
                <a:path w="153670" h="62864">
                  <a:moveTo>
                    <a:pt x="102595" y="62273"/>
                  </a:moveTo>
                  <a:lnTo>
                    <a:pt x="0" y="49925"/>
                  </a:lnTo>
                  <a:lnTo>
                    <a:pt x="51686" y="0"/>
                  </a:lnTo>
                  <a:lnTo>
                    <a:pt x="153066" y="12017"/>
                  </a:lnTo>
                  <a:lnTo>
                    <a:pt x="102595" y="62273"/>
                  </a:lnTo>
                  <a:close/>
                </a:path>
              </a:pathLst>
            </a:custGeom>
            <a:solidFill>
              <a:srgbClr val="4A5C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734685" y="3658375"/>
              <a:ext cx="51435" cy="105410"/>
            </a:xfrm>
            <a:custGeom>
              <a:avLst/>
              <a:gdLst/>
              <a:ahLst/>
              <a:cxnLst/>
              <a:rect l="l" t="t" r="r" b="b"/>
              <a:pathLst>
                <a:path w="51435" h="105410">
                  <a:moveTo>
                    <a:pt x="0" y="105263"/>
                  </a:moveTo>
                  <a:lnTo>
                    <a:pt x="432" y="50125"/>
                  </a:lnTo>
                  <a:lnTo>
                    <a:pt x="51014" y="0"/>
                  </a:lnTo>
                  <a:lnTo>
                    <a:pt x="50518" y="54464"/>
                  </a:lnTo>
                  <a:lnTo>
                    <a:pt x="0" y="105263"/>
                  </a:lnTo>
                  <a:close/>
                </a:path>
              </a:pathLst>
            </a:custGeom>
            <a:solidFill>
              <a:srgbClr val="3C4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6778" y="3581634"/>
              <a:ext cx="146619" cy="22423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24766" y="3652143"/>
              <a:ext cx="144525" cy="18812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315041" y="2386576"/>
              <a:ext cx="138430" cy="1426210"/>
            </a:xfrm>
            <a:custGeom>
              <a:avLst/>
              <a:gdLst/>
              <a:ahLst/>
              <a:cxnLst/>
              <a:rect l="l" t="t" r="r" b="b"/>
              <a:pathLst>
                <a:path w="138429" h="1426210">
                  <a:moveTo>
                    <a:pt x="138037" y="1425724"/>
                  </a:moveTo>
                  <a:lnTo>
                    <a:pt x="38601" y="1412914"/>
                  </a:lnTo>
                  <a:lnTo>
                    <a:pt x="0" y="0"/>
                  </a:lnTo>
                  <a:lnTo>
                    <a:pt x="102892" y="8342"/>
                  </a:lnTo>
                  <a:lnTo>
                    <a:pt x="138037" y="1425724"/>
                  </a:lnTo>
                  <a:close/>
                </a:path>
              </a:pathLst>
            </a:custGeom>
            <a:solidFill>
              <a:srgbClr val="2E53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311210" y="2363744"/>
              <a:ext cx="174625" cy="42545"/>
            </a:xfrm>
            <a:custGeom>
              <a:avLst/>
              <a:gdLst/>
              <a:ahLst/>
              <a:cxnLst/>
              <a:rect l="l" t="t" r="r" b="b"/>
              <a:pathLst>
                <a:path w="174625" h="42544">
                  <a:moveTo>
                    <a:pt x="102937" y="42263"/>
                  </a:moveTo>
                  <a:lnTo>
                    <a:pt x="0" y="33877"/>
                  </a:lnTo>
                  <a:lnTo>
                    <a:pt x="72885" y="0"/>
                  </a:lnTo>
                  <a:lnTo>
                    <a:pt x="174618" y="8150"/>
                  </a:lnTo>
                  <a:lnTo>
                    <a:pt x="102937" y="42263"/>
                  </a:lnTo>
                  <a:close/>
                </a:path>
              </a:pathLst>
            </a:custGeom>
            <a:solidFill>
              <a:srgbClr val="213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405381" y="2362158"/>
              <a:ext cx="104775" cy="1452245"/>
            </a:xfrm>
            <a:custGeom>
              <a:avLst/>
              <a:gdLst/>
              <a:ahLst/>
              <a:cxnLst/>
              <a:rect l="l" t="t" r="r" b="b"/>
              <a:pathLst>
                <a:path w="104775" h="1452245">
                  <a:moveTo>
                    <a:pt x="35600" y="1452002"/>
                  </a:moveTo>
                  <a:lnTo>
                    <a:pt x="0" y="33970"/>
                  </a:lnTo>
                  <a:lnTo>
                    <a:pt x="71801" y="0"/>
                  </a:lnTo>
                  <a:lnTo>
                    <a:pt x="104446" y="1399839"/>
                  </a:lnTo>
                  <a:lnTo>
                    <a:pt x="35600" y="1452002"/>
                  </a:lnTo>
                  <a:close/>
                </a:path>
              </a:pathLst>
            </a:custGeom>
            <a:solidFill>
              <a:srgbClr val="1B32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95286" y="3720643"/>
              <a:ext cx="150027" cy="11088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594869" y="2616157"/>
              <a:ext cx="126364" cy="1231265"/>
            </a:xfrm>
            <a:custGeom>
              <a:avLst/>
              <a:gdLst/>
              <a:ahLst/>
              <a:cxnLst/>
              <a:rect l="l" t="t" r="r" b="b"/>
              <a:pathLst>
                <a:path w="126364" h="1231264">
                  <a:moveTo>
                    <a:pt x="126271" y="1230659"/>
                  </a:moveTo>
                  <a:lnTo>
                    <a:pt x="25032" y="1217615"/>
                  </a:lnTo>
                  <a:lnTo>
                    <a:pt x="0" y="0"/>
                  </a:lnTo>
                  <a:lnTo>
                    <a:pt x="104304" y="9181"/>
                  </a:lnTo>
                  <a:lnTo>
                    <a:pt x="126271" y="1230659"/>
                  </a:lnTo>
                  <a:close/>
                </a:path>
              </a:pathLst>
            </a:custGeom>
            <a:solidFill>
              <a:srgbClr val="2E53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591181" y="2590111"/>
              <a:ext cx="172720" cy="46990"/>
            </a:xfrm>
            <a:custGeom>
              <a:avLst/>
              <a:gdLst/>
              <a:ahLst/>
              <a:cxnLst/>
              <a:rect l="l" t="t" r="r" b="b"/>
              <a:pathLst>
                <a:path w="172720" h="46989">
                  <a:moveTo>
                    <a:pt x="104350" y="46493"/>
                  </a:moveTo>
                  <a:lnTo>
                    <a:pt x="0" y="37268"/>
                  </a:lnTo>
                  <a:lnTo>
                    <a:pt x="69226" y="0"/>
                  </a:lnTo>
                  <a:lnTo>
                    <a:pt x="172334" y="8966"/>
                  </a:lnTo>
                  <a:lnTo>
                    <a:pt x="104350" y="46493"/>
                  </a:lnTo>
                  <a:close/>
                </a:path>
              </a:pathLst>
            </a:custGeom>
            <a:solidFill>
              <a:srgbClr val="213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86711" y="2589285"/>
              <a:ext cx="88265" cy="1259840"/>
            </a:xfrm>
            <a:custGeom>
              <a:avLst/>
              <a:gdLst/>
              <a:ahLst/>
              <a:cxnLst/>
              <a:rect l="l" t="t" r="r" b="b"/>
              <a:pathLst>
                <a:path w="88264" h="1259839">
                  <a:moveTo>
                    <a:pt x="22354" y="1259413"/>
                  </a:moveTo>
                  <a:lnTo>
                    <a:pt x="0" y="37384"/>
                  </a:lnTo>
                  <a:lnTo>
                    <a:pt x="68104" y="0"/>
                  </a:lnTo>
                  <a:lnTo>
                    <a:pt x="88121" y="1206314"/>
                  </a:lnTo>
                  <a:lnTo>
                    <a:pt x="22354" y="1259413"/>
                  </a:lnTo>
                  <a:close/>
                </a:path>
              </a:pathLst>
            </a:custGeom>
            <a:solidFill>
              <a:srgbClr val="1B32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79979" y="3753975"/>
              <a:ext cx="148389" cy="11241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9881" y="3787902"/>
              <a:ext cx="146665" cy="113995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3871923" y="2473663"/>
              <a:ext cx="122555" cy="1408430"/>
            </a:xfrm>
            <a:custGeom>
              <a:avLst/>
              <a:gdLst/>
              <a:ahLst/>
              <a:cxnLst/>
              <a:rect l="l" t="t" r="r" b="b"/>
              <a:pathLst>
                <a:path w="122554" h="1408429">
                  <a:moveTo>
                    <a:pt x="122149" y="1408298"/>
                  </a:moveTo>
                  <a:lnTo>
                    <a:pt x="19057" y="1395021"/>
                  </a:lnTo>
                  <a:lnTo>
                    <a:pt x="0" y="0"/>
                  </a:lnTo>
                  <a:lnTo>
                    <a:pt x="106705" y="8800"/>
                  </a:lnTo>
                  <a:lnTo>
                    <a:pt x="122149" y="1408298"/>
                  </a:lnTo>
                  <a:close/>
                </a:path>
              </a:pathLst>
            </a:custGeom>
            <a:solidFill>
              <a:srgbClr val="2E53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868344" y="2449231"/>
              <a:ext cx="172085" cy="45085"/>
            </a:xfrm>
            <a:custGeom>
              <a:avLst/>
              <a:gdLst/>
              <a:ahLst/>
              <a:cxnLst/>
              <a:rect l="l" t="t" r="r" b="b"/>
              <a:pathLst>
                <a:path w="172085" h="45085">
                  <a:moveTo>
                    <a:pt x="106754" y="44569"/>
                  </a:moveTo>
                  <a:lnTo>
                    <a:pt x="0" y="35724"/>
                  </a:lnTo>
                  <a:lnTo>
                    <a:pt x="66177" y="0"/>
                  </a:lnTo>
                  <a:lnTo>
                    <a:pt x="171628" y="8593"/>
                  </a:lnTo>
                  <a:lnTo>
                    <a:pt x="106754" y="44569"/>
                  </a:lnTo>
                  <a:close/>
                </a:path>
              </a:pathLst>
            </a:custGeom>
            <a:solidFill>
              <a:srgbClr val="213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966139" y="2447910"/>
              <a:ext cx="78740" cy="1436370"/>
            </a:xfrm>
            <a:custGeom>
              <a:avLst/>
              <a:gdLst/>
              <a:ahLst/>
              <a:cxnLst/>
              <a:rect l="l" t="t" r="r" b="b"/>
              <a:pathLst>
                <a:path w="78739" h="1436370">
                  <a:moveTo>
                    <a:pt x="15882" y="1435978"/>
                  </a:moveTo>
                  <a:lnTo>
                    <a:pt x="0" y="35829"/>
                  </a:lnTo>
                  <a:lnTo>
                    <a:pt x="64997" y="0"/>
                  </a:lnTo>
                  <a:lnTo>
                    <a:pt x="78448" y="1381909"/>
                  </a:lnTo>
                  <a:lnTo>
                    <a:pt x="15882" y="1435978"/>
                  </a:lnTo>
                  <a:close/>
                </a:path>
              </a:pathLst>
            </a:custGeom>
            <a:solidFill>
              <a:srgbClr val="1B32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65020" y="3783193"/>
              <a:ext cx="146765" cy="154871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3191841" y="2826230"/>
              <a:ext cx="134620" cy="1082675"/>
            </a:xfrm>
            <a:custGeom>
              <a:avLst/>
              <a:gdLst/>
              <a:ahLst/>
              <a:cxnLst/>
              <a:rect l="l" t="t" r="r" b="b"/>
              <a:pathLst>
                <a:path w="134620" h="1082675">
                  <a:moveTo>
                    <a:pt x="134296" y="1082423"/>
                  </a:moveTo>
                  <a:lnTo>
                    <a:pt x="32796" y="1068965"/>
                  </a:lnTo>
                  <a:lnTo>
                    <a:pt x="0" y="0"/>
                  </a:lnTo>
                  <a:lnTo>
                    <a:pt x="104163" y="10038"/>
                  </a:lnTo>
                  <a:lnTo>
                    <a:pt x="134296" y="1082423"/>
                  </a:lnTo>
                  <a:close/>
                </a:path>
              </a:pathLst>
            </a:custGeom>
            <a:solidFill>
              <a:srgbClr val="FFA3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187877" y="2796979"/>
              <a:ext cx="179070" cy="51435"/>
            </a:xfrm>
            <a:custGeom>
              <a:avLst/>
              <a:gdLst/>
              <a:ahLst/>
              <a:cxnLst/>
              <a:rect l="l" t="t" r="r" b="b"/>
              <a:pathLst>
                <a:path w="179070" h="51435">
                  <a:moveTo>
                    <a:pt x="104209" y="50817"/>
                  </a:moveTo>
                  <a:lnTo>
                    <a:pt x="0" y="40731"/>
                  </a:lnTo>
                  <a:lnTo>
                    <a:pt x="75841" y="0"/>
                  </a:lnTo>
                  <a:lnTo>
                    <a:pt x="178818" y="9797"/>
                  </a:lnTo>
                  <a:lnTo>
                    <a:pt x="104209" y="50817"/>
                  </a:lnTo>
                  <a:close/>
                </a:path>
              </a:pathLst>
            </a:custGeom>
            <a:solidFill>
              <a:srgbClr val="C37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283182" y="2796853"/>
              <a:ext cx="102870" cy="1113790"/>
            </a:xfrm>
            <a:custGeom>
              <a:avLst/>
              <a:gdLst/>
              <a:ahLst/>
              <a:cxnLst/>
              <a:rect l="l" t="t" r="r" b="b"/>
              <a:pathLst>
                <a:path w="102870" h="1113789">
                  <a:moveTo>
                    <a:pt x="30489" y="1113753"/>
                  </a:moveTo>
                  <a:lnTo>
                    <a:pt x="0" y="40871"/>
                  </a:lnTo>
                  <a:lnTo>
                    <a:pt x="74732" y="0"/>
                  </a:lnTo>
                  <a:lnTo>
                    <a:pt x="102830" y="1058945"/>
                  </a:lnTo>
                  <a:lnTo>
                    <a:pt x="30489" y="1113753"/>
                  </a:lnTo>
                  <a:close/>
                </a:path>
              </a:pathLst>
            </a:custGeom>
            <a:solidFill>
              <a:srgbClr val="A06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157722" y="2497232"/>
              <a:ext cx="114935" cy="1421130"/>
            </a:xfrm>
            <a:custGeom>
              <a:avLst/>
              <a:gdLst/>
              <a:ahLst/>
              <a:cxnLst/>
              <a:rect l="l" t="t" r="r" b="b"/>
              <a:pathLst>
                <a:path w="114935" h="1421129">
                  <a:moveTo>
                    <a:pt x="114315" y="1420524"/>
                  </a:moveTo>
                  <a:lnTo>
                    <a:pt x="9321" y="1407001"/>
                  </a:lnTo>
                  <a:lnTo>
                    <a:pt x="0" y="0"/>
                  </a:lnTo>
                  <a:lnTo>
                    <a:pt x="108746" y="8968"/>
                  </a:lnTo>
                  <a:lnTo>
                    <a:pt x="114315" y="1420524"/>
                  </a:lnTo>
                  <a:close/>
                </a:path>
              </a:pathLst>
            </a:custGeom>
            <a:solidFill>
              <a:srgbClr val="2E5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154275" y="2472244"/>
              <a:ext cx="170180" cy="45720"/>
            </a:xfrm>
            <a:custGeom>
              <a:avLst/>
              <a:gdLst/>
              <a:ahLst/>
              <a:cxnLst/>
              <a:rect l="l" t="t" r="r" b="b"/>
              <a:pathLst>
                <a:path w="170179" h="45719">
                  <a:moveTo>
                    <a:pt x="108797" y="45416"/>
                  </a:moveTo>
                  <a:lnTo>
                    <a:pt x="0" y="36401"/>
                  </a:lnTo>
                  <a:lnTo>
                    <a:pt x="62660" y="0"/>
                  </a:lnTo>
                  <a:lnTo>
                    <a:pt x="170098" y="8755"/>
                  </a:lnTo>
                  <a:lnTo>
                    <a:pt x="108797" y="45416"/>
                  </a:lnTo>
                  <a:close/>
                </a:path>
              </a:pathLst>
            </a:custGeom>
            <a:solidFill>
              <a:srgbClr val="213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254009" y="2470991"/>
              <a:ext cx="65405" cy="1449070"/>
            </a:xfrm>
            <a:custGeom>
              <a:avLst/>
              <a:gdLst/>
              <a:ahLst/>
              <a:cxnLst/>
              <a:rect l="l" t="t" r="r" b="b"/>
              <a:pathLst>
                <a:path w="65404" h="1449070">
                  <a:moveTo>
                    <a:pt x="6005" y="1448726"/>
                  </a:moveTo>
                  <a:lnTo>
                    <a:pt x="0" y="36511"/>
                  </a:lnTo>
                  <a:lnTo>
                    <a:pt x="61429" y="0"/>
                  </a:lnTo>
                  <a:lnTo>
                    <a:pt x="65242" y="1393666"/>
                  </a:lnTo>
                  <a:lnTo>
                    <a:pt x="6005" y="1448726"/>
                  </a:lnTo>
                  <a:close/>
                </a:path>
              </a:pathLst>
            </a:custGeom>
            <a:solidFill>
              <a:srgbClr val="1B32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468835" y="2769155"/>
              <a:ext cx="131445" cy="1176020"/>
            </a:xfrm>
            <a:custGeom>
              <a:avLst/>
              <a:gdLst/>
              <a:ahLst/>
              <a:cxnLst/>
              <a:rect l="l" t="t" r="r" b="b"/>
              <a:pathLst>
                <a:path w="131445" h="1176020">
                  <a:moveTo>
                    <a:pt x="131002" y="1175790"/>
                  </a:moveTo>
                  <a:lnTo>
                    <a:pt x="27614" y="1162078"/>
                  </a:lnTo>
                  <a:lnTo>
                    <a:pt x="0" y="0"/>
                  </a:lnTo>
                  <a:lnTo>
                    <a:pt x="106369" y="9950"/>
                  </a:lnTo>
                  <a:lnTo>
                    <a:pt x="131002" y="1175790"/>
                  </a:lnTo>
                  <a:close/>
                </a:path>
              </a:pathLst>
            </a:custGeom>
            <a:solidFill>
              <a:srgbClr val="FFA3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464985" y="2740364"/>
              <a:ext cx="178435" cy="50800"/>
            </a:xfrm>
            <a:custGeom>
              <a:avLst/>
              <a:gdLst/>
              <a:ahLst/>
              <a:cxnLst/>
              <a:rect l="l" t="t" r="r" b="b"/>
              <a:pathLst>
                <a:path w="178435" h="50800">
                  <a:moveTo>
                    <a:pt x="106417" y="50370"/>
                  </a:moveTo>
                  <a:lnTo>
                    <a:pt x="0" y="40372"/>
                  </a:lnTo>
                  <a:lnTo>
                    <a:pt x="72695" y="0"/>
                  </a:lnTo>
                  <a:lnTo>
                    <a:pt x="177822" y="9710"/>
                  </a:lnTo>
                  <a:lnTo>
                    <a:pt x="106417" y="50370"/>
                  </a:lnTo>
                  <a:close/>
                </a:path>
              </a:pathLst>
            </a:custGeom>
            <a:solidFill>
              <a:srgbClr val="C37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562376" y="2740040"/>
              <a:ext cx="94615" cy="1207135"/>
            </a:xfrm>
            <a:custGeom>
              <a:avLst/>
              <a:gdLst/>
              <a:ahLst/>
              <a:cxnLst/>
              <a:rect l="l" t="t" r="r" b="b"/>
              <a:pathLst>
                <a:path w="94614" h="1207135">
                  <a:moveTo>
                    <a:pt x="25016" y="1206888"/>
                  </a:moveTo>
                  <a:lnTo>
                    <a:pt x="0" y="40509"/>
                  </a:lnTo>
                  <a:lnTo>
                    <a:pt x="71531" y="0"/>
                  </a:lnTo>
                  <a:lnTo>
                    <a:pt x="94154" y="1151071"/>
                  </a:lnTo>
                  <a:lnTo>
                    <a:pt x="25016" y="1206888"/>
                  </a:lnTo>
                  <a:close/>
                </a:path>
              </a:pathLst>
            </a:custGeom>
            <a:solidFill>
              <a:srgbClr val="A06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448219" y="2521262"/>
              <a:ext cx="111760" cy="1433195"/>
            </a:xfrm>
            <a:custGeom>
              <a:avLst/>
              <a:gdLst/>
              <a:ahLst/>
              <a:cxnLst/>
              <a:rect l="l" t="t" r="r" b="b"/>
              <a:pathLst>
                <a:path w="111760" h="1433195">
                  <a:moveTo>
                    <a:pt x="106950" y="1432956"/>
                  </a:moveTo>
                  <a:lnTo>
                    <a:pt x="0" y="1419189"/>
                  </a:lnTo>
                  <a:lnTo>
                    <a:pt x="787" y="0"/>
                  </a:lnTo>
                  <a:lnTo>
                    <a:pt x="111634" y="9141"/>
                  </a:lnTo>
                  <a:lnTo>
                    <a:pt x="106950" y="1432956"/>
                  </a:lnTo>
                  <a:close/>
                </a:path>
              </a:pathLst>
            </a:custGeom>
            <a:solidFill>
              <a:srgbClr val="2E5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445697" y="2495701"/>
              <a:ext cx="168910" cy="46355"/>
            </a:xfrm>
            <a:custGeom>
              <a:avLst/>
              <a:gdLst/>
              <a:ahLst/>
              <a:cxnLst/>
              <a:rect l="l" t="t" r="r" b="b"/>
              <a:pathLst>
                <a:path w="168910" h="46355">
                  <a:moveTo>
                    <a:pt x="110899" y="46287"/>
                  </a:moveTo>
                  <a:lnTo>
                    <a:pt x="0" y="37098"/>
                  </a:lnTo>
                  <a:lnTo>
                    <a:pt x="58995" y="0"/>
                  </a:lnTo>
                  <a:lnTo>
                    <a:pt x="168480" y="8922"/>
                  </a:lnTo>
                  <a:lnTo>
                    <a:pt x="110899" y="46287"/>
                  </a:lnTo>
                  <a:close/>
                </a:path>
              </a:pathLst>
            </a:custGeom>
            <a:solidFill>
              <a:srgbClr val="213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543178" y="2494517"/>
              <a:ext cx="62230" cy="1461770"/>
            </a:xfrm>
            <a:custGeom>
              <a:avLst/>
              <a:gdLst/>
              <a:ahLst/>
              <a:cxnLst/>
              <a:rect l="l" t="t" r="r" b="b"/>
              <a:pathLst>
                <a:path w="62229" h="1461770">
                  <a:moveTo>
                    <a:pt x="0" y="1461695"/>
                  </a:moveTo>
                  <a:lnTo>
                    <a:pt x="4248" y="37212"/>
                  </a:lnTo>
                  <a:lnTo>
                    <a:pt x="61959" y="0"/>
                  </a:lnTo>
                  <a:lnTo>
                    <a:pt x="55772" y="1405622"/>
                  </a:lnTo>
                  <a:lnTo>
                    <a:pt x="0" y="1461695"/>
                  </a:lnTo>
                  <a:close/>
                </a:path>
              </a:pathLst>
            </a:custGeom>
            <a:solidFill>
              <a:srgbClr val="1B32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753048" y="2753321"/>
              <a:ext cx="125730" cy="1228725"/>
            </a:xfrm>
            <a:custGeom>
              <a:avLst/>
              <a:gdLst/>
              <a:ahLst/>
              <a:cxnLst/>
              <a:rect l="l" t="t" r="r" b="b"/>
              <a:pathLst>
                <a:path w="125729" h="1228725">
                  <a:moveTo>
                    <a:pt x="125617" y="1228589"/>
                  </a:moveTo>
                  <a:lnTo>
                    <a:pt x="20289" y="1214632"/>
                  </a:lnTo>
                  <a:lnTo>
                    <a:pt x="0" y="0"/>
                  </a:lnTo>
                  <a:lnTo>
                    <a:pt x="108537" y="10000"/>
                  </a:lnTo>
                  <a:lnTo>
                    <a:pt x="125617" y="1228589"/>
                  </a:lnTo>
                  <a:close/>
                </a:path>
              </a:pathLst>
            </a:custGeom>
            <a:solidFill>
              <a:srgbClr val="FFA3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749324" y="2724449"/>
              <a:ext cx="177165" cy="50800"/>
            </a:xfrm>
            <a:custGeom>
              <a:avLst/>
              <a:gdLst/>
              <a:ahLst/>
              <a:cxnLst/>
              <a:rect l="l" t="t" r="r" b="b"/>
              <a:pathLst>
                <a:path w="177164" h="50800">
                  <a:moveTo>
                    <a:pt x="108588" y="50615"/>
                  </a:moveTo>
                  <a:lnTo>
                    <a:pt x="0" y="40567"/>
                  </a:lnTo>
                  <a:lnTo>
                    <a:pt x="69298" y="0"/>
                  </a:lnTo>
                  <a:lnTo>
                    <a:pt x="176538" y="9756"/>
                  </a:lnTo>
                  <a:lnTo>
                    <a:pt x="108588" y="50615"/>
                  </a:lnTo>
                  <a:close/>
                </a:path>
              </a:pathLst>
            </a:custGeom>
            <a:solidFill>
              <a:srgbClr val="C37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848770" y="2724066"/>
              <a:ext cx="83820" cy="1260475"/>
            </a:xfrm>
            <a:custGeom>
              <a:avLst/>
              <a:gdLst/>
              <a:ahLst/>
              <a:cxnLst/>
              <a:rect l="l" t="t" r="r" b="b"/>
              <a:pathLst>
                <a:path w="83820" h="1260475">
                  <a:moveTo>
                    <a:pt x="17476" y="1259872"/>
                  </a:moveTo>
                  <a:lnTo>
                    <a:pt x="0" y="40705"/>
                  </a:lnTo>
                  <a:lnTo>
                    <a:pt x="68081" y="0"/>
                  </a:lnTo>
                  <a:lnTo>
                    <a:pt x="83278" y="1203007"/>
                  </a:lnTo>
                  <a:lnTo>
                    <a:pt x="17476" y="1259872"/>
                  </a:lnTo>
                  <a:close/>
                </a:path>
              </a:pathLst>
            </a:custGeom>
            <a:solidFill>
              <a:srgbClr val="A06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80188" y="3813206"/>
              <a:ext cx="180363" cy="198855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4734653" y="2545752"/>
              <a:ext cx="124460" cy="1445895"/>
            </a:xfrm>
            <a:custGeom>
              <a:avLst/>
              <a:gdLst/>
              <a:ahLst/>
              <a:cxnLst/>
              <a:rect l="l" t="t" r="r" b="b"/>
              <a:pathLst>
                <a:path w="124460" h="1445895">
                  <a:moveTo>
                    <a:pt x="108962" y="1445607"/>
                  </a:moveTo>
                  <a:lnTo>
                    <a:pt x="0" y="1431583"/>
                  </a:lnTo>
                  <a:lnTo>
                    <a:pt x="11284" y="0"/>
                  </a:lnTo>
                  <a:lnTo>
                    <a:pt x="124293" y="9320"/>
                  </a:lnTo>
                  <a:lnTo>
                    <a:pt x="108962" y="1445607"/>
                  </a:lnTo>
                  <a:close/>
                </a:path>
              </a:pathLst>
            </a:custGeom>
            <a:solidFill>
              <a:srgbClr val="2E54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742771" y="2519600"/>
              <a:ext cx="167005" cy="47625"/>
            </a:xfrm>
            <a:custGeom>
              <a:avLst/>
              <a:gdLst/>
              <a:ahLst/>
              <a:cxnLst/>
              <a:rect l="l" t="t" r="r" b="b"/>
              <a:pathLst>
                <a:path w="167004" h="47625">
                  <a:moveTo>
                    <a:pt x="113063" y="47184"/>
                  </a:moveTo>
                  <a:lnTo>
                    <a:pt x="0" y="37815"/>
                  </a:lnTo>
                  <a:lnTo>
                    <a:pt x="55178" y="0"/>
                  </a:lnTo>
                  <a:lnTo>
                    <a:pt x="166768" y="9093"/>
                  </a:lnTo>
                  <a:lnTo>
                    <a:pt x="113063" y="47184"/>
                  </a:lnTo>
                  <a:close/>
                </a:path>
              </a:pathLst>
            </a:custGeom>
            <a:solidFill>
              <a:srgbClr val="213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831658" y="2518490"/>
              <a:ext cx="69215" cy="1475105"/>
            </a:xfrm>
            <a:custGeom>
              <a:avLst/>
              <a:gdLst/>
              <a:ahLst/>
              <a:cxnLst/>
              <a:rect l="l" t="t" r="r" b="b"/>
              <a:pathLst>
                <a:path w="69214" h="1475104">
                  <a:moveTo>
                    <a:pt x="0" y="1474908"/>
                  </a:moveTo>
                  <a:lnTo>
                    <a:pt x="14898" y="37934"/>
                  </a:lnTo>
                  <a:lnTo>
                    <a:pt x="68736" y="0"/>
                  </a:lnTo>
                  <a:lnTo>
                    <a:pt x="52167" y="1417776"/>
                  </a:lnTo>
                  <a:lnTo>
                    <a:pt x="0" y="1474908"/>
                  </a:lnTo>
                  <a:close/>
                </a:path>
              </a:pathLst>
            </a:custGeom>
            <a:solidFill>
              <a:srgbClr val="1B32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02163" y="3920701"/>
              <a:ext cx="149271" cy="120262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4045410" y="2951059"/>
              <a:ext cx="117475" cy="1068705"/>
            </a:xfrm>
            <a:custGeom>
              <a:avLst/>
              <a:gdLst/>
              <a:ahLst/>
              <a:cxnLst/>
              <a:rect l="l" t="t" r="r" b="b"/>
              <a:pathLst>
                <a:path w="117475" h="1068704">
                  <a:moveTo>
                    <a:pt x="117337" y="1068525"/>
                  </a:moveTo>
                  <a:lnTo>
                    <a:pt x="10015" y="1054295"/>
                  </a:lnTo>
                  <a:lnTo>
                    <a:pt x="0" y="0"/>
                  </a:lnTo>
                  <a:lnTo>
                    <a:pt x="110193" y="10774"/>
                  </a:lnTo>
                  <a:lnTo>
                    <a:pt x="117337" y="1068525"/>
                  </a:lnTo>
                  <a:close/>
                </a:path>
              </a:pathLst>
            </a:custGeom>
            <a:solidFill>
              <a:srgbClr val="FFA3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041838" y="2919238"/>
              <a:ext cx="174625" cy="54610"/>
            </a:xfrm>
            <a:custGeom>
              <a:avLst/>
              <a:gdLst/>
              <a:ahLst/>
              <a:cxnLst/>
              <a:rect l="l" t="t" r="r" b="b"/>
              <a:pathLst>
                <a:path w="174625" h="54610">
                  <a:moveTo>
                    <a:pt x="110245" y="54520"/>
                  </a:moveTo>
                  <a:lnTo>
                    <a:pt x="0" y="43695"/>
                  </a:lnTo>
                  <a:lnTo>
                    <a:pt x="65364" y="0"/>
                  </a:lnTo>
                  <a:lnTo>
                    <a:pt x="174217" y="10507"/>
                  </a:lnTo>
                  <a:lnTo>
                    <a:pt x="110245" y="54520"/>
                  </a:lnTo>
                  <a:close/>
                </a:path>
              </a:pathLst>
            </a:custGeom>
            <a:solidFill>
              <a:srgbClr val="C37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142873" y="2919540"/>
              <a:ext cx="69850" cy="1102360"/>
            </a:xfrm>
            <a:custGeom>
              <a:avLst/>
              <a:gdLst/>
              <a:ahLst/>
              <a:cxnLst/>
              <a:rect l="l" t="t" r="r" b="b"/>
              <a:pathLst>
                <a:path w="69850" h="1102360">
                  <a:moveTo>
                    <a:pt x="7484" y="1102108"/>
                  </a:moveTo>
                  <a:lnTo>
                    <a:pt x="0" y="43856"/>
                  </a:lnTo>
                  <a:lnTo>
                    <a:pt x="64103" y="0"/>
                  </a:lnTo>
                  <a:lnTo>
                    <a:pt x="69813" y="1044173"/>
                  </a:lnTo>
                  <a:lnTo>
                    <a:pt x="7484" y="1102108"/>
                  </a:lnTo>
                  <a:close/>
                </a:path>
              </a:pathLst>
            </a:custGeom>
            <a:solidFill>
              <a:srgbClr val="A06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026477" y="2614151"/>
              <a:ext cx="137160" cy="1415415"/>
            </a:xfrm>
            <a:custGeom>
              <a:avLst/>
              <a:gdLst/>
              <a:ahLst/>
              <a:cxnLst/>
              <a:rect l="l" t="t" r="r" b="b"/>
              <a:pathLst>
                <a:path w="137160" h="1415414">
                  <a:moveTo>
                    <a:pt x="111031" y="1415054"/>
                  </a:moveTo>
                  <a:lnTo>
                    <a:pt x="0" y="1400762"/>
                  </a:lnTo>
                  <a:lnTo>
                    <a:pt x="21518" y="0"/>
                  </a:lnTo>
                  <a:lnTo>
                    <a:pt x="136626" y="9653"/>
                  </a:lnTo>
                  <a:lnTo>
                    <a:pt x="111031" y="1415054"/>
                  </a:lnTo>
                  <a:close/>
                </a:path>
              </a:pathLst>
            </a:custGeom>
            <a:solidFill>
              <a:srgbClr val="2E54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044982" y="2586798"/>
              <a:ext cx="165100" cy="48895"/>
            </a:xfrm>
            <a:custGeom>
              <a:avLst/>
              <a:gdLst/>
              <a:ahLst/>
              <a:cxnLst/>
              <a:rect l="l" t="t" r="r" b="b"/>
              <a:pathLst>
                <a:path w="165100" h="48894">
                  <a:moveTo>
                    <a:pt x="115165" y="48862"/>
                  </a:moveTo>
                  <a:lnTo>
                    <a:pt x="0" y="39159"/>
                  </a:lnTo>
                  <a:lnTo>
                    <a:pt x="51156" y="0"/>
                  </a:lnTo>
                  <a:lnTo>
                    <a:pt x="164788" y="9415"/>
                  </a:lnTo>
                  <a:lnTo>
                    <a:pt x="115165" y="48862"/>
                  </a:lnTo>
                  <a:close/>
                </a:path>
              </a:pathLst>
            </a:custGeom>
            <a:solidFill>
              <a:srgbClr val="213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25589" y="2585917"/>
              <a:ext cx="75565" cy="1445895"/>
            </a:xfrm>
            <a:custGeom>
              <a:avLst/>
              <a:gdLst/>
              <a:ahLst/>
              <a:cxnLst/>
              <a:rect l="l" t="t" r="r" b="b"/>
              <a:pathLst>
                <a:path w="75564" h="1445895">
                  <a:moveTo>
                    <a:pt x="0" y="1445371"/>
                  </a:moveTo>
                  <a:lnTo>
                    <a:pt x="25179" y="39287"/>
                  </a:lnTo>
                  <a:lnTo>
                    <a:pt x="74939" y="0"/>
                  </a:lnTo>
                  <a:lnTo>
                    <a:pt x="48417" y="1387158"/>
                  </a:lnTo>
                  <a:lnTo>
                    <a:pt x="0" y="1445371"/>
                  </a:lnTo>
                  <a:close/>
                </a:path>
              </a:pathLst>
            </a:custGeom>
            <a:solidFill>
              <a:srgbClr val="1B32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357199" y="3687909"/>
              <a:ext cx="115570" cy="360680"/>
            </a:xfrm>
            <a:custGeom>
              <a:avLst/>
              <a:gdLst/>
              <a:ahLst/>
              <a:cxnLst/>
              <a:rect l="l" t="t" r="r" b="b"/>
              <a:pathLst>
                <a:path w="115570" h="360679">
                  <a:moveTo>
                    <a:pt x="115016" y="360301"/>
                  </a:moveTo>
                  <a:lnTo>
                    <a:pt x="9391" y="345869"/>
                  </a:lnTo>
                  <a:lnTo>
                    <a:pt x="0" y="0"/>
                  </a:lnTo>
                  <a:lnTo>
                    <a:pt x="106530" y="13314"/>
                  </a:lnTo>
                  <a:lnTo>
                    <a:pt x="115016" y="360301"/>
                  </a:lnTo>
                  <a:close/>
                </a:path>
              </a:pathLst>
            </a:custGeom>
            <a:solidFill>
              <a:srgbClr val="52BC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353264" y="3646121"/>
              <a:ext cx="180340" cy="67945"/>
            </a:xfrm>
            <a:custGeom>
              <a:avLst/>
              <a:gdLst/>
              <a:ahLst/>
              <a:cxnLst/>
              <a:rect l="l" t="t" r="r" b="b"/>
              <a:pathLst>
                <a:path w="180339" h="67945">
                  <a:moveTo>
                    <a:pt x="106578" y="67332"/>
                  </a:moveTo>
                  <a:lnTo>
                    <a:pt x="0" y="53966"/>
                  </a:lnTo>
                  <a:lnTo>
                    <a:pt x="74700" y="0"/>
                  </a:lnTo>
                  <a:lnTo>
                    <a:pt x="179987" y="12979"/>
                  </a:lnTo>
                  <a:lnTo>
                    <a:pt x="106578" y="67332"/>
                  </a:lnTo>
                  <a:close/>
                </a:path>
              </a:pathLst>
            </a:custGeom>
            <a:solidFill>
              <a:srgbClr val="3C89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450776" y="3648955"/>
              <a:ext cx="81915" cy="401955"/>
            </a:xfrm>
            <a:custGeom>
              <a:avLst/>
              <a:gdLst/>
              <a:ahLst/>
              <a:cxnLst/>
              <a:rect l="l" t="t" r="r" b="b"/>
              <a:pathLst>
                <a:path w="81914" h="401954">
                  <a:moveTo>
                    <a:pt x="8604" y="401348"/>
                  </a:moveTo>
                  <a:lnTo>
                    <a:pt x="0" y="54199"/>
                  </a:lnTo>
                  <a:lnTo>
                    <a:pt x="73536" y="0"/>
                  </a:lnTo>
                  <a:lnTo>
                    <a:pt x="81376" y="342593"/>
                  </a:lnTo>
                  <a:lnTo>
                    <a:pt x="8604" y="401348"/>
                  </a:lnTo>
                  <a:close/>
                </a:path>
              </a:pathLst>
            </a:custGeom>
            <a:solidFill>
              <a:srgbClr val="316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323869" y="2552250"/>
              <a:ext cx="152400" cy="1515745"/>
            </a:xfrm>
            <a:custGeom>
              <a:avLst/>
              <a:gdLst/>
              <a:ahLst/>
              <a:cxnLst/>
              <a:rect l="l" t="t" r="r" b="b"/>
              <a:pathLst>
                <a:path w="152400" h="1515745">
                  <a:moveTo>
                    <a:pt x="113160" y="1515527"/>
                  </a:moveTo>
                  <a:lnTo>
                    <a:pt x="0" y="1500957"/>
                  </a:lnTo>
                  <a:lnTo>
                    <a:pt x="34521" y="0"/>
                  </a:lnTo>
                  <a:lnTo>
                    <a:pt x="152179" y="9539"/>
                  </a:lnTo>
                  <a:lnTo>
                    <a:pt x="113160" y="1515527"/>
                  </a:lnTo>
                  <a:close/>
                </a:path>
              </a:pathLst>
            </a:custGeom>
            <a:solidFill>
              <a:srgbClr val="2E54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355527" y="2525466"/>
              <a:ext cx="163830" cy="48895"/>
            </a:xfrm>
            <a:custGeom>
              <a:avLst/>
              <a:gdLst/>
              <a:ahLst/>
              <a:cxnLst/>
              <a:rect l="l" t="t" r="r" b="b"/>
              <a:pathLst>
                <a:path w="163829" h="48894">
                  <a:moveTo>
                    <a:pt x="117719" y="48284"/>
                  </a:moveTo>
                  <a:lnTo>
                    <a:pt x="0" y="38694"/>
                  </a:lnTo>
                  <a:lnTo>
                    <a:pt x="47090" y="0"/>
                  </a:lnTo>
                  <a:lnTo>
                    <a:pt x="163204" y="9302"/>
                  </a:lnTo>
                  <a:lnTo>
                    <a:pt x="117719" y="48284"/>
                  </a:lnTo>
                  <a:close/>
                </a:path>
              </a:pathLst>
            </a:custGeom>
            <a:solidFill>
              <a:srgbClr val="213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425151" y="2524354"/>
              <a:ext cx="84455" cy="1545590"/>
            </a:xfrm>
            <a:custGeom>
              <a:avLst/>
              <a:gdLst/>
              <a:ahLst/>
              <a:cxnLst/>
              <a:rect l="l" t="t" r="r" b="b"/>
              <a:pathLst>
                <a:path w="84454" h="1545589">
                  <a:moveTo>
                    <a:pt x="0" y="1545539"/>
                  </a:moveTo>
                  <a:lnTo>
                    <a:pt x="38581" y="38819"/>
                  </a:lnTo>
                  <a:lnTo>
                    <a:pt x="84207" y="0"/>
                  </a:lnTo>
                  <a:lnTo>
                    <a:pt x="44515" y="1486225"/>
                  </a:lnTo>
                  <a:lnTo>
                    <a:pt x="0" y="1545539"/>
                  </a:lnTo>
                  <a:close/>
                </a:path>
              </a:pathLst>
            </a:custGeom>
            <a:solidFill>
              <a:srgbClr val="1B32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340132" y="2764062"/>
              <a:ext cx="113030" cy="1294130"/>
            </a:xfrm>
            <a:custGeom>
              <a:avLst/>
              <a:gdLst/>
              <a:ahLst/>
              <a:cxnLst/>
              <a:rect l="l" t="t" r="r" b="b"/>
              <a:pathLst>
                <a:path w="113029" h="1294129">
                  <a:moveTo>
                    <a:pt x="112116" y="1293906"/>
                  </a:moveTo>
                  <a:lnTo>
                    <a:pt x="2741" y="1279403"/>
                  </a:lnTo>
                  <a:lnTo>
                    <a:pt x="0" y="0"/>
                  </a:lnTo>
                  <a:lnTo>
                    <a:pt x="112963" y="10247"/>
                  </a:lnTo>
                  <a:lnTo>
                    <a:pt x="112116" y="1293906"/>
                  </a:lnTo>
                  <a:close/>
                </a:path>
              </a:pathLst>
            </a:custGeom>
            <a:solidFill>
              <a:srgbClr val="FFA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336683" y="2734448"/>
              <a:ext cx="173990" cy="52069"/>
            </a:xfrm>
            <a:custGeom>
              <a:avLst/>
              <a:gdLst/>
              <a:ahLst/>
              <a:cxnLst/>
              <a:rect l="l" t="t" r="r" b="b"/>
              <a:pathLst>
                <a:path w="173989" h="52069">
                  <a:moveTo>
                    <a:pt x="113019" y="51856"/>
                  </a:moveTo>
                  <a:lnTo>
                    <a:pt x="0" y="41558"/>
                  </a:lnTo>
                  <a:lnTo>
                    <a:pt x="61940" y="0"/>
                  </a:lnTo>
                  <a:lnTo>
                    <a:pt x="173491" y="9992"/>
                  </a:lnTo>
                  <a:lnTo>
                    <a:pt x="113019" y="51856"/>
                  </a:lnTo>
                  <a:close/>
                </a:path>
              </a:pathLst>
            </a:custGeom>
            <a:solidFill>
              <a:srgbClr val="C37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439890" y="2734092"/>
              <a:ext cx="61594" cy="1326515"/>
            </a:xfrm>
            <a:custGeom>
              <a:avLst/>
              <a:gdLst/>
              <a:ahLst/>
              <a:cxnLst/>
              <a:rect l="l" t="t" r="r" b="b"/>
              <a:pathLst>
                <a:path w="61595" h="1326514">
                  <a:moveTo>
                    <a:pt x="0" y="1325982"/>
                  </a:moveTo>
                  <a:lnTo>
                    <a:pt x="440" y="41704"/>
                  </a:lnTo>
                  <a:lnTo>
                    <a:pt x="61049" y="0"/>
                  </a:lnTo>
                  <a:lnTo>
                    <a:pt x="58711" y="1266934"/>
                  </a:lnTo>
                  <a:lnTo>
                    <a:pt x="0" y="1325982"/>
                  </a:lnTo>
                  <a:close/>
                </a:path>
              </a:pathLst>
            </a:custGeom>
            <a:solidFill>
              <a:srgbClr val="A06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626981" y="3103549"/>
              <a:ext cx="149225" cy="1003935"/>
            </a:xfrm>
            <a:custGeom>
              <a:avLst/>
              <a:gdLst/>
              <a:ahLst/>
              <a:cxnLst/>
              <a:rect l="l" t="t" r="r" b="b"/>
              <a:pathLst>
                <a:path w="149225" h="1003935">
                  <a:moveTo>
                    <a:pt x="115349" y="1003539"/>
                  </a:moveTo>
                  <a:lnTo>
                    <a:pt x="0" y="988685"/>
                  </a:lnTo>
                  <a:lnTo>
                    <a:pt x="30450" y="0"/>
                  </a:lnTo>
                  <a:lnTo>
                    <a:pt x="148849" y="11558"/>
                  </a:lnTo>
                  <a:lnTo>
                    <a:pt x="115349" y="1003539"/>
                  </a:lnTo>
                  <a:close/>
                </a:path>
              </a:pathLst>
            </a:custGeom>
            <a:solidFill>
              <a:srgbClr val="2E54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654757" y="3068903"/>
              <a:ext cx="159385" cy="59055"/>
            </a:xfrm>
            <a:custGeom>
              <a:avLst/>
              <a:gdLst/>
              <a:ahLst/>
              <a:cxnLst/>
              <a:rect l="l" t="t" r="r" b="b"/>
              <a:pathLst>
                <a:path w="159385" h="59055">
                  <a:moveTo>
                    <a:pt x="118461" y="58462"/>
                  </a:moveTo>
                  <a:lnTo>
                    <a:pt x="0" y="46851"/>
                  </a:lnTo>
                  <a:lnTo>
                    <a:pt x="42455" y="0"/>
                  </a:lnTo>
                  <a:lnTo>
                    <a:pt x="159288" y="11264"/>
                  </a:lnTo>
                  <a:lnTo>
                    <a:pt x="118461" y="58462"/>
                  </a:lnTo>
                  <a:close/>
                </a:path>
              </a:pathLst>
            </a:custGeom>
            <a:solidFill>
              <a:srgbClr val="213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730498" y="3069749"/>
              <a:ext cx="74295" cy="1039494"/>
            </a:xfrm>
            <a:custGeom>
              <a:avLst/>
              <a:gdLst/>
              <a:ahLst/>
              <a:cxnLst/>
              <a:rect l="l" t="t" r="r" b="b"/>
              <a:pathLst>
                <a:path w="74295" h="1039495">
                  <a:moveTo>
                    <a:pt x="0" y="1039494"/>
                  </a:moveTo>
                  <a:lnTo>
                    <a:pt x="33217" y="47035"/>
                  </a:lnTo>
                  <a:lnTo>
                    <a:pt x="74185" y="0"/>
                  </a:lnTo>
                  <a:lnTo>
                    <a:pt x="40453" y="979031"/>
                  </a:lnTo>
                  <a:lnTo>
                    <a:pt x="0" y="1039494"/>
                  </a:lnTo>
                  <a:close/>
                </a:path>
              </a:pathLst>
            </a:custGeom>
            <a:solidFill>
              <a:srgbClr val="1B32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42067" y="3844775"/>
              <a:ext cx="177737" cy="244503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2878271" y="2315371"/>
              <a:ext cx="173990" cy="1801495"/>
            </a:xfrm>
            <a:custGeom>
              <a:avLst/>
              <a:gdLst/>
              <a:ahLst/>
              <a:cxnLst/>
              <a:rect l="l" t="t" r="r" b="b"/>
              <a:pathLst>
                <a:path w="173989" h="1801495">
                  <a:moveTo>
                    <a:pt x="173749" y="1801368"/>
                  </a:moveTo>
                  <a:lnTo>
                    <a:pt x="67866" y="1786442"/>
                  </a:lnTo>
                  <a:lnTo>
                    <a:pt x="0" y="0"/>
                  </a:lnTo>
                  <a:lnTo>
                    <a:pt x="110497" y="8822"/>
                  </a:lnTo>
                  <a:lnTo>
                    <a:pt x="173749" y="1801368"/>
                  </a:lnTo>
                  <a:close/>
                </a:path>
              </a:pathLst>
            </a:custGeom>
            <a:solidFill>
              <a:srgbClr val="8B6D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873829" y="2291571"/>
              <a:ext cx="195580" cy="45085"/>
            </a:xfrm>
            <a:custGeom>
              <a:avLst/>
              <a:gdLst/>
              <a:ahLst/>
              <a:cxnLst/>
              <a:rect l="l" t="t" r="r" b="b"/>
              <a:pathLst>
                <a:path w="195580" h="45085">
                  <a:moveTo>
                    <a:pt x="110549" y="44668"/>
                  </a:moveTo>
                  <a:lnTo>
                    <a:pt x="0" y="35794"/>
                  </a:lnTo>
                  <a:lnTo>
                    <a:pt x="86034" y="0"/>
                  </a:lnTo>
                  <a:lnTo>
                    <a:pt x="195204" y="8603"/>
                  </a:lnTo>
                  <a:lnTo>
                    <a:pt x="110549" y="44668"/>
                  </a:lnTo>
                  <a:close/>
                </a:path>
              </a:pathLst>
            </a:custGeom>
            <a:solidFill>
              <a:srgbClr val="664E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974850" y="2289578"/>
              <a:ext cx="144145" cy="1829435"/>
            </a:xfrm>
            <a:custGeom>
              <a:avLst/>
              <a:gdLst/>
              <a:ahLst/>
              <a:cxnLst/>
              <a:rect l="l" t="t" r="r" b="b"/>
              <a:pathLst>
                <a:path w="144144" h="1829435">
                  <a:moveTo>
                    <a:pt x="63897" y="1829323"/>
                  </a:moveTo>
                  <a:lnTo>
                    <a:pt x="0" y="35896"/>
                  </a:lnTo>
                  <a:lnTo>
                    <a:pt x="84796" y="0"/>
                  </a:lnTo>
                  <a:lnTo>
                    <a:pt x="144075" y="1768582"/>
                  </a:lnTo>
                  <a:lnTo>
                    <a:pt x="63897" y="1829323"/>
                  </a:lnTo>
                  <a:close/>
                </a:path>
              </a:pathLst>
            </a:custGeom>
            <a:solidFill>
              <a:srgbClr val="5340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635851" y="2878940"/>
              <a:ext cx="121920" cy="1218565"/>
            </a:xfrm>
            <a:custGeom>
              <a:avLst/>
              <a:gdLst/>
              <a:ahLst/>
              <a:cxnLst/>
              <a:rect l="l" t="t" r="r" b="b"/>
              <a:pathLst>
                <a:path w="121920" h="1218564">
                  <a:moveTo>
                    <a:pt x="111486" y="1218154"/>
                  </a:moveTo>
                  <a:lnTo>
                    <a:pt x="0" y="1203373"/>
                  </a:lnTo>
                  <a:lnTo>
                    <a:pt x="6461" y="0"/>
                  </a:lnTo>
                  <a:lnTo>
                    <a:pt x="121426" y="10755"/>
                  </a:lnTo>
                  <a:lnTo>
                    <a:pt x="111486" y="1218154"/>
                  </a:lnTo>
                  <a:close/>
                </a:path>
              </a:pathLst>
            </a:custGeom>
            <a:solidFill>
              <a:srgbClr val="FFA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639018" y="2847440"/>
              <a:ext cx="171450" cy="54610"/>
            </a:xfrm>
            <a:custGeom>
              <a:avLst/>
              <a:gdLst/>
              <a:ahLst/>
              <a:cxnLst/>
              <a:rect l="l" t="t" r="r" b="b"/>
              <a:pathLst>
                <a:path w="171450" h="54610">
                  <a:moveTo>
                    <a:pt x="115022" y="54412"/>
                  </a:moveTo>
                  <a:lnTo>
                    <a:pt x="0" y="43605"/>
                  </a:lnTo>
                  <a:lnTo>
                    <a:pt x="57862" y="0"/>
                  </a:lnTo>
                  <a:lnTo>
                    <a:pt x="171360" y="10483"/>
                  </a:lnTo>
                  <a:lnTo>
                    <a:pt x="115022" y="54412"/>
                  </a:lnTo>
                  <a:close/>
                </a:path>
              </a:pathLst>
            </a:custGeom>
            <a:solidFill>
              <a:srgbClr val="C37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735014" y="2847490"/>
              <a:ext cx="66040" cy="1252220"/>
            </a:xfrm>
            <a:custGeom>
              <a:avLst/>
              <a:gdLst/>
              <a:ahLst/>
              <a:cxnLst/>
              <a:rect l="l" t="t" r="r" b="b"/>
              <a:pathLst>
                <a:path w="66039" h="1252220">
                  <a:moveTo>
                    <a:pt x="0" y="1251755"/>
                  </a:moveTo>
                  <a:lnTo>
                    <a:pt x="9562" y="43766"/>
                  </a:lnTo>
                  <a:lnTo>
                    <a:pt x="66039" y="0"/>
                  </a:lnTo>
                  <a:lnTo>
                    <a:pt x="54943" y="1191582"/>
                  </a:lnTo>
                  <a:lnTo>
                    <a:pt x="0" y="1251755"/>
                  </a:lnTo>
                  <a:close/>
                </a:path>
              </a:pathLst>
            </a:custGeom>
            <a:solidFill>
              <a:srgbClr val="A06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935964" y="2693297"/>
              <a:ext cx="178435" cy="1454150"/>
            </a:xfrm>
            <a:custGeom>
              <a:avLst/>
              <a:gdLst/>
              <a:ahLst/>
              <a:cxnLst/>
              <a:rect l="l" t="t" r="r" b="b"/>
              <a:pathLst>
                <a:path w="178435" h="1454150">
                  <a:moveTo>
                    <a:pt x="117604" y="1453875"/>
                  </a:moveTo>
                  <a:lnTo>
                    <a:pt x="0" y="1438726"/>
                  </a:lnTo>
                  <a:lnTo>
                    <a:pt x="55774" y="0"/>
                  </a:lnTo>
                  <a:lnTo>
                    <a:pt x="177952" y="10246"/>
                  </a:lnTo>
                  <a:lnTo>
                    <a:pt x="117604" y="1453875"/>
                  </a:lnTo>
                  <a:close/>
                </a:path>
              </a:pathLst>
            </a:custGeom>
            <a:solidFill>
              <a:srgbClr val="2E54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989213" y="2663965"/>
              <a:ext cx="158750" cy="52069"/>
            </a:xfrm>
            <a:custGeom>
              <a:avLst/>
              <a:gdLst/>
              <a:ahLst/>
              <a:cxnLst/>
              <a:rect l="l" t="t" r="r" b="b"/>
              <a:pathLst>
                <a:path w="158750" h="52069">
                  <a:moveTo>
                    <a:pt x="122243" y="51842"/>
                  </a:moveTo>
                  <a:lnTo>
                    <a:pt x="0" y="41543"/>
                  </a:lnTo>
                  <a:lnTo>
                    <a:pt x="38216" y="0"/>
                  </a:lnTo>
                  <a:lnTo>
                    <a:pt x="158723" y="9985"/>
                  </a:lnTo>
                  <a:lnTo>
                    <a:pt x="122243" y="51842"/>
                  </a:lnTo>
                  <a:close/>
                </a:path>
              </a:pathLst>
            </a:custGeom>
            <a:solidFill>
              <a:srgbClr val="213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041785" y="2663342"/>
              <a:ext cx="97155" cy="1486535"/>
            </a:xfrm>
            <a:custGeom>
              <a:avLst/>
              <a:gdLst/>
              <a:ahLst/>
              <a:cxnLst/>
              <a:rect l="l" t="t" r="r" b="b"/>
              <a:pathLst>
                <a:path w="97154" h="1486535">
                  <a:moveTo>
                    <a:pt x="0" y="1486025"/>
                  </a:moveTo>
                  <a:lnTo>
                    <a:pt x="59943" y="41688"/>
                  </a:lnTo>
                  <a:lnTo>
                    <a:pt x="96570" y="0"/>
                  </a:lnTo>
                  <a:lnTo>
                    <a:pt x="36225" y="1424393"/>
                  </a:lnTo>
                  <a:lnTo>
                    <a:pt x="0" y="1486025"/>
                  </a:lnTo>
                  <a:close/>
                </a:path>
              </a:pathLst>
            </a:custGeom>
            <a:solidFill>
              <a:srgbClr val="1B32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933994" y="3801942"/>
              <a:ext cx="113664" cy="325120"/>
            </a:xfrm>
            <a:custGeom>
              <a:avLst/>
              <a:gdLst/>
              <a:ahLst/>
              <a:cxnLst/>
              <a:rect l="l" t="t" r="r" b="b"/>
              <a:pathLst>
                <a:path w="113664" h="325120">
                  <a:moveTo>
                    <a:pt x="113640" y="324892"/>
                  </a:moveTo>
                  <a:lnTo>
                    <a:pt x="3886" y="309895"/>
                  </a:lnTo>
                  <a:lnTo>
                    <a:pt x="0" y="0"/>
                  </a:lnTo>
                  <a:lnTo>
                    <a:pt x="110615" y="13978"/>
                  </a:lnTo>
                  <a:lnTo>
                    <a:pt x="113640" y="324892"/>
                  </a:lnTo>
                  <a:close/>
                </a:path>
              </a:pathLst>
            </a:custGeom>
            <a:solidFill>
              <a:srgbClr val="52BC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30330" y="3757772"/>
              <a:ext cx="177165" cy="71120"/>
            </a:xfrm>
            <a:custGeom>
              <a:avLst/>
              <a:gdLst/>
              <a:ahLst/>
              <a:cxnLst/>
              <a:rect l="l" t="t" r="r" b="b"/>
              <a:pathLst>
                <a:path w="177164" h="71120">
                  <a:moveTo>
                    <a:pt x="110667" y="70673"/>
                  </a:moveTo>
                  <a:lnTo>
                    <a:pt x="0" y="56640"/>
                  </a:lnTo>
                  <a:lnTo>
                    <a:pt x="67501" y="0"/>
                  </a:lnTo>
                  <a:lnTo>
                    <a:pt x="176767" y="13619"/>
                  </a:lnTo>
                  <a:lnTo>
                    <a:pt x="110667" y="70673"/>
                  </a:lnTo>
                  <a:close/>
                </a:path>
              </a:pathLst>
            </a:custGeom>
            <a:solidFill>
              <a:srgbClr val="3C89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31725" y="3761055"/>
              <a:ext cx="69215" cy="368300"/>
            </a:xfrm>
            <a:custGeom>
              <a:avLst/>
              <a:gdLst/>
              <a:ahLst/>
              <a:cxnLst/>
              <a:rect l="l" t="t" r="r" b="b"/>
              <a:pathLst>
                <a:path w="69214" h="368300">
                  <a:moveTo>
                    <a:pt x="3128" y="367955"/>
                  </a:moveTo>
                  <a:lnTo>
                    <a:pt x="0" y="56894"/>
                  </a:lnTo>
                  <a:lnTo>
                    <a:pt x="66233" y="0"/>
                  </a:lnTo>
                  <a:lnTo>
                    <a:pt x="68798" y="306914"/>
                  </a:lnTo>
                  <a:lnTo>
                    <a:pt x="3128" y="367955"/>
                  </a:lnTo>
                  <a:close/>
                </a:path>
              </a:pathLst>
            </a:custGeom>
            <a:solidFill>
              <a:srgbClr val="316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934483" y="2819525"/>
              <a:ext cx="134620" cy="1317625"/>
            </a:xfrm>
            <a:custGeom>
              <a:avLst/>
              <a:gdLst/>
              <a:ahLst/>
              <a:cxnLst/>
              <a:rect l="l" t="t" r="r" b="b"/>
              <a:pathLst>
                <a:path w="134620" h="1317625">
                  <a:moveTo>
                    <a:pt x="113660" y="1317452"/>
                  </a:moveTo>
                  <a:lnTo>
                    <a:pt x="0" y="1302381"/>
                  </a:lnTo>
                  <a:lnTo>
                    <a:pt x="16986" y="0"/>
                  </a:lnTo>
                  <a:lnTo>
                    <a:pt x="134525" y="10662"/>
                  </a:lnTo>
                  <a:lnTo>
                    <a:pt x="113660" y="1317452"/>
                  </a:lnTo>
                  <a:close/>
                </a:path>
              </a:pathLst>
            </a:custGeom>
            <a:solidFill>
              <a:srgbClr val="FFA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948324" y="2788515"/>
              <a:ext cx="170180" cy="53975"/>
            </a:xfrm>
            <a:custGeom>
              <a:avLst/>
              <a:gdLst/>
              <a:ahLst/>
              <a:cxnLst/>
              <a:rect l="l" t="t" r="r" b="b"/>
              <a:pathLst>
                <a:path w="170179" h="53975">
                  <a:moveTo>
                    <a:pt x="117599" y="53942"/>
                  </a:moveTo>
                  <a:lnTo>
                    <a:pt x="0" y="43227"/>
                  </a:lnTo>
                  <a:lnTo>
                    <a:pt x="53848" y="0"/>
                  </a:lnTo>
                  <a:lnTo>
                    <a:pt x="169851" y="10390"/>
                  </a:lnTo>
                  <a:lnTo>
                    <a:pt x="117599" y="53942"/>
                  </a:lnTo>
                  <a:close/>
                </a:path>
              </a:pathLst>
            </a:custGeom>
            <a:solidFill>
              <a:srgbClr val="C37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035859" y="2788350"/>
              <a:ext cx="73025" cy="1351280"/>
            </a:xfrm>
            <a:custGeom>
              <a:avLst/>
              <a:gdLst/>
              <a:ahLst/>
              <a:cxnLst/>
              <a:rect l="l" t="t" r="r" b="b"/>
              <a:pathLst>
                <a:path w="73025" h="1351279">
                  <a:moveTo>
                    <a:pt x="0" y="1350810"/>
                  </a:moveTo>
                  <a:lnTo>
                    <a:pt x="20464" y="43384"/>
                  </a:lnTo>
                  <a:lnTo>
                    <a:pt x="72858" y="0"/>
                  </a:lnTo>
                  <a:lnTo>
                    <a:pt x="51019" y="1289479"/>
                  </a:lnTo>
                  <a:lnTo>
                    <a:pt x="0" y="1350810"/>
                  </a:lnTo>
                  <a:close/>
                </a:path>
              </a:pathLst>
            </a:custGeom>
            <a:solidFill>
              <a:srgbClr val="A06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185451" y="2699902"/>
              <a:ext cx="152400" cy="1457325"/>
            </a:xfrm>
            <a:custGeom>
              <a:avLst/>
              <a:gdLst/>
              <a:ahLst/>
              <a:cxnLst/>
              <a:rect l="l" t="t" r="r" b="b"/>
              <a:pathLst>
                <a:path w="152400" h="1457325">
                  <a:moveTo>
                    <a:pt x="152284" y="1457108"/>
                  </a:moveTo>
                  <a:lnTo>
                    <a:pt x="44327" y="1441892"/>
                  </a:lnTo>
                  <a:lnTo>
                    <a:pt x="0" y="0"/>
                  </a:lnTo>
                  <a:lnTo>
                    <a:pt x="111802" y="10296"/>
                  </a:lnTo>
                  <a:lnTo>
                    <a:pt x="152284" y="1457108"/>
                  </a:lnTo>
                  <a:close/>
                </a:path>
              </a:pathLst>
            </a:custGeom>
            <a:solidFill>
              <a:srgbClr val="8B6D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181192" y="2670402"/>
              <a:ext cx="192405" cy="52705"/>
            </a:xfrm>
            <a:custGeom>
              <a:avLst/>
              <a:gdLst/>
              <a:ahLst/>
              <a:cxnLst/>
              <a:rect l="l" t="t" r="r" b="b"/>
              <a:pathLst>
                <a:path w="192404" h="52705">
                  <a:moveTo>
                    <a:pt x="111855" y="52094"/>
                  </a:moveTo>
                  <a:lnTo>
                    <a:pt x="0" y="41745"/>
                  </a:lnTo>
                  <a:lnTo>
                    <a:pt x="81420" y="0"/>
                  </a:lnTo>
                  <a:lnTo>
                    <a:pt x="191857" y="10033"/>
                  </a:lnTo>
                  <a:lnTo>
                    <a:pt x="111855" y="52094"/>
                  </a:lnTo>
                  <a:close/>
                </a:path>
              </a:pathLst>
            </a:custGeom>
            <a:solidFill>
              <a:srgbClr val="664E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283488" y="2669800"/>
              <a:ext cx="118110" cy="1489710"/>
            </a:xfrm>
            <a:custGeom>
              <a:avLst/>
              <a:gdLst/>
              <a:ahLst/>
              <a:cxnLst/>
              <a:rect l="l" t="t" r="r" b="b"/>
              <a:pathLst>
                <a:path w="118110" h="1489710">
                  <a:moveTo>
                    <a:pt x="40997" y="1489415"/>
                  </a:moveTo>
                  <a:lnTo>
                    <a:pt x="0" y="41891"/>
                  </a:lnTo>
                  <a:lnTo>
                    <a:pt x="80143" y="0"/>
                  </a:lnTo>
                  <a:lnTo>
                    <a:pt x="117699" y="1427482"/>
                  </a:lnTo>
                  <a:lnTo>
                    <a:pt x="40997" y="1489415"/>
                  </a:lnTo>
                  <a:close/>
                </a:path>
              </a:pathLst>
            </a:custGeom>
            <a:solidFill>
              <a:srgbClr val="5340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238962" y="3025807"/>
              <a:ext cx="143510" cy="1151890"/>
            </a:xfrm>
            <a:custGeom>
              <a:avLst/>
              <a:gdLst/>
              <a:ahLst/>
              <a:cxnLst/>
              <a:rect l="l" t="t" r="r" b="b"/>
              <a:pathLst>
                <a:path w="143510" h="1151889">
                  <a:moveTo>
                    <a:pt x="115898" y="1151835"/>
                  </a:moveTo>
                  <a:lnTo>
                    <a:pt x="0" y="1136464"/>
                  </a:lnTo>
                  <a:lnTo>
                    <a:pt x="23731" y="0"/>
                  </a:lnTo>
                  <a:lnTo>
                    <a:pt x="143117" y="11505"/>
                  </a:lnTo>
                  <a:lnTo>
                    <a:pt x="115898" y="1151835"/>
                  </a:lnTo>
                  <a:close/>
                </a:path>
              </a:pathLst>
            </a:custGeom>
            <a:solidFill>
              <a:srgbClr val="FFA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259721" y="2991590"/>
              <a:ext cx="167640" cy="58419"/>
            </a:xfrm>
            <a:custGeom>
              <a:avLst/>
              <a:gdLst/>
              <a:ahLst/>
              <a:cxnLst/>
              <a:rect l="l" t="t" r="r" b="b"/>
              <a:pathLst>
                <a:path w="167639" h="58419">
                  <a:moveTo>
                    <a:pt x="119448" y="58189"/>
                  </a:moveTo>
                  <a:lnTo>
                    <a:pt x="0" y="46629"/>
                  </a:lnTo>
                  <a:lnTo>
                    <a:pt x="49379" y="0"/>
                  </a:lnTo>
                  <a:lnTo>
                    <a:pt x="167177" y="11208"/>
                  </a:lnTo>
                  <a:lnTo>
                    <a:pt x="119448" y="58189"/>
                  </a:lnTo>
                  <a:close/>
                </a:path>
              </a:pathLst>
            </a:custGeom>
            <a:solidFill>
              <a:srgbClr val="C37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342618" y="2992170"/>
              <a:ext cx="74930" cy="1188085"/>
            </a:xfrm>
            <a:custGeom>
              <a:avLst/>
              <a:gdLst/>
              <a:ahLst/>
              <a:cxnLst/>
              <a:rect l="l" t="t" r="r" b="b"/>
              <a:pathLst>
                <a:path w="74929" h="1188085">
                  <a:moveTo>
                    <a:pt x="0" y="1187700"/>
                  </a:moveTo>
                  <a:lnTo>
                    <a:pt x="26875" y="46812"/>
                  </a:lnTo>
                  <a:lnTo>
                    <a:pt x="74748" y="0"/>
                  </a:lnTo>
                  <a:lnTo>
                    <a:pt x="46930" y="1125155"/>
                  </a:lnTo>
                  <a:lnTo>
                    <a:pt x="0" y="1187700"/>
                  </a:lnTo>
                  <a:close/>
                </a:path>
              </a:pathLst>
            </a:custGeom>
            <a:solidFill>
              <a:srgbClr val="A06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30328" y="3839390"/>
              <a:ext cx="113664" cy="328295"/>
            </a:xfrm>
            <a:custGeom>
              <a:avLst/>
              <a:gdLst/>
              <a:ahLst/>
              <a:cxnLst/>
              <a:rect l="l" t="t" r="r" b="b"/>
              <a:pathLst>
                <a:path w="113664" h="328295">
                  <a:moveTo>
                    <a:pt x="113472" y="327911"/>
                  </a:moveTo>
                  <a:lnTo>
                    <a:pt x="1563" y="312619"/>
                  </a:lnTo>
                  <a:lnTo>
                    <a:pt x="0" y="0"/>
                  </a:lnTo>
                  <a:lnTo>
                    <a:pt x="112805" y="14255"/>
                  </a:lnTo>
                  <a:lnTo>
                    <a:pt x="113472" y="327911"/>
                  </a:lnTo>
                  <a:close/>
                </a:path>
              </a:pathLst>
            </a:custGeom>
            <a:solidFill>
              <a:srgbClr val="52BC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226804" y="3794253"/>
              <a:ext cx="175260" cy="72390"/>
            </a:xfrm>
            <a:custGeom>
              <a:avLst/>
              <a:gdLst/>
              <a:ahLst/>
              <a:cxnLst/>
              <a:rect l="l" t="t" r="r" b="b"/>
              <a:pathLst>
                <a:path w="175260" h="72389">
                  <a:moveTo>
                    <a:pt x="112860" y="72063"/>
                  </a:moveTo>
                  <a:lnTo>
                    <a:pt x="0" y="57752"/>
                  </a:lnTo>
                  <a:lnTo>
                    <a:pt x="63719" y="0"/>
                  </a:lnTo>
                  <a:lnTo>
                    <a:pt x="175116" y="13885"/>
                  </a:lnTo>
                  <a:lnTo>
                    <a:pt x="112860" y="72063"/>
                  </a:lnTo>
                  <a:close/>
                </a:path>
              </a:pathLst>
            </a:custGeom>
            <a:solidFill>
              <a:srgbClr val="3C89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330280" y="3797699"/>
              <a:ext cx="62865" cy="372110"/>
            </a:xfrm>
            <a:custGeom>
              <a:avLst/>
              <a:gdLst/>
              <a:ahLst/>
              <a:cxnLst/>
              <a:rect l="l" t="t" r="r" b="b"/>
              <a:pathLst>
                <a:path w="62864" h="372110">
                  <a:moveTo>
                    <a:pt x="770" y="371820"/>
                  </a:moveTo>
                  <a:lnTo>
                    <a:pt x="0" y="58014"/>
                  </a:lnTo>
                  <a:lnTo>
                    <a:pt x="62393" y="0"/>
                  </a:lnTo>
                  <a:lnTo>
                    <a:pt x="62659" y="309586"/>
                  </a:lnTo>
                  <a:lnTo>
                    <a:pt x="770" y="371820"/>
                  </a:lnTo>
                  <a:close/>
                </a:path>
              </a:pathLst>
            </a:custGeom>
            <a:solidFill>
              <a:srgbClr val="316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477600" y="2409047"/>
              <a:ext cx="151765" cy="1789430"/>
            </a:xfrm>
            <a:custGeom>
              <a:avLst/>
              <a:gdLst/>
              <a:ahLst/>
              <a:cxnLst/>
              <a:rect l="l" t="t" r="r" b="b"/>
              <a:pathLst>
                <a:path w="151764" h="1789429">
                  <a:moveTo>
                    <a:pt x="151483" y="1789028"/>
                  </a:moveTo>
                  <a:lnTo>
                    <a:pt x="41389" y="1773512"/>
                  </a:lnTo>
                  <a:lnTo>
                    <a:pt x="0" y="0"/>
                  </a:lnTo>
                  <a:lnTo>
                    <a:pt x="114973" y="9357"/>
                  </a:lnTo>
                  <a:lnTo>
                    <a:pt x="151483" y="1789028"/>
                  </a:lnTo>
                  <a:close/>
                </a:path>
              </a:pathLst>
            </a:custGeom>
            <a:solidFill>
              <a:srgbClr val="8B6D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473446" y="2383385"/>
              <a:ext cx="192405" cy="47625"/>
            </a:xfrm>
            <a:custGeom>
              <a:avLst/>
              <a:gdLst/>
              <a:ahLst/>
              <a:cxnLst/>
              <a:rect l="l" t="t" r="r" b="b"/>
              <a:pathLst>
                <a:path w="192404" h="47625">
                  <a:moveTo>
                    <a:pt x="115029" y="47358"/>
                  </a:moveTo>
                  <a:lnTo>
                    <a:pt x="0" y="37947"/>
                  </a:lnTo>
                  <a:lnTo>
                    <a:pt x="78309" y="0"/>
                  </a:lnTo>
                  <a:lnTo>
                    <a:pt x="191833" y="9119"/>
                  </a:lnTo>
                  <a:lnTo>
                    <a:pt x="115029" y="47358"/>
                  </a:lnTo>
                  <a:close/>
                </a:path>
              </a:pathLst>
            </a:custGeom>
            <a:solidFill>
              <a:srgbClr val="664E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578721" y="2381698"/>
              <a:ext cx="110489" cy="1818639"/>
            </a:xfrm>
            <a:custGeom>
              <a:avLst/>
              <a:gdLst/>
              <a:ahLst/>
              <a:cxnLst/>
              <a:rect l="l" t="t" r="r" b="b"/>
              <a:pathLst>
                <a:path w="110489" h="1818639">
                  <a:moveTo>
                    <a:pt x="37135" y="1818628"/>
                  </a:moveTo>
                  <a:lnTo>
                    <a:pt x="0" y="38064"/>
                  </a:lnTo>
                  <a:lnTo>
                    <a:pt x="76952" y="0"/>
                  </a:lnTo>
                  <a:lnTo>
                    <a:pt x="110209" y="1755481"/>
                  </a:lnTo>
                  <a:lnTo>
                    <a:pt x="37135" y="1818628"/>
                  </a:lnTo>
                  <a:close/>
                </a:path>
              </a:pathLst>
            </a:custGeom>
            <a:solidFill>
              <a:srgbClr val="5340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549452" y="2786945"/>
              <a:ext cx="163830" cy="1432560"/>
            </a:xfrm>
            <a:custGeom>
              <a:avLst/>
              <a:gdLst/>
              <a:ahLst/>
              <a:cxnLst/>
              <a:rect l="l" t="t" r="r" b="b"/>
              <a:pathLst>
                <a:path w="163829" h="1432560">
                  <a:moveTo>
                    <a:pt x="118202" y="1432177"/>
                  </a:moveTo>
                  <a:lnTo>
                    <a:pt x="0" y="1416504"/>
                  </a:lnTo>
                  <a:lnTo>
                    <a:pt x="40926" y="0"/>
                  </a:lnTo>
                  <a:lnTo>
                    <a:pt x="163611" y="10780"/>
                  </a:lnTo>
                  <a:lnTo>
                    <a:pt x="118202" y="1432177"/>
                  </a:lnTo>
                  <a:close/>
                </a:path>
              </a:pathLst>
            </a:custGeom>
            <a:solidFill>
              <a:srgbClr val="FFA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587561" y="2755729"/>
              <a:ext cx="166370" cy="54610"/>
            </a:xfrm>
            <a:custGeom>
              <a:avLst/>
              <a:gdLst/>
              <a:ahLst/>
              <a:cxnLst/>
              <a:rect l="l" t="t" r="r" b="b"/>
              <a:pathLst>
                <a:path w="166370" h="54610">
                  <a:moveTo>
                    <a:pt x="122751" y="54526"/>
                  </a:moveTo>
                  <a:lnTo>
                    <a:pt x="0" y="43691"/>
                  </a:lnTo>
                  <a:lnTo>
                    <a:pt x="45100" y="0"/>
                  </a:lnTo>
                  <a:lnTo>
                    <a:pt x="166104" y="10499"/>
                  </a:lnTo>
                  <a:lnTo>
                    <a:pt x="122751" y="54526"/>
                  </a:lnTo>
                  <a:close/>
                </a:path>
              </a:pathLst>
            </a:custGeom>
            <a:solidFill>
              <a:srgbClr val="C37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655459" y="2755438"/>
              <a:ext cx="88900" cy="1466215"/>
            </a:xfrm>
            <a:custGeom>
              <a:avLst/>
              <a:gdLst/>
              <a:ahLst/>
              <a:cxnLst/>
              <a:rect l="l" t="t" r="r" b="b"/>
              <a:pathLst>
                <a:path w="88900" h="1466214">
                  <a:moveTo>
                    <a:pt x="0" y="1465957"/>
                  </a:moveTo>
                  <a:lnTo>
                    <a:pt x="44988" y="43852"/>
                  </a:lnTo>
                  <a:lnTo>
                    <a:pt x="88493" y="0"/>
                  </a:lnTo>
                  <a:lnTo>
                    <a:pt x="42671" y="1402175"/>
                  </a:lnTo>
                  <a:lnTo>
                    <a:pt x="0" y="1465957"/>
                  </a:lnTo>
                  <a:close/>
                </a:path>
              </a:pathLst>
            </a:custGeom>
            <a:solidFill>
              <a:srgbClr val="A06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531696" y="3834820"/>
              <a:ext cx="116205" cy="374015"/>
            </a:xfrm>
            <a:custGeom>
              <a:avLst/>
              <a:gdLst/>
              <a:ahLst/>
              <a:cxnLst/>
              <a:rect l="l" t="t" r="r" b="b"/>
              <a:pathLst>
                <a:path w="116204" h="374014">
                  <a:moveTo>
                    <a:pt x="114128" y="373749"/>
                  </a:moveTo>
                  <a:lnTo>
                    <a:pt x="0" y="358155"/>
                  </a:lnTo>
                  <a:lnTo>
                    <a:pt x="969" y="0"/>
                  </a:lnTo>
                  <a:lnTo>
                    <a:pt x="116156" y="14396"/>
                  </a:lnTo>
                  <a:lnTo>
                    <a:pt x="114128" y="373749"/>
                  </a:lnTo>
                  <a:close/>
                </a:path>
              </a:pathLst>
            </a:custGeom>
            <a:solidFill>
              <a:srgbClr val="52B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529286" y="3789259"/>
              <a:ext cx="173990" cy="73025"/>
            </a:xfrm>
            <a:custGeom>
              <a:avLst/>
              <a:gdLst/>
              <a:ahLst/>
              <a:cxnLst/>
              <a:rect l="l" t="t" r="r" b="b"/>
              <a:pathLst>
                <a:path w="173989" h="73025">
                  <a:moveTo>
                    <a:pt x="115244" y="72765"/>
                  </a:moveTo>
                  <a:lnTo>
                    <a:pt x="0" y="58312"/>
                  </a:lnTo>
                  <a:lnTo>
                    <a:pt x="59835" y="0"/>
                  </a:lnTo>
                  <a:lnTo>
                    <a:pt x="173551" y="14018"/>
                  </a:lnTo>
                  <a:lnTo>
                    <a:pt x="115244" y="72765"/>
                  </a:lnTo>
                  <a:close/>
                </a:path>
              </a:pathLst>
            </a:custGeom>
            <a:solidFill>
              <a:srgbClr val="3C89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633111" y="3792725"/>
              <a:ext cx="60960" cy="418465"/>
            </a:xfrm>
            <a:custGeom>
              <a:avLst/>
              <a:gdLst/>
              <a:ahLst/>
              <a:cxnLst/>
              <a:rect l="l" t="t" r="r" b="b"/>
              <a:pathLst>
                <a:path w="60960" h="418464">
                  <a:moveTo>
                    <a:pt x="0" y="418108"/>
                  </a:moveTo>
                  <a:lnTo>
                    <a:pt x="1911" y="58580"/>
                  </a:lnTo>
                  <a:lnTo>
                    <a:pt x="60359" y="0"/>
                  </a:lnTo>
                  <a:lnTo>
                    <a:pt x="57948" y="354646"/>
                  </a:lnTo>
                  <a:lnTo>
                    <a:pt x="0" y="418108"/>
                  </a:lnTo>
                  <a:close/>
                </a:path>
              </a:pathLst>
            </a:custGeom>
            <a:solidFill>
              <a:srgbClr val="316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866144" y="2906998"/>
              <a:ext cx="174625" cy="1354455"/>
            </a:xfrm>
            <a:custGeom>
              <a:avLst/>
              <a:gdLst/>
              <a:ahLst/>
              <a:cxnLst/>
              <a:rect l="l" t="t" r="r" b="b"/>
              <a:pathLst>
                <a:path w="174625" h="1354454">
                  <a:moveTo>
                    <a:pt x="120576" y="1354418"/>
                  </a:moveTo>
                  <a:lnTo>
                    <a:pt x="0" y="1338433"/>
                  </a:lnTo>
                  <a:lnTo>
                    <a:pt x="49630" y="0"/>
                  </a:lnTo>
                  <a:lnTo>
                    <a:pt x="174572" y="11334"/>
                  </a:lnTo>
                  <a:lnTo>
                    <a:pt x="120576" y="1354418"/>
                  </a:lnTo>
                  <a:close/>
                </a:path>
              </a:pathLst>
            </a:custGeom>
            <a:solidFill>
              <a:srgbClr val="FFA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913138" y="2873724"/>
              <a:ext cx="163830" cy="57785"/>
            </a:xfrm>
            <a:custGeom>
              <a:avLst/>
              <a:gdLst/>
              <a:ahLst/>
              <a:cxnLst/>
              <a:rect l="l" t="t" r="r" b="b"/>
              <a:pathLst>
                <a:path w="163829" h="57785">
                  <a:moveTo>
                    <a:pt x="125011" y="57315"/>
                  </a:moveTo>
                  <a:lnTo>
                    <a:pt x="0" y="45924"/>
                  </a:lnTo>
                  <a:lnTo>
                    <a:pt x="40349" y="0"/>
                  </a:lnTo>
                  <a:lnTo>
                    <a:pt x="163545" y="11035"/>
                  </a:lnTo>
                  <a:lnTo>
                    <a:pt x="125011" y="57315"/>
                  </a:lnTo>
                  <a:close/>
                </a:path>
              </a:pathLst>
            </a:custGeom>
            <a:solidFill>
              <a:srgbClr val="C37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974576" y="2873875"/>
              <a:ext cx="92710" cy="1390015"/>
            </a:xfrm>
            <a:custGeom>
              <a:avLst/>
              <a:gdLst/>
              <a:ahLst/>
              <a:cxnLst/>
              <a:rect l="l" t="t" r="r" b="b"/>
              <a:pathLst>
                <a:path w="92710" h="1390014">
                  <a:moveTo>
                    <a:pt x="0" y="1389869"/>
                  </a:moveTo>
                  <a:lnTo>
                    <a:pt x="53605" y="46102"/>
                  </a:lnTo>
                  <a:lnTo>
                    <a:pt x="92295" y="0"/>
                  </a:lnTo>
                  <a:lnTo>
                    <a:pt x="38230" y="1324818"/>
                  </a:lnTo>
                  <a:lnTo>
                    <a:pt x="0" y="1389869"/>
                  </a:lnTo>
                  <a:close/>
                </a:path>
              </a:pathLst>
            </a:custGeom>
            <a:solidFill>
              <a:srgbClr val="A06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778317" y="1965794"/>
              <a:ext cx="147955" cy="2274570"/>
            </a:xfrm>
            <a:custGeom>
              <a:avLst/>
              <a:gdLst/>
              <a:ahLst/>
              <a:cxnLst/>
              <a:rect l="l" t="t" r="r" b="b"/>
              <a:pathLst>
                <a:path w="147954" h="2274570">
                  <a:moveTo>
                    <a:pt x="147906" y="2274158"/>
                  </a:moveTo>
                  <a:lnTo>
                    <a:pt x="35613" y="2258330"/>
                  </a:lnTo>
                  <a:lnTo>
                    <a:pt x="0" y="0"/>
                  </a:lnTo>
                  <a:lnTo>
                    <a:pt x="118706" y="7809"/>
                  </a:lnTo>
                  <a:lnTo>
                    <a:pt x="147906" y="2274158"/>
                  </a:lnTo>
                  <a:close/>
                </a:path>
              </a:pathLst>
            </a:custGeom>
            <a:solidFill>
              <a:srgbClr val="8B6E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3774264" y="1946373"/>
              <a:ext cx="192405" cy="40005"/>
            </a:xfrm>
            <a:custGeom>
              <a:avLst/>
              <a:gdLst/>
              <a:ahLst/>
              <a:cxnLst/>
              <a:rect l="l" t="t" r="r" b="b"/>
              <a:pathLst>
                <a:path w="192404" h="40005">
                  <a:moveTo>
                    <a:pt x="118766" y="39556"/>
                  </a:moveTo>
                  <a:lnTo>
                    <a:pt x="0" y="31693"/>
                  </a:lnTo>
                  <a:lnTo>
                    <a:pt x="75205" y="0"/>
                  </a:lnTo>
                  <a:lnTo>
                    <a:pt x="192360" y="7614"/>
                  </a:lnTo>
                  <a:lnTo>
                    <a:pt x="118766" y="39556"/>
                  </a:lnTo>
                  <a:close/>
                </a:path>
              </a:pathLst>
            </a:custGeom>
            <a:solidFill>
              <a:srgbClr val="664E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3883038" y="1942976"/>
              <a:ext cx="99695" cy="2299335"/>
            </a:xfrm>
            <a:custGeom>
              <a:avLst/>
              <a:gdLst/>
              <a:ahLst/>
              <a:cxnLst/>
              <a:rect l="l" t="t" r="r" b="b"/>
              <a:pathLst>
                <a:path w="99695" h="2299335">
                  <a:moveTo>
                    <a:pt x="29987" y="2299270"/>
                  </a:moveTo>
                  <a:lnTo>
                    <a:pt x="0" y="31760"/>
                  </a:lnTo>
                  <a:lnTo>
                    <a:pt x="73749" y="0"/>
                  </a:lnTo>
                  <a:lnTo>
                    <a:pt x="99275" y="2234865"/>
                  </a:lnTo>
                  <a:lnTo>
                    <a:pt x="29987" y="2299270"/>
                  </a:lnTo>
                  <a:close/>
                </a:path>
              </a:pathLst>
            </a:custGeom>
            <a:solidFill>
              <a:srgbClr val="5340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9" name="object 1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36709" y="3954243"/>
              <a:ext cx="171147" cy="296419"/>
            </a:xfrm>
            <a:prstGeom prst="rect">
              <a:avLst/>
            </a:prstGeom>
          </p:spPr>
        </p:pic>
        <p:sp>
          <p:nvSpPr>
            <p:cNvPr id="130" name="object 130"/>
            <p:cNvSpPr/>
            <p:nvPr/>
          </p:nvSpPr>
          <p:spPr>
            <a:xfrm>
              <a:off x="4941207" y="3958333"/>
              <a:ext cx="57785" cy="294640"/>
            </a:xfrm>
            <a:custGeom>
              <a:avLst/>
              <a:gdLst/>
              <a:ahLst/>
              <a:cxnLst/>
              <a:rect l="l" t="t" r="r" b="b"/>
              <a:pathLst>
                <a:path w="57785" h="294639">
                  <a:moveTo>
                    <a:pt x="0" y="294636"/>
                  </a:moveTo>
                  <a:lnTo>
                    <a:pt x="3090" y="61546"/>
                  </a:lnTo>
                  <a:lnTo>
                    <a:pt x="57199" y="0"/>
                  </a:lnTo>
                  <a:lnTo>
                    <a:pt x="53837" y="229910"/>
                  </a:lnTo>
                  <a:lnTo>
                    <a:pt x="0" y="294636"/>
                  </a:lnTo>
                  <a:close/>
                </a:path>
              </a:pathLst>
            </a:custGeom>
            <a:solidFill>
              <a:srgbClr val="316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149373" y="3999728"/>
              <a:ext cx="125095" cy="294005"/>
            </a:xfrm>
            <a:custGeom>
              <a:avLst/>
              <a:gdLst/>
              <a:ahLst/>
              <a:cxnLst/>
              <a:rect l="l" t="t" r="r" b="b"/>
              <a:pathLst>
                <a:path w="125095" h="294004">
                  <a:moveTo>
                    <a:pt x="118770" y="293866"/>
                  </a:moveTo>
                  <a:lnTo>
                    <a:pt x="0" y="277636"/>
                  </a:lnTo>
                  <a:lnTo>
                    <a:pt x="5173" y="0"/>
                  </a:lnTo>
                  <a:lnTo>
                    <a:pt x="124817" y="15285"/>
                  </a:lnTo>
                  <a:lnTo>
                    <a:pt x="118770" y="293866"/>
                  </a:lnTo>
                  <a:close/>
                </a:path>
              </a:pathLst>
            </a:custGeom>
            <a:solidFill>
              <a:srgbClr val="52B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151491" y="3950920"/>
              <a:ext cx="169545" cy="77470"/>
            </a:xfrm>
            <a:custGeom>
              <a:avLst/>
              <a:gdLst/>
              <a:ahLst/>
              <a:cxnLst/>
              <a:rect l="l" t="t" r="r" b="b"/>
              <a:pathLst>
                <a:path w="169545" h="77470">
                  <a:moveTo>
                    <a:pt x="119706" y="77237"/>
                  </a:moveTo>
                  <a:lnTo>
                    <a:pt x="0" y="61892"/>
                  </a:lnTo>
                  <a:lnTo>
                    <a:pt x="51317" y="0"/>
                  </a:lnTo>
                  <a:lnTo>
                    <a:pt x="169365" y="14875"/>
                  </a:lnTo>
                  <a:lnTo>
                    <a:pt x="119706" y="77237"/>
                  </a:lnTo>
                  <a:close/>
                </a:path>
              </a:pathLst>
            </a:custGeom>
            <a:solidFill>
              <a:srgbClr val="3C89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255514" y="3955043"/>
              <a:ext cx="55880" cy="340995"/>
            </a:xfrm>
            <a:custGeom>
              <a:avLst/>
              <a:gdLst/>
              <a:ahLst/>
              <a:cxnLst/>
              <a:rect l="l" t="t" r="r" b="b"/>
              <a:pathLst>
                <a:path w="55879" h="340995">
                  <a:moveTo>
                    <a:pt x="0" y="340904"/>
                  </a:moveTo>
                  <a:lnTo>
                    <a:pt x="5959" y="62188"/>
                  </a:lnTo>
                  <a:lnTo>
                    <a:pt x="55766" y="0"/>
                  </a:lnTo>
                  <a:lnTo>
                    <a:pt x="49548" y="274876"/>
                  </a:lnTo>
                  <a:lnTo>
                    <a:pt x="0" y="340904"/>
                  </a:lnTo>
                  <a:close/>
                </a:path>
              </a:pathLst>
            </a:custGeom>
            <a:solidFill>
              <a:srgbClr val="316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4102894" y="2784398"/>
              <a:ext cx="127000" cy="1498600"/>
            </a:xfrm>
            <a:custGeom>
              <a:avLst/>
              <a:gdLst/>
              <a:ahLst/>
              <a:cxnLst/>
              <a:rect l="l" t="t" r="r" b="b"/>
              <a:pathLst>
                <a:path w="127000" h="1498600">
                  <a:moveTo>
                    <a:pt x="126466" y="1498285"/>
                  </a:moveTo>
                  <a:lnTo>
                    <a:pt x="11906" y="1482133"/>
                  </a:lnTo>
                  <a:lnTo>
                    <a:pt x="0" y="0"/>
                  </a:lnTo>
                  <a:lnTo>
                    <a:pt x="118905" y="10950"/>
                  </a:lnTo>
                  <a:lnTo>
                    <a:pt x="126466" y="1498285"/>
                  </a:lnTo>
                  <a:close/>
                </a:path>
              </a:pathLst>
            </a:custGeom>
            <a:solidFill>
              <a:srgbClr val="8B6E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4099084" y="2752707"/>
              <a:ext cx="187325" cy="55880"/>
            </a:xfrm>
            <a:custGeom>
              <a:avLst/>
              <a:gdLst/>
              <a:ahLst/>
              <a:cxnLst/>
              <a:rect l="l" t="t" r="r" b="b"/>
              <a:pathLst>
                <a:path w="187325" h="55880">
                  <a:moveTo>
                    <a:pt x="118966" y="55380"/>
                  </a:moveTo>
                  <a:lnTo>
                    <a:pt x="0" y="44372"/>
                  </a:lnTo>
                  <a:lnTo>
                    <a:pt x="69397" y="0"/>
                  </a:lnTo>
                  <a:lnTo>
                    <a:pt x="186742" y="10661"/>
                  </a:lnTo>
                  <a:lnTo>
                    <a:pt x="118966" y="55380"/>
                  </a:lnTo>
                  <a:close/>
                </a:path>
              </a:pathLst>
            </a:custGeom>
            <a:solidFill>
              <a:srgbClr val="664E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4208126" y="2752400"/>
              <a:ext cx="73660" cy="1532890"/>
            </a:xfrm>
            <a:custGeom>
              <a:avLst/>
              <a:gdLst/>
              <a:ahLst/>
              <a:cxnLst/>
              <a:rect l="l" t="t" r="r" b="b"/>
              <a:pathLst>
                <a:path w="73660" h="1532889">
                  <a:moveTo>
                    <a:pt x="8069" y="1532623"/>
                  </a:moveTo>
                  <a:lnTo>
                    <a:pt x="0" y="44538"/>
                  </a:lnTo>
                  <a:lnTo>
                    <a:pt x="67928" y="0"/>
                  </a:lnTo>
                  <a:lnTo>
                    <a:pt x="73403" y="1466925"/>
                  </a:lnTo>
                  <a:lnTo>
                    <a:pt x="8069" y="1532623"/>
                  </a:lnTo>
                  <a:close/>
                </a:path>
              </a:pathLst>
            </a:custGeom>
            <a:solidFill>
              <a:srgbClr val="5340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545217" y="2356158"/>
              <a:ext cx="201930" cy="1992630"/>
            </a:xfrm>
            <a:custGeom>
              <a:avLst/>
              <a:gdLst/>
              <a:ahLst/>
              <a:cxnLst/>
              <a:rect l="l" t="t" r="r" b="b"/>
              <a:pathLst>
                <a:path w="201930" h="1992629">
                  <a:moveTo>
                    <a:pt x="201917" y="1992022"/>
                  </a:moveTo>
                  <a:lnTo>
                    <a:pt x="91279" y="1975380"/>
                  </a:lnTo>
                  <a:lnTo>
                    <a:pt x="0" y="0"/>
                  </a:lnTo>
                  <a:lnTo>
                    <a:pt x="115934" y="9528"/>
                  </a:lnTo>
                  <a:lnTo>
                    <a:pt x="201917" y="1992022"/>
                  </a:lnTo>
                  <a:close/>
                </a:path>
              </a:pathLst>
            </a:custGeom>
            <a:solidFill>
              <a:srgbClr val="D05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540285" y="2330289"/>
              <a:ext cx="211454" cy="48260"/>
            </a:xfrm>
            <a:custGeom>
              <a:avLst/>
              <a:gdLst/>
              <a:ahLst/>
              <a:cxnLst/>
              <a:rect l="l" t="t" r="r" b="b"/>
              <a:pathLst>
                <a:path w="211455" h="48260">
                  <a:moveTo>
                    <a:pt x="115990" y="48209"/>
                  </a:moveTo>
                  <a:lnTo>
                    <a:pt x="0" y="38622"/>
                  </a:lnTo>
                  <a:lnTo>
                    <a:pt x="96632" y="0"/>
                  </a:lnTo>
                  <a:lnTo>
                    <a:pt x="211114" y="9276"/>
                  </a:lnTo>
                  <a:lnTo>
                    <a:pt x="115990" y="48209"/>
                  </a:lnTo>
                  <a:close/>
                </a:path>
              </a:pathLst>
            </a:custGeom>
            <a:solidFill>
              <a:srgbClr val="994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646187" y="2328326"/>
              <a:ext cx="176530" cy="2022475"/>
            </a:xfrm>
            <a:custGeom>
              <a:avLst/>
              <a:gdLst/>
              <a:ahLst/>
              <a:cxnLst/>
              <a:rect l="l" t="t" r="r" b="b"/>
              <a:pathLst>
                <a:path w="176530" h="2022475">
                  <a:moveTo>
                    <a:pt x="86759" y="2022271"/>
                  </a:moveTo>
                  <a:lnTo>
                    <a:pt x="0" y="38743"/>
                  </a:lnTo>
                  <a:lnTo>
                    <a:pt x="95281" y="0"/>
                  </a:lnTo>
                  <a:lnTo>
                    <a:pt x="176120" y="1954568"/>
                  </a:lnTo>
                  <a:lnTo>
                    <a:pt x="86759" y="2022271"/>
                  </a:lnTo>
                  <a:close/>
                </a:path>
              </a:pathLst>
            </a:custGeom>
            <a:solidFill>
              <a:srgbClr val="7C33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467609" y="3864722"/>
              <a:ext cx="135255" cy="473075"/>
            </a:xfrm>
            <a:custGeom>
              <a:avLst/>
              <a:gdLst/>
              <a:ahLst/>
              <a:cxnLst/>
              <a:rect l="l" t="t" r="r" b="b"/>
              <a:pathLst>
                <a:path w="135254" h="473075">
                  <a:moveTo>
                    <a:pt x="121198" y="472696"/>
                  </a:moveTo>
                  <a:lnTo>
                    <a:pt x="0" y="456135"/>
                  </a:lnTo>
                  <a:lnTo>
                    <a:pt x="12255" y="0"/>
                  </a:lnTo>
                  <a:lnTo>
                    <a:pt x="134932" y="14990"/>
                  </a:lnTo>
                  <a:lnTo>
                    <a:pt x="121198" y="472696"/>
                  </a:lnTo>
                  <a:close/>
                </a:path>
              </a:pathLst>
            </a:custGeom>
            <a:solidFill>
              <a:srgbClr val="52B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476968" y="3817229"/>
              <a:ext cx="168275" cy="76200"/>
            </a:xfrm>
            <a:custGeom>
              <a:avLst/>
              <a:gdLst/>
              <a:ahLst/>
              <a:cxnLst/>
              <a:rect l="l" t="t" r="r" b="b"/>
              <a:pathLst>
                <a:path w="168275" h="76200">
                  <a:moveTo>
                    <a:pt x="122744" y="75736"/>
                  </a:moveTo>
                  <a:lnTo>
                    <a:pt x="0" y="60685"/>
                  </a:lnTo>
                  <a:lnTo>
                    <a:pt x="46980" y="0"/>
                  </a:lnTo>
                  <a:lnTo>
                    <a:pt x="167978" y="14583"/>
                  </a:lnTo>
                  <a:lnTo>
                    <a:pt x="122744" y="75736"/>
                  </a:lnTo>
                  <a:close/>
                </a:path>
              </a:pathLst>
            </a:custGeom>
            <a:solidFill>
              <a:srgbClr val="3C89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576227" y="3820912"/>
              <a:ext cx="59055" cy="519430"/>
            </a:xfrm>
            <a:custGeom>
              <a:avLst/>
              <a:gdLst/>
              <a:ahLst/>
              <a:cxnLst/>
              <a:rect l="l" t="t" r="r" b="b"/>
              <a:pathLst>
                <a:path w="59054" h="519429">
                  <a:moveTo>
                    <a:pt x="0" y="518908"/>
                  </a:moveTo>
                  <a:lnTo>
                    <a:pt x="13593" y="60975"/>
                  </a:lnTo>
                  <a:lnTo>
                    <a:pt x="58980" y="0"/>
                  </a:lnTo>
                  <a:lnTo>
                    <a:pt x="45074" y="451537"/>
                  </a:lnTo>
                  <a:lnTo>
                    <a:pt x="0" y="518908"/>
                  </a:lnTo>
                  <a:close/>
                </a:path>
              </a:pathLst>
            </a:custGeom>
            <a:solidFill>
              <a:srgbClr val="316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421593" y="2998736"/>
              <a:ext cx="121285" cy="1327785"/>
            </a:xfrm>
            <a:custGeom>
              <a:avLst/>
              <a:gdLst/>
              <a:ahLst/>
              <a:cxnLst/>
              <a:rect l="l" t="t" r="r" b="b"/>
              <a:pathLst>
                <a:path w="121285" h="1327785">
                  <a:moveTo>
                    <a:pt x="117056" y="1327534"/>
                  </a:moveTo>
                  <a:lnTo>
                    <a:pt x="161" y="1311059"/>
                  </a:lnTo>
                  <a:lnTo>
                    <a:pt x="0" y="0"/>
                  </a:lnTo>
                  <a:lnTo>
                    <a:pt x="120864" y="11861"/>
                  </a:lnTo>
                  <a:lnTo>
                    <a:pt x="117056" y="1327534"/>
                  </a:lnTo>
                  <a:close/>
                </a:path>
              </a:pathLst>
            </a:custGeom>
            <a:solidFill>
              <a:srgbClr val="8B6E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417965" y="2963585"/>
              <a:ext cx="184150" cy="60325"/>
            </a:xfrm>
            <a:custGeom>
              <a:avLst/>
              <a:gdLst/>
              <a:ahLst/>
              <a:cxnLst/>
              <a:rect l="l" t="t" r="r" b="b"/>
              <a:pathLst>
                <a:path w="184150" h="60325">
                  <a:moveTo>
                    <a:pt x="120927" y="59963"/>
                  </a:moveTo>
                  <a:lnTo>
                    <a:pt x="0" y="48043"/>
                  </a:lnTo>
                  <a:lnTo>
                    <a:pt x="64723" y="0"/>
                  </a:lnTo>
                  <a:lnTo>
                    <a:pt x="183969" y="11542"/>
                  </a:lnTo>
                  <a:lnTo>
                    <a:pt x="120927" y="59963"/>
                  </a:lnTo>
                  <a:close/>
                </a:path>
              </a:pathLst>
            </a:custGeom>
            <a:solidFill>
              <a:srgbClr val="664E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525522" y="2964081"/>
              <a:ext cx="66675" cy="1364615"/>
            </a:xfrm>
            <a:custGeom>
              <a:avLst/>
              <a:gdLst/>
              <a:ahLst/>
              <a:cxnLst/>
              <a:rect l="l" t="t" r="r" b="b"/>
              <a:pathLst>
                <a:path w="66675" h="1364614">
                  <a:moveTo>
                    <a:pt x="0" y="1364585"/>
                  </a:moveTo>
                  <a:lnTo>
                    <a:pt x="3363" y="48238"/>
                  </a:lnTo>
                  <a:lnTo>
                    <a:pt x="66562" y="0"/>
                  </a:lnTo>
                  <a:lnTo>
                    <a:pt x="61205" y="1297550"/>
                  </a:lnTo>
                  <a:lnTo>
                    <a:pt x="0" y="1364585"/>
                  </a:lnTo>
                  <a:close/>
                </a:path>
              </a:pathLst>
            </a:custGeom>
            <a:solidFill>
              <a:srgbClr val="5340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792376" y="4082502"/>
              <a:ext cx="134620" cy="299720"/>
            </a:xfrm>
            <a:custGeom>
              <a:avLst/>
              <a:gdLst/>
              <a:ahLst/>
              <a:cxnLst/>
              <a:rect l="l" t="t" r="r" b="b"/>
              <a:pathLst>
                <a:path w="134620" h="299720">
                  <a:moveTo>
                    <a:pt x="123701" y="299632"/>
                  </a:moveTo>
                  <a:lnTo>
                    <a:pt x="0" y="282730"/>
                  </a:lnTo>
                  <a:lnTo>
                    <a:pt x="9977" y="0"/>
                  </a:lnTo>
                  <a:lnTo>
                    <a:pt x="134625" y="15925"/>
                  </a:lnTo>
                  <a:lnTo>
                    <a:pt x="123701" y="299632"/>
                  </a:lnTo>
                  <a:close/>
                </a:path>
              </a:pathLst>
            </a:custGeom>
            <a:solidFill>
              <a:srgbClr val="52B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799643" y="4031452"/>
              <a:ext cx="165100" cy="80645"/>
            </a:xfrm>
            <a:custGeom>
              <a:avLst/>
              <a:gdLst/>
              <a:ahLst/>
              <a:cxnLst/>
              <a:rect l="l" t="t" r="r" b="b"/>
              <a:pathLst>
                <a:path w="165100" h="80645">
                  <a:moveTo>
                    <a:pt x="124715" y="80444"/>
                  </a:moveTo>
                  <a:lnTo>
                    <a:pt x="0" y="64456"/>
                  </a:lnTo>
                  <a:lnTo>
                    <a:pt x="42178" y="0"/>
                  </a:lnTo>
                  <a:lnTo>
                    <a:pt x="165089" y="15488"/>
                  </a:lnTo>
                  <a:lnTo>
                    <a:pt x="124715" y="80444"/>
                  </a:lnTo>
                  <a:close/>
                </a:path>
              </a:pathLst>
            </a:custGeom>
            <a:solidFill>
              <a:srgbClr val="3C89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903550" y="4035963"/>
              <a:ext cx="51435" cy="349250"/>
            </a:xfrm>
            <a:custGeom>
              <a:avLst/>
              <a:gdLst/>
              <a:ahLst/>
              <a:cxnLst/>
              <a:rect l="l" t="t" r="r" b="b"/>
              <a:pathLst>
                <a:path w="51435" h="349250">
                  <a:moveTo>
                    <a:pt x="0" y="348625"/>
                  </a:moveTo>
                  <a:lnTo>
                    <a:pt x="10837" y="64775"/>
                  </a:lnTo>
                  <a:lnTo>
                    <a:pt x="51365" y="0"/>
                  </a:lnTo>
                  <a:lnTo>
                    <a:pt x="40407" y="279869"/>
                  </a:lnTo>
                  <a:lnTo>
                    <a:pt x="0" y="348625"/>
                  </a:lnTo>
                  <a:close/>
                </a:path>
              </a:pathLst>
            </a:custGeom>
            <a:solidFill>
              <a:srgbClr val="316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859701" y="2478020"/>
              <a:ext cx="186690" cy="1915160"/>
            </a:xfrm>
            <a:custGeom>
              <a:avLst/>
              <a:gdLst/>
              <a:ahLst/>
              <a:cxnLst/>
              <a:rect l="l" t="t" r="r" b="b"/>
              <a:pathLst>
                <a:path w="186689" h="1915160">
                  <a:moveTo>
                    <a:pt x="186195" y="1915096"/>
                  </a:moveTo>
                  <a:lnTo>
                    <a:pt x="73266" y="1898109"/>
                  </a:lnTo>
                  <a:lnTo>
                    <a:pt x="0" y="0"/>
                  </a:lnTo>
                  <a:lnTo>
                    <a:pt x="118192" y="10104"/>
                  </a:lnTo>
                  <a:lnTo>
                    <a:pt x="186195" y="1915096"/>
                  </a:lnTo>
                  <a:close/>
                </a:path>
              </a:pathLst>
            </a:custGeom>
            <a:solidFill>
              <a:srgbClr val="D15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854935" y="2450017"/>
              <a:ext cx="209550" cy="51435"/>
            </a:xfrm>
            <a:custGeom>
              <a:avLst/>
              <a:gdLst/>
              <a:ahLst/>
              <a:cxnLst/>
              <a:rect l="l" t="t" r="r" b="b"/>
              <a:pathLst>
                <a:path w="209550" h="51435">
                  <a:moveTo>
                    <a:pt x="118251" y="51107"/>
                  </a:moveTo>
                  <a:lnTo>
                    <a:pt x="0" y="40943"/>
                  </a:lnTo>
                  <a:lnTo>
                    <a:pt x="92275" y="0"/>
                  </a:lnTo>
                  <a:lnTo>
                    <a:pt x="208950" y="9833"/>
                  </a:lnTo>
                  <a:lnTo>
                    <a:pt x="118251" y="51107"/>
                  </a:lnTo>
                  <a:close/>
                </a:path>
              </a:pathLst>
            </a:custGeom>
            <a:solidFill>
              <a:srgbClr val="994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962989" y="2448509"/>
              <a:ext cx="154940" cy="1947545"/>
            </a:xfrm>
            <a:custGeom>
              <a:avLst/>
              <a:gdLst/>
              <a:ahLst/>
              <a:cxnLst/>
              <a:rect l="l" t="t" r="r" b="b"/>
              <a:pathLst>
                <a:path w="154939" h="1947545">
                  <a:moveTo>
                    <a:pt x="68740" y="1947068"/>
                  </a:moveTo>
                  <a:lnTo>
                    <a:pt x="0" y="41081"/>
                  </a:lnTo>
                  <a:lnTo>
                    <a:pt x="90860" y="0"/>
                  </a:lnTo>
                  <a:lnTo>
                    <a:pt x="154320" y="1877973"/>
                  </a:lnTo>
                  <a:lnTo>
                    <a:pt x="68740" y="1947068"/>
                  </a:lnTo>
                  <a:close/>
                </a:path>
              </a:pathLst>
            </a:custGeom>
            <a:solidFill>
              <a:srgbClr val="7C33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734978" y="2796748"/>
              <a:ext cx="137160" cy="1574165"/>
            </a:xfrm>
            <a:custGeom>
              <a:avLst/>
              <a:gdLst/>
              <a:ahLst/>
              <a:cxnLst/>
              <a:rect l="l" t="t" r="r" b="b"/>
              <a:pathLst>
                <a:path w="137160" h="1574164">
                  <a:moveTo>
                    <a:pt x="119303" y="1574015"/>
                  </a:moveTo>
                  <a:lnTo>
                    <a:pt x="0" y="1557196"/>
                  </a:lnTo>
                  <a:lnTo>
                    <a:pt x="12407" y="0"/>
                  </a:lnTo>
                  <a:lnTo>
                    <a:pt x="136577" y="11247"/>
                  </a:lnTo>
                  <a:lnTo>
                    <a:pt x="119303" y="1574015"/>
                  </a:lnTo>
                  <a:close/>
                </a:path>
              </a:pathLst>
            </a:custGeom>
            <a:solidFill>
              <a:srgbClr val="8C6E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4743908" y="2764165"/>
              <a:ext cx="183515" cy="57150"/>
            </a:xfrm>
            <a:custGeom>
              <a:avLst/>
              <a:gdLst/>
              <a:ahLst/>
              <a:cxnLst/>
              <a:rect l="l" t="t" r="r" b="b"/>
              <a:pathLst>
                <a:path w="183514" h="57150">
                  <a:moveTo>
                    <a:pt x="124237" y="56864"/>
                  </a:moveTo>
                  <a:lnTo>
                    <a:pt x="0" y="45557"/>
                  </a:lnTo>
                  <a:lnTo>
                    <a:pt x="60501" y="0"/>
                  </a:lnTo>
                  <a:lnTo>
                    <a:pt x="182960" y="10943"/>
                  </a:lnTo>
                  <a:lnTo>
                    <a:pt x="124237" y="56864"/>
                  </a:lnTo>
                  <a:close/>
                </a:path>
              </a:pathLst>
            </a:custGeom>
            <a:solidFill>
              <a:srgbClr val="664E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841194" y="2763895"/>
              <a:ext cx="76200" cy="1609725"/>
            </a:xfrm>
            <a:custGeom>
              <a:avLst/>
              <a:gdLst/>
              <a:ahLst/>
              <a:cxnLst/>
              <a:rect l="l" t="t" r="r" b="b"/>
              <a:pathLst>
                <a:path w="76200" h="1609725">
                  <a:moveTo>
                    <a:pt x="0" y="1609308"/>
                  </a:moveTo>
                  <a:lnTo>
                    <a:pt x="16756" y="45732"/>
                  </a:lnTo>
                  <a:lnTo>
                    <a:pt x="75640" y="0"/>
                  </a:lnTo>
                  <a:lnTo>
                    <a:pt x="56894" y="1540904"/>
                  </a:lnTo>
                  <a:lnTo>
                    <a:pt x="0" y="1609308"/>
                  </a:lnTo>
                  <a:close/>
                </a:path>
              </a:pathLst>
            </a:custGeom>
            <a:solidFill>
              <a:srgbClr val="5340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054681" y="2587978"/>
              <a:ext cx="157480" cy="1828800"/>
            </a:xfrm>
            <a:custGeom>
              <a:avLst/>
              <a:gdLst/>
              <a:ahLst/>
              <a:cxnLst/>
              <a:rect l="l" t="t" r="r" b="b"/>
              <a:pathLst>
                <a:path w="157479" h="1828800">
                  <a:moveTo>
                    <a:pt x="121786" y="1828182"/>
                  </a:moveTo>
                  <a:lnTo>
                    <a:pt x="0" y="1811017"/>
                  </a:lnTo>
                  <a:lnTo>
                    <a:pt x="29418" y="0"/>
                  </a:lnTo>
                  <a:lnTo>
                    <a:pt x="157051" y="10584"/>
                  </a:lnTo>
                  <a:lnTo>
                    <a:pt x="121786" y="1828182"/>
                  </a:lnTo>
                  <a:close/>
                </a:path>
              </a:pathLst>
            </a:custGeom>
            <a:solidFill>
              <a:srgbClr val="8C6E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080787" y="2558154"/>
              <a:ext cx="182245" cy="53975"/>
            </a:xfrm>
            <a:custGeom>
              <a:avLst/>
              <a:gdLst/>
              <a:ahLst/>
              <a:cxnLst/>
              <a:rect l="l" t="t" r="r" b="b"/>
              <a:pathLst>
                <a:path w="182245" h="53975">
                  <a:moveTo>
                    <a:pt x="127704" y="53522"/>
                  </a:moveTo>
                  <a:lnTo>
                    <a:pt x="0" y="42877"/>
                  </a:lnTo>
                  <a:lnTo>
                    <a:pt x="55959" y="0"/>
                  </a:lnTo>
                  <a:lnTo>
                    <a:pt x="181780" y="10297"/>
                  </a:lnTo>
                  <a:lnTo>
                    <a:pt x="127704" y="53522"/>
                  </a:lnTo>
                  <a:close/>
                </a:path>
              </a:pathLst>
            </a:custGeom>
            <a:solidFill>
              <a:srgbClr val="664E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163427" y="2557068"/>
              <a:ext cx="89535" cy="1861820"/>
            </a:xfrm>
            <a:custGeom>
              <a:avLst/>
              <a:gdLst/>
              <a:ahLst/>
              <a:cxnLst/>
              <a:rect l="l" t="t" r="r" b="b"/>
              <a:pathLst>
                <a:path w="89535" h="1861820">
                  <a:moveTo>
                    <a:pt x="0" y="1861587"/>
                  </a:moveTo>
                  <a:lnTo>
                    <a:pt x="34673" y="43031"/>
                  </a:lnTo>
                  <a:lnTo>
                    <a:pt x="88916" y="0"/>
                  </a:lnTo>
                  <a:lnTo>
                    <a:pt x="52391" y="1791768"/>
                  </a:lnTo>
                  <a:lnTo>
                    <a:pt x="0" y="1861587"/>
                  </a:lnTo>
                  <a:close/>
                </a:path>
              </a:pathLst>
            </a:custGeom>
            <a:solidFill>
              <a:srgbClr val="5340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175049" y="2456513"/>
              <a:ext cx="175895" cy="1983105"/>
            </a:xfrm>
            <a:custGeom>
              <a:avLst/>
              <a:gdLst/>
              <a:ahLst/>
              <a:cxnLst/>
              <a:rect l="l" t="t" r="r" b="b"/>
              <a:pathLst>
                <a:path w="175895" h="1983104">
                  <a:moveTo>
                    <a:pt x="175845" y="1982482"/>
                  </a:moveTo>
                  <a:lnTo>
                    <a:pt x="60554" y="1965139"/>
                  </a:lnTo>
                  <a:lnTo>
                    <a:pt x="0" y="0"/>
                  </a:lnTo>
                  <a:lnTo>
                    <a:pt x="120928" y="10139"/>
                  </a:lnTo>
                  <a:lnTo>
                    <a:pt x="175845" y="1982482"/>
                  </a:lnTo>
                  <a:close/>
                </a:path>
              </a:pathLst>
            </a:custGeom>
            <a:solidFill>
              <a:srgbClr val="D15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170435" y="2428520"/>
              <a:ext cx="207645" cy="51435"/>
            </a:xfrm>
            <a:custGeom>
              <a:avLst/>
              <a:gdLst/>
              <a:ahLst/>
              <a:cxnLst/>
              <a:rect l="l" t="t" r="r" b="b"/>
              <a:pathLst>
                <a:path w="207645" h="51435">
                  <a:moveTo>
                    <a:pt x="120990" y="51277"/>
                  </a:moveTo>
                  <a:lnTo>
                    <a:pt x="0" y="41077"/>
                  </a:lnTo>
                  <a:lnTo>
                    <a:pt x="88142" y="0"/>
                  </a:lnTo>
                  <a:lnTo>
                    <a:pt x="207474" y="9863"/>
                  </a:lnTo>
                  <a:lnTo>
                    <a:pt x="120990" y="51277"/>
                  </a:lnTo>
                  <a:close/>
                </a:path>
              </a:pathLst>
            </a:custGeom>
            <a:solidFill>
              <a:srgbClr val="994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281080" y="2426908"/>
              <a:ext cx="137795" cy="2014855"/>
            </a:xfrm>
            <a:custGeom>
              <a:avLst/>
              <a:gdLst/>
              <a:ahLst/>
              <a:cxnLst/>
              <a:rect l="l" t="t" r="r" b="b"/>
              <a:pathLst>
                <a:path w="137795" h="2014854">
                  <a:moveTo>
                    <a:pt x="55672" y="2014605"/>
                  </a:moveTo>
                  <a:lnTo>
                    <a:pt x="0" y="41215"/>
                  </a:lnTo>
                  <a:lnTo>
                    <a:pt x="86650" y="0"/>
                  </a:lnTo>
                  <a:lnTo>
                    <a:pt x="137295" y="1944073"/>
                  </a:lnTo>
                  <a:lnTo>
                    <a:pt x="55672" y="2014605"/>
                  </a:lnTo>
                  <a:close/>
                </a:path>
              </a:pathLst>
            </a:custGeom>
            <a:solidFill>
              <a:srgbClr val="7C33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5381068" y="2616357"/>
              <a:ext cx="175895" cy="1846580"/>
            </a:xfrm>
            <a:custGeom>
              <a:avLst/>
              <a:gdLst/>
              <a:ahLst/>
              <a:cxnLst/>
              <a:rect l="l" t="t" r="r" b="b"/>
              <a:pathLst>
                <a:path w="175895" h="1846579">
                  <a:moveTo>
                    <a:pt x="124347" y="1846168"/>
                  </a:moveTo>
                  <a:lnTo>
                    <a:pt x="0" y="1828647"/>
                  </a:lnTo>
                  <a:lnTo>
                    <a:pt x="45192" y="0"/>
                  </a:lnTo>
                  <a:lnTo>
                    <a:pt x="175638" y="10818"/>
                  </a:lnTo>
                  <a:lnTo>
                    <a:pt x="124347" y="1846168"/>
                  </a:lnTo>
                  <a:close/>
                </a:path>
              </a:pathLst>
            </a:custGeom>
            <a:solidFill>
              <a:srgbClr val="8C6E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423140" y="2585759"/>
              <a:ext cx="179705" cy="55244"/>
            </a:xfrm>
            <a:custGeom>
              <a:avLst/>
              <a:gdLst/>
              <a:ahLst/>
              <a:cxnLst/>
              <a:rect l="l" t="t" r="r" b="b"/>
              <a:pathLst>
                <a:path w="179704" h="55244">
                  <a:moveTo>
                    <a:pt x="130520" y="54693"/>
                  </a:moveTo>
                  <a:lnTo>
                    <a:pt x="0" y="43813"/>
                  </a:lnTo>
                  <a:lnTo>
                    <a:pt x="50872" y="0"/>
                  </a:lnTo>
                  <a:lnTo>
                    <a:pt x="179421" y="10520"/>
                  </a:lnTo>
                  <a:lnTo>
                    <a:pt x="130520" y="54693"/>
                  </a:lnTo>
                  <a:close/>
                </a:path>
              </a:pathLst>
            </a:custGeom>
            <a:solidFill>
              <a:srgbClr val="664E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492425" y="2584771"/>
              <a:ext cx="100330" cy="1880870"/>
            </a:xfrm>
            <a:custGeom>
              <a:avLst/>
              <a:gdLst/>
              <a:ahLst/>
              <a:cxnLst/>
              <a:rect l="l" t="t" r="r" b="b"/>
              <a:pathLst>
                <a:path w="100329" h="1880870">
                  <a:moveTo>
                    <a:pt x="0" y="1880294"/>
                  </a:moveTo>
                  <a:lnTo>
                    <a:pt x="50703" y="43974"/>
                  </a:lnTo>
                  <a:lnTo>
                    <a:pt x="99776" y="0"/>
                  </a:lnTo>
                  <a:lnTo>
                    <a:pt x="47689" y="1809016"/>
                  </a:lnTo>
                  <a:lnTo>
                    <a:pt x="0" y="1880294"/>
                  </a:lnTo>
                  <a:close/>
                </a:path>
              </a:pathLst>
            </a:custGeom>
            <a:solidFill>
              <a:srgbClr val="5340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714341" y="2497645"/>
              <a:ext cx="200660" cy="2012314"/>
            </a:xfrm>
            <a:custGeom>
              <a:avLst/>
              <a:gdLst/>
              <a:ahLst/>
              <a:cxnLst/>
              <a:rect l="l" t="t" r="r" b="b"/>
              <a:pathLst>
                <a:path w="200660" h="2012314">
                  <a:moveTo>
                    <a:pt x="126991" y="2012223"/>
                  </a:moveTo>
                  <a:lnTo>
                    <a:pt x="0" y="1994323"/>
                  </a:lnTo>
                  <a:lnTo>
                    <a:pt x="66576" y="0"/>
                  </a:lnTo>
                  <a:lnTo>
                    <a:pt x="200437" y="10481"/>
                  </a:lnTo>
                  <a:lnTo>
                    <a:pt x="126991" y="2012223"/>
                  </a:lnTo>
                  <a:close/>
                </a:path>
              </a:pathLst>
            </a:custGeom>
            <a:solidFill>
              <a:srgbClr val="8C6E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777991" y="2468525"/>
              <a:ext cx="177800" cy="53340"/>
            </a:xfrm>
            <a:custGeom>
              <a:avLst/>
              <a:gdLst/>
              <a:ahLst/>
              <a:cxnLst/>
              <a:rect l="l" t="t" r="r" b="b"/>
              <a:pathLst>
                <a:path w="177800" h="53339">
                  <a:moveTo>
                    <a:pt x="133941" y="52994"/>
                  </a:moveTo>
                  <a:lnTo>
                    <a:pt x="0" y="42449"/>
                  </a:lnTo>
                  <a:lnTo>
                    <a:pt x="45628" y="0"/>
                  </a:lnTo>
                  <a:lnTo>
                    <a:pt x="177490" y="10191"/>
                  </a:lnTo>
                  <a:lnTo>
                    <a:pt x="133941" y="52994"/>
                  </a:lnTo>
                  <a:close/>
                </a:path>
              </a:pathLst>
            </a:custGeom>
            <a:solidFill>
              <a:srgbClr val="664E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828397" y="2467049"/>
              <a:ext cx="116839" cy="2045970"/>
            </a:xfrm>
            <a:custGeom>
              <a:avLst/>
              <a:gdLst/>
              <a:ahLst/>
              <a:cxnLst/>
              <a:rect l="l" t="t" r="r" b="b"/>
              <a:pathLst>
                <a:path w="116839" h="2045970">
                  <a:moveTo>
                    <a:pt x="0" y="2045414"/>
                  </a:moveTo>
                  <a:lnTo>
                    <a:pt x="72820" y="42598"/>
                  </a:lnTo>
                  <a:lnTo>
                    <a:pt x="116547" y="0"/>
                  </a:lnTo>
                  <a:lnTo>
                    <a:pt x="42775" y="1972632"/>
                  </a:lnTo>
                  <a:lnTo>
                    <a:pt x="0" y="2045414"/>
                  </a:lnTo>
                  <a:close/>
                </a:path>
              </a:pathLst>
            </a:custGeom>
            <a:solidFill>
              <a:srgbClr val="5340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504830" y="2728006"/>
              <a:ext cx="157480" cy="1758314"/>
            </a:xfrm>
            <a:custGeom>
              <a:avLst/>
              <a:gdLst/>
              <a:ahLst/>
              <a:cxnLst/>
              <a:rect l="l" t="t" r="r" b="b"/>
              <a:pathLst>
                <a:path w="157479" h="1758314">
                  <a:moveTo>
                    <a:pt x="157485" y="1757832"/>
                  </a:moveTo>
                  <a:lnTo>
                    <a:pt x="39756" y="1740121"/>
                  </a:lnTo>
                  <a:lnTo>
                    <a:pt x="0" y="0"/>
                  </a:lnTo>
                  <a:lnTo>
                    <a:pt x="122893" y="11312"/>
                  </a:lnTo>
                  <a:lnTo>
                    <a:pt x="157485" y="1757832"/>
                  </a:lnTo>
                  <a:close/>
                </a:path>
              </a:pathLst>
            </a:custGeom>
            <a:solidFill>
              <a:srgbClr val="D15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3500414" y="2695530"/>
              <a:ext cx="204470" cy="57785"/>
            </a:xfrm>
            <a:custGeom>
              <a:avLst/>
              <a:gdLst/>
              <a:ahLst/>
              <a:cxnLst/>
              <a:rect l="l" t="t" r="r" b="b"/>
              <a:pathLst>
                <a:path w="204470" h="57785">
                  <a:moveTo>
                    <a:pt x="122957" y="57181"/>
                  </a:moveTo>
                  <a:lnTo>
                    <a:pt x="0" y="45806"/>
                  </a:lnTo>
                  <a:lnTo>
                    <a:pt x="83071" y="0"/>
                  </a:lnTo>
                  <a:lnTo>
                    <a:pt x="204309" y="10998"/>
                  </a:lnTo>
                  <a:lnTo>
                    <a:pt x="122957" y="57181"/>
                  </a:lnTo>
                  <a:close/>
                </a:path>
              </a:pathLst>
            </a:custGeom>
            <a:solidFill>
              <a:srgbClr val="994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3612951" y="2694977"/>
              <a:ext cx="113030" cy="1793875"/>
            </a:xfrm>
            <a:custGeom>
              <a:avLst/>
              <a:gdLst/>
              <a:ahLst/>
              <a:cxnLst/>
              <a:rect l="l" t="t" r="r" b="b"/>
              <a:pathLst>
                <a:path w="113029" h="1793875">
                  <a:moveTo>
                    <a:pt x="35252" y="1793434"/>
                  </a:moveTo>
                  <a:lnTo>
                    <a:pt x="0" y="45983"/>
                  </a:lnTo>
                  <a:lnTo>
                    <a:pt x="81520" y="0"/>
                  </a:lnTo>
                  <a:lnTo>
                    <a:pt x="112731" y="1721409"/>
                  </a:lnTo>
                  <a:lnTo>
                    <a:pt x="35252" y="1793434"/>
                  </a:lnTo>
                  <a:close/>
                </a:path>
              </a:pathLst>
            </a:custGeom>
            <a:solidFill>
              <a:srgbClr val="7C33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3826265" y="2211232"/>
              <a:ext cx="154305" cy="2322830"/>
            </a:xfrm>
            <a:custGeom>
              <a:avLst/>
              <a:gdLst/>
              <a:ahLst/>
              <a:cxnLst/>
              <a:rect l="l" t="t" r="r" b="b"/>
              <a:pathLst>
                <a:path w="154304" h="2322829">
                  <a:moveTo>
                    <a:pt x="154097" y="2322447"/>
                  </a:moveTo>
                  <a:lnTo>
                    <a:pt x="33852" y="2304357"/>
                  </a:lnTo>
                  <a:lnTo>
                    <a:pt x="0" y="0"/>
                  </a:lnTo>
                  <a:lnTo>
                    <a:pt x="127318" y="9403"/>
                  </a:lnTo>
                  <a:lnTo>
                    <a:pt x="154097" y="2322447"/>
                  </a:lnTo>
                  <a:close/>
                </a:path>
              </a:pathLst>
            </a:custGeom>
            <a:solidFill>
              <a:srgbClr val="D15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821960" y="2186439"/>
              <a:ext cx="205740" cy="47625"/>
            </a:xfrm>
            <a:custGeom>
              <a:avLst/>
              <a:gdLst/>
              <a:ahLst/>
              <a:cxnLst/>
              <a:rect l="l" t="t" r="r" b="b"/>
              <a:pathLst>
                <a:path w="205739" h="47625">
                  <a:moveTo>
                    <a:pt x="127388" y="47567"/>
                  </a:moveTo>
                  <a:lnTo>
                    <a:pt x="0" y="38100"/>
                  </a:lnTo>
                  <a:lnTo>
                    <a:pt x="79608" y="0"/>
                  </a:lnTo>
                  <a:lnTo>
                    <a:pt x="205143" y="9145"/>
                  </a:lnTo>
                  <a:lnTo>
                    <a:pt x="127388" y="47567"/>
                  </a:lnTo>
                  <a:close/>
                </a:path>
              </a:pathLst>
            </a:custGeom>
            <a:solidFill>
              <a:srgbClr val="994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938642" y="2183788"/>
              <a:ext cx="100965" cy="2352675"/>
            </a:xfrm>
            <a:custGeom>
              <a:avLst/>
              <a:gdLst/>
              <a:ahLst/>
              <a:cxnLst/>
              <a:rect l="l" t="t" r="r" b="b"/>
              <a:pathLst>
                <a:path w="100964" h="2352675">
                  <a:moveTo>
                    <a:pt x="27640" y="2352508"/>
                  </a:moveTo>
                  <a:lnTo>
                    <a:pt x="0" y="38212"/>
                  </a:lnTo>
                  <a:lnTo>
                    <a:pt x="77934" y="0"/>
                  </a:lnTo>
                  <a:lnTo>
                    <a:pt x="100783" y="2278958"/>
                  </a:lnTo>
                  <a:lnTo>
                    <a:pt x="27640" y="2352508"/>
                  </a:lnTo>
                  <a:close/>
                </a:path>
              </a:pathLst>
            </a:custGeom>
            <a:solidFill>
              <a:srgbClr val="7C33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3" name="object 17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87722" y="4450900"/>
              <a:ext cx="178388" cy="146852"/>
            </a:xfrm>
            <a:prstGeom prst="rect">
              <a:avLst/>
            </a:prstGeom>
          </p:spPr>
        </p:pic>
        <p:sp>
          <p:nvSpPr>
            <p:cNvPr id="174" name="object 174"/>
            <p:cNvSpPr/>
            <p:nvPr/>
          </p:nvSpPr>
          <p:spPr>
            <a:xfrm>
              <a:off x="4168957" y="2439251"/>
              <a:ext cx="136525" cy="2143760"/>
            </a:xfrm>
            <a:custGeom>
              <a:avLst/>
              <a:gdLst/>
              <a:ahLst/>
              <a:cxnLst/>
              <a:rect l="l" t="t" r="r" b="b"/>
              <a:pathLst>
                <a:path w="136525" h="2143760">
                  <a:moveTo>
                    <a:pt x="136310" y="2143298"/>
                  </a:moveTo>
                  <a:lnTo>
                    <a:pt x="13469" y="2124819"/>
                  </a:lnTo>
                  <a:lnTo>
                    <a:pt x="0" y="0"/>
                  </a:lnTo>
                  <a:lnTo>
                    <a:pt x="129591" y="10436"/>
                  </a:lnTo>
                  <a:lnTo>
                    <a:pt x="136310" y="2143298"/>
                  </a:lnTo>
                  <a:close/>
                </a:path>
              </a:pathLst>
            </a:custGeom>
            <a:solidFill>
              <a:srgbClr val="D35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164862" y="2410539"/>
              <a:ext cx="202565" cy="53340"/>
            </a:xfrm>
            <a:custGeom>
              <a:avLst/>
              <a:gdLst/>
              <a:ahLst/>
              <a:cxnLst/>
              <a:rect l="l" t="t" r="r" b="b"/>
              <a:pathLst>
                <a:path w="202564" h="53339">
                  <a:moveTo>
                    <a:pt x="129664" y="52761"/>
                  </a:moveTo>
                  <a:lnTo>
                    <a:pt x="0" y="42259"/>
                  </a:lnTo>
                  <a:lnTo>
                    <a:pt x="74213" y="0"/>
                  </a:lnTo>
                  <a:lnTo>
                    <a:pt x="201952" y="10143"/>
                  </a:lnTo>
                  <a:lnTo>
                    <a:pt x="129664" y="52761"/>
                  </a:lnTo>
                  <a:close/>
                </a:path>
              </a:pathLst>
            </a:custGeom>
            <a:solidFill>
              <a:srgbClr val="994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4283726" y="2408796"/>
              <a:ext cx="76200" cy="2176780"/>
            </a:xfrm>
            <a:custGeom>
              <a:avLst/>
              <a:gdLst/>
              <a:ahLst/>
              <a:cxnLst/>
              <a:rect l="l" t="t" r="r" b="b"/>
              <a:pathLst>
                <a:path w="76200" h="2176779">
                  <a:moveTo>
                    <a:pt x="7501" y="2176438"/>
                  </a:moveTo>
                  <a:lnTo>
                    <a:pt x="0" y="42406"/>
                  </a:lnTo>
                  <a:lnTo>
                    <a:pt x="72468" y="0"/>
                  </a:lnTo>
                  <a:lnTo>
                    <a:pt x="76103" y="2101305"/>
                  </a:lnTo>
                  <a:lnTo>
                    <a:pt x="7501" y="2176438"/>
                  </a:lnTo>
                  <a:close/>
                </a:path>
              </a:pathLst>
            </a:custGeom>
            <a:solidFill>
              <a:srgbClr val="7C33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5629317" y="4543950"/>
              <a:ext cx="175895" cy="95885"/>
            </a:xfrm>
            <a:custGeom>
              <a:avLst/>
              <a:gdLst/>
              <a:ahLst/>
              <a:cxnLst/>
              <a:rect l="l" t="t" r="r" b="b"/>
              <a:pathLst>
                <a:path w="175895" h="95885">
                  <a:moveTo>
                    <a:pt x="130605" y="95443"/>
                  </a:moveTo>
                  <a:lnTo>
                    <a:pt x="0" y="76458"/>
                  </a:lnTo>
                  <a:lnTo>
                    <a:pt x="47175" y="0"/>
                  </a:lnTo>
                  <a:lnTo>
                    <a:pt x="175805" y="18360"/>
                  </a:lnTo>
                  <a:lnTo>
                    <a:pt x="130605" y="95443"/>
                  </a:lnTo>
                  <a:close/>
                </a:path>
              </a:pathLst>
            </a:custGeom>
            <a:solidFill>
              <a:srgbClr val="7B9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511725" y="2107149"/>
              <a:ext cx="139700" cy="2525395"/>
            </a:xfrm>
            <a:custGeom>
              <a:avLst/>
              <a:gdLst/>
              <a:ahLst/>
              <a:cxnLst/>
              <a:rect l="l" t="t" r="r" b="b"/>
              <a:pathLst>
                <a:path w="139700" h="2525395">
                  <a:moveTo>
                    <a:pt x="125524" y="2525342"/>
                  </a:moveTo>
                  <a:lnTo>
                    <a:pt x="0" y="2506462"/>
                  </a:lnTo>
                  <a:lnTo>
                    <a:pt x="5553" y="0"/>
                  </a:lnTo>
                  <a:lnTo>
                    <a:pt x="139318" y="9204"/>
                  </a:lnTo>
                  <a:lnTo>
                    <a:pt x="125524" y="2525342"/>
                  </a:lnTo>
                  <a:close/>
                </a:path>
              </a:pathLst>
            </a:custGeom>
            <a:solidFill>
              <a:srgbClr val="D3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4513345" y="2083452"/>
              <a:ext cx="201930" cy="46990"/>
            </a:xfrm>
            <a:custGeom>
              <a:avLst/>
              <a:gdLst/>
              <a:ahLst/>
              <a:cxnLst/>
              <a:rect l="l" t="t" r="r" b="b"/>
              <a:pathLst>
                <a:path w="201929" h="46989">
                  <a:moveTo>
                    <a:pt x="133843" y="46558"/>
                  </a:moveTo>
                  <a:lnTo>
                    <a:pt x="0" y="37288"/>
                  </a:lnTo>
                  <a:lnTo>
                    <a:pt x="69596" y="0"/>
                  </a:lnTo>
                  <a:lnTo>
                    <a:pt x="201380" y="8947"/>
                  </a:lnTo>
                  <a:lnTo>
                    <a:pt x="133843" y="46558"/>
                  </a:lnTo>
                  <a:close/>
                </a:path>
              </a:pathLst>
            </a:custGeom>
            <a:solidFill>
              <a:srgbClr val="994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4623252" y="2080298"/>
              <a:ext cx="80645" cy="2555240"/>
            </a:xfrm>
            <a:custGeom>
              <a:avLst/>
              <a:gdLst/>
              <a:ahLst/>
              <a:cxnLst/>
              <a:rect l="l" t="t" r="r" b="b"/>
              <a:pathLst>
                <a:path w="80645" h="2555240">
                  <a:moveTo>
                    <a:pt x="0" y="2554933"/>
                  </a:moveTo>
                  <a:lnTo>
                    <a:pt x="12886" y="37391"/>
                  </a:lnTo>
                  <a:lnTo>
                    <a:pt x="80614" y="0"/>
                  </a:lnTo>
                  <a:lnTo>
                    <a:pt x="63845" y="2478174"/>
                  </a:lnTo>
                  <a:lnTo>
                    <a:pt x="0" y="2554933"/>
                  </a:lnTo>
                  <a:close/>
                </a:path>
              </a:pathLst>
            </a:custGeom>
            <a:solidFill>
              <a:srgbClr val="7C33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4848224" y="1867773"/>
              <a:ext cx="168910" cy="2816225"/>
            </a:xfrm>
            <a:custGeom>
              <a:avLst/>
              <a:gdLst/>
              <a:ahLst/>
              <a:cxnLst/>
              <a:rect l="l" t="t" r="r" b="b"/>
              <a:pathLst>
                <a:path w="168910" h="2816225">
                  <a:moveTo>
                    <a:pt x="128294" y="2815747"/>
                  </a:moveTo>
                  <a:lnTo>
                    <a:pt x="0" y="2796455"/>
                  </a:lnTo>
                  <a:lnTo>
                    <a:pt x="30706" y="0"/>
                  </a:lnTo>
                  <a:lnTo>
                    <a:pt x="168520" y="8311"/>
                  </a:lnTo>
                  <a:lnTo>
                    <a:pt x="128294" y="2815747"/>
                  </a:lnTo>
                  <a:close/>
                </a:path>
              </a:pathLst>
            </a:custGeom>
            <a:solidFill>
              <a:srgbClr val="D3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875184" y="1847754"/>
              <a:ext cx="200660" cy="42545"/>
            </a:xfrm>
            <a:custGeom>
              <a:avLst/>
              <a:gdLst/>
              <a:ahLst/>
              <a:cxnLst/>
              <a:rect l="l" t="t" r="r" b="b"/>
              <a:pathLst>
                <a:path w="200660" h="42544">
                  <a:moveTo>
                    <a:pt x="137897" y="42064"/>
                  </a:moveTo>
                  <a:lnTo>
                    <a:pt x="0" y="33686"/>
                  </a:lnTo>
                  <a:lnTo>
                    <a:pt x="64385" y="0"/>
                  </a:lnTo>
                  <a:lnTo>
                    <a:pt x="200092" y="8081"/>
                  </a:lnTo>
                  <a:lnTo>
                    <a:pt x="137897" y="42064"/>
                  </a:lnTo>
                  <a:close/>
                </a:path>
              </a:pathLst>
            </a:custGeom>
            <a:solidFill>
              <a:srgbClr val="994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962570" y="1843535"/>
              <a:ext cx="102235" cy="2842895"/>
            </a:xfrm>
            <a:custGeom>
              <a:avLst/>
              <a:gdLst/>
              <a:ahLst/>
              <a:cxnLst/>
              <a:rect l="l" t="t" r="r" b="b"/>
              <a:pathLst>
                <a:path w="102235" h="2842895">
                  <a:moveTo>
                    <a:pt x="0" y="2842792"/>
                  </a:moveTo>
                  <a:lnTo>
                    <a:pt x="39231" y="33756"/>
                  </a:lnTo>
                  <a:lnTo>
                    <a:pt x="101623" y="0"/>
                  </a:lnTo>
                  <a:lnTo>
                    <a:pt x="58865" y="2764341"/>
                  </a:lnTo>
                  <a:lnTo>
                    <a:pt x="0" y="2842792"/>
                  </a:lnTo>
                  <a:close/>
                </a:path>
              </a:pathLst>
            </a:custGeom>
            <a:solidFill>
              <a:srgbClr val="7C33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5192192" y="2732546"/>
              <a:ext cx="177800" cy="2003425"/>
            </a:xfrm>
            <a:custGeom>
              <a:avLst/>
              <a:gdLst/>
              <a:ahLst/>
              <a:cxnLst/>
              <a:rect l="l" t="t" r="r" b="b"/>
              <a:pathLst>
                <a:path w="177800" h="2003425">
                  <a:moveTo>
                    <a:pt x="131158" y="2003146"/>
                  </a:moveTo>
                  <a:lnTo>
                    <a:pt x="0" y="1983408"/>
                  </a:lnTo>
                  <a:lnTo>
                    <a:pt x="39595" y="0"/>
                  </a:lnTo>
                  <a:lnTo>
                    <a:pt x="177741" y="12038"/>
                  </a:lnTo>
                  <a:lnTo>
                    <a:pt x="131158" y="2003146"/>
                  </a:lnTo>
                  <a:close/>
                </a:path>
              </a:pathLst>
            </a:custGeom>
            <a:solidFill>
              <a:srgbClr val="D3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5228325" y="2698011"/>
              <a:ext cx="193675" cy="60960"/>
            </a:xfrm>
            <a:custGeom>
              <a:avLst/>
              <a:gdLst/>
              <a:ahLst/>
              <a:cxnLst/>
              <a:rect l="l" t="t" r="r" b="b"/>
              <a:pathLst>
                <a:path w="193675" h="60960">
                  <a:moveTo>
                    <a:pt x="138228" y="60805"/>
                  </a:moveTo>
                  <a:lnTo>
                    <a:pt x="0" y="48696"/>
                  </a:lnTo>
                  <a:lnTo>
                    <a:pt x="57583" y="0"/>
                  </a:lnTo>
                  <a:lnTo>
                    <a:pt x="193606" y="11683"/>
                  </a:lnTo>
                  <a:lnTo>
                    <a:pt x="138228" y="60805"/>
                  </a:lnTo>
                  <a:close/>
                </a:path>
              </a:pathLst>
            </a:custGeom>
            <a:solidFill>
              <a:srgbClr val="994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5309456" y="2697435"/>
              <a:ext cx="101600" cy="2041525"/>
            </a:xfrm>
            <a:custGeom>
              <a:avLst/>
              <a:gdLst/>
              <a:ahLst/>
              <a:cxnLst/>
              <a:rect l="l" t="t" r="r" b="b"/>
              <a:pathLst>
                <a:path w="101600" h="2041525">
                  <a:moveTo>
                    <a:pt x="0" y="2041120"/>
                  </a:moveTo>
                  <a:lnTo>
                    <a:pt x="45890" y="48896"/>
                  </a:lnTo>
                  <a:lnTo>
                    <a:pt x="101461" y="0"/>
                  </a:lnTo>
                  <a:lnTo>
                    <a:pt x="53648" y="1960930"/>
                  </a:lnTo>
                  <a:lnTo>
                    <a:pt x="0" y="2041120"/>
                  </a:lnTo>
                  <a:close/>
                </a:path>
              </a:pathLst>
            </a:custGeom>
            <a:solidFill>
              <a:srgbClr val="7C33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5543856" y="2868865"/>
              <a:ext cx="196850" cy="1920239"/>
            </a:xfrm>
            <a:custGeom>
              <a:avLst/>
              <a:gdLst/>
              <a:ahLst/>
              <a:cxnLst/>
              <a:rect l="l" t="t" r="r" b="b"/>
              <a:pathLst>
                <a:path w="196850" h="1920239">
                  <a:moveTo>
                    <a:pt x="134119" y="1920176"/>
                  </a:moveTo>
                  <a:lnTo>
                    <a:pt x="0" y="1900004"/>
                  </a:lnTo>
                  <a:lnTo>
                    <a:pt x="55428" y="0"/>
                  </a:lnTo>
                  <a:lnTo>
                    <a:pt x="196476" y="12753"/>
                  </a:lnTo>
                  <a:lnTo>
                    <a:pt x="134119" y="1920176"/>
                  </a:lnTo>
                  <a:close/>
                </a:path>
              </a:pathLst>
            </a:custGeom>
            <a:solidFill>
              <a:srgbClr val="D3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5596054" y="2831682"/>
              <a:ext cx="190500" cy="64769"/>
            </a:xfrm>
            <a:custGeom>
              <a:avLst/>
              <a:gdLst/>
              <a:ahLst/>
              <a:cxnLst/>
              <a:rect l="l" t="t" r="r" b="b"/>
              <a:pathLst>
                <a:path w="190500" h="64769">
                  <a:moveTo>
                    <a:pt x="141136" y="64399"/>
                  </a:moveTo>
                  <a:lnTo>
                    <a:pt x="0" y="51572"/>
                  </a:lnTo>
                  <a:lnTo>
                    <a:pt x="51540" y="0"/>
                  </a:lnTo>
                  <a:lnTo>
                    <a:pt x="190372" y="12372"/>
                  </a:lnTo>
                  <a:lnTo>
                    <a:pt x="141136" y="64399"/>
                  </a:lnTo>
                  <a:close/>
                </a:path>
              </a:pathLst>
            </a:custGeom>
            <a:solidFill>
              <a:srgbClr val="994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5664141" y="2831673"/>
              <a:ext cx="111760" cy="1960880"/>
            </a:xfrm>
            <a:custGeom>
              <a:avLst/>
              <a:gdLst/>
              <a:ahLst/>
              <a:cxnLst/>
              <a:rect l="l" t="t" r="r" b="b"/>
              <a:pathLst>
                <a:path w="111760" h="1960879">
                  <a:moveTo>
                    <a:pt x="0" y="1960298"/>
                  </a:moveTo>
                  <a:lnTo>
                    <a:pt x="61706" y="51797"/>
                  </a:lnTo>
                  <a:lnTo>
                    <a:pt x="111142" y="0"/>
                  </a:lnTo>
                  <a:lnTo>
                    <a:pt x="48181" y="1878315"/>
                  </a:lnTo>
                  <a:lnTo>
                    <a:pt x="0" y="1960298"/>
                  </a:lnTo>
                  <a:close/>
                </a:path>
              </a:pathLst>
            </a:custGeom>
            <a:solidFill>
              <a:srgbClr val="7C33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0" name="object 19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49082" y="4780446"/>
              <a:ext cx="189476" cy="164646"/>
            </a:xfrm>
            <a:prstGeom prst="rect">
              <a:avLst/>
            </a:prstGeom>
          </p:spPr>
        </p:pic>
        <p:sp>
          <p:nvSpPr>
            <p:cNvPr id="191" name="object 191"/>
            <p:cNvSpPr/>
            <p:nvPr/>
          </p:nvSpPr>
          <p:spPr>
            <a:xfrm>
              <a:off x="2330272" y="4464002"/>
              <a:ext cx="3352165" cy="525145"/>
            </a:xfrm>
            <a:custGeom>
              <a:avLst/>
              <a:gdLst/>
              <a:ahLst/>
              <a:cxnLst/>
              <a:rect l="l" t="t" r="r" b="b"/>
              <a:pathLst>
                <a:path w="3352165" h="525145">
                  <a:moveTo>
                    <a:pt x="0" y="0"/>
                  </a:moveTo>
                  <a:lnTo>
                    <a:pt x="3351766" y="525145"/>
                  </a:lnTo>
                </a:path>
              </a:pathLst>
            </a:custGeom>
            <a:ln w="8354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2" name="object 192"/>
          <p:cNvSpPr txBox="1"/>
          <p:nvPr/>
        </p:nvSpPr>
        <p:spPr>
          <a:xfrm>
            <a:off x="2324582" y="4568607"/>
            <a:ext cx="611505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1125" baseline="29629" dirty="0">
                <a:solidFill>
                  <a:srgbClr val="585858"/>
                </a:solidFill>
                <a:latin typeface="Roboto"/>
                <a:cs typeface="Roboto"/>
              </a:rPr>
              <a:t>BPC</a:t>
            </a:r>
            <a:r>
              <a:rPr sz="1125" spc="247" baseline="29629" dirty="0">
                <a:solidFill>
                  <a:srgbClr val="585858"/>
                </a:solidFill>
                <a:latin typeface="Roboto"/>
                <a:cs typeface="Roboto"/>
              </a:rPr>
              <a:t>  </a:t>
            </a:r>
            <a:r>
              <a:rPr sz="750" spc="-20" dirty="0">
                <a:solidFill>
                  <a:srgbClr val="585858"/>
                </a:solidFill>
                <a:latin typeface="Roboto"/>
                <a:cs typeface="Roboto"/>
              </a:rPr>
              <a:t>CCDR</a:t>
            </a:r>
            <a:endParaRPr sz="750">
              <a:latin typeface="Roboto"/>
              <a:cs typeface="Roboto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2997161" y="4617642"/>
            <a:ext cx="170180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EW</a:t>
            </a:r>
            <a:endParaRPr sz="750">
              <a:latin typeface="Roboto"/>
              <a:cs typeface="Roboto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3283559" y="4667756"/>
            <a:ext cx="235585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MSC</a:t>
            </a:r>
            <a:endParaRPr sz="750">
              <a:latin typeface="Roboto"/>
              <a:cs typeface="Roboto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3627120" y="4718963"/>
            <a:ext cx="201930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NEL</a:t>
            </a:r>
            <a:endParaRPr sz="750">
              <a:latin typeface="Roboto"/>
              <a:cs typeface="Roboto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3989133" y="4771325"/>
            <a:ext cx="146685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PL</a:t>
            </a:r>
            <a:endParaRPr sz="750">
              <a:latin typeface="Roboto"/>
              <a:cs typeface="Roboto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4302975" y="4824855"/>
            <a:ext cx="208279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PYZ</a:t>
            </a:r>
            <a:endParaRPr sz="750">
              <a:latin typeface="Roboto"/>
              <a:cs typeface="Roboto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4646904" y="4879618"/>
            <a:ext cx="216535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SVG</a:t>
            </a:r>
            <a:endParaRPr sz="750">
              <a:latin typeface="Roboto"/>
              <a:cs typeface="Roboto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5010035" y="4935637"/>
            <a:ext cx="207645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TNS</a:t>
            </a:r>
            <a:endParaRPr sz="750">
              <a:latin typeface="Roboto"/>
              <a:cs typeface="Roboto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5359234" y="4992965"/>
            <a:ext cx="235585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WBL</a:t>
            </a:r>
            <a:endParaRPr sz="750">
              <a:latin typeface="Roboto"/>
              <a:cs typeface="Roboto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2168144" y="4381422"/>
            <a:ext cx="81915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50" dirty="0">
                <a:solidFill>
                  <a:srgbClr val="585858"/>
                </a:solidFill>
                <a:latin typeface="Roboto"/>
                <a:cs typeface="Roboto"/>
              </a:rPr>
              <a:t>0</a:t>
            </a:r>
            <a:endParaRPr sz="750">
              <a:latin typeface="Roboto"/>
              <a:cs typeface="Roboto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2087981" y="3930801"/>
            <a:ext cx="137795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10</a:t>
            </a:r>
            <a:endParaRPr sz="750">
              <a:latin typeface="Roboto"/>
              <a:cs typeface="Roboto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2062937" y="3469537"/>
            <a:ext cx="137795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20</a:t>
            </a:r>
            <a:endParaRPr sz="750">
              <a:latin typeface="Roboto"/>
              <a:cs typeface="Roboto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2037295" y="2997249"/>
            <a:ext cx="137795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30</a:t>
            </a:r>
            <a:endParaRPr sz="750">
              <a:latin typeface="Roboto"/>
              <a:cs typeface="Roboto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2011019" y="2513532"/>
            <a:ext cx="137795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40</a:t>
            </a:r>
            <a:endParaRPr sz="750">
              <a:latin typeface="Roboto"/>
              <a:cs typeface="Roboto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1984120" y="2017965"/>
            <a:ext cx="137795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50</a:t>
            </a:r>
            <a:endParaRPr sz="750">
              <a:latin typeface="Roboto"/>
              <a:cs typeface="Roboto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1956536" y="1510117"/>
            <a:ext cx="137795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60</a:t>
            </a:r>
            <a:endParaRPr sz="750">
              <a:latin typeface="Roboto"/>
              <a:cs typeface="Roboto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5769660" y="3737405"/>
            <a:ext cx="911225" cy="12407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618490">
              <a:lnSpc>
                <a:spcPts val="830"/>
              </a:lnSpc>
              <a:spcBef>
                <a:spcPts val="140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51500</a:t>
            </a:r>
            <a:endParaRPr sz="750">
              <a:latin typeface="Roboto"/>
              <a:cs typeface="Roboto"/>
            </a:endParaRPr>
          </a:p>
          <a:p>
            <a:pPr marL="564515">
              <a:lnSpc>
                <a:spcPts val="785"/>
              </a:lnSpc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41200</a:t>
            </a:r>
            <a:endParaRPr sz="750">
              <a:latin typeface="Roboto"/>
              <a:cs typeface="Roboto"/>
            </a:endParaRPr>
          </a:p>
          <a:p>
            <a:pPr marL="508000">
              <a:lnSpc>
                <a:spcPts val="825"/>
              </a:lnSpc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35020</a:t>
            </a:r>
            <a:endParaRPr sz="750">
              <a:latin typeface="Roboto"/>
              <a:cs typeface="Roboto"/>
            </a:endParaRPr>
          </a:p>
          <a:p>
            <a:pPr marL="448945">
              <a:lnSpc>
                <a:spcPts val="869"/>
              </a:lnSpc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30900</a:t>
            </a:r>
            <a:endParaRPr sz="750">
              <a:latin typeface="Roboto"/>
              <a:cs typeface="Roboto"/>
            </a:endParaRPr>
          </a:p>
          <a:p>
            <a:pPr marL="386080">
              <a:lnSpc>
                <a:spcPts val="894"/>
              </a:lnSpc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20600</a:t>
            </a:r>
            <a:endParaRPr sz="750">
              <a:latin typeface="Roboto"/>
              <a:cs typeface="Roboto"/>
            </a:endParaRPr>
          </a:p>
          <a:p>
            <a:pPr marL="320040">
              <a:lnSpc>
                <a:spcPct val="100000"/>
              </a:lnSpc>
              <a:spcBef>
                <a:spcPts val="40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18540</a:t>
            </a:r>
            <a:endParaRPr sz="750">
              <a:latin typeface="Roboto"/>
              <a:cs typeface="Roboto"/>
            </a:endParaRPr>
          </a:p>
          <a:p>
            <a:pPr marL="249554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15450</a:t>
            </a:r>
            <a:endParaRPr sz="750">
              <a:latin typeface="Roboto"/>
              <a:cs typeface="Roboto"/>
            </a:endParaRPr>
          </a:p>
          <a:p>
            <a:pPr marL="175260">
              <a:lnSpc>
                <a:spcPct val="100000"/>
              </a:lnSpc>
              <a:spcBef>
                <a:spcPts val="155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13390</a:t>
            </a:r>
            <a:endParaRPr sz="750">
              <a:latin typeface="Roboto"/>
              <a:cs typeface="Roboto"/>
            </a:endParaRPr>
          </a:p>
          <a:p>
            <a:pPr marL="96520">
              <a:lnSpc>
                <a:spcPct val="100000"/>
              </a:lnSpc>
              <a:spcBef>
                <a:spcPts val="225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12360</a:t>
            </a:r>
            <a:endParaRPr sz="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10300</a:t>
            </a:r>
            <a:endParaRPr sz="750">
              <a:latin typeface="Roboto"/>
              <a:cs typeface="Roboto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3907508" y="1078863"/>
            <a:ext cx="1321435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dirty="0">
                <a:solidFill>
                  <a:srgbClr val="585858"/>
                </a:solidFill>
                <a:latin typeface="Roboto"/>
                <a:cs typeface="Roboto"/>
              </a:rPr>
              <a:t>SALARY</a:t>
            </a:r>
            <a:r>
              <a:rPr sz="1200" spc="-10" dirty="0">
                <a:solidFill>
                  <a:srgbClr val="585858"/>
                </a:solidFill>
                <a:latin typeface="Roboto"/>
                <a:cs typeface="Roboto"/>
              </a:rPr>
              <a:t> ANALYSIS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210" name="object 210"/>
          <p:cNvSpPr/>
          <p:nvPr/>
        </p:nvSpPr>
        <p:spPr>
          <a:xfrm>
            <a:off x="7219045" y="2206802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5">
                <a:moveTo>
                  <a:pt x="58740" y="58740"/>
                </a:moveTo>
                <a:lnTo>
                  <a:pt x="0" y="58740"/>
                </a:lnTo>
                <a:lnTo>
                  <a:pt x="0" y="0"/>
                </a:lnTo>
                <a:lnTo>
                  <a:pt x="58740" y="0"/>
                </a:lnTo>
                <a:lnTo>
                  <a:pt x="58740" y="58740"/>
                </a:lnTo>
                <a:close/>
              </a:path>
            </a:pathLst>
          </a:custGeom>
          <a:solidFill>
            <a:srgbClr val="4E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7219045" y="2413396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5">
                <a:moveTo>
                  <a:pt x="58740" y="58740"/>
                </a:moveTo>
                <a:lnTo>
                  <a:pt x="0" y="58740"/>
                </a:lnTo>
                <a:lnTo>
                  <a:pt x="0" y="0"/>
                </a:lnTo>
                <a:lnTo>
                  <a:pt x="58740" y="0"/>
                </a:lnTo>
                <a:lnTo>
                  <a:pt x="58740" y="58740"/>
                </a:lnTo>
                <a:close/>
              </a:path>
            </a:pathLst>
          </a:custGeom>
          <a:solidFill>
            <a:srgbClr val="BF4F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7219045" y="2619991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5">
                <a:moveTo>
                  <a:pt x="58740" y="58740"/>
                </a:moveTo>
                <a:lnTo>
                  <a:pt x="0" y="58740"/>
                </a:lnTo>
                <a:lnTo>
                  <a:pt x="0" y="0"/>
                </a:lnTo>
                <a:lnTo>
                  <a:pt x="58740" y="0"/>
                </a:lnTo>
                <a:lnTo>
                  <a:pt x="58740" y="58740"/>
                </a:lnTo>
                <a:close/>
              </a:path>
            </a:pathLst>
          </a:custGeom>
          <a:solidFill>
            <a:srgbClr val="9A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7219045" y="2826585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5">
                <a:moveTo>
                  <a:pt x="58740" y="58740"/>
                </a:moveTo>
                <a:lnTo>
                  <a:pt x="0" y="58740"/>
                </a:lnTo>
                <a:lnTo>
                  <a:pt x="0" y="0"/>
                </a:lnTo>
                <a:lnTo>
                  <a:pt x="58740" y="0"/>
                </a:lnTo>
                <a:lnTo>
                  <a:pt x="58740" y="5874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7219045" y="3033179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5">
                <a:moveTo>
                  <a:pt x="58740" y="58740"/>
                </a:moveTo>
                <a:lnTo>
                  <a:pt x="0" y="58740"/>
                </a:lnTo>
                <a:lnTo>
                  <a:pt x="0" y="0"/>
                </a:lnTo>
                <a:lnTo>
                  <a:pt x="58740" y="0"/>
                </a:lnTo>
                <a:lnTo>
                  <a:pt x="58740" y="58740"/>
                </a:lnTo>
                <a:close/>
              </a:path>
            </a:pathLst>
          </a:custGeom>
          <a:solidFill>
            <a:srgbClr val="4AAB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7219045" y="3239773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58740" y="58740"/>
                </a:moveTo>
                <a:lnTo>
                  <a:pt x="0" y="58740"/>
                </a:lnTo>
                <a:lnTo>
                  <a:pt x="0" y="0"/>
                </a:lnTo>
                <a:lnTo>
                  <a:pt x="58740" y="0"/>
                </a:lnTo>
                <a:lnTo>
                  <a:pt x="58740" y="58740"/>
                </a:lnTo>
                <a:close/>
              </a:path>
            </a:pathLst>
          </a:custGeom>
          <a:solidFill>
            <a:srgbClr val="F69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219045" y="3446367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58740" y="58740"/>
                </a:moveTo>
                <a:lnTo>
                  <a:pt x="0" y="58740"/>
                </a:lnTo>
                <a:lnTo>
                  <a:pt x="0" y="0"/>
                </a:lnTo>
                <a:lnTo>
                  <a:pt x="58740" y="0"/>
                </a:lnTo>
                <a:lnTo>
                  <a:pt x="58740" y="58740"/>
                </a:lnTo>
                <a:close/>
              </a:path>
            </a:pathLst>
          </a:custGeom>
          <a:solidFill>
            <a:srgbClr val="2A4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219045" y="3652951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58740" y="58740"/>
                </a:moveTo>
                <a:lnTo>
                  <a:pt x="0" y="58740"/>
                </a:lnTo>
                <a:lnTo>
                  <a:pt x="0" y="0"/>
                </a:lnTo>
                <a:lnTo>
                  <a:pt x="58740" y="0"/>
                </a:lnTo>
                <a:lnTo>
                  <a:pt x="58740" y="58740"/>
                </a:lnTo>
                <a:close/>
              </a:path>
            </a:pathLst>
          </a:custGeom>
          <a:solidFill>
            <a:srgbClr val="772B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219045" y="3859545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58740" y="58740"/>
                </a:moveTo>
                <a:lnTo>
                  <a:pt x="0" y="58740"/>
                </a:lnTo>
                <a:lnTo>
                  <a:pt x="0" y="0"/>
                </a:lnTo>
                <a:lnTo>
                  <a:pt x="58740" y="0"/>
                </a:lnTo>
                <a:lnTo>
                  <a:pt x="58740" y="58740"/>
                </a:lnTo>
                <a:close/>
              </a:path>
            </a:pathLst>
          </a:custGeom>
          <a:solidFill>
            <a:srgbClr val="5D74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219045" y="4066139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58740" y="58740"/>
                </a:moveTo>
                <a:lnTo>
                  <a:pt x="0" y="58740"/>
                </a:lnTo>
                <a:lnTo>
                  <a:pt x="0" y="0"/>
                </a:lnTo>
                <a:lnTo>
                  <a:pt x="58740" y="0"/>
                </a:lnTo>
                <a:lnTo>
                  <a:pt x="58740" y="58740"/>
                </a:lnTo>
                <a:close/>
              </a:path>
            </a:pathLst>
          </a:custGeom>
          <a:solidFill>
            <a:srgbClr val="4B3A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 txBox="1"/>
          <p:nvPr/>
        </p:nvSpPr>
        <p:spPr>
          <a:xfrm>
            <a:off x="7294460" y="2153601"/>
            <a:ext cx="304800" cy="2005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10300</a:t>
            </a:r>
            <a:endParaRPr sz="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12360</a:t>
            </a:r>
            <a:endParaRPr sz="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13390</a:t>
            </a:r>
            <a:endParaRPr sz="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15450</a:t>
            </a:r>
            <a:endParaRPr sz="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18540</a:t>
            </a:r>
            <a:endParaRPr sz="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20600</a:t>
            </a:r>
            <a:endParaRPr sz="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30900</a:t>
            </a:r>
            <a:endParaRPr sz="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35020</a:t>
            </a:r>
            <a:endParaRPr sz="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41200</a:t>
            </a:r>
            <a:endParaRPr sz="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51500</a:t>
            </a:r>
            <a:endParaRPr sz="7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765" y="549477"/>
            <a:ext cx="829944" cy="308610"/>
          </a:xfrm>
          <a:custGeom>
            <a:avLst/>
            <a:gdLst/>
            <a:ahLst/>
            <a:cxnLst/>
            <a:rect l="l" t="t" r="r" b="b"/>
            <a:pathLst>
              <a:path w="829944" h="308609">
                <a:moveTo>
                  <a:pt x="254152" y="118008"/>
                </a:moveTo>
                <a:lnTo>
                  <a:pt x="244157" y="68922"/>
                </a:lnTo>
                <a:lnTo>
                  <a:pt x="218897" y="31597"/>
                </a:lnTo>
                <a:lnTo>
                  <a:pt x="181140" y="7899"/>
                </a:lnTo>
                <a:lnTo>
                  <a:pt x="133400" y="0"/>
                </a:lnTo>
                <a:lnTo>
                  <a:pt x="101765" y="2794"/>
                </a:lnTo>
                <a:lnTo>
                  <a:pt x="51511" y="25120"/>
                </a:lnTo>
                <a:lnTo>
                  <a:pt x="18503" y="67894"/>
                </a:lnTo>
                <a:lnTo>
                  <a:pt x="2057" y="119976"/>
                </a:lnTo>
                <a:lnTo>
                  <a:pt x="0" y="148818"/>
                </a:lnTo>
                <a:lnTo>
                  <a:pt x="0" y="159778"/>
                </a:lnTo>
                <a:lnTo>
                  <a:pt x="8216" y="215582"/>
                </a:lnTo>
                <a:lnTo>
                  <a:pt x="32893" y="263944"/>
                </a:lnTo>
                <a:lnTo>
                  <a:pt x="74472" y="297434"/>
                </a:lnTo>
                <a:lnTo>
                  <a:pt x="133400" y="308584"/>
                </a:lnTo>
                <a:lnTo>
                  <a:pt x="156502" y="306692"/>
                </a:lnTo>
                <a:lnTo>
                  <a:pt x="198018" y="291553"/>
                </a:lnTo>
                <a:lnTo>
                  <a:pt x="232041" y="261912"/>
                </a:lnTo>
                <a:lnTo>
                  <a:pt x="250913" y="221957"/>
                </a:lnTo>
                <a:lnTo>
                  <a:pt x="254152" y="198412"/>
                </a:lnTo>
                <a:lnTo>
                  <a:pt x="192671" y="198412"/>
                </a:lnTo>
                <a:lnTo>
                  <a:pt x="190677" y="211429"/>
                </a:lnTo>
                <a:lnTo>
                  <a:pt x="186829" y="222669"/>
                </a:lnTo>
                <a:lnTo>
                  <a:pt x="154978" y="249885"/>
                </a:lnTo>
                <a:lnTo>
                  <a:pt x="133400" y="253238"/>
                </a:lnTo>
                <a:lnTo>
                  <a:pt x="120650" y="252412"/>
                </a:lnTo>
                <a:lnTo>
                  <a:pt x="84594" y="232879"/>
                </a:lnTo>
                <a:lnTo>
                  <a:pt x="67487" y="194119"/>
                </a:lnTo>
                <a:lnTo>
                  <a:pt x="63957" y="159778"/>
                </a:lnTo>
                <a:lnTo>
                  <a:pt x="63957" y="148818"/>
                </a:lnTo>
                <a:lnTo>
                  <a:pt x="70358" y="103784"/>
                </a:lnTo>
                <a:lnTo>
                  <a:pt x="91757" y="68795"/>
                </a:lnTo>
                <a:lnTo>
                  <a:pt x="133400" y="55346"/>
                </a:lnTo>
                <a:lnTo>
                  <a:pt x="145630" y="56349"/>
                </a:lnTo>
                <a:lnTo>
                  <a:pt x="181825" y="80340"/>
                </a:lnTo>
                <a:lnTo>
                  <a:pt x="192671" y="118008"/>
                </a:lnTo>
                <a:lnTo>
                  <a:pt x="254152" y="118008"/>
                </a:lnTo>
                <a:close/>
              </a:path>
              <a:path w="829944" h="308609">
                <a:moveTo>
                  <a:pt x="551027" y="148818"/>
                </a:moveTo>
                <a:lnTo>
                  <a:pt x="541299" y="90728"/>
                </a:lnTo>
                <a:lnTo>
                  <a:pt x="522554" y="55346"/>
                </a:lnTo>
                <a:lnTo>
                  <a:pt x="493776" y="24091"/>
                </a:lnTo>
                <a:lnTo>
                  <a:pt x="486803" y="20078"/>
                </a:lnTo>
                <a:lnTo>
                  <a:pt x="486803" y="151422"/>
                </a:lnTo>
                <a:lnTo>
                  <a:pt x="486803" y="158216"/>
                </a:lnTo>
                <a:lnTo>
                  <a:pt x="476275" y="210985"/>
                </a:lnTo>
                <a:lnTo>
                  <a:pt x="445757" y="246329"/>
                </a:lnTo>
                <a:lnTo>
                  <a:pt x="414743" y="253238"/>
                </a:lnTo>
                <a:lnTo>
                  <a:pt x="397789" y="251485"/>
                </a:lnTo>
                <a:lnTo>
                  <a:pt x="360311" y="225183"/>
                </a:lnTo>
                <a:lnTo>
                  <a:pt x="343306" y="176542"/>
                </a:lnTo>
                <a:lnTo>
                  <a:pt x="342176" y="151422"/>
                </a:lnTo>
                <a:lnTo>
                  <a:pt x="343306" y="132511"/>
                </a:lnTo>
                <a:lnTo>
                  <a:pt x="360311" y="83807"/>
                </a:lnTo>
                <a:lnTo>
                  <a:pt x="397497" y="57124"/>
                </a:lnTo>
                <a:lnTo>
                  <a:pt x="414223" y="55346"/>
                </a:lnTo>
                <a:lnTo>
                  <a:pt x="431076" y="57124"/>
                </a:lnTo>
                <a:lnTo>
                  <a:pt x="468401" y="83807"/>
                </a:lnTo>
                <a:lnTo>
                  <a:pt x="485648" y="132511"/>
                </a:lnTo>
                <a:lnTo>
                  <a:pt x="486803" y="151422"/>
                </a:lnTo>
                <a:lnTo>
                  <a:pt x="486803" y="20078"/>
                </a:lnTo>
                <a:lnTo>
                  <a:pt x="470547" y="10706"/>
                </a:lnTo>
                <a:lnTo>
                  <a:pt x="444042" y="2679"/>
                </a:lnTo>
                <a:lnTo>
                  <a:pt x="414223" y="0"/>
                </a:lnTo>
                <a:lnTo>
                  <a:pt x="384416" y="2730"/>
                </a:lnTo>
                <a:lnTo>
                  <a:pt x="334683" y="24523"/>
                </a:lnTo>
                <a:lnTo>
                  <a:pt x="298767" y="66687"/>
                </a:lnTo>
                <a:lnTo>
                  <a:pt x="280492" y="120599"/>
                </a:lnTo>
                <a:lnTo>
                  <a:pt x="278206" y="151422"/>
                </a:lnTo>
                <a:lnTo>
                  <a:pt x="278269" y="158216"/>
                </a:lnTo>
                <a:lnTo>
                  <a:pt x="287375" y="216458"/>
                </a:lnTo>
                <a:lnTo>
                  <a:pt x="314883" y="265125"/>
                </a:lnTo>
                <a:lnTo>
                  <a:pt x="358190" y="297726"/>
                </a:lnTo>
                <a:lnTo>
                  <a:pt x="414743" y="308584"/>
                </a:lnTo>
                <a:lnTo>
                  <a:pt x="444563" y="305866"/>
                </a:lnTo>
                <a:lnTo>
                  <a:pt x="471106" y="297726"/>
                </a:lnTo>
                <a:lnTo>
                  <a:pt x="494372" y="284137"/>
                </a:lnTo>
                <a:lnTo>
                  <a:pt x="514350" y="265125"/>
                </a:lnTo>
                <a:lnTo>
                  <a:pt x="522617" y="253238"/>
                </a:lnTo>
                <a:lnTo>
                  <a:pt x="530390" y="242087"/>
                </a:lnTo>
                <a:lnTo>
                  <a:pt x="541858" y="216458"/>
                </a:lnTo>
                <a:lnTo>
                  <a:pt x="548728" y="188239"/>
                </a:lnTo>
                <a:lnTo>
                  <a:pt x="550964" y="158216"/>
                </a:lnTo>
                <a:lnTo>
                  <a:pt x="551027" y="148818"/>
                </a:lnTo>
                <a:close/>
              </a:path>
              <a:path w="829944" h="308609">
                <a:moveTo>
                  <a:pt x="829589" y="109131"/>
                </a:moveTo>
                <a:lnTo>
                  <a:pt x="822706" y="59105"/>
                </a:lnTo>
                <a:lnTo>
                  <a:pt x="802563" y="25463"/>
                </a:lnTo>
                <a:lnTo>
                  <a:pt x="752373" y="1600"/>
                </a:lnTo>
                <a:lnTo>
                  <a:pt x="731164" y="0"/>
                </a:lnTo>
                <a:lnTo>
                  <a:pt x="705332" y="1689"/>
                </a:lnTo>
                <a:lnTo>
                  <a:pt x="683818" y="6756"/>
                </a:lnTo>
                <a:lnTo>
                  <a:pt x="666623" y="15201"/>
                </a:lnTo>
                <a:lnTo>
                  <a:pt x="653757" y="27025"/>
                </a:lnTo>
                <a:lnTo>
                  <a:pt x="652716" y="5232"/>
                </a:lnTo>
                <a:lnTo>
                  <a:pt x="591756" y="5232"/>
                </a:lnTo>
                <a:lnTo>
                  <a:pt x="591756" y="303364"/>
                </a:lnTo>
                <a:lnTo>
                  <a:pt x="655713" y="303364"/>
                </a:lnTo>
                <a:lnTo>
                  <a:pt x="655713" y="95554"/>
                </a:lnTo>
                <a:lnTo>
                  <a:pt x="660425" y="87541"/>
                </a:lnTo>
                <a:lnTo>
                  <a:pt x="697255" y="59207"/>
                </a:lnTo>
                <a:lnTo>
                  <a:pt x="716800" y="56400"/>
                </a:lnTo>
                <a:lnTo>
                  <a:pt x="728192" y="57137"/>
                </a:lnTo>
                <a:lnTo>
                  <a:pt x="762330" y="84556"/>
                </a:lnTo>
                <a:lnTo>
                  <a:pt x="765365" y="109918"/>
                </a:lnTo>
                <a:lnTo>
                  <a:pt x="765365" y="303364"/>
                </a:lnTo>
                <a:lnTo>
                  <a:pt x="829589" y="303364"/>
                </a:lnTo>
                <a:lnTo>
                  <a:pt x="829589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6735" y="436181"/>
            <a:ext cx="359410" cy="422275"/>
          </a:xfrm>
          <a:custGeom>
            <a:avLst/>
            <a:gdLst/>
            <a:ahLst/>
            <a:cxnLst/>
            <a:rect l="l" t="t" r="r" b="b"/>
            <a:pathLst>
              <a:path w="359410" h="422275">
                <a:moveTo>
                  <a:pt x="254152" y="231305"/>
                </a:moveTo>
                <a:lnTo>
                  <a:pt x="244170" y="182219"/>
                </a:lnTo>
                <a:lnTo>
                  <a:pt x="218909" y="144894"/>
                </a:lnTo>
                <a:lnTo>
                  <a:pt x="181152" y="121196"/>
                </a:lnTo>
                <a:lnTo>
                  <a:pt x="133413" y="113296"/>
                </a:lnTo>
                <a:lnTo>
                  <a:pt x="101777" y="116090"/>
                </a:lnTo>
                <a:lnTo>
                  <a:pt x="51511" y="138417"/>
                </a:lnTo>
                <a:lnTo>
                  <a:pt x="18503" y="181190"/>
                </a:lnTo>
                <a:lnTo>
                  <a:pt x="2057" y="233273"/>
                </a:lnTo>
                <a:lnTo>
                  <a:pt x="0" y="262115"/>
                </a:lnTo>
                <a:lnTo>
                  <a:pt x="0" y="273075"/>
                </a:lnTo>
                <a:lnTo>
                  <a:pt x="8229" y="328879"/>
                </a:lnTo>
                <a:lnTo>
                  <a:pt x="32893" y="377240"/>
                </a:lnTo>
                <a:lnTo>
                  <a:pt x="74472" y="410730"/>
                </a:lnTo>
                <a:lnTo>
                  <a:pt x="133413" y="421881"/>
                </a:lnTo>
                <a:lnTo>
                  <a:pt x="156514" y="419989"/>
                </a:lnTo>
                <a:lnTo>
                  <a:pt x="198018" y="404850"/>
                </a:lnTo>
                <a:lnTo>
                  <a:pt x="232054" y="375208"/>
                </a:lnTo>
                <a:lnTo>
                  <a:pt x="250913" y="335254"/>
                </a:lnTo>
                <a:lnTo>
                  <a:pt x="254152" y="311708"/>
                </a:lnTo>
                <a:lnTo>
                  <a:pt x="192671" y="311708"/>
                </a:lnTo>
                <a:lnTo>
                  <a:pt x="190690" y="324726"/>
                </a:lnTo>
                <a:lnTo>
                  <a:pt x="186829" y="335965"/>
                </a:lnTo>
                <a:lnTo>
                  <a:pt x="154978" y="363181"/>
                </a:lnTo>
                <a:lnTo>
                  <a:pt x="133413" y="366534"/>
                </a:lnTo>
                <a:lnTo>
                  <a:pt x="120662" y="365709"/>
                </a:lnTo>
                <a:lnTo>
                  <a:pt x="84594" y="346176"/>
                </a:lnTo>
                <a:lnTo>
                  <a:pt x="67487" y="307416"/>
                </a:lnTo>
                <a:lnTo>
                  <a:pt x="63969" y="273075"/>
                </a:lnTo>
                <a:lnTo>
                  <a:pt x="63969" y="262115"/>
                </a:lnTo>
                <a:lnTo>
                  <a:pt x="70358" y="217081"/>
                </a:lnTo>
                <a:lnTo>
                  <a:pt x="91770" y="182092"/>
                </a:lnTo>
                <a:lnTo>
                  <a:pt x="133413" y="168643"/>
                </a:lnTo>
                <a:lnTo>
                  <a:pt x="145643" y="169646"/>
                </a:lnTo>
                <a:lnTo>
                  <a:pt x="181825" y="193636"/>
                </a:lnTo>
                <a:lnTo>
                  <a:pt x="192671" y="231305"/>
                </a:lnTo>
                <a:lnTo>
                  <a:pt x="254152" y="231305"/>
                </a:lnTo>
                <a:close/>
              </a:path>
              <a:path w="359410" h="422275">
                <a:moveTo>
                  <a:pt x="359143" y="0"/>
                </a:moveTo>
                <a:lnTo>
                  <a:pt x="294919" y="0"/>
                </a:lnTo>
                <a:lnTo>
                  <a:pt x="294919" y="416661"/>
                </a:lnTo>
                <a:lnTo>
                  <a:pt x="359143" y="416661"/>
                </a:lnTo>
                <a:lnTo>
                  <a:pt x="35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90369" y="549477"/>
            <a:ext cx="519430" cy="308610"/>
          </a:xfrm>
          <a:custGeom>
            <a:avLst/>
            <a:gdLst/>
            <a:ahLst/>
            <a:cxnLst/>
            <a:rect l="l" t="t" r="r" b="b"/>
            <a:pathLst>
              <a:path w="519430" h="308609">
                <a:moveTo>
                  <a:pt x="238099" y="5232"/>
                </a:moveTo>
                <a:lnTo>
                  <a:pt x="173863" y="5232"/>
                </a:lnTo>
                <a:lnTo>
                  <a:pt x="173863" y="217081"/>
                </a:lnTo>
                <a:lnTo>
                  <a:pt x="163690" y="232333"/>
                </a:lnTo>
                <a:lnTo>
                  <a:pt x="149326" y="243217"/>
                </a:lnTo>
                <a:lnTo>
                  <a:pt x="130797" y="249758"/>
                </a:lnTo>
                <a:lnTo>
                  <a:pt x="108077" y="251942"/>
                </a:lnTo>
                <a:lnTo>
                  <a:pt x="99758" y="251256"/>
                </a:lnTo>
                <a:lnTo>
                  <a:pt x="67322" y="224294"/>
                </a:lnTo>
                <a:lnTo>
                  <a:pt x="63957" y="195808"/>
                </a:lnTo>
                <a:lnTo>
                  <a:pt x="63957" y="5232"/>
                </a:lnTo>
                <a:lnTo>
                  <a:pt x="0" y="5232"/>
                </a:lnTo>
                <a:lnTo>
                  <a:pt x="0" y="195287"/>
                </a:lnTo>
                <a:lnTo>
                  <a:pt x="1739" y="223113"/>
                </a:lnTo>
                <a:lnTo>
                  <a:pt x="15709" y="266382"/>
                </a:lnTo>
                <a:lnTo>
                  <a:pt x="42951" y="293535"/>
                </a:lnTo>
                <a:lnTo>
                  <a:pt x="79235" y="306920"/>
                </a:lnTo>
                <a:lnTo>
                  <a:pt x="100507" y="308584"/>
                </a:lnTo>
                <a:lnTo>
                  <a:pt x="127152" y="307314"/>
                </a:lnTo>
                <a:lnTo>
                  <a:pt x="148615" y="303504"/>
                </a:lnTo>
                <a:lnTo>
                  <a:pt x="164884" y="297129"/>
                </a:lnTo>
                <a:lnTo>
                  <a:pt x="175958" y="288226"/>
                </a:lnTo>
                <a:lnTo>
                  <a:pt x="176479" y="303364"/>
                </a:lnTo>
                <a:lnTo>
                  <a:pt x="238099" y="303364"/>
                </a:lnTo>
                <a:lnTo>
                  <a:pt x="238099" y="5232"/>
                </a:lnTo>
                <a:close/>
              </a:path>
              <a:path w="519430" h="308609">
                <a:moveTo>
                  <a:pt x="519099" y="216954"/>
                </a:moveTo>
                <a:lnTo>
                  <a:pt x="503529" y="169049"/>
                </a:lnTo>
                <a:lnTo>
                  <a:pt x="457250" y="138963"/>
                </a:lnTo>
                <a:lnTo>
                  <a:pt x="410095" y="124663"/>
                </a:lnTo>
                <a:lnTo>
                  <a:pt x="392976" y="120472"/>
                </a:lnTo>
                <a:lnTo>
                  <a:pt x="379323" y="116382"/>
                </a:lnTo>
                <a:lnTo>
                  <a:pt x="369150" y="112382"/>
                </a:lnTo>
                <a:lnTo>
                  <a:pt x="362445" y="108483"/>
                </a:lnTo>
                <a:lnTo>
                  <a:pt x="355828" y="103263"/>
                </a:lnTo>
                <a:lnTo>
                  <a:pt x="352526" y="96685"/>
                </a:lnTo>
                <a:lnTo>
                  <a:pt x="352526" y="80848"/>
                </a:lnTo>
                <a:lnTo>
                  <a:pt x="388442" y="56032"/>
                </a:lnTo>
                <a:lnTo>
                  <a:pt x="400824" y="55346"/>
                </a:lnTo>
                <a:lnTo>
                  <a:pt x="412661" y="56184"/>
                </a:lnTo>
                <a:lnTo>
                  <a:pt x="448970" y="84074"/>
                </a:lnTo>
                <a:lnTo>
                  <a:pt x="452259" y="103911"/>
                </a:lnTo>
                <a:lnTo>
                  <a:pt x="516216" y="103911"/>
                </a:lnTo>
                <a:lnTo>
                  <a:pt x="508482" y="60998"/>
                </a:lnTo>
                <a:lnTo>
                  <a:pt x="485279" y="28067"/>
                </a:lnTo>
                <a:lnTo>
                  <a:pt x="448767" y="7023"/>
                </a:lnTo>
                <a:lnTo>
                  <a:pt x="400824" y="0"/>
                </a:lnTo>
                <a:lnTo>
                  <a:pt x="376847" y="1663"/>
                </a:lnTo>
                <a:lnTo>
                  <a:pt x="336118" y="14986"/>
                </a:lnTo>
                <a:lnTo>
                  <a:pt x="305777" y="40601"/>
                </a:lnTo>
                <a:lnTo>
                  <a:pt x="288302" y="90335"/>
                </a:lnTo>
                <a:lnTo>
                  <a:pt x="290195" y="108826"/>
                </a:lnTo>
                <a:lnTo>
                  <a:pt x="318579" y="149733"/>
                </a:lnTo>
                <a:lnTo>
                  <a:pt x="353568" y="167220"/>
                </a:lnTo>
                <a:lnTo>
                  <a:pt x="415124" y="183819"/>
                </a:lnTo>
                <a:lnTo>
                  <a:pt x="428929" y="188201"/>
                </a:lnTo>
                <a:lnTo>
                  <a:pt x="439077" y="192900"/>
                </a:lnTo>
                <a:lnTo>
                  <a:pt x="445604" y="197891"/>
                </a:lnTo>
                <a:lnTo>
                  <a:pt x="451954" y="204774"/>
                </a:lnTo>
                <a:lnTo>
                  <a:pt x="455129" y="212344"/>
                </a:lnTo>
                <a:lnTo>
                  <a:pt x="455129" y="220611"/>
                </a:lnTo>
                <a:lnTo>
                  <a:pt x="425564" y="250863"/>
                </a:lnTo>
                <a:lnTo>
                  <a:pt x="402132" y="253238"/>
                </a:lnTo>
                <a:lnTo>
                  <a:pt x="391998" y="252628"/>
                </a:lnTo>
                <a:lnTo>
                  <a:pt x="354571" y="237045"/>
                </a:lnTo>
                <a:lnTo>
                  <a:pt x="342480" y="200507"/>
                </a:lnTo>
                <a:lnTo>
                  <a:pt x="278650" y="200507"/>
                </a:lnTo>
                <a:lnTo>
                  <a:pt x="286677" y="242836"/>
                </a:lnTo>
                <a:lnTo>
                  <a:pt x="310756" y="277647"/>
                </a:lnTo>
                <a:lnTo>
                  <a:pt x="349656" y="300850"/>
                </a:lnTo>
                <a:lnTo>
                  <a:pt x="402132" y="308584"/>
                </a:lnTo>
                <a:lnTo>
                  <a:pt x="426948" y="307009"/>
                </a:lnTo>
                <a:lnTo>
                  <a:pt x="469176" y="294411"/>
                </a:lnTo>
                <a:lnTo>
                  <a:pt x="500811" y="269748"/>
                </a:lnTo>
                <a:lnTo>
                  <a:pt x="517067" y="236524"/>
                </a:lnTo>
                <a:lnTo>
                  <a:pt x="519099" y="216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9764" y="451837"/>
            <a:ext cx="73025" cy="401320"/>
          </a:xfrm>
          <a:custGeom>
            <a:avLst/>
            <a:gdLst/>
            <a:ahLst/>
            <a:cxnLst/>
            <a:rect l="l" t="t" r="r" b="b"/>
            <a:pathLst>
              <a:path w="73025" h="401319">
                <a:moveTo>
                  <a:pt x="36290" y="70750"/>
                </a:moveTo>
                <a:lnTo>
                  <a:pt x="2315" y="49048"/>
                </a:lnTo>
                <a:lnTo>
                  <a:pt x="0" y="35766"/>
                </a:lnTo>
                <a:lnTo>
                  <a:pt x="578" y="28660"/>
                </a:lnTo>
                <a:lnTo>
                  <a:pt x="27992" y="660"/>
                </a:lnTo>
                <a:lnTo>
                  <a:pt x="36290" y="0"/>
                </a:lnTo>
                <a:lnTo>
                  <a:pt x="44431" y="660"/>
                </a:lnTo>
                <a:lnTo>
                  <a:pt x="72234" y="28660"/>
                </a:lnTo>
                <a:lnTo>
                  <a:pt x="72837" y="35766"/>
                </a:lnTo>
                <a:lnTo>
                  <a:pt x="72234" y="42692"/>
                </a:lnTo>
                <a:lnTo>
                  <a:pt x="44431" y="70105"/>
                </a:lnTo>
                <a:lnTo>
                  <a:pt x="36290" y="70750"/>
                </a:lnTo>
                <a:close/>
              </a:path>
              <a:path w="73025" h="401319">
                <a:moveTo>
                  <a:pt x="67880" y="401002"/>
                </a:moveTo>
                <a:lnTo>
                  <a:pt x="3653" y="401002"/>
                </a:lnTo>
                <a:lnTo>
                  <a:pt x="3653" y="102861"/>
                </a:lnTo>
                <a:lnTo>
                  <a:pt x="67880" y="102861"/>
                </a:lnTo>
                <a:lnTo>
                  <a:pt x="67880" y="40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80373" y="549477"/>
            <a:ext cx="551815" cy="308610"/>
          </a:xfrm>
          <a:custGeom>
            <a:avLst/>
            <a:gdLst/>
            <a:ahLst/>
            <a:cxnLst/>
            <a:rect l="l" t="t" r="r" b="b"/>
            <a:pathLst>
              <a:path w="551814" h="308609">
                <a:moveTo>
                  <a:pt x="272808" y="148818"/>
                </a:moveTo>
                <a:lnTo>
                  <a:pt x="263093" y="90728"/>
                </a:lnTo>
                <a:lnTo>
                  <a:pt x="244348" y="55346"/>
                </a:lnTo>
                <a:lnTo>
                  <a:pt x="215557" y="24091"/>
                </a:lnTo>
                <a:lnTo>
                  <a:pt x="208597" y="20091"/>
                </a:lnTo>
                <a:lnTo>
                  <a:pt x="208597" y="151422"/>
                </a:lnTo>
                <a:lnTo>
                  <a:pt x="208597" y="158216"/>
                </a:lnTo>
                <a:lnTo>
                  <a:pt x="198069" y="210985"/>
                </a:lnTo>
                <a:lnTo>
                  <a:pt x="167538" y="246329"/>
                </a:lnTo>
                <a:lnTo>
                  <a:pt x="136537" y="253238"/>
                </a:lnTo>
                <a:lnTo>
                  <a:pt x="119583" y="251485"/>
                </a:lnTo>
                <a:lnTo>
                  <a:pt x="82105" y="225183"/>
                </a:lnTo>
                <a:lnTo>
                  <a:pt x="65087" y="176542"/>
                </a:lnTo>
                <a:lnTo>
                  <a:pt x="63957" y="151422"/>
                </a:lnTo>
                <a:lnTo>
                  <a:pt x="65087" y="132511"/>
                </a:lnTo>
                <a:lnTo>
                  <a:pt x="82105" y="83807"/>
                </a:lnTo>
                <a:lnTo>
                  <a:pt x="119278" y="57124"/>
                </a:lnTo>
                <a:lnTo>
                  <a:pt x="136017" y="55346"/>
                </a:lnTo>
                <a:lnTo>
                  <a:pt x="152869" y="57124"/>
                </a:lnTo>
                <a:lnTo>
                  <a:pt x="190182" y="83807"/>
                </a:lnTo>
                <a:lnTo>
                  <a:pt x="207441" y="132511"/>
                </a:lnTo>
                <a:lnTo>
                  <a:pt x="208597" y="151422"/>
                </a:lnTo>
                <a:lnTo>
                  <a:pt x="208597" y="20091"/>
                </a:lnTo>
                <a:lnTo>
                  <a:pt x="192341" y="10706"/>
                </a:lnTo>
                <a:lnTo>
                  <a:pt x="165823" y="2679"/>
                </a:lnTo>
                <a:lnTo>
                  <a:pt x="136017" y="0"/>
                </a:lnTo>
                <a:lnTo>
                  <a:pt x="106210" y="2730"/>
                </a:lnTo>
                <a:lnTo>
                  <a:pt x="56476" y="24523"/>
                </a:lnTo>
                <a:lnTo>
                  <a:pt x="20561" y="66687"/>
                </a:lnTo>
                <a:lnTo>
                  <a:pt x="2286" y="120599"/>
                </a:lnTo>
                <a:lnTo>
                  <a:pt x="0" y="151422"/>
                </a:lnTo>
                <a:lnTo>
                  <a:pt x="50" y="158216"/>
                </a:lnTo>
                <a:lnTo>
                  <a:pt x="9169" y="216458"/>
                </a:lnTo>
                <a:lnTo>
                  <a:pt x="36677" y="265125"/>
                </a:lnTo>
                <a:lnTo>
                  <a:pt x="79984" y="297726"/>
                </a:lnTo>
                <a:lnTo>
                  <a:pt x="136537" y="308584"/>
                </a:lnTo>
                <a:lnTo>
                  <a:pt x="166357" y="305866"/>
                </a:lnTo>
                <a:lnTo>
                  <a:pt x="192900" y="297726"/>
                </a:lnTo>
                <a:lnTo>
                  <a:pt x="216154" y="284137"/>
                </a:lnTo>
                <a:lnTo>
                  <a:pt x="236131" y="265125"/>
                </a:lnTo>
                <a:lnTo>
                  <a:pt x="244411" y="253238"/>
                </a:lnTo>
                <a:lnTo>
                  <a:pt x="252183" y="242087"/>
                </a:lnTo>
                <a:lnTo>
                  <a:pt x="263652" y="216458"/>
                </a:lnTo>
                <a:lnTo>
                  <a:pt x="270522" y="188239"/>
                </a:lnTo>
                <a:lnTo>
                  <a:pt x="272757" y="158216"/>
                </a:lnTo>
                <a:lnTo>
                  <a:pt x="272808" y="148818"/>
                </a:lnTo>
                <a:close/>
              </a:path>
              <a:path w="551814" h="308609">
                <a:moveTo>
                  <a:pt x="551370" y="109131"/>
                </a:moveTo>
                <a:lnTo>
                  <a:pt x="544499" y="59105"/>
                </a:lnTo>
                <a:lnTo>
                  <a:pt x="524357" y="25463"/>
                </a:lnTo>
                <a:lnTo>
                  <a:pt x="474154" y="1600"/>
                </a:lnTo>
                <a:lnTo>
                  <a:pt x="452958" y="0"/>
                </a:lnTo>
                <a:lnTo>
                  <a:pt x="427113" y="1689"/>
                </a:lnTo>
                <a:lnTo>
                  <a:pt x="405599" y="6756"/>
                </a:lnTo>
                <a:lnTo>
                  <a:pt x="388416" y="15201"/>
                </a:lnTo>
                <a:lnTo>
                  <a:pt x="375551" y="27025"/>
                </a:lnTo>
                <a:lnTo>
                  <a:pt x="374497" y="5232"/>
                </a:lnTo>
                <a:lnTo>
                  <a:pt x="313550" y="5232"/>
                </a:lnTo>
                <a:lnTo>
                  <a:pt x="313550" y="303364"/>
                </a:lnTo>
                <a:lnTo>
                  <a:pt x="377507" y="303364"/>
                </a:lnTo>
                <a:lnTo>
                  <a:pt x="377507" y="95554"/>
                </a:lnTo>
                <a:lnTo>
                  <a:pt x="382219" y="87541"/>
                </a:lnTo>
                <a:lnTo>
                  <a:pt x="419049" y="59207"/>
                </a:lnTo>
                <a:lnTo>
                  <a:pt x="438594" y="56400"/>
                </a:lnTo>
                <a:lnTo>
                  <a:pt x="449973" y="57137"/>
                </a:lnTo>
                <a:lnTo>
                  <a:pt x="484124" y="84556"/>
                </a:lnTo>
                <a:lnTo>
                  <a:pt x="487159" y="109918"/>
                </a:lnTo>
                <a:lnTo>
                  <a:pt x="487159" y="303364"/>
                </a:lnTo>
                <a:lnTo>
                  <a:pt x="551370" y="303364"/>
                </a:lnTo>
                <a:lnTo>
                  <a:pt x="551370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9827" y="1326781"/>
            <a:ext cx="232410" cy="297180"/>
          </a:xfrm>
          <a:custGeom>
            <a:avLst/>
            <a:gdLst/>
            <a:ahLst/>
            <a:cxnLst/>
            <a:rect l="l" t="t" r="r" b="b"/>
            <a:pathLst>
              <a:path w="232409" h="297180">
                <a:moveTo>
                  <a:pt x="232029" y="0"/>
                </a:moveTo>
                <a:lnTo>
                  <a:pt x="0" y="0"/>
                </a:lnTo>
                <a:lnTo>
                  <a:pt x="0" y="43180"/>
                </a:lnTo>
                <a:lnTo>
                  <a:pt x="91440" y="43180"/>
                </a:lnTo>
                <a:lnTo>
                  <a:pt x="91440" y="297180"/>
                </a:lnTo>
                <a:lnTo>
                  <a:pt x="140398" y="297180"/>
                </a:lnTo>
                <a:lnTo>
                  <a:pt x="140398" y="43180"/>
                </a:lnTo>
                <a:lnTo>
                  <a:pt x="232029" y="43180"/>
                </a:lnTo>
                <a:lnTo>
                  <a:pt x="232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17056" y="1326769"/>
          <a:ext cx="456565" cy="254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5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220496" y="1323461"/>
            <a:ext cx="233045" cy="304800"/>
          </a:xfrm>
          <a:custGeom>
            <a:avLst/>
            <a:gdLst/>
            <a:ahLst/>
            <a:cxnLst/>
            <a:rect l="l" t="t" r="r" b="b"/>
            <a:pathLst>
              <a:path w="233044" h="304800">
                <a:moveTo>
                  <a:pt x="124922" y="304668"/>
                </a:moveTo>
                <a:lnTo>
                  <a:pt x="75163" y="295294"/>
                </a:lnTo>
                <a:lnTo>
                  <a:pt x="35146" y="267172"/>
                </a:lnTo>
                <a:lnTo>
                  <a:pt x="8786" y="222455"/>
                </a:lnTo>
                <a:lnTo>
                  <a:pt x="0" y="163299"/>
                </a:lnTo>
                <a:lnTo>
                  <a:pt x="0" y="141172"/>
                </a:lnTo>
                <a:lnTo>
                  <a:pt x="7832" y="82407"/>
                </a:lnTo>
                <a:lnTo>
                  <a:pt x="31328" y="37691"/>
                </a:lnTo>
                <a:lnTo>
                  <a:pt x="69314" y="9422"/>
                </a:lnTo>
                <a:lnTo>
                  <a:pt x="120614" y="0"/>
                </a:lnTo>
                <a:lnTo>
                  <a:pt x="144741" y="1639"/>
                </a:lnTo>
                <a:lnTo>
                  <a:pt x="183852" y="14758"/>
                </a:lnTo>
                <a:lnTo>
                  <a:pt x="220718" y="57516"/>
                </a:lnTo>
                <a:lnTo>
                  <a:pt x="232515" y="99075"/>
                </a:lnTo>
                <a:lnTo>
                  <a:pt x="182977" y="99075"/>
                </a:lnTo>
                <a:lnTo>
                  <a:pt x="180180" y="86654"/>
                </a:lnTo>
                <a:lnTo>
                  <a:pt x="176197" y="75628"/>
                </a:lnTo>
                <a:lnTo>
                  <a:pt x="146704" y="46453"/>
                </a:lnTo>
                <a:lnTo>
                  <a:pt x="120614" y="42684"/>
                </a:lnTo>
                <a:lnTo>
                  <a:pt x="103690" y="44287"/>
                </a:lnTo>
                <a:lnTo>
                  <a:pt x="67160" y="68335"/>
                </a:lnTo>
                <a:lnTo>
                  <a:pt x="50896" y="118154"/>
                </a:lnTo>
                <a:lnTo>
                  <a:pt x="49734" y="139802"/>
                </a:lnTo>
                <a:lnTo>
                  <a:pt x="49734" y="163299"/>
                </a:lnTo>
                <a:lnTo>
                  <a:pt x="54923" y="205224"/>
                </a:lnTo>
                <a:lnTo>
                  <a:pt x="81723" y="247695"/>
                </a:lnTo>
                <a:lnTo>
                  <a:pt x="125118" y="262178"/>
                </a:lnTo>
                <a:lnTo>
                  <a:pt x="138524" y="261768"/>
                </a:lnTo>
                <a:lnTo>
                  <a:pt x="179942" y="247722"/>
                </a:lnTo>
                <a:lnTo>
                  <a:pt x="182292" y="245045"/>
                </a:lnTo>
                <a:lnTo>
                  <a:pt x="182292" y="189339"/>
                </a:lnTo>
                <a:lnTo>
                  <a:pt x="116306" y="189339"/>
                </a:lnTo>
                <a:lnTo>
                  <a:pt x="116306" y="147047"/>
                </a:lnTo>
                <a:lnTo>
                  <a:pt x="231634" y="147047"/>
                </a:lnTo>
                <a:lnTo>
                  <a:pt x="231634" y="259143"/>
                </a:lnTo>
                <a:lnTo>
                  <a:pt x="198151" y="289003"/>
                </a:lnTo>
                <a:lnTo>
                  <a:pt x="148075" y="303689"/>
                </a:lnTo>
                <a:lnTo>
                  <a:pt x="124922" y="304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98382" y="1323466"/>
            <a:ext cx="729615" cy="304800"/>
          </a:xfrm>
          <a:custGeom>
            <a:avLst/>
            <a:gdLst/>
            <a:ahLst/>
            <a:cxnLst/>
            <a:rect l="l" t="t" r="r" b="b"/>
            <a:pathLst>
              <a:path w="729614" h="304800">
                <a:moveTo>
                  <a:pt x="241020" y="140982"/>
                </a:moveTo>
                <a:lnTo>
                  <a:pt x="232359" y="82677"/>
                </a:lnTo>
                <a:lnTo>
                  <a:pt x="211658" y="43865"/>
                </a:lnTo>
                <a:lnTo>
                  <a:pt x="191871" y="23317"/>
                </a:lnTo>
                <a:lnTo>
                  <a:pt x="191871" y="161340"/>
                </a:lnTo>
                <a:lnTo>
                  <a:pt x="190715" y="184467"/>
                </a:lnTo>
                <a:lnTo>
                  <a:pt x="181432" y="221716"/>
                </a:lnTo>
                <a:lnTo>
                  <a:pt x="150863" y="254711"/>
                </a:lnTo>
                <a:lnTo>
                  <a:pt x="120815" y="261010"/>
                </a:lnTo>
                <a:lnTo>
                  <a:pt x="105486" y="259435"/>
                </a:lnTo>
                <a:lnTo>
                  <a:pt x="68821" y="235839"/>
                </a:lnTo>
                <a:lnTo>
                  <a:pt x="50380" y="184505"/>
                </a:lnTo>
                <a:lnTo>
                  <a:pt x="49136" y="161340"/>
                </a:lnTo>
                <a:lnTo>
                  <a:pt x="49250" y="140982"/>
                </a:lnTo>
                <a:lnTo>
                  <a:pt x="54013" y="100025"/>
                </a:lnTo>
                <a:lnTo>
                  <a:pt x="79209" y="58013"/>
                </a:lnTo>
                <a:lnTo>
                  <a:pt x="120408" y="43865"/>
                </a:lnTo>
                <a:lnTo>
                  <a:pt x="136321" y="45427"/>
                </a:lnTo>
                <a:lnTo>
                  <a:pt x="172986" y="68922"/>
                </a:lnTo>
                <a:lnTo>
                  <a:pt x="190690" y="119951"/>
                </a:lnTo>
                <a:lnTo>
                  <a:pt x="191871" y="161340"/>
                </a:lnTo>
                <a:lnTo>
                  <a:pt x="191871" y="23317"/>
                </a:lnTo>
                <a:lnTo>
                  <a:pt x="189801" y="21374"/>
                </a:lnTo>
                <a:lnTo>
                  <a:pt x="169367" y="9499"/>
                </a:lnTo>
                <a:lnTo>
                  <a:pt x="146227" y="2374"/>
                </a:lnTo>
                <a:lnTo>
                  <a:pt x="120408" y="0"/>
                </a:lnTo>
                <a:lnTo>
                  <a:pt x="94970" y="2413"/>
                </a:lnTo>
                <a:lnTo>
                  <a:pt x="51498" y="21704"/>
                </a:lnTo>
                <a:lnTo>
                  <a:pt x="18834" y="59588"/>
                </a:lnTo>
                <a:lnTo>
                  <a:pt x="2095" y="111963"/>
                </a:lnTo>
                <a:lnTo>
                  <a:pt x="0" y="161340"/>
                </a:lnTo>
                <a:lnTo>
                  <a:pt x="2095" y="192786"/>
                </a:lnTo>
                <a:lnTo>
                  <a:pt x="18935" y="245300"/>
                </a:lnTo>
                <a:lnTo>
                  <a:pt x="51777" y="283083"/>
                </a:lnTo>
                <a:lnTo>
                  <a:pt x="95338" y="302260"/>
                </a:lnTo>
                <a:lnTo>
                  <a:pt x="120815" y="304673"/>
                </a:lnTo>
                <a:lnTo>
                  <a:pt x="146837" y="302260"/>
                </a:lnTo>
                <a:lnTo>
                  <a:pt x="170103" y="295046"/>
                </a:lnTo>
                <a:lnTo>
                  <a:pt x="190601" y="283032"/>
                </a:lnTo>
                <a:lnTo>
                  <a:pt x="208330" y="266192"/>
                </a:lnTo>
                <a:lnTo>
                  <a:pt x="211861" y="261010"/>
                </a:lnTo>
                <a:lnTo>
                  <a:pt x="222631" y="245211"/>
                </a:lnTo>
                <a:lnTo>
                  <a:pt x="232854" y="220738"/>
                </a:lnTo>
                <a:lnTo>
                  <a:pt x="238963" y="192824"/>
                </a:lnTo>
                <a:lnTo>
                  <a:pt x="241020" y="161340"/>
                </a:lnTo>
                <a:lnTo>
                  <a:pt x="241020" y="140982"/>
                </a:lnTo>
                <a:close/>
              </a:path>
              <a:path w="729614" h="304800">
                <a:moveTo>
                  <a:pt x="526059" y="300748"/>
                </a:moveTo>
                <a:lnTo>
                  <a:pt x="497509" y="226148"/>
                </a:lnTo>
                <a:lnTo>
                  <a:pt x="481190" y="183464"/>
                </a:lnTo>
                <a:lnTo>
                  <a:pt x="439166" y="73621"/>
                </a:lnTo>
                <a:lnTo>
                  <a:pt x="431977" y="54838"/>
                </a:lnTo>
                <a:lnTo>
                  <a:pt x="431977" y="183464"/>
                </a:lnTo>
                <a:lnTo>
                  <a:pt x="352082" y="183464"/>
                </a:lnTo>
                <a:lnTo>
                  <a:pt x="392036" y="73621"/>
                </a:lnTo>
                <a:lnTo>
                  <a:pt x="431977" y="183464"/>
                </a:lnTo>
                <a:lnTo>
                  <a:pt x="431977" y="54838"/>
                </a:lnTo>
                <a:lnTo>
                  <a:pt x="412496" y="3911"/>
                </a:lnTo>
                <a:lnTo>
                  <a:pt x="371386" y="3911"/>
                </a:lnTo>
                <a:lnTo>
                  <a:pt x="258203" y="300748"/>
                </a:lnTo>
                <a:lnTo>
                  <a:pt x="309397" y="300748"/>
                </a:lnTo>
                <a:lnTo>
                  <a:pt x="336423" y="226148"/>
                </a:lnTo>
                <a:lnTo>
                  <a:pt x="447446" y="226148"/>
                </a:lnTo>
                <a:lnTo>
                  <a:pt x="474662" y="300748"/>
                </a:lnTo>
                <a:lnTo>
                  <a:pt x="526059" y="300748"/>
                </a:lnTo>
                <a:close/>
              </a:path>
              <a:path w="729614" h="304800">
                <a:moveTo>
                  <a:pt x="729094" y="258584"/>
                </a:moveTo>
                <a:lnTo>
                  <a:pt x="593991" y="258584"/>
                </a:lnTo>
                <a:lnTo>
                  <a:pt x="593991" y="3314"/>
                </a:lnTo>
                <a:lnTo>
                  <a:pt x="544461" y="3314"/>
                </a:lnTo>
                <a:lnTo>
                  <a:pt x="544461" y="258584"/>
                </a:lnTo>
                <a:lnTo>
                  <a:pt x="544461" y="300494"/>
                </a:lnTo>
                <a:lnTo>
                  <a:pt x="729094" y="300494"/>
                </a:lnTo>
                <a:lnTo>
                  <a:pt x="729094" y="258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57473" y="1323466"/>
            <a:ext cx="310515" cy="304800"/>
          </a:xfrm>
          <a:custGeom>
            <a:avLst/>
            <a:gdLst/>
            <a:ahLst/>
            <a:cxnLst/>
            <a:rect l="l" t="t" r="r" b="b"/>
            <a:pathLst>
              <a:path w="310514" h="304800">
                <a:moveTo>
                  <a:pt x="49530" y="3911"/>
                </a:moveTo>
                <a:lnTo>
                  <a:pt x="0" y="3911"/>
                </a:lnTo>
                <a:lnTo>
                  <a:pt x="0" y="300748"/>
                </a:lnTo>
                <a:lnTo>
                  <a:pt x="49530" y="300748"/>
                </a:lnTo>
                <a:lnTo>
                  <a:pt x="49530" y="3911"/>
                </a:lnTo>
                <a:close/>
              </a:path>
              <a:path w="310514" h="304800">
                <a:moveTo>
                  <a:pt x="310311" y="222427"/>
                </a:moveTo>
                <a:lnTo>
                  <a:pt x="296722" y="176517"/>
                </a:lnTo>
                <a:lnTo>
                  <a:pt x="255270" y="144818"/>
                </a:lnTo>
                <a:lnTo>
                  <a:pt x="195491" y="123825"/>
                </a:lnTo>
                <a:lnTo>
                  <a:pt x="182410" y="118872"/>
                </a:lnTo>
                <a:lnTo>
                  <a:pt x="150812" y="90195"/>
                </a:lnTo>
                <a:lnTo>
                  <a:pt x="149961" y="83019"/>
                </a:lnTo>
                <a:lnTo>
                  <a:pt x="150749" y="74764"/>
                </a:lnTo>
                <a:lnTo>
                  <a:pt x="179108" y="45567"/>
                </a:lnTo>
                <a:lnTo>
                  <a:pt x="203212" y="42684"/>
                </a:lnTo>
                <a:lnTo>
                  <a:pt x="216966" y="43561"/>
                </a:lnTo>
                <a:lnTo>
                  <a:pt x="252425" y="64477"/>
                </a:lnTo>
                <a:lnTo>
                  <a:pt x="260197" y="97904"/>
                </a:lnTo>
                <a:lnTo>
                  <a:pt x="309537" y="97904"/>
                </a:lnTo>
                <a:lnTo>
                  <a:pt x="302564" y="59677"/>
                </a:lnTo>
                <a:lnTo>
                  <a:pt x="266306" y="15862"/>
                </a:lnTo>
                <a:lnTo>
                  <a:pt x="227101" y="1765"/>
                </a:lnTo>
                <a:lnTo>
                  <a:pt x="203212" y="0"/>
                </a:lnTo>
                <a:lnTo>
                  <a:pt x="181305" y="1485"/>
                </a:lnTo>
                <a:lnTo>
                  <a:pt x="144106" y="13322"/>
                </a:lnTo>
                <a:lnTo>
                  <a:pt x="107518" y="50469"/>
                </a:lnTo>
                <a:lnTo>
                  <a:pt x="100418" y="83413"/>
                </a:lnTo>
                <a:lnTo>
                  <a:pt x="102044" y="100330"/>
                </a:lnTo>
                <a:lnTo>
                  <a:pt x="126555" y="139700"/>
                </a:lnTo>
                <a:lnTo>
                  <a:pt x="174802" y="165887"/>
                </a:lnTo>
                <a:lnTo>
                  <a:pt x="214083" y="178689"/>
                </a:lnTo>
                <a:lnTo>
                  <a:pt x="229476" y="184543"/>
                </a:lnTo>
                <a:lnTo>
                  <a:pt x="259854" y="214769"/>
                </a:lnTo>
                <a:lnTo>
                  <a:pt x="260578" y="222821"/>
                </a:lnTo>
                <a:lnTo>
                  <a:pt x="259702" y="231292"/>
                </a:lnTo>
                <a:lnTo>
                  <a:pt x="229184" y="259486"/>
                </a:lnTo>
                <a:lnTo>
                  <a:pt x="204978" y="262178"/>
                </a:lnTo>
                <a:lnTo>
                  <a:pt x="192506" y="261429"/>
                </a:lnTo>
                <a:lnTo>
                  <a:pt x="151549" y="242976"/>
                </a:lnTo>
                <a:lnTo>
                  <a:pt x="140754" y="206375"/>
                </a:lnTo>
                <a:lnTo>
                  <a:pt x="91414" y="206375"/>
                </a:lnTo>
                <a:lnTo>
                  <a:pt x="101053" y="252133"/>
                </a:lnTo>
                <a:lnTo>
                  <a:pt x="127876" y="281520"/>
                </a:lnTo>
                <a:lnTo>
                  <a:pt x="164719" y="298881"/>
                </a:lnTo>
                <a:lnTo>
                  <a:pt x="204978" y="304673"/>
                </a:lnTo>
                <a:lnTo>
                  <a:pt x="227355" y="303276"/>
                </a:lnTo>
                <a:lnTo>
                  <a:pt x="265442" y="292163"/>
                </a:lnTo>
                <a:lnTo>
                  <a:pt x="303022" y="256324"/>
                </a:lnTo>
                <a:lnTo>
                  <a:pt x="308495" y="240360"/>
                </a:lnTo>
                <a:lnTo>
                  <a:pt x="310311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76980" y="1323466"/>
            <a:ext cx="488950" cy="304800"/>
          </a:xfrm>
          <a:custGeom>
            <a:avLst/>
            <a:gdLst/>
            <a:ahLst/>
            <a:cxnLst/>
            <a:rect l="l" t="t" r="r" b="b"/>
            <a:pathLst>
              <a:path w="488950" h="304800">
                <a:moveTo>
                  <a:pt x="232029" y="3314"/>
                </a:moveTo>
                <a:lnTo>
                  <a:pt x="0" y="3314"/>
                </a:lnTo>
                <a:lnTo>
                  <a:pt x="0" y="46494"/>
                </a:lnTo>
                <a:lnTo>
                  <a:pt x="91440" y="46494"/>
                </a:lnTo>
                <a:lnTo>
                  <a:pt x="91440" y="300494"/>
                </a:lnTo>
                <a:lnTo>
                  <a:pt x="140385" y="300494"/>
                </a:lnTo>
                <a:lnTo>
                  <a:pt x="140385" y="46494"/>
                </a:lnTo>
                <a:lnTo>
                  <a:pt x="232029" y="46494"/>
                </a:lnTo>
                <a:lnTo>
                  <a:pt x="232029" y="3314"/>
                </a:lnTo>
                <a:close/>
              </a:path>
              <a:path w="488950" h="304800">
                <a:moveTo>
                  <a:pt x="488454" y="140982"/>
                </a:moveTo>
                <a:lnTo>
                  <a:pt x="486143" y="110121"/>
                </a:lnTo>
                <a:lnTo>
                  <a:pt x="479793" y="82677"/>
                </a:lnTo>
                <a:lnTo>
                  <a:pt x="469404" y="58635"/>
                </a:lnTo>
                <a:lnTo>
                  <a:pt x="459092" y="43865"/>
                </a:lnTo>
                <a:lnTo>
                  <a:pt x="454990" y="37985"/>
                </a:lnTo>
                <a:lnTo>
                  <a:pt x="439318" y="23329"/>
                </a:lnTo>
                <a:lnTo>
                  <a:pt x="439318" y="161340"/>
                </a:lnTo>
                <a:lnTo>
                  <a:pt x="438150" y="184467"/>
                </a:lnTo>
                <a:lnTo>
                  <a:pt x="428866" y="221716"/>
                </a:lnTo>
                <a:lnTo>
                  <a:pt x="398297" y="254711"/>
                </a:lnTo>
                <a:lnTo>
                  <a:pt x="368236" y="261010"/>
                </a:lnTo>
                <a:lnTo>
                  <a:pt x="352920" y="259435"/>
                </a:lnTo>
                <a:lnTo>
                  <a:pt x="316268" y="235839"/>
                </a:lnTo>
                <a:lnTo>
                  <a:pt x="297815" y="184505"/>
                </a:lnTo>
                <a:lnTo>
                  <a:pt x="296583" y="161340"/>
                </a:lnTo>
                <a:lnTo>
                  <a:pt x="296684" y="140982"/>
                </a:lnTo>
                <a:lnTo>
                  <a:pt x="301447" y="100025"/>
                </a:lnTo>
                <a:lnTo>
                  <a:pt x="326644" y="58013"/>
                </a:lnTo>
                <a:lnTo>
                  <a:pt x="367842" y="43865"/>
                </a:lnTo>
                <a:lnTo>
                  <a:pt x="383768" y="45427"/>
                </a:lnTo>
                <a:lnTo>
                  <a:pt x="420420" y="68922"/>
                </a:lnTo>
                <a:lnTo>
                  <a:pt x="438137" y="119951"/>
                </a:lnTo>
                <a:lnTo>
                  <a:pt x="439318" y="161340"/>
                </a:lnTo>
                <a:lnTo>
                  <a:pt x="439318" y="23329"/>
                </a:lnTo>
                <a:lnTo>
                  <a:pt x="437235" y="21374"/>
                </a:lnTo>
                <a:lnTo>
                  <a:pt x="416801" y="9499"/>
                </a:lnTo>
                <a:lnTo>
                  <a:pt x="393674" y="2374"/>
                </a:lnTo>
                <a:lnTo>
                  <a:pt x="367842" y="0"/>
                </a:lnTo>
                <a:lnTo>
                  <a:pt x="342404" y="2413"/>
                </a:lnTo>
                <a:lnTo>
                  <a:pt x="298945" y="21704"/>
                </a:lnTo>
                <a:lnTo>
                  <a:pt x="266268" y="59588"/>
                </a:lnTo>
                <a:lnTo>
                  <a:pt x="249529" y="111963"/>
                </a:lnTo>
                <a:lnTo>
                  <a:pt x="247434" y="161340"/>
                </a:lnTo>
                <a:lnTo>
                  <a:pt x="249542" y="192786"/>
                </a:lnTo>
                <a:lnTo>
                  <a:pt x="266382" y="245300"/>
                </a:lnTo>
                <a:lnTo>
                  <a:pt x="299224" y="283083"/>
                </a:lnTo>
                <a:lnTo>
                  <a:pt x="342773" y="302260"/>
                </a:lnTo>
                <a:lnTo>
                  <a:pt x="368236" y="304673"/>
                </a:lnTo>
                <a:lnTo>
                  <a:pt x="394271" y="302260"/>
                </a:lnTo>
                <a:lnTo>
                  <a:pt x="438035" y="283032"/>
                </a:lnTo>
                <a:lnTo>
                  <a:pt x="470077" y="245211"/>
                </a:lnTo>
                <a:lnTo>
                  <a:pt x="486410" y="192824"/>
                </a:lnTo>
                <a:lnTo>
                  <a:pt x="488454" y="161340"/>
                </a:lnTo>
                <a:lnTo>
                  <a:pt x="488454" y="1409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82871" y="1323466"/>
            <a:ext cx="1791335" cy="304800"/>
          </a:xfrm>
          <a:custGeom>
            <a:avLst/>
            <a:gdLst/>
            <a:ahLst/>
            <a:cxnLst/>
            <a:rect l="l" t="t" r="r" b="b"/>
            <a:pathLst>
              <a:path w="1791335" h="304800">
                <a:moveTo>
                  <a:pt x="267855" y="300748"/>
                </a:moveTo>
                <a:lnTo>
                  <a:pt x="239318" y="226148"/>
                </a:lnTo>
                <a:lnTo>
                  <a:pt x="222986" y="183464"/>
                </a:lnTo>
                <a:lnTo>
                  <a:pt x="180962" y="73621"/>
                </a:lnTo>
                <a:lnTo>
                  <a:pt x="173774" y="54838"/>
                </a:lnTo>
                <a:lnTo>
                  <a:pt x="173774" y="183464"/>
                </a:lnTo>
                <a:lnTo>
                  <a:pt x="93891" y="183464"/>
                </a:lnTo>
                <a:lnTo>
                  <a:pt x="133832" y="73621"/>
                </a:lnTo>
                <a:lnTo>
                  <a:pt x="173774" y="183464"/>
                </a:lnTo>
                <a:lnTo>
                  <a:pt x="173774" y="54838"/>
                </a:lnTo>
                <a:lnTo>
                  <a:pt x="154292" y="3911"/>
                </a:lnTo>
                <a:lnTo>
                  <a:pt x="113182" y="3911"/>
                </a:lnTo>
                <a:lnTo>
                  <a:pt x="0" y="300748"/>
                </a:lnTo>
                <a:lnTo>
                  <a:pt x="51206" y="300748"/>
                </a:lnTo>
                <a:lnTo>
                  <a:pt x="78219" y="226148"/>
                </a:lnTo>
                <a:lnTo>
                  <a:pt x="189242" y="226148"/>
                </a:lnTo>
                <a:lnTo>
                  <a:pt x="216458" y="300748"/>
                </a:lnTo>
                <a:lnTo>
                  <a:pt x="267855" y="300748"/>
                </a:lnTo>
                <a:close/>
              </a:path>
              <a:path w="1791335" h="304800">
                <a:moveTo>
                  <a:pt x="517296" y="3911"/>
                </a:moveTo>
                <a:lnTo>
                  <a:pt x="468160" y="3911"/>
                </a:lnTo>
                <a:lnTo>
                  <a:pt x="468160" y="210591"/>
                </a:lnTo>
                <a:lnTo>
                  <a:pt x="333044" y="3911"/>
                </a:lnTo>
                <a:lnTo>
                  <a:pt x="286258" y="3911"/>
                </a:lnTo>
                <a:lnTo>
                  <a:pt x="286258" y="300748"/>
                </a:lnTo>
                <a:lnTo>
                  <a:pt x="335788" y="300748"/>
                </a:lnTo>
                <a:lnTo>
                  <a:pt x="335788" y="94767"/>
                </a:lnTo>
                <a:lnTo>
                  <a:pt x="470306" y="300748"/>
                </a:lnTo>
                <a:lnTo>
                  <a:pt x="517296" y="300748"/>
                </a:lnTo>
                <a:lnTo>
                  <a:pt x="517296" y="3911"/>
                </a:lnTo>
                <a:close/>
              </a:path>
              <a:path w="1791335" h="304800">
                <a:moveTo>
                  <a:pt x="813663" y="300748"/>
                </a:moveTo>
                <a:lnTo>
                  <a:pt x="785126" y="226148"/>
                </a:lnTo>
                <a:lnTo>
                  <a:pt x="768794" y="183464"/>
                </a:lnTo>
                <a:lnTo>
                  <a:pt x="726770" y="73621"/>
                </a:lnTo>
                <a:lnTo>
                  <a:pt x="719582" y="54838"/>
                </a:lnTo>
                <a:lnTo>
                  <a:pt x="719582" y="183464"/>
                </a:lnTo>
                <a:lnTo>
                  <a:pt x="639699" y="183464"/>
                </a:lnTo>
                <a:lnTo>
                  <a:pt x="679640" y="73621"/>
                </a:lnTo>
                <a:lnTo>
                  <a:pt x="719582" y="183464"/>
                </a:lnTo>
                <a:lnTo>
                  <a:pt x="719582" y="54838"/>
                </a:lnTo>
                <a:lnTo>
                  <a:pt x="700100" y="3911"/>
                </a:lnTo>
                <a:lnTo>
                  <a:pt x="658990" y="3911"/>
                </a:lnTo>
                <a:lnTo>
                  <a:pt x="545807" y="300748"/>
                </a:lnTo>
                <a:lnTo>
                  <a:pt x="597014" y="300748"/>
                </a:lnTo>
                <a:lnTo>
                  <a:pt x="624027" y="226148"/>
                </a:lnTo>
                <a:lnTo>
                  <a:pt x="735050" y="226148"/>
                </a:lnTo>
                <a:lnTo>
                  <a:pt x="762266" y="300748"/>
                </a:lnTo>
                <a:lnTo>
                  <a:pt x="813663" y="300748"/>
                </a:lnTo>
                <a:close/>
              </a:path>
              <a:path w="1791335" h="304800">
                <a:moveTo>
                  <a:pt x="1016698" y="258584"/>
                </a:moveTo>
                <a:lnTo>
                  <a:pt x="881595" y="258584"/>
                </a:lnTo>
                <a:lnTo>
                  <a:pt x="881595" y="3314"/>
                </a:lnTo>
                <a:lnTo>
                  <a:pt x="832065" y="3314"/>
                </a:lnTo>
                <a:lnTo>
                  <a:pt x="832065" y="258584"/>
                </a:lnTo>
                <a:lnTo>
                  <a:pt x="832065" y="300494"/>
                </a:lnTo>
                <a:lnTo>
                  <a:pt x="1016698" y="300494"/>
                </a:lnTo>
                <a:lnTo>
                  <a:pt x="1016698" y="258584"/>
                </a:lnTo>
                <a:close/>
              </a:path>
              <a:path w="1791335" h="304800">
                <a:moveTo>
                  <a:pt x="1219238" y="3911"/>
                </a:moveTo>
                <a:lnTo>
                  <a:pt x="1162837" y="3911"/>
                </a:lnTo>
                <a:lnTo>
                  <a:pt x="1092149" y="140195"/>
                </a:lnTo>
                <a:lnTo>
                  <a:pt x="1021765" y="3911"/>
                </a:lnTo>
                <a:lnTo>
                  <a:pt x="964882" y="3911"/>
                </a:lnTo>
                <a:lnTo>
                  <a:pt x="1067282" y="189826"/>
                </a:lnTo>
                <a:lnTo>
                  <a:pt x="1067282" y="300748"/>
                </a:lnTo>
                <a:lnTo>
                  <a:pt x="1116825" y="300748"/>
                </a:lnTo>
                <a:lnTo>
                  <a:pt x="1116825" y="189826"/>
                </a:lnTo>
                <a:lnTo>
                  <a:pt x="1219238" y="3911"/>
                </a:lnTo>
                <a:close/>
              </a:path>
              <a:path w="1791335" h="304800">
                <a:moveTo>
                  <a:pt x="1445882" y="222427"/>
                </a:moveTo>
                <a:lnTo>
                  <a:pt x="1432280" y="176517"/>
                </a:lnTo>
                <a:lnTo>
                  <a:pt x="1390827" y="144818"/>
                </a:lnTo>
                <a:lnTo>
                  <a:pt x="1331048" y="123825"/>
                </a:lnTo>
                <a:lnTo>
                  <a:pt x="1317967" y="118872"/>
                </a:lnTo>
                <a:lnTo>
                  <a:pt x="1286370" y="90195"/>
                </a:lnTo>
                <a:lnTo>
                  <a:pt x="1285519" y="83019"/>
                </a:lnTo>
                <a:lnTo>
                  <a:pt x="1286306" y="74764"/>
                </a:lnTo>
                <a:lnTo>
                  <a:pt x="1314665" y="45567"/>
                </a:lnTo>
                <a:lnTo>
                  <a:pt x="1338770" y="42684"/>
                </a:lnTo>
                <a:lnTo>
                  <a:pt x="1352524" y="43561"/>
                </a:lnTo>
                <a:lnTo>
                  <a:pt x="1387983" y="64477"/>
                </a:lnTo>
                <a:lnTo>
                  <a:pt x="1395755" y="97904"/>
                </a:lnTo>
                <a:lnTo>
                  <a:pt x="1445094" y="97904"/>
                </a:lnTo>
                <a:lnTo>
                  <a:pt x="1438122" y="59677"/>
                </a:lnTo>
                <a:lnTo>
                  <a:pt x="1401864" y="15862"/>
                </a:lnTo>
                <a:lnTo>
                  <a:pt x="1362659" y="1765"/>
                </a:lnTo>
                <a:lnTo>
                  <a:pt x="1338770" y="0"/>
                </a:lnTo>
                <a:lnTo>
                  <a:pt x="1316863" y="1485"/>
                </a:lnTo>
                <a:lnTo>
                  <a:pt x="1279664" y="13322"/>
                </a:lnTo>
                <a:lnTo>
                  <a:pt x="1243076" y="50469"/>
                </a:lnTo>
                <a:lnTo>
                  <a:pt x="1235976" y="83413"/>
                </a:lnTo>
                <a:lnTo>
                  <a:pt x="1237615" y="100330"/>
                </a:lnTo>
                <a:lnTo>
                  <a:pt x="1262113" y="139700"/>
                </a:lnTo>
                <a:lnTo>
                  <a:pt x="1310360" y="165887"/>
                </a:lnTo>
                <a:lnTo>
                  <a:pt x="1349641" y="178689"/>
                </a:lnTo>
                <a:lnTo>
                  <a:pt x="1365034" y="184543"/>
                </a:lnTo>
                <a:lnTo>
                  <a:pt x="1395412" y="214769"/>
                </a:lnTo>
                <a:lnTo>
                  <a:pt x="1396136" y="222821"/>
                </a:lnTo>
                <a:lnTo>
                  <a:pt x="1395260" y="231292"/>
                </a:lnTo>
                <a:lnTo>
                  <a:pt x="1364742" y="259486"/>
                </a:lnTo>
                <a:lnTo>
                  <a:pt x="1340535" y="262178"/>
                </a:lnTo>
                <a:lnTo>
                  <a:pt x="1328064" y="261429"/>
                </a:lnTo>
                <a:lnTo>
                  <a:pt x="1287106" y="242976"/>
                </a:lnTo>
                <a:lnTo>
                  <a:pt x="1276324" y="206375"/>
                </a:lnTo>
                <a:lnTo>
                  <a:pt x="1226972" y="206375"/>
                </a:lnTo>
                <a:lnTo>
                  <a:pt x="1236611" y="252133"/>
                </a:lnTo>
                <a:lnTo>
                  <a:pt x="1263434" y="281520"/>
                </a:lnTo>
                <a:lnTo>
                  <a:pt x="1300276" y="298881"/>
                </a:lnTo>
                <a:lnTo>
                  <a:pt x="1340535" y="304673"/>
                </a:lnTo>
                <a:lnTo>
                  <a:pt x="1362925" y="303276"/>
                </a:lnTo>
                <a:lnTo>
                  <a:pt x="1401000" y="292163"/>
                </a:lnTo>
                <a:lnTo>
                  <a:pt x="1438579" y="256324"/>
                </a:lnTo>
                <a:lnTo>
                  <a:pt x="1444053" y="240360"/>
                </a:lnTo>
                <a:lnTo>
                  <a:pt x="1445882" y="222427"/>
                </a:lnTo>
                <a:close/>
              </a:path>
              <a:path w="1791335" h="304800">
                <a:moveTo>
                  <a:pt x="1530400" y="3911"/>
                </a:moveTo>
                <a:lnTo>
                  <a:pt x="1480858" y="3911"/>
                </a:lnTo>
                <a:lnTo>
                  <a:pt x="1480858" y="300748"/>
                </a:lnTo>
                <a:lnTo>
                  <a:pt x="1530400" y="300748"/>
                </a:lnTo>
                <a:lnTo>
                  <a:pt x="1530400" y="3911"/>
                </a:lnTo>
                <a:close/>
              </a:path>
              <a:path w="1791335" h="304800">
                <a:moveTo>
                  <a:pt x="1791182" y="222427"/>
                </a:moveTo>
                <a:lnTo>
                  <a:pt x="1777580" y="176517"/>
                </a:lnTo>
                <a:lnTo>
                  <a:pt x="1736140" y="144818"/>
                </a:lnTo>
                <a:lnTo>
                  <a:pt x="1676361" y="123825"/>
                </a:lnTo>
                <a:lnTo>
                  <a:pt x="1663280" y="118872"/>
                </a:lnTo>
                <a:lnTo>
                  <a:pt x="1631683" y="90195"/>
                </a:lnTo>
                <a:lnTo>
                  <a:pt x="1630832" y="83019"/>
                </a:lnTo>
                <a:lnTo>
                  <a:pt x="1631619" y="74764"/>
                </a:lnTo>
                <a:lnTo>
                  <a:pt x="1659978" y="45567"/>
                </a:lnTo>
                <a:lnTo>
                  <a:pt x="1684083" y="42684"/>
                </a:lnTo>
                <a:lnTo>
                  <a:pt x="1697837" y="43561"/>
                </a:lnTo>
                <a:lnTo>
                  <a:pt x="1733296" y="64477"/>
                </a:lnTo>
                <a:lnTo>
                  <a:pt x="1741055" y="97904"/>
                </a:lnTo>
                <a:lnTo>
                  <a:pt x="1790407" y="97904"/>
                </a:lnTo>
                <a:lnTo>
                  <a:pt x="1783422" y="59677"/>
                </a:lnTo>
                <a:lnTo>
                  <a:pt x="1747177" y="15862"/>
                </a:lnTo>
                <a:lnTo>
                  <a:pt x="1707959" y="1765"/>
                </a:lnTo>
                <a:lnTo>
                  <a:pt x="1684083" y="0"/>
                </a:lnTo>
                <a:lnTo>
                  <a:pt x="1662176" y="1485"/>
                </a:lnTo>
                <a:lnTo>
                  <a:pt x="1624965" y="13322"/>
                </a:lnTo>
                <a:lnTo>
                  <a:pt x="1588376" y="50469"/>
                </a:lnTo>
                <a:lnTo>
                  <a:pt x="1581277" y="83413"/>
                </a:lnTo>
                <a:lnTo>
                  <a:pt x="1582915" y="100330"/>
                </a:lnTo>
                <a:lnTo>
                  <a:pt x="1607426" y="139700"/>
                </a:lnTo>
                <a:lnTo>
                  <a:pt x="1655660" y="165887"/>
                </a:lnTo>
                <a:lnTo>
                  <a:pt x="1694954" y="178689"/>
                </a:lnTo>
                <a:lnTo>
                  <a:pt x="1710347" y="184543"/>
                </a:lnTo>
                <a:lnTo>
                  <a:pt x="1740712" y="214769"/>
                </a:lnTo>
                <a:lnTo>
                  <a:pt x="1741449" y="222821"/>
                </a:lnTo>
                <a:lnTo>
                  <a:pt x="1740573" y="231292"/>
                </a:lnTo>
                <a:lnTo>
                  <a:pt x="1710055" y="259486"/>
                </a:lnTo>
                <a:lnTo>
                  <a:pt x="1685848" y="262178"/>
                </a:lnTo>
                <a:lnTo>
                  <a:pt x="1673377" y="261429"/>
                </a:lnTo>
                <a:lnTo>
                  <a:pt x="1632419" y="242976"/>
                </a:lnTo>
                <a:lnTo>
                  <a:pt x="1621624" y="206375"/>
                </a:lnTo>
                <a:lnTo>
                  <a:pt x="1572285" y="206375"/>
                </a:lnTo>
                <a:lnTo>
                  <a:pt x="1581924" y="252133"/>
                </a:lnTo>
                <a:lnTo>
                  <a:pt x="1608747" y="281520"/>
                </a:lnTo>
                <a:lnTo>
                  <a:pt x="1645589" y="298881"/>
                </a:lnTo>
                <a:lnTo>
                  <a:pt x="1685848" y="304673"/>
                </a:lnTo>
                <a:lnTo>
                  <a:pt x="1708226" y="303276"/>
                </a:lnTo>
                <a:lnTo>
                  <a:pt x="1746313" y="292163"/>
                </a:lnTo>
                <a:lnTo>
                  <a:pt x="1783892" y="256324"/>
                </a:lnTo>
                <a:lnTo>
                  <a:pt x="1789366" y="240360"/>
                </a:lnTo>
                <a:lnTo>
                  <a:pt x="1791182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83138" y="1795214"/>
            <a:ext cx="218440" cy="297180"/>
          </a:xfrm>
          <a:custGeom>
            <a:avLst/>
            <a:gdLst/>
            <a:ahLst/>
            <a:cxnLst/>
            <a:rect l="l" t="t" r="r" b="b"/>
            <a:pathLst>
              <a:path w="218440" h="297180">
                <a:moveTo>
                  <a:pt x="83019" y="296835"/>
                </a:moveTo>
                <a:lnTo>
                  <a:pt x="0" y="296835"/>
                </a:lnTo>
                <a:lnTo>
                  <a:pt x="0" y="0"/>
                </a:lnTo>
                <a:lnTo>
                  <a:pt x="86544" y="0"/>
                </a:lnTo>
                <a:lnTo>
                  <a:pt x="114519" y="2367"/>
                </a:lnTo>
                <a:lnTo>
                  <a:pt x="139704" y="9471"/>
                </a:lnTo>
                <a:lnTo>
                  <a:pt x="162099" y="21311"/>
                </a:lnTo>
                <a:lnTo>
                  <a:pt x="181704" y="37886"/>
                </a:lnTo>
                <a:lnTo>
                  <a:pt x="185416" y="42684"/>
                </a:lnTo>
                <a:lnTo>
                  <a:pt x="49537" y="42684"/>
                </a:lnTo>
                <a:lnTo>
                  <a:pt x="49537" y="254345"/>
                </a:lnTo>
                <a:lnTo>
                  <a:pt x="185083" y="254345"/>
                </a:lnTo>
                <a:lnTo>
                  <a:pt x="181410" y="259045"/>
                </a:lnTo>
                <a:lnTo>
                  <a:pt x="161530" y="275578"/>
                </a:lnTo>
                <a:lnTo>
                  <a:pt x="138505" y="287387"/>
                </a:lnTo>
                <a:lnTo>
                  <a:pt x="112335" y="294473"/>
                </a:lnTo>
                <a:lnTo>
                  <a:pt x="83019" y="296835"/>
                </a:lnTo>
                <a:close/>
              </a:path>
              <a:path w="218440" h="297180">
                <a:moveTo>
                  <a:pt x="185083" y="254345"/>
                </a:moveTo>
                <a:lnTo>
                  <a:pt x="83019" y="254345"/>
                </a:lnTo>
                <a:lnTo>
                  <a:pt x="103126" y="252706"/>
                </a:lnTo>
                <a:lnTo>
                  <a:pt x="120564" y="247786"/>
                </a:lnTo>
                <a:lnTo>
                  <a:pt x="156861" y="213790"/>
                </a:lnTo>
                <a:lnTo>
                  <a:pt x="168976" y="157032"/>
                </a:lnTo>
                <a:lnTo>
                  <a:pt x="168976" y="139606"/>
                </a:lnTo>
                <a:lnTo>
                  <a:pt x="163592" y="98120"/>
                </a:lnTo>
                <a:lnTo>
                  <a:pt x="135556" y="56727"/>
                </a:lnTo>
                <a:lnTo>
                  <a:pt x="86544" y="42684"/>
                </a:lnTo>
                <a:lnTo>
                  <a:pt x="185416" y="42684"/>
                </a:lnTo>
                <a:lnTo>
                  <a:pt x="209018" y="82358"/>
                </a:lnTo>
                <a:lnTo>
                  <a:pt x="218093" y="139606"/>
                </a:lnTo>
                <a:lnTo>
                  <a:pt x="218122" y="157032"/>
                </a:lnTo>
                <a:lnTo>
                  <a:pt x="215828" y="187492"/>
                </a:lnTo>
                <a:lnTo>
                  <a:pt x="208944" y="214647"/>
                </a:lnTo>
                <a:lnTo>
                  <a:pt x="197472" y="238498"/>
                </a:lnTo>
                <a:lnTo>
                  <a:pt x="185083" y="2543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3209" y="1791309"/>
            <a:ext cx="874394" cy="304800"/>
          </a:xfrm>
          <a:custGeom>
            <a:avLst/>
            <a:gdLst/>
            <a:ahLst/>
            <a:cxnLst/>
            <a:rect l="l" t="t" r="r" b="b"/>
            <a:pathLst>
              <a:path w="874394" h="304800">
                <a:moveTo>
                  <a:pt x="49542" y="3911"/>
                </a:moveTo>
                <a:lnTo>
                  <a:pt x="0" y="3911"/>
                </a:lnTo>
                <a:lnTo>
                  <a:pt x="0" y="300748"/>
                </a:lnTo>
                <a:lnTo>
                  <a:pt x="49542" y="300748"/>
                </a:lnTo>
                <a:lnTo>
                  <a:pt x="49542" y="3911"/>
                </a:lnTo>
                <a:close/>
              </a:path>
              <a:path w="874394" h="304800">
                <a:moveTo>
                  <a:pt x="310324" y="222427"/>
                </a:moveTo>
                <a:lnTo>
                  <a:pt x="296722" y="176517"/>
                </a:lnTo>
                <a:lnTo>
                  <a:pt x="255282" y="144818"/>
                </a:lnTo>
                <a:lnTo>
                  <a:pt x="195503" y="123825"/>
                </a:lnTo>
                <a:lnTo>
                  <a:pt x="182410" y="118872"/>
                </a:lnTo>
                <a:lnTo>
                  <a:pt x="150812" y="90195"/>
                </a:lnTo>
                <a:lnTo>
                  <a:pt x="149961" y="83019"/>
                </a:lnTo>
                <a:lnTo>
                  <a:pt x="150749" y="74752"/>
                </a:lnTo>
                <a:lnTo>
                  <a:pt x="179108" y="45567"/>
                </a:lnTo>
                <a:lnTo>
                  <a:pt x="203212" y="42684"/>
                </a:lnTo>
                <a:lnTo>
                  <a:pt x="216966" y="43548"/>
                </a:lnTo>
                <a:lnTo>
                  <a:pt x="252437" y="64465"/>
                </a:lnTo>
                <a:lnTo>
                  <a:pt x="260197" y="97891"/>
                </a:lnTo>
                <a:lnTo>
                  <a:pt x="309537" y="97891"/>
                </a:lnTo>
                <a:lnTo>
                  <a:pt x="302564" y="59664"/>
                </a:lnTo>
                <a:lnTo>
                  <a:pt x="266306" y="15849"/>
                </a:lnTo>
                <a:lnTo>
                  <a:pt x="227101" y="1752"/>
                </a:lnTo>
                <a:lnTo>
                  <a:pt x="203212" y="0"/>
                </a:lnTo>
                <a:lnTo>
                  <a:pt x="181317" y="1473"/>
                </a:lnTo>
                <a:lnTo>
                  <a:pt x="144106" y="13322"/>
                </a:lnTo>
                <a:lnTo>
                  <a:pt x="107518" y="50457"/>
                </a:lnTo>
                <a:lnTo>
                  <a:pt x="100418" y="83400"/>
                </a:lnTo>
                <a:lnTo>
                  <a:pt x="102057" y="100330"/>
                </a:lnTo>
                <a:lnTo>
                  <a:pt x="126568" y="139700"/>
                </a:lnTo>
                <a:lnTo>
                  <a:pt x="174802" y="165874"/>
                </a:lnTo>
                <a:lnTo>
                  <a:pt x="214096" y="178689"/>
                </a:lnTo>
                <a:lnTo>
                  <a:pt x="229476" y="184543"/>
                </a:lnTo>
                <a:lnTo>
                  <a:pt x="259854" y="214757"/>
                </a:lnTo>
                <a:lnTo>
                  <a:pt x="260591" y="222821"/>
                </a:lnTo>
                <a:lnTo>
                  <a:pt x="259715" y="231279"/>
                </a:lnTo>
                <a:lnTo>
                  <a:pt x="229184" y="259486"/>
                </a:lnTo>
                <a:lnTo>
                  <a:pt x="204978" y="262178"/>
                </a:lnTo>
                <a:lnTo>
                  <a:pt x="192506" y="261429"/>
                </a:lnTo>
                <a:lnTo>
                  <a:pt x="151549" y="242976"/>
                </a:lnTo>
                <a:lnTo>
                  <a:pt x="140754" y="206375"/>
                </a:lnTo>
                <a:lnTo>
                  <a:pt x="91414" y="206375"/>
                </a:lnTo>
                <a:lnTo>
                  <a:pt x="101053" y="252133"/>
                </a:lnTo>
                <a:lnTo>
                  <a:pt x="127889" y="281508"/>
                </a:lnTo>
                <a:lnTo>
                  <a:pt x="164731" y="298881"/>
                </a:lnTo>
                <a:lnTo>
                  <a:pt x="204978" y="304660"/>
                </a:lnTo>
                <a:lnTo>
                  <a:pt x="227368" y="303276"/>
                </a:lnTo>
                <a:lnTo>
                  <a:pt x="265442" y="292163"/>
                </a:lnTo>
                <a:lnTo>
                  <a:pt x="303034" y="256324"/>
                </a:lnTo>
                <a:lnTo>
                  <a:pt x="308495" y="240347"/>
                </a:lnTo>
                <a:lnTo>
                  <a:pt x="310324" y="222427"/>
                </a:lnTo>
                <a:close/>
              </a:path>
              <a:path w="874394" h="304800">
                <a:moveTo>
                  <a:pt x="551294" y="4102"/>
                </a:moveTo>
                <a:lnTo>
                  <a:pt x="319265" y="4102"/>
                </a:lnTo>
                <a:lnTo>
                  <a:pt x="319265" y="46012"/>
                </a:lnTo>
                <a:lnTo>
                  <a:pt x="410705" y="46012"/>
                </a:lnTo>
                <a:lnTo>
                  <a:pt x="410705" y="301282"/>
                </a:lnTo>
                <a:lnTo>
                  <a:pt x="459651" y="301282"/>
                </a:lnTo>
                <a:lnTo>
                  <a:pt x="459651" y="46012"/>
                </a:lnTo>
                <a:lnTo>
                  <a:pt x="551294" y="46012"/>
                </a:lnTo>
                <a:lnTo>
                  <a:pt x="551294" y="4102"/>
                </a:lnTo>
                <a:close/>
              </a:path>
              <a:path w="874394" h="304800">
                <a:moveTo>
                  <a:pt x="795197" y="291058"/>
                </a:moveTo>
                <a:lnTo>
                  <a:pt x="736676" y="185216"/>
                </a:lnTo>
                <a:lnTo>
                  <a:pt x="730770" y="174548"/>
                </a:lnTo>
                <a:lnTo>
                  <a:pt x="740816" y="169748"/>
                </a:lnTo>
                <a:lnTo>
                  <a:pt x="750214" y="163271"/>
                </a:lnTo>
                <a:lnTo>
                  <a:pt x="758939" y="155117"/>
                </a:lnTo>
                <a:lnTo>
                  <a:pt x="767003" y="145275"/>
                </a:lnTo>
                <a:lnTo>
                  <a:pt x="768540" y="142735"/>
                </a:lnTo>
                <a:lnTo>
                  <a:pt x="773760" y="134124"/>
                </a:lnTo>
                <a:lnTo>
                  <a:pt x="778598" y="122072"/>
                </a:lnTo>
                <a:lnTo>
                  <a:pt x="781494" y="109156"/>
                </a:lnTo>
                <a:lnTo>
                  <a:pt x="782472" y="95351"/>
                </a:lnTo>
                <a:lnTo>
                  <a:pt x="780732" y="74434"/>
                </a:lnTo>
                <a:lnTo>
                  <a:pt x="754659" y="27406"/>
                </a:lnTo>
                <a:lnTo>
                  <a:pt x="733120" y="14592"/>
                </a:lnTo>
                <a:lnTo>
                  <a:pt x="733120" y="95351"/>
                </a:lnTo>
                <a:lnTo>
                  <a:pt x="732269" y="104825"/>
                </a:lnTo>
                <a:lnTo>
                  <a:pt x="702233" y="139280"/>
                </a:lnTo>
                <a:lnTo>
                  <a:pt x="677913" y="142735"/>
                </a:lnTo>
                <a:lnTo>
                  <a:pt x="626021" y="142735"/>
                </a:lnTo>
                <a:lnTo>
                  <a:pt x="626021" y="46596"/>
                </a:lnTo>
                <a:lnTo>
                  <a:pt x="676732" y="46596"/>
                </a:lnTo>
                <a:lnTo>
                  <a:pt x="720001" y="59905"/>
                </a:lnTo>
                <a:lnTo>
                  <a:pt x="733120" y="95351"/>
                </a:lnTo>
                <a:lnTo>
                  <a:pt x="733120" y="14592"/>
                </a:lnTo>
                <a:lnTo>
                  <a:pt x="721283" y="9779"/>
                </a:lnTo>
                <a:lnTo>
                  <a:pt x="700405" y="5384"/>
                </a:lnTo>
                <a:lnTo>
                  <a:pt x="676732" y="3911"/>
                </a:lnTo>
                <a:lnTo>
                  <a:pt x="576478" y="3911"/>
                </a:lnTo>
                <a:lnTo>
                  <a:pt x="576478" y="300748"/>
                </a:lnTo>
                <a:lnTo>
                  <a:pt x="626021" y="300748"/>
                </a:lnTo>
                <a:lnTo>
                  <a:pt x="626021" y="185216"/>
                </a:lnTo>
                <a:lnTo>
                  <a:pt x="683590" y="185216"/>
                </a:lnTo>
                <a:lnTo>
                  <a:pt x="745464" y="300748"/>
                </a:lnTo>
                <a:lnTo>
                  <a:pt x="795197" y="300748"/>
                </a:lnTo>
                <a:lnTo>
                  <a:pt x="795197" y="291058"/>
                </a:lnTo>
                <a:close/>
              </a:path>
              <a:path w="874394" h="304800">
                <a:moveTo>
                  <a:pt x="873823" y="3911"/>
                </a:moveTo>
                <a:lnTo>
                  <a:pt x="824280" y="3911"/>
                </a:lnTo>
                <a:lnTo>
                  <a:pt x="824280" y="300748"/>
                </a:lnTo>
                <a:lnTo>
                  <a:pt x="873823" y="300748"/>
                </a:lnTo>
                <a:lnTo>
                  <a:pt x="873823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86139" y="1795221"/>
            <a:ext cx="788035" cy="300990"/>
          </a:xfrm>
          <a:custGeom>
            <a:avLst/>
            <a:gdLst/>
            <a:ahLst/>
            <a:cxnLst/>
            <a:rect l="l" t="t" r="r" b="b"/>
            <a:pathLst>
              <a:path w="788035" h="300989">
                <a:moveTo>
                  <a:pt x="205790" y="208724"/>
                </a:moveTo>
                <a:lnTo>
                  <a:pt x="192303" y="163499"/>
                </a:lnTo>
                <a:lnTo>
                  <a:pt x="167906" y="139611"/>
                </a:lnTo>
                <a:lnTo>
                  <a:pt x="171145" y="137490"/>
                </a:lnTo>
                <a:lnTo>
                  <a:pt x="175221" y="133591"/>
                </a:lnTo>
                <a:lnTo>
                  <a:pt x="180111" y="127889"/>
                </a:lnTo>
                <a:lnTo>
                  <a:pt x="185064" y="121399"/>
                </a:lnTo>
                <a:lnTo>
                  <a:pt x="185813" y="120421"/>
                </a:lnTo>
                <a:lnTo>
                  <a:pt x="191211" y="111696"/>
                </a:lnTo>
                <a:lnTo>
                  <a:pt x="195072" y="102349"/>
                </a:lnTo>
                <a:lnTo>
                  <a:pt x="197383" y="92405"/>
                </a:lnTo>
                <a:lnTo>
                  <a:pt x="198158" y="81838"/>
                </a:lnTo>
                <a:lnTo>
                  <a:pt x="196494" y="61950"/>
                </a:lnTo>
                <a:lnTo>
                  <a:pt x="191516" y="44932"/>
                </a:lnTo>
                <a:lnTo>
                  <a:pt x="190195" y="42684"/>
                </a:lnTo>
                <a:lnTo>
                  <a:pt x="183235" y="30810"/>
                </a:lnTo>
                <a:lnTo>
                  <a:pt x="171615" y="19583"/>
                </a:lnTo>
                <a:lnTo>
                  <a:pt x="157149" y="11010"/>
                </a:lnTo>
                <a:lnTo>
                  <a:pt x="156451" y="10769"/>
                </a:lnTo>
                <a:lnTo>
                  <a:pt x="156451" y="209118"/>
                </a:lnTo>
                <a:lnTo>
                  <a:pt x="155625" y="219036"/>
                </a:lnTo>
                <a:lnTo>
                  <a:pt x="127368" y="251307"/>
                </a:lnTo>
                <a:lnTo>
                  <a:pt x="105740" y="254342"/>
                </a:lnTo>
                <a:lnTo>
                  <a:pt x="49542" y="254342"/>
                </a:lnTo>
                <a:lnTo>
                  <a:pt x="49542" y="163499"/>
                </a:lnTo>
                <a:lnTo>
                  <a:pt x="107492" y="163499"/>
                </a:lnTo>
                <a:lnTo>
                  <a:pt x="145084" y="175539"/>
                </a:lnTo>
                <a:lnTo>
                  <a:pt x="156451" y="209118"/>
                </a:lnTo>
                <a:lnTo>
                  <a:pt x="156451" y="10769"/>
                </a:lnTo>
                <a:lnTo>
                  <a:pt x="148615" y="7924"/>
                </a:lnTo>
                <a:lnTo>
                  <a:pt x="148615" y="81457"/>
                </a:lnTo>
                <a:lnTo>
                  <a:pt x="147802" y="90335"/>
                </a:lnTo>
                <a:lnTo>
                  <a:pt x="120345" y="118757"/>
                </a:lnTo>
                <a:lnTo>
                  <a:pt x="100444" y="121399"/>
                </a:lnTo>
                <a:lnTo>
                  <a:pt x="49542" y="121399"/>
                </a:lnTo>
                <a:lnTo>
                  <a:pt x="49542" y="42684"/>
                </a:lnTo>
                <a:lnTo>
                  <a:pt x="101523" y="42684"/>
                </a:lnTo>
                <a:lnTo>
                  <a:pt x="122123" y="45440"/>
                </a:lnTo>
                <a:lnTo>
                  <a:pt x="136842" y="52819"/>
                </a:lnTo>
                <a:lnTo>
                  <a:pt x="145669" y="64820"/>
                </a:lnTo>
                <a:lnTo>
                  <a:pt x="148615" y="81457"/>
                </a:lnTo>
                <a:lnTo>
                  <a:pt x="148615" y="7924"/>
                </a:lnTo>
                <a:lnTo>
                  <a:pt x="140271" y="4889"/>
                </a:lnTo>
                <a:lnTo>
                  <a:pt x="120980" y="1219"/>
                </a:lnTo>
                <a:lnTo>
                  <a:pt x="99275" y="0"/>
                </a:lnTo>
                <a:lnTo>
                  <a:pt x="0" y="0"/>
                </a:lnTo>
                <a:lnTo>
                  <a:pt x="0" y="296837"/>
                </a:lnTo>
                <a:lnTo>
                  <a:pt x="105740" y="296837"/>
                </a:lnTo>
                <a:lnTo>
                  <a:pt x="146189" y="291160"/>
                </a:lnTo>
                <a:lnTo>
                  <a:pt x="190207" y="261518"/>
                </a:lnTo>
                <a:lnTo>
                  <a:pt x="194310" y="254342"/>
                </a:lnTo>
                <a:lnTo>
                  <a:pt x="198856" y="246418"/>
                </a:lnTo>
                <a:lnTo>
                  <a:pt x="204050" y="228815"/>
                </a:lnTo>
                <a:lnTo>
                  <a:pt x="205790" y="208724"/>
                </a:lnTo>
                <a:close/>
              </a:path>
              <a:path w="788035" h="300989">
                <a:moveTo>
                  <a:pt x="457504" y="0"/>
                </a:moveTo>
                <a:lnTo>
                  <a:pt x="408152" y="0"/>
                </a:lnTo>
                <a:lnTo>
                  <a:pt x="408152" y="198742"/>
                </a:lnTo>
                <a:lnTo>
                  <a:pt x="407136" y="213131"/>
                </a:lnTo>
                <a:lnTo>
                  <a:pt x="383120" y="250215"/>
                </a:lnTo>
                <a:lnTo>
                  <a:pt x="348246" y="258267"/>
                </a:lnTo>
                <a:lnTo>
                  <a:pt x="335356" y="257365"/>
                </a:lnTo>
                <a:lnTo>
                  <a:pt x="297662" y="235750"/>
                </a:lnTo>
                <a:lnTo>
                  <a:pt x="288518" y="198742"/>
                </a:lnTo>
                <a:lnTo>
                  <a:pt x="288518" y="0"/>
                </a:lnTo>
                <a:lnTo>
                  <a:pt x="239382" y="0"/>
                </a:lnTo>
                <a:lnTo>
                  <a:pt x="239382" y="198742"/>
                </a:lnTo>
                <a:lnTo>
                  <a:pt x="241350" y="222656"/>
                </a:lnTo>
                <a:lnTo>
                  <a:pt x="257111" y="260934"/>
                </a:lnTo>
                <a:lnTo>
                  <a:pt x="287591" y="286435"/>
                </a:lnTo>
                <a:lnTo>
                  <a:pt x="326263" y="299161"/>
                </a:lnTo>
                <a:lnTo>
                  <a:pt x="348246" y="300748"/>
                </a:lnTo>
                <a:lnTo>
                  <a:pt x="369354" y="299161"/>
                </a:lnTo>
                <a:lnTo>
                  <a:pt x="407543" y="286435"/>
                </a:lnTo>
                <a:lnTo>
                  <a:pt x="439000" y="260934"/>
                </a:lnTo>
                <a:lnTo>
                  <a:pt x="455447" y="222656"/>
                </a:lnTo>
                <a:lnTo>
                  <a:pt x="457504" y="198742"/>
                </a:lnTo>
                <a:lnTo>
                  <a:pt x="457504" y="0"/>
                </a:lnTo>
                <a:close/>
              </a:path>
              <a:path w="788035" h="300989">
                <a:moveTo>
                  <a:pt x="709980" y="190"/>
                </a:moveTo>
                <a:lnTo>
                  <a:pt x="477951" y="190"/>
                </a:lnTo>
                <a:lnTo>
                  <a:pt x="477951" y="42100"/>
                </a:lnTo>
                <a:lnTo>
                  <a:pt x="569391" y="42100"/>
                </a:lnTo>
                <a:lnTo>
                  <a:pt x="569391" y="297370"/>
                </a:lnTo>
                <a:lnTo>
                  <a:pt x="618337" y="297370"/>
                </a:lnTo>
                <a:lnTo>
                  <a:pt x="618337" y="42100"/>
                </a:lnTo>
                <a:lnTo>
                  <a:pt x="709980" y="42100"/>
                </a:lnTo>
                <a:lnTo>
                  <a:pt x="709980" y="190"/>
                </a:lnTo>
                <a:close/>
              </a:path>
              <a:path w="788035" h="300989">
                <a:moveTo>
                  <a:pt x="787450" y="0"/>
                </a:moveTo>
                <a:lnTo>
                  <a:pt x="737920" y="0"/>
                </a:lnTo>
                <a:lnTo>
                  <a:pt x="737920" y="296837"/>
                </a:lnTo>
                <a:lnTo>
                  <a:pt x="787450" y="296837"/>
                </a:lnTo>
                <a:lnTo>
                  <a:pt x="787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22918" y="1791297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13" y="304668"/>
                </a:moveTo>
                <a:lnTo>
                  <a:pt x="72305" y="295049"/>
                </a:lnTo>
                <a:lnTo>
                  <a:pt x="33673" y="266291"/>
                </a:lnTo>
                <a:lnTo>
                  <a:pt x="8419" y="220815"/>
                </a:lnTo>
                <a:lnTo>
                  <a:pt x="0" y="161341"/>
                </a:lnTo>
                <a:lnTo>
                  <a:pt x="26" y="142935"/>
                </a:lnTo>
                <a:lnTo>
                  <a:pt x="8370" y="84048"/>
                </a:lnTo>
                <a:lnTo>
                  <a:pt x="33483" y="38573"/>
                </a:lnTo>
                <a:lnTo>
                  <a:pt x="72002" y="9643"/>
                </a:lnTo>
                <a:lnTo>
                  <a:pt x="120412" y="0"/>
                </a:lnTo>
                <a:lnTo>
                  <a:pt x="146234" y="2374"/>
                </a:lnTo>
                <a:lnTo>
                  <a:pt x="169366" y="9496"/>
                </a:lnTo>
                <a:lnTo>
                  <a:pt x="189805" y="21367"/>
                </a:lnTo>
                <a:lnTo>
                  <a:pt x="207552" y="37986"/>
                </a:lnTo>
                <a:lnTo>
                  <a:pt x="211655" y="43859"/>
                </a:lnTo>
                <a:lnTo>
                  <a:pt x="120412" y="43859"/>
                </a:lnTo>
                <a:lnTo>
                  <a:pt x="105101" y="45432"/>
                </a:lnTo>
                <a:lnTo>
                  <a:pt x="68627" y="69020"/>
                </a:lnTo>
                <a:lnTo>
                  <a:pt x="50362" y="119995"/>
                </a:lnTo>
                <a:lnTo>
                  <a:pt x="49145" y="161341"/>
                </a:lnTo>
                <a:lnTo>
                  <a:pt x="50382" y="184500"/>
                </a:lnTo>
                <a:lnTo>
                  <a:pt x="60239" y="221752"/>
                </a:lnTo>
                <a:lnTo>
                  <a:pt x="91708" y="254713"/>
                </a:lnTo>
                <a:lnTo>
                  <a:pt x="120813" y="261003"/>
                </a:lnTo>
                <a:lnTo>
                  <a:pt x="211869" y="261003"/>
                </a:lnTo>
                <a:lnTo>
                  <a:pt x="208331" y="266193"/>
                </a:lnTo>
                <a:lnTo>
                  <a:pt x="190600" y="283025"/>
                </a:lnTo>
                <a:lnTo>
                  <a:pt x="170102" y="295049"/>
                </a:lnTo>
                <a:lnTo>
                  <a:pt x="146840" y="302263"/>
                </a:lnTo>
                <a:lnTo>
                  <a:pt x="120813" y="304668"/>
                </a:lnTo>
                <a:close/>
              </a:path>
              <a:path w="241300" h="304800">
                <a:moveTo>
                  <a:pt x="211869" y="261003"/>
                </a:moveTo>
                <a:lnTo>
                  <a:pt x="120813" y="261003"/>
                </a:lnTo>
                <a:lnTo>
                  <a:pt x="136792" y="259431"/>
                </a:lnTo>
                <a:lnTo>
                  <a:pt x="150863" y="254713"/>
                </a:lnTo>
                <a:lnTo>
                  <a:pt x="181431" y="221715"/>
                </a:lnTo>
                <a:lnTo>
                  <a:pt x="190719" y="184463"/>
                </a:lnTo>
                <a:lnTo>
                  <a:pt x="191879" y="161341"/>
                </a:lnTo>
                <a:lnTo>
                  <a:pt x="191779" y="140977"/>
                </a:lnTo>
                <a:lnTo>
                  <a:pt x="187158" y="99956"/>
                </a:lnTo>
                <a:lnTo>
                  <a:pt x="162616" y="57957"/>
                </a:lnTo>
                <a:lnTo>
                  <a:pt x="120412" y="43859"/>
                </a:lnTo>
                <a:lnTo>
                  <a:pt x="211655" y="43859"/>
                </a:lnTo>
                <a:lnTo>
                  <a:pt x="221975" y="58630"/>
                </a:lnTo>
                <a:lnTo>
                  <a:pt x="232362" y="82677"/>
                </a:lnTo>
                <a:lnTo>
                  <a:pt x="238712" y="110126"/>
                </a:lnTo>
                <a:lnTo>
                  <a:pt x="241024" y="140977"/>
                </a:lnTo>
                <a:lnTo>
                  <a:pt x="241024" y="161341"/>
                </a:lnTo>
                <a:lnTo>
                  <a:pt x="238972" y="192828"/>
                </a:lnTo>
                <a:lnTo>
                  <a:pt x="232852" y="220742"/>
                </a:lnTo>
                <a:lnTo>
                  <a:pt x="222636" y="245211"/>
                </a:lnTo>
                <a:lnTo>
                  <a:pt x="211869" y="261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11183" y="1795214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39" h="297180">
                <a:moveTo>
                  <a:pt x="231044" y="296835"/>
                </a:moveTo>
                <a:lnTo>
                  <a:pt x="184048" y="296835"/>
                </a:lnTo>
                <a:lnTo>
                  <a:pt x="49534" y="90851"/>
                </a:lnTo>
                <a:lnTo>
                  <a:pt x="49534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4" y="0"/>
                </a:lnTo>
                <a:lnTo>
                  <a:pt x="181899" y="206668"/>
                </a:lnTo>
                <a:lnTo>
                  <a:pt x="181899" y="0"/>
                </a:lnTo>
                <a:lnTo>
                  <a:pt x="231044" y="0"/>
                </a:lnTo>
                <a:lnTo>
                  <a:pt x="231044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1283" y="2037224"/>
            <a:ext cx="68916" cy="113272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4282008" y="1795221"/>
            <a:ext cx="306705" cy="297815"/>
          </a:xfrm>
          <a:custGeom>
            <a:avLst/>
            <a:gdLst/>
            <a:ahLst/>
            <a:cxnLst/>
            <a:rect l="l" t="t" r="r" b="b"/>
            <a:pathLst>
              <a:path w="306704" h="297814">
                <a:moveTo>
                  <a:pt x="49530" y="0"/>
                </a:moveTo>
                <a:lnTo>
                  <a:pt x="0" y="0"/>
                </a:lnTo>
                <a:lnTo>
                  <a:pt x="0" y="296837"/>
                </a:lnTo>
                <a:lnTo>
                  <a:pt x="49530" y="296837"/>
                </a:lnTo>
                <a:lnTo>
                  <a:pt x="49530" y="0"/>
                </a:lnTo>
                <a:close/>
              </a:path>
              <a:path w="306704" h="297814">
                <a:moveTo>
                  <a:pt x="306222" y="190"/>
                </a:moveTo>
                <a:lnTo>
                  <a:pt x="74206" y="190"/>
                </a:lnTo>
                <a:lnTo>
                  <a:pt x="74206" y="42100"/>
                </a:lnTo>
                <a:lnTo>
                  <a:pt x="165646" y="42100"/>
                </a:lnTo>
                <a:lnTo>
                  <a:pt x="165646" y="297370"/>
                </a:lnTo>
                <a:lnTo>
                  <a:pt x="214591" y="297370"/>
                </a:lnTo>
                <a:lnTo>
                  <a:pt x="214591" y="42100"/>
                </a:lnTo>
                <a:lnTo>
                  <a:pt x="306222" y="42100"/>
                </a:lnTo>
                <a:lnTo>
                  <a:pt x="306222" y="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83620" y="1791309"/>
            <a:ext cx="1724660" cy="304800"/>
          </a:xfrm>
          <a:custGeom>
            <a:avLst/>
            <a:gdLst/>
            <a:ahLst/>
            <a:cxnLst/>
            <a:rect l="l" t="t" r="r" b="b"/>
            <a:pathLst>
              <a:path w="1724660" h="304800">
                <a:moveTo>
                  <a:pt x="267855" y="300748"/>
                </a:moveTo>
                <a:lnTo>
                  <a:pt x="239318" y="226148"/>
                </a:lnTo>
                <a:lnTo>
                  <a:pt x="222986" y="183464"/>
                </a:lnTo>
                <a:lnTo>
                  <a:pt x="180962" y="73621"/>
                </a:lnTo>
                <a:lnTo>
                  <a:pt x="173774" y="54838"/>
                </a:lnTo>
                <a:lnTo>
                  <a:pt x="173774" y="183464"/>
                </a:lnTo>
                <a:lnTo>
                  <a:pt x="93891" y="183464"/>
                </a:lnTo>
                <a:lnTo>
                  <a:pt x="133832" y="73621"/>
                </a:lnTo>
                <a:lnTo>
                  <a:pt x="173774" y="183464"/>
                </a:lnTo>
                <a:lnTo>
                  <a:pt x="173774" y="54838"/>
                </a:lnTo>
                <a:lnTo>
                  <a:pt x="154292" y="3911"/>
                </a:lnTo>
                <a:lnTo>
                  <a:pt x="113182" y="3911"/>
                </a:lnTo>
                <a:lnTo>
                  <a:pt x="0" y="300748"/>
                </a:lnTo>
                <a:lnTo>
                  <a:pt x="51206" y="300748"/>
                </a:lnTo>
                <a:lnTo>
                  <a:pt x="78232" y="226148"/>
                </a:lnTo>
                <a:lnTo>
                  <a:pt x="189255" y="226148"/>
                </a:lnTo>
                <a:lnTo>
                  <a:pt x="216458" y="300748"/>
                </a:lnTo>
                <a:lnTo>
                  <a:pt x="267855" y="300748"/>
                </a:lnTo>
                <a:close/>
              </a:path>
              <a:path w="1724660" h="304800">
                <a:moveTo>
                  <a:pt x="503199" y="96723"/>
                </a:moveTo>
                <a:lnTo>
                  <a:pt x="489140" y="46596"/>
                </a:lnTo>
                <a:lnTo>
                  <a:pt x="460476" y="18618"/>
                </a:lnTo>
                <a:lnTo>
                  <a:pt x="453669" y="15557"/>
                </a:lnTo>
                <a:lnTo>
                  <a:pt x="453669" y="97116"/>
                </a:lnTo>
                <a:lnTo>
                  <a:pt x="452869" y="107569"/>
                </a:lnTo>
                <a:lnTo>
                  <a:pt x="423532" y="143027"/>
                </a:lnTo>
                <a:lnTo>
                  <a:pt x="397268" y="146456"/>
                </a:lnTo>
                <a:lnTo>
                  <a:pt x="335788" y="146456"/>
                </a:lnTo>
                <a:lnTo>
                  <a:pt x="335788" y="46596"/>
                </a:lnTo>
                <a:lnTo>
                  <a:pt x="397268" y="46596"/>
                </a:lnTo>
                <a:lnTo>
                  <a:pt x="440740" y="61963"/>
                </a:lnTo>
                <a:lnTo>
                  <a:pt x="453669" y="97116"/>
                </a:lnTo>
                <a:lnTo>
                  <a:pt x="453669" y="15557"/>
                </a:lnTo>
                <a:lnTo>
                  <a:pt x="442328" y="10439"/>
                </a:lnTo>
                <a:lnTo>
                  <a:pt x="421259" y="5549"/>
                </a:lnTo>
                <a:lnTo>
                  <a:pt x="397268" y="3911"/>
                </a:lnTo>
                <a:lnTo>
                  <a:pt x="286258" y="3911"/>
                </a:lnTo>
                <a:lnTo>
                  <a:pt x="286258" y="300748"/>
                </a:lnTo>
                <a:lnTo>
                  <a:pt x="335788" y="300748"/>
                </a:lnTo>
                <a:lnTo>
                  <a:pt x="335788" y="188937"/>
                </a:lnTo>
                <a:lnTo>
                  <a:pt x="397268" y="188937"/>
                </a:lnTo>
                <a:lnTo>
                  <a:pt x="442264" y="182918"/>
                </a:lnTo>
                <a:lnTo>
                  <a:pt x="487680" y="151536"/>
                </a:lnTo>
                <a:lnTo>
                  <a:pt x="490448" y="146456"/>
                </a:lnTo>
                <a:lnTo>
                  <a:pt x="496303" y="135737"/>
                </a:lnTo>
                <a:lnTo>
                  <a:pt x="501472" y="117462"/>
                </a:lnTo>
                <a:lnTo>
                  <a:pt x="503199" y="96723"/>
                </a:lnTo>
                <a:close/>
              </a:path>
              <a:path w="1724660" h="304800">
                <a:moveTo>
                  <a:pt x="759396" y="96723"/>
                </a:moveTo>
                <a:lnTo>
                  <a:pt x="757682" y="77355"/>
                </a:lnTo>
                <a:lnTo>
                  <a:pt x="752525" y="59791"/>
                </a:lnTo>
                <a:lnTo>
                  <a:pt x="745324" y="46596"/>
                </a:lnTo>
                <a:lnTo>
                  <a:pt x="743927" y="44018"/>
                </a:lnTo>
                <a:lnTo>
                  <a:pt x="731888" y="30048"/>
                </a:lnTo>
                <a:lnTo>
                  <a:pt x="716673" y="18618"/>
                </a:lnTo>
                <a:lnTo>
                  <a:pt x="709866" y="15557"/>
                </a:lnTo>
                <a:lnTo>
                  <a:pt x="709866" y="97116"/>
                </a:lnTo>
                <a:lnTo>
                  <a:pt x="709053" y="107569"/>
                </a:lnTo>
                <a:lnTo>
                  <a:pt x="679729" y="143027"/>
                </a:lnTo>
                <a:lnTo>
                  <a:pt x="653465" y="146456"/>
                </a:lnTo>
                <a:lnTo>
                  <a:pt x="591985" y="146456"/>
                </a:lnTo>
                <a:lnTo>
                  <a:pt x="591985" y="46596"/>
                </a:lnTo>
                <a:lnTo>
                  <a:pt x="653465" y="46596"/>
                </a:lnTo>
                <a:lnTo>
                  <a:pt x="696937" y="61963"/>
                </a:lnTo>
                <a:lnTo>
                  <a:pt x="709866" y="97116"/>
                </a:lnTo>
                <a:lnTo>
                  <a:pt x="709866" y="15557"/>
                </a:lnTo>
                <a:lnTo>
                  <a:pt x="698525" y="10439"/>
                </a:lnTo>
                <a:lnTo>
                  <a:pt x="677456" y="5549"/>
                </a:lnTo>
                <a:lnTo>
                  <a:pt x="653465" y="3911"/>
                </a:lnTo>
                <a:lnTo>
                  <a:pt x="542455" y="3911"/>
                </a:lnTo>
                <a:lnTo>
                  <a:pt x="542455" y="300748"/>
                </a:lnTo>
                <a:lnTo>
                  <a:pt x="591985" y="300748"/>
                </a:lnTo>
                <a:lnTo>
                  <a:pt x="591985" y="188937"/>
                </a:lnTo>
                <a:lnTo>
                  <a:pt x="653465" y="188937"/>
                </a:lnTo>
                <a:lnTo>
                  <a:pt x="698461" y="182918"/>
                </a:lnTo>
                <a:lnTo>
                  <a:pt x="743864" y="151536"/>
                </a:lnTo>
                <a:lnTo>
                  <a:pt x="757669" y="117462"/>
                </a:lnTo>
                <a:lnTo>
                  <a:pt x="759396" y="96723"/>
                </a:lnTo>
                <a:close/>
              </a:path>
              <a:path w="1724660" h="304800">
                <a:moveTo>
                  <a:pt x="1259217" y="300748"/>
                </a:moveTo>
                <a:lnTo>
                  <a:pt x="1230680" y="226148"/>
                </a:lnTo>
                <a:lnTo>
                  <a:pt x="1214348" y="183464"/>
                </a:lnTo>
                <a:lnTo>
                  <a:pt x="1172324" y="73621"/>
                </a:lnTo>
                <a:lnTo>
                  <a:pt x="1165148" y="54864"/>
                </a:lnTo>
                <a:lnTo>
                  <a:pt x="1165148" y="183464"/>
                </a:lnTo>
                <a:lnTo>
                  <a:pt x="1085253" y="183464"/>
                </a:lnTo>
                <a:lnTo>
                  <a:pt x="1125194" y="73621"/>
                </a:lnTo>
                <a:lnTo>
                  <a:pt x="1165148" y="183464"/>
                </a:lnTo>
                <a:lnTo>
                  <a:pt x="1165148" y="54864"/>
                </a:lnTo>
                <a:lnTo>
                  <a:pt x="1145667" y="3911"/>
                </a:lnTo>
                <a:lnTo>
                  <a:pt x="1104544" y="3911"/>
                </a:lnTo>
                <a:lnTo>
                  <a:pt x="991514" y="300355"/>
                </a:lnTo>
                <a:lnTo>
                  <a:pt x="991514" y="258102"/>
                </a:lnTo>
                <a:lnTo>
                  <a:pt x="848182" y="258102"/>
                </a:lnTo>
                <a:lnTo>
                  <a:pt x="848182" y="169202"/>
                </a:lnTo>
                <a:lnTo>
                  <a:pt x="971537" y="169202"/>
                </a:lnTo>
                <a:lnTo>
                  <a:pt x="971537" y="126022"/>
                </a:lnTo>
                <a:lnTo>
                  <a:pt x="848182" y="126022"/>
                </a:lnTo>
                <a:lnTo>
                  <a:pt x="848182" y="46012"/>
                </a:lnTo>
                <a:lnTo>
                  <a:pt x="989545" y="46012"/>
                </a:lnTo>
                <a:lnTo>
                  <a:pt x="989545" y="4102"/>
                </a:lnTo>
                <a:lnTo>
                  <a:pt x="798652" y="4102"/>
                </a:lnTo>
                <a:lnTo>
                  <a:pt x="798652" y="46012"/>
                </a:lnTo>
                <a:lnTo>
                  <a:pt x="798652" y="126022"/>
                </a:lnTo>
                <a:lnTo>
                  <a:pt x="798652" y="169202"/>
                </a:lnTo>
                <a:lnTo>
                  <a:pt x="798652" y="258102"/>
                </a:lnTo>
                <a:lnTo>
                  <a:pt x="798652" y="301282"/>
                </a:lnTo>
                <a:lnTo>
                  <a:pt x="991514" y="301282"/>
                </a:lnTo>
                <a:lnTo>
                  <a:pt x="991514" y="300748"/>
                </a:lnTo>
                <a:lnTo>
                  <a:pt x="1042568" y="300748"/>
                </a:lnTo>
                <a:lnTo>
                  <a:pt x="1069594" y="226148"/>
                </a:lnTo>
                <a:lnTo>
                  <a:pt x="1180617" y="226148"/>
                </a:lnTo>
                <a:lnTo>
                  <a:pt x="1207833" y="300748"/>
                </a:lnTo>
                <a:lnTo>
                  <a:pt x="1259217" y="300748"/>
                </a:lnTo>
                <a:close/>
              </a:path>
              <a:path w="1724660" h="304800">
                <a:moveTo>
                  <a:pt x="1496326" y="291058"/>
                </a:moveTo>
                <a:lnTo>
                  <a:pt x="1437805" y="185216"/>
                </a:lnTo>
                <a:lnTo>
                  <a:pt x="1431912" y="174548"/>
                </a:lnTo>
                <a:lnTo>
                  <a:pt x="1441958" y="169748"/>
                </a:lnTo>
                <a:lnTo>
                  <a:pt x="1451343" y="163271"/>
                </a:lnTo>
                <a:lnTo>
                  <a:pt x="1479740" y="122072"/>
                </a:lnTo>
                <a:lnTo>
                  <a:pt x="1483601" y="95351"/>
                </a:lnTo>
                <a:lnTo>
                  <a:pt x="1481874" y="74434"/>
                </a:lnTo>
                <a:lnTo>
                  <a:pt x="1455801" y="27406"/>
                </a:lnTo>
                <a:lnTo>
                  <a:pt x="1434261" y="14592"/>
                </a:lnTo>
                <a:lnTo>
                  <a:pt x="1434261" y="95351"/>
                </a:lnTo>
                <a:lnTo>
                  <a:pt x="1433410" y="104825"/>
                </a:lnTo>
                <a:lnTo>
                  <a:pt x="1403375" y="139280"/>
                </a:lnTo>
                <a:lnTo>
                  <a:pt x="1379042" y="142735"/>
                </a:lnTo>
                <a:lnTo>
                  <a:pt x="1327162" y="142735"/>
                </a:lnTo>
                <a:lnTo>
                  <a:pt x="1327162" y="46596"/>
                </a:lnTo>
                <a:lnTo>
                  <a:pt x="1377873" y="46596"/>
                </a:lnTo>
                <a:lnTo>
                  <a:pt x="1421142" y="59905"/>
                </a:lnTo>
                <a:lnTo>
                  <a:pt x="1434261" y="95351"/>
                </a:lnTo>
                <a:lnTo>
                  <a:pt x="1434261" y="14592"/>
                </a:lnTo>
                <a:lnTo>
                  <a:pt x="1422425" y="9779"/>
                </a:lnTo>
                <a:lnTo>
                  <a:pt x="1401546" y="5384"/>
                </a:lnTo>
                <a:lnTo>
                  <a:pt x="1377873" y="3911"/>
                </a:lnTo>
                <a:lnTo>
                  <a:pt x="1277620" y="3911"/>
                </a:lnTo>
                <a:lnTo>
                  <a:pt x="1277620" y="300748"/>
                </a:lnTo>
                <a:lnTo>
                  <a:pt x="1327162" y="300748"/>
                </a:lnTo>
                <a:lnTo>
                  <a:pt x="1327162" y="185216"/>
                </a:lnTo>
                <a:lnTo>
                  <a:pt x="1384731" y="185216"/>
                </a:lnTo>
                <a:lnTo>
                  <a:pt x="1446606" y="300748"/>
                </a:lnTo>
                <a:lnTo>
                  <a:pt x="1496326" y="300748"/>
                </a:lnTo>
                <a:lnTo>
                  <a:pt x="1496326" y="291058"/>
                </a:lnTo>
                <a:close/>
              </a:path>
              <a:path w="1724660" h="304800">
                <a:moveTo>
                  <a:pt x="1724355" y="222427"/>
                </a:moveTo>
                <a:lnTo>
                  <a:pt x="1710753" y="176517"/>
                </a:lnTo>
                <a:lnTo>
                  <a:pt x="1669313" y="144818"/>
                </a:lnTo>
                <a:lnTo>
                  <a:pt x="1609521" y="123825"/>
                </a:lnTo>
                <a:lnTo>
                  <a:pt x="1596440" y="118872"/>
                </a:lnTo>
                <a:lnTo>
                  <a:pt x="1564855" y="90195"/>
                </a:lnTo>
                <a:lnTo>
                  <a:pt x="1563992" y="83019"/>
                </a:lnTo>
                <a:lnTo>
                  <a:pt x="1564792" y="74752"/>
                </a:lnTo>
                <a:lnTo>
                  <a:pt x="1593138" y="45567"/>
                </a:lnTo>
                <a:lnTo>
                  <a:pt x="1617256" y="42684"/>
                </a:lnTo>
                <a:lnTo>
                  <a:pt x="1630997" y="43548"/>
                </a:lnTo>
                <a:lnTo>
                  <a:pt x="1666468" y="64465"/>
                </a:lnTo>
                <a:lnTo>
                  <a:pt x="1674228" y="97891"/>
                </a:lnTo>
                <a:lnTo>
                  <a:pt x="1723567" y="97891"/>
                </a:lnTo>
                <a:lnTo>
                  <a:pt x="1716595" y="59664"/>
                </a:lnTo>
                <a:lnTo>
                  <a:pt x="1680337" y="15849"/>
                </a:lnTo>
                <a:lnTo>
                  <a:pt x="1641132" y="1752"/>
                </a:lnTo>
                <a:lnTo>
                  <a:pt x="1617256" y="0"/>
                </a:lnTo>
                <a:lnTo>
                  <a:pt x="1595348" y="1473"/>
                </a:lnTo>
                <a:lnTo>
                  <a:pt x="1558137" y="13322"/>
                </a:lnTo>
                <a:lnTo>
                  <a:pt x="1521548" y="50457"/>
                </a:lnTo>
                <a:lnTo>
                  <a:pt x="1514449" y="83400"/>
                </a:lnTo>
                <a:lnTo>
                  <a:pt x="1516087" y="100330"/>
                </a:lnTo>
                <a:lnTo>
                  <a:pt x="1540598" y="139700"/>
                </a:lnTo>
                <a:lnTo>
                  <a:pt x="1588833" y="165874"/>
                </a:lnTo>
                <a:lnTo>
                  <a:pt x="1628127" y="178689"/>
                </a:lnTo>
                <a:lnTo>
                  <a:pt x="1643519" y="184543"/>
                </a:lnTo>
                <a:lnTo>
                  <a:pt x="1673885" y="214757"/>
                </a:lnTo>
                <a:lnTo>
                  <a:pt x="1674622" y="222821"/>
                </a:lnTo>
                <a:lnTo>
                  <a:pt x="1673745" y="231279"/>
                </a:lnTo>
                <a:lnTo>
                  <a:pt x="1643214" y="259486"/>
                </a:lnTo>
                <a:lnTo>
                  <a:pt x="1619008" y="262178"/>
                </a:lnTo>
                <a:lnTo>
                  <a:pt x="1606537" y="261429"/>
                </a:lnTo>
                <a:lnTo>
                  <a:pt x="1565579" y="242976"/>
                </a:lnTo>
                <a:lnTo>
                  <a:pt x="1554797" y="206375"/>
                </a:lnTo>
                <a:lnTo>
                  <a:pt x="1505445" y="206375"/>
                </a:lnTo>
                <a:lnTo>
                  <a:pt x="1515084" y="252133"/>
                </a:lnTo>
                <a:lnTo>
                  <a:pt x="1541919" y="281508"/>
                </a:lnTo>
                <a:lnTo>
                  <a:pt x="1578762" y="298881"/>
                </a:lnTo>
                <a:lnTo>
                  <a:pt x="1619008" y="304660"/>
                </a:lnTo>
                <a:lnTo>
                  <a:pt x="1641398" y="303276"/>
                </a:lnTo>
                <a:lnTo>
                  <a:pt x="1679486" y="292163"/>
                </a:lnTo>
                <a:lnTo>
                  <a:pt x="1717065" y="256324"/>
                </a:lnTo>
                <a:lnTo>
                  <a:pt x="1722526" y="240347"/>
                </a:lnTo>
                <a:lnTo>
                  <a:pt x="1724355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17170" y="1795411"/>
            <a:ext cx="307340" cy="297180"/>
          </a:xfrm>
          <a:custGeom>
            <a:avLst/>
            <a:gdLst/>
            <a:ahLst/>
            <a:cxnLst/>
            <a:rect l="l" t="t" r="r" b="b"/>
            <a:pathLst>
              <a:path w="307340" h="297180">
                <a:moveTo>
                  <a:pt x="232029" y="0"/>
                </a:moveTo>
                <a:lnTo>
                  <a:pt x="0" y="0"/>
                </a:lnTo>
                <a:lnTo>
                  <a:pt x="0" y="41910"/>
                </a:lnTo>
                <a:lnTo>
                  <a:pt x="91440" y="41910"/>
                </a:lnTo>
                <a:lnTo>
                  <a:pt x="91440" y="297180"/>
                </a:lnTo>
                <a:lnTo>
                  <a:pt x="140385" y="297180"/>
                </a:lnTo>
                <a:lnTo>
                  <a:pt x="140385" y="41910"/>
                </a:lnTo>
                <a:lnTo>
                  <a:pt x="232029" y="41910"/>
                </a:lnTo>
                <a:lnTo>
                  <a:pt x="232029" y="0"/>
                </a:lnTo>
                <a:close/>
              </a:path>
              <a:path w="307340" h="297180">
                <a:moveTo>
                  <a:pt x="306755" y="0"/>
                </a:moveTo>
                <a:lnTo>
                  <a:pt x="257213" y="0"/>
                </a:lnTo>
                <a:lnTo>
                  <a:pt x="257213" y="121920"/>
                </a:lnTo>
                <a:lnTo>
                  <a:pt x="306755" y="121920"/>
                </a:lnTo>
                <a:lnTo>
                  <a:pt x="306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74383" y="1795221"/>
            <a:ext cx="732790" cy="297815"/>
          </a:xfrm>
          <a:custGeom>
            <a:avLst/>
            <a:gdLst/>
            <a:ahLst/>
            <a:cxnLst/>
            <a:rect l="l" t="t" r="r" b="b"/>
            <a:pathLst>
              <a:path w="732790" h="297814">
                <a:moveTo>
                  <a:pt x="230847" y="190"/>
                </a:moveTo>
                <a:lnTo>
                  <a:pt x="181521" y="190"/>
                </a:lnTo>
                <a:lnTo>
                  <a:pt x="181521" y="122110"/>
                </a:lnTo>
                <a:lnTo>
                  <a:pt x="0" y="122110"/>
                </a:lnTo>
                <a:lnTo>
                  <a:pt x="0" y="165290"/>
                </a:lnTo>
                <a:lnTo>
                  <a:pt x="0" y="297370"/>
                </a:lnTo>
                <a:lnTo>
                  <a:pt x="49542" y="297370"/>
                </a:lnTo>
                <a:lnTo>
                  <a:pt x="49542" y="165290"/>
                </a:lnTo>
                <a:lnTo>
                  <a:pt x="181521" y="165290"/>
                </a:lnTo>
                <a:lnTo>
                  <a:pt x="181521" y="297370"/>
                </a:lnTo>
                <a:lnTo>
                  <a:pt x="230847" y="297370"/>
                </a:lnTo>
                <a:lnTo>
                  <a:pt x="230847" y="165290"/>
                </a:lnTo>
                <a:lnTo>
                  <a:pt x="230847" y="122110"/>
                </a:lnTo>
                <a:lnTo>
                  <a:pt x="230847" y="190"/>
                </a:lnTo>
                <a:close/>
              </a:path>
              <a:path w="732790" h="297814">
                <a:moveTo>
                  <a:pt x="527418" y="296837"/>
                </a:moveTo>
                <a:lnTo>
                  <a:pt x="498868" y="222237"/>
                </a:lnTo>
                <a:lnTo>
                  <a:pt x="482549" y="179552"/>
                </a:lnTo>
                <a:lnTo>
                  <a:pt x="440524" y="69710"/>
                </a:lnTo>
                <a:lnTo>
                  <a:pt x="433336" y="50927"/>
                </a:lnTo>
                <a:lnTo>
                  <a:pt x="433336" y="179552"/>
                </a:lnTo>
                <a:lnTo>
                  <a:pt x="353441" y="179552"/>
                </a:lnTo>
                <a:lnTo>
                  <a:pt x="393395" y="69710"/>
                </a:lnTo>
                <a:lnTo>
                  <a:pt x="433336" y="179552"/>
                </a:lnTo>
                <a:lnTo>
                  <a:pt x="433336" y="50927"/>
                </a:lnTo>
                <a:lnTo>
                  <a:pt x="413854" y="0"/>
                </a:lnTo>
                <a:lnTo>
                  <a:pt x="372732" y="0"/>
                </a:lnTo>
                <a:lnTo>
                  <a:pt x="259549" y="296837"/>
                </a:lnTo>
                <a:lnTo>
                  <a:pt x="310756" y="296837"/>
                </a:lnTo>
                <a:lnTo>
                  <a:pt x="337781" y="222237"/>
                </a:lnTo>
                <a:lnTo>
                  <a:pt x="448805" y="222237"/>
                </a:lnTo>
                <a:lnTo>
                  <a:pt x="476021" y="296837"/>
                </a:lnTo>
                <a:lnTo>
                  <a:pt x="527418" y="296837"/>
                </a:lnTo>
                <a:close/>
              </a:path>
              <a:path w="732790" h="297814">
                <a:moveTo>
                  <a:pt x="732256" y="190"/>
                </a:moveTo>
                <a:lnTo>
                  <a:pt x="500240" y="190"/>
                </a:lnTo>
                <a:lnTo>
                  <a:pt x="500240" y="42100"/>
                </a:lnTo>
                <a:lnTo>
                  <a:pt x="591680" y="42100"/>
                </a:lnTo>
                <a:lnTo>
                  <a:pt x="591680" y="297370"/>
                </a:lnTo>
                <a:lnTo>
                  <a:pt x="640613" y="297370"/>
                </a:lnTo>
                <a:lnTo>
                  <a:pt x="640613" y="42100"/>
                </a:lnTo>
                <a:lnTo>
                  <a:pt x="732256" y="42100"/>
                </a:lnTo>
                <a:lnTo>
                  <a:pt x="732256" y="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59827" y="2262771"/>
            <a:ext cx="232410" cy="297180"/>
          </a:xfrm>
          <a:custGeom>
            <a:avLst/>
            <a:gdLst/>
            <a:ahLst/>
            <a:cxnLst/>
            <a:rect l="l" t="t" r="r" b="b"/>
            <a:pathLst>
              <a:path w="232409" h="297180">
                <a:moveTo>
                  <a:pt x="232029" y="0"/>
                </a:moveTo>
                <a:lnTo>
                  <a:pt x="0" y="0"/>
                </a:lnTo>
                <a:lnTo>
                  <a:pt x="0" y="43180"/>
                </a:lnTo>
                <a:lnTo>
                  <a:pt x="91440" y="43180"/>
                </a:lnTo>
                <a:lnTo>
                  <a:pt x="91440" y="297180"/>
                </a:lnTo>
                <a:lnTo>
                  <a:pt x="140398" y="297180"/>
                </a:lnTo>
                <a:lnTo>
                  <a:pt x="140398" y="43180"/>
                </a:lnTo>
                <a:lnTo>
                  <a:pt x="232029" y="43180"/>
                </a:lnTo>
                <a:lnTo>
                  <a:pt x="232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1617056" y="2262758"/>
          <a:ext cx="456565" cy="253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2220099" y="2259139"/>
            <a:ext cx="1179830" cy="304800"/>
          </a:xfrm>
          <a:custGeom>
            <a:avLst/>
            <a:gdLst/>
            <a:ahLst/>
            <a:cxnLst/>
            <a:rect l="l" t="t" r="r" b="b"/>
            <a:pathLst>
              <a:path w="1179829" h="304800">
                <a:moveTo>
                  <a:pt x="231724" y="198348"/>
                </a:moveTo>
                <a:lnTo>
                  <a:pt x="182587" y="198348"/>
                </a:lnTo>
                <a:lnTo>
                  <a:pt x="179387" y="213906"/>
                </a:lnTo>
                <a:lnTo>
                  <a:pt x="175196" y="227203"/>
                </a:lnTo>
                <a:lnTo>
                  <a:pt x="145453" y="258381"/>
                </a:lnTo>
                <a:lnTo>
                  <a:pt x="117094" y="262178"/>
                </a:lnTo>
                <a:lnTo>
                  <a:pt x="100888" y="260464"/>
                </a:lnTo>
                <a:lnTo>
                  <a:pt x="65887" y="234670"/>
                </a:lnTo>
                <a:lnTo>
                  <a:pt x="50380" y="186042"/>
                </a:lnTo>
                <a:lnTo>
                  <a:pt x="49339" y="166624"/>
                </a:lnTo>
                <a:lnTo>
                  <a:pt x="49339" y="137845"/>
                </a:lnTo>
                <a:lnTo>
                  <a:pt x="53873" y="98729"/>
                </a:lnTo>
                <a:lnTo>
                  <a:pt x="77597" y="57226"/>
                </a:lnTo>
                <a:lnTo>
                  <a:pt x="120421" y="42684"/>
                </a:lnTo>
                <a:lnTo>
                  <a:pt x="134531" y="43662"/>
                </a:lnTo>
                <a:lnTo>
                  <a:pt x="170383" y="67271"/>
                </a:lnTo>
                <a:lnTo>
                  <a:pt x="182486" y="107099"/>
                </a:lnTo>
                <a:lnTo>
                  <a:pt x="231635" y="107099"/>
                </a:lnTo>
                <a:lnTo>
                  <a:pt x="220891" y="62090"/>
                </a:lnTo>
                <a:lnTo>
                  <a:pt x="198831" y="28295"/>
                </a:lnTo>
                <a:lnTo>
                  <a:pt x="165430" y="7073"/>
                </a:lnTo>
                <a:lnTo>
                  <a:pt x="120421" y="0"/>
                </a:lnTo>
                <a:lnTo>
                  <a:pt x="94068" y="2374"/>
                </a:lnTo>
                <a:lnTo>
                  <a:pt x="50050" y="21424"/>
                </a:lnTo>
                <a:lnTo>
                  <a:pt x="18224" y="58623"/>
                </a:lnTo>
                <a:lnTo>
                  <a:pt x="2019" y="108699"/>
                </a:lnTo>
                <a:lnTo>
                  <a:pt x="0" y="138239"/>
                </a:lnTo>
                <a:lnTo>
                  <a:pt x="0" y="168783"/>
                </a:lnTo>
                <a:lnTo>
                  <a:pt x="8445" y="223951"/>
                </a:lnTo>
                <a:lnTo>
                  <a:pt x="32600" y="267271"/>
                </a:lnTo>
                <a:lnTo>
                  <a:pt x="69723" y="295313"/>
                </a:lnTo>
                <a:lnTo>
                  <a:pt x="117094" y="304673"/>
                </a:lnTo>
                <a:lnTo>
                  <a:pt x="142341" y="302882"/>
                </a:lnTo>
                <a:lnTo>
                  <a:pt x="183121" y="288582"/>
                </a:lnTo>
                <a:lnTo>
                  <a:pt x="211137" y="260464"/>
                </a:lnTo>
                <a:lnTo>
                  <a:pt x="227685" y="221602"/>
                </a:lnTo>
                <a:lnTo>
                  <a:pt x="231724" y="198348"/>
                </a:lnTo>
                <a:close/>
              </a:path>
              <a:path w="1179829" h="304800">
                <a:moveTo>
                  <a:pt x="503580" y="300748"/>
                </a:moveTo>
                <a:lnTo>
                  <a:pt x="475043" y="226148"/>
                </a:lnTo>
                <a:lnTo>
                  <a:pt x="458711" y="183464"/>
                </a:lnTo>
                <a:lnTo>
                  <a:pt x="416687" y="73621"/>
                </a:lnTo>
                <a:lnTo>
                  <a:pt x="409511" y="54864"/>
                </a:lnTo>
                <a:lnTo>
                  <a:pt x="409511" y="183464"/>
                </a:lnTo>
                <a:lnTo>
                  <a:pt x="329615" y="183464"/>
                </a:lnTo>
                <a:lnTo>
                  <a:pt x="369557" y="73621"/>
                </a:lnTo>
                <a:lnTo>
                  <a:pt x="409511" y="183464"/>
                </a:lnTo>
                <a:lnTo>
                  <a:pt x="409511" y="54864"/>
                </a:lnTo>
                <a:lnTo>
                  <a:pt x="390029" y="3911"/>
                </a:lnTo>
                <a:lnTo>
                  <a:pt x="348907" y="3911"/>
                </a:lnTo>
                <a:lnTo>
                  <a:pt x="235737" y="300748"/>
                </a:lnTo>
                <a:lnTo>
                  <a:pt x="286931" y="300748"/>
                </a:lnTo>
                <a:lnTo>
                  <a:pt x="313956" y="226148"/>
                </a:lnTo>
                <a:lnTo>
                  <a:pt x="424980" y="226148"/>
                </a:lnTo>
                <a:lnTo>
                  <a:pt x="452196" y="300748"/>
                </a:lnTo>
                <a:lnTo>
                  <a:pt x="503580" y="300748"/>
                </a:lnTo>
                <a:close/>
              </a:path>
              <a:path w="1179829" h="304800">
                <a:moveTo>
                  <a:pt x="708431" y="3632"/>
                </a:moveTo>
                <a:lnTo>
                  <a:pt x="476402" y="3632"/>
                </a:lnTo>
                <a:lnTo>
                  <a:pt x="476402" y="46812"/>
                </a:lnTo>
                <a:lnTo>
                  <a:pt x="567842" y="46812"/>
                </a:lnTo>
                <a:lnTo>
                  <a:pt x="567842" y="300812"/>
                </a:lnTo>
                <a:lnTo>
                  <a:pt x="616788" y="300812"/>
                </a:lnTo>
                <a:lnTo>
                  <a:pt x="616788" y="46812"/>
                </a:lnTo>
                <a:lnTo>
                  <a:pt x="708431" y="46812"/>
                </a:lnTo>
                <a:lnTo>
                  <a:pt x="708431" y="3632"/>
                </a:lnTo>
                <a:close/>
              </a:path>
              <a:path w="1179829" h="304800">
                <a:moveTo>
                  <a:pt x="926490" y="258902"/>
                </a:moveTo>
                <a:lnTo>
                  <a:pt x="783158" y="258902"/>
                </a:lnTo>
                <a:lnTo>
                  <a:pt x="783158" y="168732"/>
                </a:lnTo>
                <a:lnTo>
                  <a:pt x="906513" y="168732"/>
                </a:lnTo>
                <a:lnTo>
                  <a:pt x="906513" y="126822"/>
                </a:lnTo>
                <a:lnTo>
                  <a:pt x="783158" y="126822"/>
                </a:lnTo>
                <a:lnTo>
                  <a:pt x="783158" y="46812"/>
                </a:lnTo>
                <a:lnTo>
                  <a:pt x="924521" y="46812"/>
                </a:lnTo>
                <a:lnTo>
                  <a:pt x="924521" y="3632"/>
                </a:lnTo>
                <a:lnTo>
                  <a:pt x="733628" y="3632"/>
                </a:lnTo>
                <a:lnTo>
                  <a:pt x="733628" y="46812"/>
                </a:lnTo>
                <a:lnTo>
                  <a:pt x="733628" y="126822"/>
                </a:lnTo>
                <a:lnTo>
                  <a:pt x="733628" y="168732"/>
                </a:lnTo>
                <a:lnTo>
                  <a:pt x="733628" y="258902"/>
                </a:lnTo>
                <a:lnTo>
                  <a:pt x="733628" y="300812"/>
                </a:lnTo>
                <a:lnTo>
                  <a:pt x="926490" y="300812"/>
                </a:lnTo>
                <a:lnTo>
                  <a:pt x="926490" y="258902"/>
                </a:lnTo>
                <a:close/>
              </a:path>
              <a:path w="1179829" h="304800">
                <a:moveTo>
                  <a:pt x="1179715" y="99072"/>
                </a:moveTo>
                <a:lnTo>
                  <a:pt x="1167917" y="57518"/>
                </a:lnTo>
                <a:lnTo>
                  <a:pt x="1146035" y="26238"/>
                </a:lnTo>
                <a:lnTo>
                  <a:pt x="1113028" y="6565"/>
                </a:lnTo>
                <a:lnTo>
                  <a:pt x="1067816" y="0"/>
                </a:lnTo>
                <a:lnTo>
                  <a:pt x="1040498" y="2362"/>
                </a:lnTo>
                <a:lnTo>
                  <a:pt x="995857" y="21196"/>
                </a:lnTo>
                <a:lnTo>
                  <a:pt x="964819" y="58293"/>
                </a:lnTo>
                <a:lnTo>
                  <a:pt x="949159" y="110032"/>
                </a:lnTo>
                <a:lnTo>
                  <a:pt x="947204" y="141173"/>
                </a:lnTo>
                <a:lnTo>
                  <a:pt x="947204" y="163296"/>
                </a:lnTo>
                <a:lnTo>
                  <a:pt x="955992" y="222453"/>
                </a:lnTo>
                <a:lnTo>
                  <a:pt x="982345" y="267169"/>
                </a:lnTo>
                <a:lnTo>
                  <a:pt x="1022362" y="295300"/>
                </a:lnTo>
                <a:lnTo>
                  <a:pt x="1072121" y="304673"/>
                </a:lnTo>
                <a:lnTo>
                  <a:pt x="1095273" y="303695"/>
                </a:lnTo>
                <a:lnTo>
                  <a:pt x="1145362" y="289001"/>
                </a:lnTo>
                <a:lnTo>
                  <a:pt x="1178826" y="259143"/>
                </a:lnTo>
                <a:lnTo>
                  <a:pt x="1178826" y="147040"/>
                </a:lnTo>
                <a:lnTo>
                  <a:pt x="1063510" y="147040"/>
                </a:lnTo>
                <a:lnTo>
                  <a:pt x="1063510" y="189344"/>
                </a:lnTo>
                <a:lnTo>
                  <a:pt x="1129499" y="189344"/>
                </a:lnTo>
                <a:lnTo>
                  <a:pt x="1129499" y="245046"/>
                </a:lnTo>
                <a:lnTo>
                  <a:pt x="1085723" y="261772"/>
                </a:lnTo>
                <a:lnTo>
                  <a:pt x="1072324" y="262178"/>
                </a:lnTo>
                <a:lnTo>
                  <a:pt x="1056233" y="260565"/>
                </a:lnTo>
                <a:lnTo>
                  <a:pt x="1017689" y="236435"/>
                </a:lnTo>
                <a:lnTo>
                  <a:pt x="998232" y="185597"/>
                </a:lnTo>
                <a:lnTo>
                  <a:pt x="996937" y="163296"/>
                </a:lnTo>
                <a:lnTo>
                  <a:pt x="996937" y="139801"/>
                </a:lnTo>
                <a:lnTo>
                  <a:pt x="1001395" y="99034"/>
                </a:lnTo>
                <a:lnTo>
                  <a:pt x="1024166" y="57111"/>
                </a:lnTo>
                <a:lnTo>
                  <a:pt x="1067816" y="42684"/>
                </a:lnTo>
                <a:lnTo>
                  <a:pt x="1081874" y="43624"/>
                </a:lnTo>
                <a:lnTo>
                  <a:pt x="1118235" y="66001"/>
                </a:lnTo>
                <a:lnTo>
                  <a:pt x="1130173" y="99072"/>
                </a:lnTo>
                <a:lnTo>
                  <a:pt x="1179715" y="99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45196" y="2259133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1" y="304672"/>
                </a:moveTo>
                <a:lnTo>
                  <a:pt x="72303" y="295050"/>
                </a:lnTo>
                <a:lnTo>
                  <a:pt x="33673" y="266287"/>
                </a:lnTo>
                <a:lnTo>
                  <a:pt x="8419" y="220817"/>
                </a:lnTo>
                <a:lnTo>
                  <a:pt x="0" y="161336"/>
                </a:lnTo>
                <a:lnTo>
                  <a:pt x="26" y="142935"/>
                </a:lnTo>
                <a:lnTo>
                  <a:pt x="8370" y="84048"/>
                </a:lnTo>
                <a:lnTo>
                  <a:pt x="33483" y="38573"/>
                </a:lnTo>
                <a:lnTo>
                  <a:pt x="72002" y="9643"/>
                </a:lnTo>
                <a:lnTo>
                  <a:pt x="120412" y="0"/>
                </a:lnTo>
                <a:lnTo>
                  <a:pt x="146234" y="2374"/>
                </a:lnTo>
                <a:lnTo>
                  <a:pt x="169366" y="9496"/>
                </a:lnTo>
                <a:lnTo>
                  <a:pt x="189805" y="21367"/>
                </a:lnTo>
                <a:lnTo>
                  <a:pt x="207552" y="37986"/>
                </a:lnTo>
                <a:lnTo>
                  <a:pt x="211655" y="43859"/>
                </a:lnTo>
                <a:lnTo>
                  <a:pt x="120412" y="43859"/>
                </a:lnTo>
                <a:lnTo>
                  <a:pt x="105101" y="45432"/>
                </a:lnTo>
                <a:lnTo>
                  <a:pt x="68627" y="69020"/>
                </a:lnTo>
                <a:lnTo>
                  <a:pt x="50362" y="119994"/>
                </a:lnTo>
                <a:lnTo>
                  <a:pt x="49145" y="161336"/>
                </a:lnTo>
                <a:lnTo>
                  <a:pt x="50382" y="184501"/>
                </a:lnTo>
                <a:lnTo>
                  <a:pt x="60239" y="221753"/>
                </a:lnTo>
                <a:lnTo>
                  <a:pt x="91707" y="254717"/>
                </a:lnTo>
                <a:lnTo>
                  <a:pt x="120801" y="261007"/>
                </a:lnTo>
                <a:lnTo>
                  <a:pt x="211863" y="261007"/>
                </a:lnTo>
                <a:lnTo>
                  <a:pt x="208331" y="266187"/>
                </a:lnTo>
                <a:lnTo>
                  <a:pt x="190599" y="283023"/>
                </a:lnTo>
                <a:lnTo>
                  <a:pt x="170101" y="295050"/>
                </a:lnTo>
                <a:lnTo>
                  <a:pt x="146835" y="302266"/>
                </a:lnTo>
                <a:lnTo>
                  <a:pt x="120801" y="304672"/>
                </a:lnTo>
                <a:close/>
              </a:path>
              <a:path w="241300" h="304800">
                <a:moveTo>
                  <a:pt x="211863" y="261007"/>
                </a:moveTo>
                <a:lnTo>
                  <a:pt x="120801" y="261007"/>
                </a:lnTo>
                <a:lnTo>
                  <a:pt x="136787" y="259435"/>
                </a:lnTo>
                <a:lnTo>
                  <a:pt x="150861" y="254717"/>
                </a:lnTo>
                <a:lnTo>
                  <a:pt x="181431" y="221715"/>
                </a:lnTo>
                <a:lnTo>
                  <a:pt x="190719" y="184463"/>
                </a:lnTo>
                <a:lnTo>
                  <a:pt x="191879" y="161336"/>
                </a:lnTo>
                <a:lnTo>
                  <a:pt x="191778" y="140974"/>
                </a:lnTo>
                <a:lnTo>
                  <a:pt x="187158" y="99955"/>
                </a:lnTo>
                <a:lnTo>
                  <a:pt x="162616" y="57957"/>
                </a:lnTo>
                <a:lnTo>
                  <a:pt x="120412" y="43859"/>
                </a:lnTo>
                <a:lnTo>
                  <a:pt x="211655" y="43859"/>
                </a:lnTo>
                <a:lnTo>
                  <a:pt x="221975" y="58630"/>
                </a:lnTo>
                <a:lnTo>
                  <a:pt x="232362" y="82677"/>
                </a:lnTo>
                <a:lnTo>
                  <a:pt x="238712" y="110125"/>
                </a:lnTo>
                <a:lnTo>
                  <a:pt x="241024" y="140974"/>
                </a:lnTo>
                <a:lnTo>
                  <a:pt x="241024" y="161336"/>
                </a:lnTo>
                <a:lnTo>
                  <a:pt x="238972" y="192827"/>
                </a:lnTo>
                <a:lnTo>
                  <a:pt x="232852" y="220742"/>
                </a:lnTo>
                <a:lnTo>
                  <a:pt x="222636" y="245210"/>
                </a:lnTo>
                <a:lnTo>
                  <a:pt x="211863" y="261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33457" y="2263051"/>
            <a:ext cx="297815" cy="297180"/>
          </a:xfrm>
          <a:custGeom>
            <a:avLst/>
            <a:gdLst/>
            <a:ahLst/>
            <a:cxnLst/>
            <a:rect l="l" t="t" r="r" b="b"/>
            <a:pathLst>
              <a:path w="297814" h="297180">
                <a:moveTo>
                  <a:pt x="218694" y="287147"/>
                </a:moveTo>
                <a:lnTo>
                  <a:pt x="160185" y="181317"/>
                </a:lnTo>
                <a:lnTo>
                  <a:pt x="154279" y="170649"/>
                </a:lnTo>
                <a:lnTo>
                  <a:pt x="164325" y="165836"/>
                </a:lnTo>
                <a:lnTo>
                  <a:pt x="173710" y="159359"/>
                </a:lnTo>
                <a:lnTo>
                  <a:pt x="182435" y="151206"/>
                </a:lnTo>
                <a:lnTo>
                  <a:pt x="190512" y="141376"/>
                </a:lnTo>
                <a:lnTo>
                  <a:pt x="192049" y="138823"/>
                </a:lnTo>
                <a:lnTo>
                  <a:pt x="197281" y="130213"/>
                </a:lnTo>
                <a:lnTo>
                  <a:pt x="202107" y="118173"/>
                </a:lnTo>
                <a:lnTo>
                  <a:pt x="205016" y="105244"/>
                </a:lnTo>
                <a:lnTo>
                  <a:pt x="205981" y="91440"/>
                </a:lnTo>
                <a:lnTo>
                  <a:pt x="204241" y="70535"/>
                </a:lnTo>
                <a:lnTo>
                  <a:pt x="178181" y="23495"/>
                </a:lnTo>
                <a:lnTo>
                  <a:pt x="156629" y="10693"/>
                </a:lnTo>
                <a:lnTo>
                  <a:pt x="156629" y="91440"/>
                </a:lnTo>
                <a:lnTo>
                  <a:pt x="155778" y="100926"/>
                </a:lnTo>
                <a:lnTo>
                  <a:pt x="125742" y="135369"/>
                </a:lnTo>
                <a:lnTo>
                  <a:pt x="101422" y="138823"/>
                </a:lnTo>
                <a:lnTo>
                  <a:pt x="49530" y="138823"/>
                </a:lnTo>
                <a:lnTo>
                  <a:pt x="49530" y="42684"/>
                </a:lnTo>
                <a:lnTo>
                  <a:pt x="100253" y="42684"/>
                </a:lnTo>
                <a:lnTo>
                  <a:pt x="143510" y="56007"/>
                </a:lnTo>
                <a:lnTo>
                  <a:pt x="156629" y="91440"/>
                </a:lnTo>
                <a:lnTo>
                  <a:pt x="156629" y="10693"/>
                </a:lnTo>
                <a:lnTo>
                  <a:pt x="144792" y="5880"/>
                </a:lnTo>
                <a:lnTo>
                  <a:pt x="123913" y="1473"/>
                </a:lnTo>
                <a:lnTo>
                  <a:pt x="100253" y="0"/>
                </a:lnTo>
                <a:lnTo>
                  <a:pt x="0" y="0"/>
                </a:lnTo>
                <a:lnTo>
                  <a:pt x="0" y="296837"/>
                </a:lnTo>
                <a:lnTo>
                  <a:pt x="49530" y="296837"/>
                </a:lnTo>
                <a:lnTo>
                  <a:pt x="49530" y="181317"/>
                </a:lnTo>
                <a:lnTo>
                  <a:pt x="107099" y="181317"/>
                </a:lnTo>
                <a:lnTo>
                  <a:pt x="168973" y="296837"/>
                </a:lnTo>
                <a:lnTo>
                  <a:pt x="218694" y="296837"/>
                </a:lnTo>
                <a:lnTo>
                  <a:pt x="218694" y="287147"/>
                </a:lnTo>
                <a:close/>
              </a:path>
              <a:path w="297814" h="297180">
                <a:moveTo>
                  <a:pt x="297332" y="0"/>
                </a:moveTo>
                <a:lnTo>
                  <a:pt x="247789" y="0"/>
                </a:lnTo>
                <a:lnTo>
                  <a:pt x="247789" y="296837"/>
                </a:lnTo>
                <a:lnTo>
                  <a:pt x="297332" y="296837"/>
                </a:lnTo>
                <a:lnTo>
                  <a:pt x="2973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89895" y="2259139"/>
            <a:ext cx="424815" cy="304800"/>
          </a:xfrm>
          <a:custGeom>
            <a:avLst/>
            <a:gdLst/>
            <a:ahLst/>
            <a:cxnLst/>
            <a:rect l="l" t="t" r="r" b="b"/>
            <a:pathLst>
              <a:path w="424814" h="304800">
                <a:moveTo>
                  <a:pt x="192862" y="258902"/>
                </a:moveTo>
                <a:lnTo>
                  <a:pt x="49542" y="258902"/>
                </a:lnTo>
                <a:lnTo>
                  <a:pt x="49542" y="168732"/>
                </a:lnTo>
                <a:lnTo>
                  <a:pt x="172897" y="168732"/>
                </a:lnTo>
                <a:lnTo>
                  <a:pt x="172897" y="126822"/>
                </a:lnTo>
                <a:lnTo>
                  <a:pt x="49542" y="126822"/>
                </a:lnTo>
                <a:lnTo>
                  <a:pt x="49542" y="46812"/>
                </a:lnTo>
                <a:lnTo>
                  <a:pt x="190906" y="46812"/>
                </a:lnTo>
                <a:lnTo>
                  <a:pt x="190906" y="3632"/>
                </a:lnTo>
                <a:lnTo>
                  <a:pt x="0" y="3632"/>
                </a:lnTo>
                <a:lnTo>
                  <a:pt x="0" y="46812"/>
                </a:lnTo>
                <a:lnTo>
                  <a:pt x="0" y="126822"/>
                </a:lnTo>
                <a:lnTo>
                  <a:pt x="0" y="168732"/>
                </a:lnTo>
                <a:lnTo>
                  <a:pt x="0" y="258902"/>
                </a:lnTo>
                <a:lnTo>
                  <a:pt x="0" y="300812"/>
                </a:lnTo>
                <a:lnTo>
                  <a:pt x="192862" y="300812"/>
                </a:lnTo>
                <a:lnTo>
                  <a:pt x="192862" y="258902"/>
                </a:lnTo>
                <a:close/>
              </a:path>
              <a:path w="424814" h="304800">
                <a:moveTo>
                  <a:pt x="424459" y="222440"/>
                </a:moveTo>
                <a:lnTo>
                  <a:pt x="410857" y="176517"/>
                </a:lnTo>
                <a:lnTo>
                  <a:pt x="369417" y="144818"/>
                </a:lnTo>
                <a:lnTo>
                  <a:pt x="309626" y="123825"/>
                </a:lnTo>
                <a:lnTo>
                  <a:pt x="296545" y="118872"/>
                </a:lnTo>
                <a:lnTo>
                  <a:pt x="264960" y="90195"/>
                </a:lnTo>
                <a:lnTo>
                  <a:pt x="264096" y="83019"/>
                </a:lnTo>
                <a:lnTo>
                  <a:pt x="264883" y="74764"/>
                </a:lnTo>
                <a:lnTo>
                  <a:pt x="293243" y="45567"/>
                </a:lnTo>
                <a:lnTo>
                  <a:pt x="317360" y="42684"/>
                </a:lnTo>
                <a:lnTo>
                  <a:pt x="331101" y="43561"/>
                </a:lnTo>
                <a:lnTo>
                  <a:pt x="366572" y="64477"/>
                </a:lnTo>
                <a:lnTo>
                  <a:pt x="374332" y="97904"/>
                </a:lnTo>
                <a:lnTo>
                  <a:pt x="423672" y="97904"/>
                </a:lnTo>
                <a:lnTo>
                  <a:pt x="416699" y="59677"/>
                </a:lnTo>
                <a:lnTo>
                  <a:pt x="380441" y="15862"/>
                </a:lnTo>
                <a:lnTo>
                  <a:pt x="341236" y="1765"/>
                </a:lnTo>
                <a:lnTo>
                  <a:pt x="317360" y="0"/>
                </a:lnTo>
                <a:lnTo>
                  <a:pt x="295452" y="1485"/>
                </a:lnTo>
                <a:lnTo>
                  <a:pt x="258241" y="13322"/>
                </a:lnTo>
                <a:lnTo>
                  <a:pt x="221653" y="50469"/>
                </a:lnTo>
                <a:lnTo>
                  <a:pt x="214553" y="83413"/>
                </a:lnTo>
                <a:lnTo>
                  <a:pt x="216192" y="100330"/>
                </a:lnTo>
                <a:lnTo>
                  <a:pt x="240690" y="139700"/>
                </a:lnTo>
                <a:lnTo>
                  <a:pt x="288937" y="165887"/>
                </a:lnTo>
                <a:lnTo>
                  <a:pt x="328231" y="178689"/>
                </a:lnTo>
                <a:lnTo>
                  <a:pt x="343623" y="184543"/>
                </a:lnTo>
                <a:lnTo>
                  <a:pt x="373989" y="214769"/>
                </a:lnTo>
                <a:lnTo>
                  <a:pt x="374726" y="222821"/>
                </a:lnTo>
                <a:lnTo>
                  <a:pt x="373849" y="231292"/>
                </a:lnTo>
                <a:lnTo>
                  <a:pt x="343319" y="259486"/>
                </a:lnTo>
                <a:lnTo>
                  <a:pt x="319112" y="262178"/>
                </a:lnTo>
                <a:lnTo>
                  <a:pt x="306641" y="261429"/>
                </a:lnTo>
                <a:lnTo>
                  <a:pt x="265684" y="242976"/>
                </a:lnTo>
                <a:lnTo>
                  <a:pt x="254901" y="206375"/>
                </a:lnTo>
                <a:lnTo>
                  <a:pt x="205549" y="206375"/>
                </a:lnTo>
                <a:lnTo>
                  <a:pt x="215188" y="252133"/>
                </a:lnTo>
                <a:lnTo>
                  <a:pt x="242011" y="281508"/>
                </a:lnTo>
                <a:lnTo>
                  <a:pt x="278866" y="298894"/>
                </a:lnTo>
                <a:lnTo>
                  <a:pt x="319112" y="304673"/>
                </a:lnTo>
                <a:lnTo>
                  <a:pt x="341503" y="303288"/>
                </a:lnTo>
                <a:lnTo>
                  <a:pt x="379577" y="292163"/>
                </a:lnTo>
                <a:lnTo>
                  <a:pt x="417156" y="256324"/>
                </a:lnTo>
                <a:lnTo>
                  <a:pt x="422630" y="240347"/>
                </a:lnTo>
                <a:lnTo>
                  <a:pt x="424459" y="22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46855" y="2262758"/>
            <a:ext cx="49530" cy="123189"/>
          </a:xfrm>
          <a:custGeom>
            <a:avLst/>
            <a:gdLst/>
            <a:ahLst/>
            <a:cxnLst/>
            <a:rect l="l" t="t" r="r" b="b"/>
            <a:pathLst>
              <a:path w="49529" h="123189">
                <a:moveTo>
                  <a:pt x="0" y="0"/>
                </a:moveTo>
                <a:lnTo>
                  <a:pt x="49534" y="0"/>
                </a:lnTo>
                <a:lnTo>
                  <a:pt x="49534" y="123189"/>
                </a:lnTo>
                <a:lnTo>
                  <a:pt x="0" y="1231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46853" y="2262771"/>
            <a:ext cx="972819" cy="297180"/>
          </a:xfrm>
          <a:custGeom>
            <a:avLst/>
            <a:gdLst/>
            <a:ahLst/>
            <a:cxnLst/>
            <a:rect l="l" t="t" r="r" b="b"/>
            <a:pathLst>
              <a:path w="972820" h="297180">
                <a:moveTo>
                  <a:pt x="230835" y="0"/>
                </a:moveTo>
                <a:lnTo>
                  <a:pt x="181508" y="0"/>
                </a:lnTo>
                <a:lnTo>
                  <a:pt x="181508" y="123190"/>
                </a:lnTo>
                <a:lnTo>
                  <a:pt x="0" y="123190"/>
                </a:lnTo>
                <a:lnTo>
                  <a:pt x="0" y="165100"/>
                </a:lnTo>
                <a:lnTo>
                  <a:pt x="0" y="297180"/>
                </a:lnTo>
                <a:lnTo>
                  <a:pt x="49530" y="297180"/>
                </a:lnTo>
                <a:lnTo>
                  <a:pt x="49530" y="165100"/>
                </a:lnTo>
                <a:lnTo>
                  <a:pt x="181508" y="165100"/>
                </a:lnTo>
                <a:lnTo>
                  <a:pt x="181508" y="297180"/>
                </a:lnTo>
                <a:lnTo>
                  <a:pt x="230835" y="297180"/>
                </a:lnTo>
                <a:lnTo>
                  <a:pt x="230835" y="165100"/>
                </a:lnTo>
                <a:lnTo>
                  <a:pt x="230835" y="123190"/>
                </a:lnTo>
                <a:lnTo>
                  <a:pt x="230835" y="0"/>
                </a:lnTo>
                <a:close/>
              </a:path>
              <a:path w="972820" h="297180">
                <a:moveTo>
                  <a:pt x="527405" y="297116"/>
                </a:moveTo>
                <a:lnTo>
                  <a:pt x="498868" y="222516"/>
                </a:lnTo>
                <a:lnTo>
                  <a:pt x="482536" y="179832"/>
                </a:lnTo>
                <a:lnTo>
                  <a:pt x="440512" y="69989"/>
                </a:lnTo>
                <a:lnTo>
                  <a:pt x="433324" y="51206"/>
                </a:lnTo>
                <a:lnTo>
                  <a:pt x="433324" y="179832"/>
                </a:lnTo>
                <a:lnTo>
                  <a:pt x="353428" y="179832"/>
                </a:lnTo>
                <a:lnTo>
                  <a:pt x="393382" y="69989"/>
                </a:lnTo>
                <a:lnTo>
                  <a:pt x="433324" y="179832"/>
                </a:lnTo>
                <a:lnTo>
                  <a:pt x="433324" y="51206"/>
                </a:lnTo>
                <a:lnTo>
                  <a:pt x="413842" y="279"/>
                </a:lnTo>
                <a:lnTo>
                  <a:pt x="372732" y="279"/>
                </a:lnTo>
                <a:lnTo>
                  <a:pt x="259549" y="297116"/>
                </a:lnTo>
                <a:lnTo>
                  <a:pt x="310743" y="297116"/>
                </a:lnTo>
                <a:lnTo>
                  <a:pt x="337769" y="222516"/>
                </a:lnTo>
                <a:lnTo>
                  <a:pt x="448792" y="222516"/>
                </a:lnTo>
                <a:lnTo>
                  <a:pt x="476008" y="297116"/>
                </a:lnTo>
                <a:lnTo>
                  <a:pt x="527405" y="297116"/>
                </a:lnTo>
                <a:close/>
              </a:path>
              <a:path w="972820" h="297180">
                <a:moveTo>
                  <a:pt x="754761" y="279"/>
                </a:moveTo>
                <a:lnTo>
                  <a:pt x="701217" y="279"/>
                </a:lnTo>
                <a:lnTo>
                  <a:pt x="623773" y="223100"/>
                </a:lnTo>
                <a:lnTo>
                  <a:pt x="547116" y="279"/>
                </a:lnTo>
                <a:lnTo>
                  <a:pt x="493560" y="279"/>
                </a:lnTo>
                <a:lnTo>
                  <a:pt x="603211" y="297116"/>
                </a:lnTo>
                <a:lnTo>
                  <a:pt x="644918" y="297116"/>
                </a:lnTo>
                <a:lnTo>
                  <a:pt x="754761" y="279"/>
                </a:lnTo>
                <a:close/>
              </a:path>
              <a:path w="972820" h="297180">
                <a:moveTo>
                  <a:pt x="972578" y="255270"/>
                </a:moveTo>
                <a:lnTo>
                  <a:pt x="829259" y="255270"/>
                </a:lnTo>
                <a:lnTo>
                  <a:pt x="829259" y="165100"/>
                </a:lnTo>
                <a:lnTo>
                  <a:pt x="952614" y="165100"/>
                </a:lnTo>
                <a:lnTo>
                  <a:pt x="952614" y="123190"/>
                </a:lnTo>
                <a:lnTo>
                  <a:pt x="829259" y="123190"/>
                </a:lnTo>
                <a:lnTo>
                  <a:pt x="829259" y="43180"/>
                </a:lnTo>
                <a:lnTo>
                  <a:pt x="970622" y="43180"/>
                </a:lnTo>
                <a:lnTo>
                  <a:pt x="970622" y="0"/>
                </a:lnTo>
                <a:lnTo>
                  <a:pt x="779716" y="0"/>
                </a:lnTo>
                <a:lnTo>
                  <a:pt x="779716" y="43180"/>
                </a:lnTo>
                <a:lnTo>
                  <a:pt x="779716" y="123190"/>
                </a:lnTo>
                <a:lnTo>
                  <a:pt x="779716" y="165100"/>
                </a:lnTo>
                <a:lnTo>
                  <a:pt x="779716" y="255270"/>
                </a:lnTo>
                <a:lnTo>
                  <a:pt x="779716" y="297180"/>
                </a:lnTo>
                <a:lnTo>
                  <a:pt x="972578" y="297180"/>
                </a:lnTo>
                <a:lnTo>
                  <a:pt x="972578" y="255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19635" y="2263051"/>
            <a:ext cx="1062990" cy="297180"/>
          </a:xfrm>
          <a:custGeom>
            <a:avLst/>
            <a:gdLst/>
            <a:ahLst/>
            <a:cxnLst/>
            <a:rect l="l" t="t" r="r" b="b"/>
            <a:pathLst>
              <a:path w="1062990" h="297180">
                <a:moveTo>
                  <a:pt x="261200" y="0"/>
                </a:moveTo>
                <a:lnTo>
                  <a:pt x="207657" y="0"/>
                </a:lnTo>
                <a:lnTo>
                  <a:pt x="130225" y="222821"/>
                </a:lnTo>
                <a:lnTo>
                  <a:pt x="53568" y="0"/>
                </a:lnTo>
                <a:lnTo>
                  <a:pt x="0" y="0"/>
                </a:lnTo>
                <a:lnTo>
                  <a:pt x="109664" y="296837"/>
                </a:lnTo>
                <a:lnTo>
                  <a:pt x="151358" y="296837"/>
                </a:lnTo>
                <a:lnTo>
                  <a:pt x="261200" y="0"/>
                </a:lnTo>
                <a:close/>
              </a:path>
              <a:path w="1062990" h="297180">
                <a:moveTo>
                  <a:pt x="512826" y="296837"/>
                </a:moveTo>
                <a:lnTo>
                  <a:pt x="484276" y="222237"/>
                </a:lnTo>
                <a:lnTo>
                  <a:pt x="467956" y="179552"/>
                </a:lnTo>
                <a:lnTo>
                  <a:pt x="425932" y="69710"/>
                </a:lnTo>
                <a:lnTo>
                  <a:pt x="418744" y="50927"/>
                </a:lnTo>
                <a:lnTo>
                  <a:pt x="418744" y="179552"/>
                </a:lnTo>
                <a:lnTo>
                  <a:pt x="338848" y="179552"/>
                </a:lnTo>
                <a:lnTo>
                  <a:pt x="378802" y="69710"/>
                </a:lnTo>
                <a:lnTo>
                  <a:pt x="418744" y="179552"/>
                </a:lnTo>
                <a:lnTo>
                  <a:pt x="418744" y="50927"/>
                </a:lnTo>
                <a:lnTo>
                  <a:pt x="399262" y="0"/>
                </a:lnTo>
                <a:lnTo>
                  <a:pt x="358140" y="0"/>
                </a:lnTo>
                <a:lnTo>
                  <a:pt x="244957" y="296837"/>
                </a:lnTo>
                <a:lnTo>
                  <a:pt x="296164" y="296837"/>
                </a:lnTo>
                <a:lnTo>
                  <a:pt x="323189" y="222237"/>
                </a:lnTo>
                <a:lnTo>
                  <a:pt x="434213" y="222237"/>
                </a:lnTo>
                <a:lnTo>
                  <a:pt x="461429" y="296837"/>
                </a:lnTo>
                <a:lnTo>
                  <a:pt x="512826" y="296837"/>
                </a:lnTo>
                <a:close/>
              </a:path>
              <a:path w="1062990" h="297180">
                <a:moveTo>
                  <a:pt x="749922" y="287147"/>
                </a:moveTo>
                <a:lnTo>
                  <a:pt x="691413" y="181317"/>
                </a:lnTo>
                <a:lnTo>
                  <a:pt x="685507" y="170649"/>
                </a:lnTo>
                <a:lnTo>
                  <a:pt x="695553" y="165836"/>
                </a:lnTo>
                <a:lnTo>
                  <a:pt x="723277" y="138823"/>
                </a:lnTo>
                <a:lnTo>
                  <a:pt x="737209" y="91440"/>
                </a:lnTo>
                <a:lnTo>
                  <a:pt x="735469" y="70535"/>
                </a:lnTo>
                <a:lnTo>
                  <a:pt x="709396" y="23495"/>
                </a:lnTo>
                <a:lnTo>
                  <a:pt x="687857" y="10693"/>
                </a:lnTo>
                <a:lnTo>
                  <a:pt x="687857" y="91440"/>
                </a:lnTo>
                <a:lnTo>
                  <a:pt x="687006" y="100926"/>
                </a:lnTo>
                <a:lnTo>
                  <a:pt x="656971" y="135369"/>
                </a:lnTo>
                <a:lnTo>
                  <a:pt x="632637" y="138823"/>
                </a:lnTo>
                <a:lnTo>
                  <a:pt x="580758" y="138823"/>
                </a:lnTo>
                <a:lnTo>
                  <a:pt x="580758" y="42684"/>
                </a:lnTo>
                <a:lnTo>
                  <a:pt x="631469" y="42684"/>
                </a:lnTo>
                <a:lnTo>
                  <a:pt x="674738" y="56007"/>
                </a:lnTo>
                <a:lnTo>
                  <a:pt x="687857" y="91440"/>
                </a:lnTo>
                <a:lnTo>
                  <a:pt x="687857" y="10693"/>
                </a:lnTo>
                <a:lnTo>
                  <a:pt x="676021" y="5880"/>
                </a:lnTo>
                <a:lnTo>
                  <a:pt x="655142" y="1473"/>
                </a:lnTo>
                <a:lnTo>
                  <a:pt x="631469" y="0"/>
                </a:lnTo>
                <a:lnTo>
                  <a:pt x="531228" y="0"/>
                </a:lnTo>
                <a:lnTo>
                  <a:pt x="531228" y="296837"/>
                </a:lnTo>
                <a:lnTo>
                  <a:pt x="580758" y="296837"/>
                </a:lnTo>
                <a:lnTo>
                  <a:pt x="580758" y="181317"/>
                </a:lnTo>
                <a:lnTo>
                  <a:pt x="638327" y="181317"/>
                </a:lnTo>
                <a:lnTo>
                  <a:pt x="700201" y="296837"/>
                </a:lnTo>
                <a:lnTo>
                  <a:pt x="749922" y="296837"/>
                </a:lnTo>
                <a:lnTo>
                  <a:pt x="749922" y="287147"/>
                </a:lnTo>
                <a:close/>
              </a:path>
              <a:path w="1062990" h="297180">
                <a:moveTo>
                  <a:pt x="985227" y="0"/>
                </a:moveTo>
                <a:lnTo>
                  <a:pt x="928827" y="0"/>
                </a:lnTo>
                <a:lnTo>
                  <a:pt x="858139" y="136283"/>
                </a:lnTo>
                <a:lnTo>
                  <a:pt x="787755" y="0"/>
                </a:lnTo>
                <a:lnTo>
                  <a:pt x="730872" y="0"/>
                </a:lnTo>
                <a:lnTo>
                  <a:pt x="833272" y="185915"/>
                </a:lnTo>
                <a:lnTo>
                  <a:pt x="833272" y="296837"/>
                </a:lnTo>
                <a:lnTo>
                  <a:pt x="882815" y="296837"/>
                </a:lnTo>
                <a:lnTo>
                  <a:pt x="882815" y="185915"/>
                </a:lnTo>
                <a:lnTo>
                  <a:pt x="985227" y="0"/>
                </a:lnTo>
                <a:close/>
              </a:path>
              <a:path w="1062990" h="297180">
                <a:moveTo>
                  <a:pt x="1062482" y="0"/>
                </a:moveTo>
                <a:lnTo>
                  <a:pt x="1012939" y="0"/>
                </a:lnTo>
                <a:lnTo>
                  <a:pt x="1012939" y="296837"/>
                </a:lnTo>
                <a:lnTo>
                  <a:pt x="1062482" y="296837"/>
                </a:lnTo>
                <a:lnTo>
                  <a:pt x="10624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41229" y="2263050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40" h="297180">
                <a:moveTo>
                  <a:pt x="231044" y="296835"/>
                </a:moveTo>
                <a:lnTo>
                  <a:pt x="184048" y="296835"/>
                </a:lnTo>
                <a:lnTo>
                  <a:pt x="49534" y="90851"/>
                </a:lnTo>
                <a:lnTo>
                  <a:pt x="49534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4" y="0"/>
                </a:lnTo>
                <a:lnTo>
                  <a:pt x="181899" y="206665"/>
                </a:lnTo>
                <a:lnTo>
                  <a:pt x="181899" y="0"/>
                </a:lnTo>
                <a:lnTo>
                  <a:pt x="231044" y="0"/>
                </a:lnTo>
                <a:lnTo>
                  <a:pt x="231044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21641" y="2259133"/>
            <a:ext cx="233045" cy="304800"/>
          </a:xfrm>
          <a:custGeom>
            <a:avLst/>
            <a:gdLst/>
            <a:ahLst/>
            <a:cxnLst/>
            <a:rect l="l" t="t" r="r" b="b"/>
            <a:pathLst>
              <a:path w="233045" h="304800">
                <a:moveTo>
                  <a:pt x="124912" y="304672"/>
                </a:moveTo>
                <a:lnTo>
                  <a:pt x="75157" y="295293"/>
                </a:lnTo>
                <a:lnTo>
                  <a:pt x="35143" y="267167"/>
                </a:lnTo>
                <a:lnTo>
                  <a:pt x="8783" y="222454"/>
                </a:lnTo>
                <a:lnTo>
                  <a:pt x="0" y="163297"/>
                </a:lnTo>
                <a:lnTo>
                  <a:pt x="0" y="141175"/>
                </a:lnTo>
                <a:lnTo>
                  <a:pt x="7829" y="82408"/>
                </a:lnTo>
                <a:lnTo>
                  <a:pt x="31322" y="37691"/>
                </a:lnTo>
                <a:lnTo>
                  <a:pt x="69309" y="9422"/>
                </a:lnTo>
                <a:lnTo>
                  <a:pt x="120612" y="0"/>
                </a:lnTo>
                <a:lnTo>
                  <a:pt x="144737" y="1639"/>
                </a:lnTo>
                <a:lnTo>
                  <a:pt x="183847" y="14758"/>
                </a:lnTo>
                <a:lnTo>
                  <a:pt x="220710" y="57516"/>
                </a:lnTo>
                <a:lnTo>
                  <a:pt x="232514" y="99075"/>
                </a:lnTo>
                <a:lnTo>
                  <a:pt x="182968" y="99075"/>
                </a:lnTo>
                <a:lnTo>
                  <a:pt x="180176" y="86654"/>
                </a:lnTo>
                <a:lnTo>
                  <a:pt x="176194" y="75628"/>
                </a:lnTo>
                <a:lnTo>
                  <a:pt x="146700" y="46453"/>
                </a:lnTo>
                <a:lnTo>
                  <a:pt x="120612" y="42684"/>
                </a:lnTo>
                <a:lnTo>
                  <a:pt x="103687" y="44287"/>
                </a:lnTo>
                <a:lnTo>
                  <a:pt x="67156" y="68335"/>
                </a:lnTo>
                <a:lnTo>
                  <a:pt x="50889" y="118157"/>
                </a:lnTo>
                <a:lnTo>
                  <a:pt x="49724" y="139805"/>
                </a:lnTo>
                <a:lnTo>
                  <a:pt x="49724" y="163297"/>
                </a:lnTo>
                <a:lnTo>
                  <a:pt x="54913" y="205225"/>
                </a:lnTo>
                <a:lnTo>
                  <a:pt x="81719" y="247699"/>
                </a:lnTo>
                <a:lnTo>
                  <a:pt x="125112" y="262177"/>
                </a:lnTo>
                <a:lnTo>
                  <a:pt x="138516" y="261768"/>
                </a:lnTo>
                <a:lnTo>
                  <a:pt x="179938" y="247719"/>
                </a:lnTo>
                <a:lnTo>
                  <a:pt x="182288" y="245045"/>
                </a:lnTo>
                <a:lnTo>
                  <a:pt x="182288" y="189339"/>
                </a:lnTo>
                <a:lnTo>
                  <a:pt x="116301" y="189339"/>
                </a:lnTo>
                <a:lnTo>
                  <a:pt x="116301" y="147045"/>
                </a:lnTo>
                <a:lnTo>
                  <a:pt x="231623" y="147045"/>
                </a:lnTo>
                <a:lnTo>
                  <a:pt x="231623" y="259147"/>
                </a:lnTo>
                <a:lnTo>
                  <a:pt x="198150" y="289000"/>
                </a:lnTo>
                <a:lnTo>
                  <a:pt x="148067" y="303693"/>
                </a:lnTo>
                <a:lnTo>
                  <a:pt x="124912" y="304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73543" y="2726981"/>
            <a:ext cx="1515110" cy="304800"/>
          </a:xfrm>
          <a:custGeom>
            <a:avLst/>
            <a:gdLst/>
            <a:ahLst/>
            <a:cxnLst/>
            <a:rect l="l" t="t" r="r" b="b"/>
            <a:pathLst>
              <a:path w="1515110" h="304800">
                <a:moveTo>
                  <a:pt x="231724" y="198348"/>
                </a:moveTo>
                <a:lnTo>
                  <a:pt x="182575" y="198348"/>
                </a:lnTo>
                <a:lnTo>
                  <a:pt x="179387" y="213906"/>
                </a:lnTo>
                <a:lnTo>
                  <a:pt x="175183" y="227203"/>
                </a:lnTo>
                <a:lnTo>
                  <a:pt x="145453" y="258381"/>
                </a:lnTo>
                <a:lnTo>
                  <a:pt x="117081" y="262166"/>
                </a:lnTo>
                <a:lnTo>
                  <a:pt x="100888" y="260451"/>
                </a:lnTo>
                <a:lnTo>
                  <a:pt x="65887" y="234657"/>
                </a:lnTo>
                <a:lnTo>
                  <a:pt x="50368" y="186042"/>
                </a:lnTo>
                <a:lnTo>
                  <a:pt x="49339" y="166624"/>
                </a:lnTo>
                <a:lnTo>
                  <a:pt x="49339" y="137833"/>
                </a:lnTo>
                <a:lnTo>
                  <a:pt x="53860" y="98729"/>
                </a:lnTo>
                <a:lnTo>
                  <a:pt x="77584" y="57213"/>
                </a:lnTo>
                <a:lnTo>
                  <a:pt x="120408" y="42684"/>
                </a:lnTo>
                <a:lnTo>
                  <a:pt x="134531" y="43662"/>
                </a:lnTo>
                <a:lnTo>
                  <a:pt x="170383" y="67259"/>
                </a:lnTo>
                <a:lnTo>
                  <a:pt x="182486" y="107099"/>
                </a:lnTo>
                <a:lnTo>
                  <a:pt x="231622" y="107099"/>
                </a:lnTo>
                <a:lnTo>
                  <a:pt x="220878" y="62090"/>
                </a:lnTo>
                <a:lnTo>
                  <a:pt x="198831" y="28282"/>
                </a:lnTo>
                <a:lnTo>
                  <a:pt x="165417" y="7073"/>
                </a:lnTo>
                <a:lnTo>
                  <a:pt x="120408" y="0"/>
                </a:lnTo>
                <a:lnTo>
                  <a:pt x="94056" y="2374"/>
                </a:lnTo>
                <a:lnTo>
                  <a:pt x="50050" y="21412"/>
                </a:lnTo>
                <a:lnTo>
                  <a:pt x="18224" y="58623"/>
                </a:lnTo>
                <a:lnTo>
                  <a:pt x="2019" y="108686"/>
                </a:lnTo>
                <a:lnTo>
                  <a:pt x="0" y="138226"/>
                </a:lnTo>
                <a:lnTo>
                  <a:pt x="0" y="168770"/>
                </a:lnTo>
                <a:lnTo>
                  <a:pt x="8432" y="223939"/>
                </a:lnTo>
                <a:lnTo>
                  <a:pt x="32600" y="267258"/>
                </a:lnTo>
                <a:lnTo>
                  <a:pt x="69723" y="295313"/>
                </a:lnTo>
                <a:lnTo>
                  <a:pt x="117081" y="304673"/>
                </a:lnTo>
                <a:lnTo>
                  <a:pt x="142341" y="302882"/>
                </a:lnTo>
                <a:lnTo>
                  <a:pt x="183108" y="288582"/>
                </a:lnTo>
                <a:lnTo>
                  <a:pt x="211124" y="260451"/>
                </a:lnTo>
                <a:lnTo>
                  <a:pt x="227672" y="221589"/>
                </a:lnTo>
                <a:lnTo>
                  <a:pt x="231724" y="198348"/>
                </a:lnTo>
                <a:close/>
              </a:path>
              <a:path w="1515110" h="304800">
                <a:moveTo>
                  <a:pt x="497027" y="140970"/>
                </a:moveTo>
                <a:lnTo>
                  <a:pt x="494715" y="110121"/>
                </a:lnTo>
                <a:lnTo>
                  <a:pt x="488365" y="82677"/>
                </a:lnTo>
                <a:lnTo>
                  <a:pt x="477977" y="58623"/>
                </a:lnTo>
                <a:lnTo>
                  <a:pt x="467652" y="43853"/>
                </a:lnTo>
                <a:lnTo>
                  <a:pt x="463550" y="37973"/>
                </a:lnTo>
                <a:lnTo>
                  <a:pt x="447878" y="23317"/>
                </a:lnTo>
                <a:lnTo>
                  <a:pt x="447878" y="161328"/>
                </a:lnTo>
                <a:lnTo>
                  <a:pt x="446722" y="184454"/>
                </a:lnTo>
                <a:lnTo>
                  <a:pt x="437426" y="221703"/>
                </a:lnTo>
                <a:lnTo>
                  <a:pt x="406857" y="254711"/>
                </a:lnTo>
                <a:lnTo>
                  <a:pt x="376809" y="260997"/>
                </a:lnTo>
                <a:lnTo>
                  <a:pt x="361480" y="259435"/>
                </a:lnTo>
                <a:lnTo>
                  <a:pt x="324815" y="235839"/>
                </a:lnTo>
                <a:lnTo>
                  <a:pt x="306374" y="184492"/>
                </a:lnTo>
                <a:lnTo>
                  <a:pt x="305142" y="161328"/>
                </a:lnTo>
                <a:lnTo>
                  <a:pt x="305244" y="140970"/>
                </a:lnTo>
                <a:lnTo>
                  <a:pt x="310007" y="100025"/>
                </a:lnTo>
                <a:lnTo>
                  <a:pt x="335203" y="58000"/>
                </a:lnTo>
                <a:lnTo>
                  <a:pt x="376415" y="43853"/>
                </a:lnTo>
                <a:lnTo>
                  <a:pt x="392328" y="45427"/>
                </a:lnTo>
                <a:lnTo>
                  <a:pt x="428980" y="68922"/>
                </a:lnTo>
                <a:lnTo>
                  <a:pt x="446697" y="119951"/>
                </a:lnTo>
                <a:lnTo>
                  <a:pt x="447878" y="161328"/>
                </a:lnTo>
                <a:lnTo>
                  <a:pt x="447878" y="23317"/>
                </a:lnTo>
                <a:lnTo>
                  <a:pt x="445795" y="21361"/>
                </a:lnTo>
                <a:lnTo>
                  <a:pt x="425361" y="9486"/>
                </a:lnTo>
                <a:lnTo>
                  <a:pt x="402234" y="2374"/>
                </a:lnTo>
                <a:lnTo>
                  <a:pt x="376415" y="0"/>
                </a:lnTo>
                <a:lnTo>
                  <a:pt x="350977" y="2400"/>
                </a:lnTo>
                <a:lnTo>
                  <a:pt x="307505" y="21691"/>
                </a:lnTo>
                <a:lnTo>
                  <a:pt x="274828" y="59575"/>
                </a:lnTo>
                <a:lnTo>
                  <a:pt x="258089" y="111950"/>
                </a:lnTo>
                <a:lnTo>
                  <a:pt x="255993" y="161328"/>
                </a:lnTo>
                <a:lnTo>
                  <a:pt x="258102" y="192773"/>
                </a:lnTo>
                <a:lnTo>
                  <a:pt x="274942" y="245300"/>
                </a:lnTo>
                <a:lnTo>
                  <a:pt x="307784" y="283070"/>
                </a:lnTo>
                <a:lnTo>
                  <a:pt x="351332" y="302260"/>
                </a:lnTo>
                <a:lnTo>
                  <a:pt x="376809" y="304673"/>
                </a:lnTo>
                <a:lnTo>
                  <a:pt x="402831" y="302260"/>
                </a:lnTo>
                <a:lnTo>
                  <a:pt x="426097" y="295046"/>
                </a:lnTo>
                <a:lnTo>
                  <a:pt x="446595" y="283019"/>
                </a:lnTo>
                <a:lnTo>
                  <a:pt x="464324" y="266179"/>
                </a:lnTo>
                <a:lnTo>
                  <a:pt x="467855" y="260997"/>
                </a:lnTo>
                <a:lnTo>
                  <a:pt x="478637" y="245198"/>
                </a:lnTo>
                <a:lnTo>
                  <a:pt x="488848" y="220738"/>
                </a:lnTo>
                <a:lnTo>
                  <a:pt x="494969" y="192824"/>
                </a:lnTo>
                <a:lnTo>
                  <a:pt x="497027" y="161328"/>
                </a:lnTo>
                <a:lnTo>
                  <a:pt x="497027" y="140970"/>
                </a:lnTo>
                <a:close/>
              </a:path>
              <a:path w="1515110" h="304800">
                <a:moveTo>
                  <a:pt x="756704" y="3911"/>
                </a:moveTo>
                <a:lnTo>
                  <a:pt x="707364" y="3911"/>
                </a:lnTo>
                <a:lnTo>
                  <a:pt x="707364" y="202641"/>
                </a:lnTo>
                <a:lnTo>
                  <a:pt x="706348" y="217043"/>
                </a:lnTo>
                <a:lnTo>
                  <a:pt x="682320" y="254127"/>
                </a:lnTo>
                <a:lnTo>
                  <a:pt x="647446" y="262166"/>
                </a:lnTo>
                <a:lnTo>
                  <a:pt x="634555" y="261277"/>
                </a:lnTo>
                <a:lnTo>
                  <a:pt x="596874" y="239661"/>
                </a:lnTo>
                <a:lnTo>
                  <a:pt x="587730" y="202641"/>
                </a:lnTo>
                <a:lnTo>
                  <a:pt x="587730" y="3911"/>
                </a:lnTo>
                <a:lnTo>
                  <a:pt x="538581" y="3911"/>
                </a:lnTo>
                <a:lnTo>
                  <a:pt x="538581" y="202641"/>
                </a:lnTo>
                <a:lnTo>
                  <a:pt x="540550" y="226555"/>
                </a:lnTo>
                <a:lnTo>
                  <a:pt x="556310" y="264833"/>
                </a:lnTo>
                <a:lnTo>
                  <a:pt x="586790" y="290347"/>
                </a:lnTo>
                <a:lnTo>
                  <a:pt x="625462" y="303072"/>
                </a:lnTo>
                <a:lnTo>
                  <a:pt x="647446" y="304673"/>
                </a:lnTo>
                <a:lnTo>
                  <a:pt x="668553" y="303072"/>
                </a:lnTo>
                <a:lnTo>
                  <a:pt x="706742" y="290347"/>
                </a:lnTo>
                <a:lnTo>
                  <a:pt x="738200" y="264833"/>
                </a:lnTo>
                <a:lnTo>
                  <a:pt x="754646" y="226555"/>
                </a:lnTo>
                <a:lnTo>
                  <a:pt x="756704" y="202641"/>
                </a:lnTo>
                <a:lnTo>
                  <a:pt x="756704" y="3911"/>
                </a:lnTo>
                <a:close/>
              </a:path>
              <a:path w="1515110" h="304800">
                <a:moveTo>
                  <a:pt x="1031506" y="3911"/>
                </a:moveTo>
                <a:lnTo>
                  <a:pt x="982357" y="3911"/>
                </a:lnTo>
                <a:lnTo>
                  <a:pt x="982357" y="210578"/>
                </a:lnTo>
                <a:lnTo>
                  <a:pt x="847255" y="3911"/>
                </a:lnTo>
                <a:lnTo>
                  <a:pt x="800455" y="3911"/>
                </a:lnTo>
                <a:lnTo>
                  <a:pt x="800455" y="300748"/>
                </a:lnTo>
                <a:lnTo>
                  <a:pt x="849998" y="300748"/>
                </a:lnTo>
                <a:lnTo>
                  <a:pt x="849998" y="94767"/>
                </a:lnTo>
                <a:lnTo>
                  <a:pt x="984504" y="300748"/>
                </a:lnTo>
                <a:lnTo>
                  <a:pt x="1031506" y="300748"/>
                </a:lnTo>
                <a:lnTo>
                  <a:pt x="1031506" y="3911"/>
                </a:lnTo>
                <a:close/>
              </a:path>
              <a:path w="1515110" h="304800">
                <a:moveTo>
                  <a:pt x="1287653" y="4419"/>
                </a:moveTo>
                <a:lnTo>
                  <a:pt x="1055624" y="4419"/>
                </a:lnTo>
                <a:lnTo>
                  <a:pt x="1055624" y="46329"/>
                </a:lnTo>
                <a:lnTo>
                  <a:pt x="1147064" y="46329"/>
                </a:lnTo>
                <a:lnTo>
                  <a:pt x="1147064" y="300329"/>
                </a:lnTo>
                <a:lnTo>
                  <a:pt x="1196009" y="300329"/>
                </a:lnTo>
                <a:lnTo>
                  <a:pt x="1196009" y="46329"/>
                </a:lnTo>
                <a:lnTo>
                  <a:pt x="1287653" y="46329"/>
                </a:lnTo>
                <a:lnTo>
                  <a:pt x="1287653" y="4419"/>
                </a:lnTo>
                <a:close/>
              </a:path>
              <a:path w="1515110" h="304800">
                <a:moveTo>
                  <a:pt x="1514525" y="222427"/>
                </a:moveTo>
                <a:lnTo>
                  <a:pt x="1500924" y="176517"/>
                </a:lnTo>
                <a:lnTo>
                  <a:pt x="1459484" y="144805"/>
                </a:lnTo>
                <a:lnTo>
                  <a:pt x="1399692" y="123825"/>
                </a:lnTo>
                <a:lnTo>
                  <a:pt x="1386611" y="118872"/>
                </a:lnTo>
                <a:lnTo>
                  <a:pt x="1355026" y="90195"/>
                </a:lnTo>
                <a:lnTo>
                  <a:pt x="1354162" y="83007"/>
                </a:lnTo>
                <a:lnTo>
                  <a:pt x="1354950" y="74752"/>
                </a:lnTo>
                <a:lnTo>
                  <a:pt x="1383309" y="45567"/>
                </a:lnTo>
                <a:lnTo>
                  <a:pt x="1407414" y="42684"/>
                </a:lnTo>
                <a:lnTo>
                  <a:pt x="1421168" y="43548"/>
                </a:lnTo>
                <a:lnTo>
                  <a:pt x="1456626" y="64465"/>
                </a:lnTo>
                <a:lnTo>
                  <a:pt x="1464398" y="97891"/>
                </a:lnTo>
                <a:lnTo>
                  <a:pt x="1513738" y="97891"/>
                </a:lnTo>
                <a:lnTo>
                  <a:pt x="1506766" y="59664"/>
                </a:lnTo>
                <a:lnTo>
                  <a:pt x="1470507" y="15849"/>
                </a:lnTo>
                <a:lnTo>
                  <a:pt x="1431302" y="1752"/>
                </a:lnTo>
                <a:lnTo>
                  <a:pt x="1407414" y="0"/>
                </a:lnTo>
                <a:lnTo>
                  <a:pt x="1385519" y="1473"/>
                </a:lnTo>
                <a:lnTo>
                  <a:pt x="1348308" y="13322"/>
                </a:lnTo>
                <a:lnTo>
                  <a:pt x="1311719" y="50457"/>
                </a:lnTo>
                <a:lnTo>
                  <a:pt x="1304620" y="83400"/>
                </a:lnTo>
                <a:lnTo>
                  <a:pt x="1306258" y="100330"/>
                </a:lnTo>
                <a:lnTo>
                  <a:pt x="1330756" y="139700"/>
                </a:lnTo>
                <a:lnTo>
                  <a:pt x="1379004" y="165874"/>
                </a:lnTo>
                <a:lnTo>
                  <a:pt x="1418297" y="178689"/>
                </a:lnTo>
                <a:lnTo>
                  <a:pt x="1433677" y="184543"/>
                </a:lnTo>
                <a:lnTo>
                  <a:pt x="1464056" y="214757"/>
                </a:lnTo>
                <a:lnTo>
                  <a:pt x="1464779" y="222821"/>
                </a:lnTo>
                <a:lnTo>
                  <a:pt x="1463916" y="231279"/>
                </a:lnTo>
                <a:lnTo>
                  <a:pt x="1433385" y="259486"/>
                </a:lnTo>
                <a:lnTo>
                  <a:pt x="1409179" y="262166"/>
                </a:lnTo>
                <a:lnTo>
                  <a:pt x="1396707" y="261429"/>
                </a:lnTo>
                <a:lnTo>
                  <a:pt x="1355750" y="242976"/>
                </a:lnTo>
                <a:lnTo>
                  <a:pt x="1344968" y="206362"/>
                </a:lnTo>
                <a:lnTo>
                  <a:pt x="1295615" y="206362"/>
                </a:lnTo>
                <a:lnTo>
                  <a:pt x="1305255" y="252133"/>
                </a:lnTo>
                <a:lnTo>
                  <a:pt x="1332077" y="281508"/>
                </a:lnTo>
                <a:lnTo>
                  <a:pt x="1368920" y="298881"/>
                </a:lnTo>
                <a:lnTo>
                  <a:pt x="1409179" y="304673"/>
                </a:lnTo>
                <a:lnTo>
                  <a:pt x="1431569" y="303276"/>
                </a:lnTo>
                <a:lnTo>
                  <a:pt x="1469644" y="292163"/>
                </a:lnTo>
                <a:lnTo>
                  <a:pt x="1507223" y="256324"/>
                </a:lnTo>
                <a:lnTo>
                  <a:pt x="1512697" y="240347"/>
                </a:lnTo>
                <a:lnTo>
                  <a:pt x="1514525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90494" y="2726981"/>
            <a:ext cx="1501775" cy="304800"/>
          </a:xfrm>
          <a:custGeom>
            <a:avLst/>
            <a:gdLst/>
            <a:ahLst/>
            <a:cxnLst/>
            <a:rect l="l" t="t" r="r" b="b"/>
            <a:pathLst>
              <a:path w="1501775" h="304800">
                <a:moveTo>
                  <a:pt x="267855" y="300748"/>
                </a:moveTo>
                <a:lnTo>
                  <a:pt x="239318" y="226148"/>
                </a:lnTo>
                <a:lnTo>
                  <a:pt x="222986" y="183464"/>
                </a:lnTo>
                <a:lnTo>
                  <a:pt x="180962" y="73609"/>
                </a:lnTo>
                <a:lnTo>
                  <a:pt x="173786" y="54851"/>
                </a:lnTo>
                <a:lnTo>
                  <a:pt x="173786" y="183464"/>
                </a:lnTo>
                <a:lnTo>
                  <a:pt x="93891" y="183464"/>
                </a:lnTo>
                <a:lnTo>
                  <a:pt x="133832" y="73609"/>
                </a:lnTo>
                <a:lnTo>
                  <a:pt x="173786" y="183464"/>
                </a:lnTo>
                <a:lnTo>
                  <a:pt x="173786" y="54851"/>
                </a:lnTo>
                <a:lnTo>
                  <a:pt x="154305" y="3911"/>
                </a:lnTo>
                <a:lnTo>
                  <a:pt x="113182" y="3911"/>
                </a:lnTo>
                <a:lnTo>
                  <a:pt x="0" y="300748"/>
                </a:lnTo>
                <a:lnTo>
                  <a:pt x="51206" y="300748"/>
                </a:lnTo>
                <a:lnTo>
                  <a:pt x="78232" y="226148"/>
                </a:lnTo>
                <a:lnTo>
                  <a:pt x="189255" y="226148"/>
                </a:lnTo>
                <a:lnTo>
                  <a:pt x="216471" y="300748"/>
                </a:lnTo>
                <a:lnTo>
                  <a:pt x="267855" y="300748"/>
                </a:lnTo>
                <a:close/>
              </a:path>
              <a:path w="1501775" h="304800">
                <a:moveTo>
                  <a:pt x="508393" y="198348"/>
                </a:moveTo>
                <a:lnTo>
                  <a:pt x="459257" y="198348"/>
                </a:lnTo>
                <a:lnTo>
                  <a:pt x="456057" y="213906"/>
                </a:lnTo>
                <a:lnTo>
                  <a:pt x="451853" y="227203"/>
                </a:lnTo>
                <a:lnTo>
                  <a:pt x="422122" y="258381"/>
                </a:lnTo>
                <a:lnTo>
                  <a:pt x="393750" y="262166"/>
                </a:lnTo>
                <a:lnTo>
                  <a:pt x="377558" y="260451"/>
                </a:lnTo>
                <a:lnTo>
                  <a:pt x="342544" y="234657"/>
                </a:lnTo>
                <a:lnTo>
                  <a:pt x="327037" y="186042"/>
                </a:lnTo>
                <a:lnTo>
                  <a:pt x="326009" y="166624"/>
                </a:lnTo>
                <a:lnTo>
                  <a:pt x="326009" y="137833"/>
                </a:lnTo>
                <a:lnTo>
                  <a:pt x="330530" y="98729"/>
                </a:lnTo>
                <a:lnTo>
                  <a:pt x="354253" y="57213"/>
                </a:lnTo>
                <a:lnTo>
                  <a:pt x="397090" y="42684"/>
                </a:lnTo>
                <a:lnTo>
                  <a:pt x="411200" y="43662"/>
                </a:lnTo>
                <a:lnTo>
                  <a:pt x="447052" y="67259"/>
                </a:lnTo>
                <a:lnTo>
                  <a:pt x="459155" y="107099"/>
                </a:lnTo>
                <a:lnTo>
                  <a:pt x="508292" y="107099"/>
                </a:lnTo>
                <a:lnTo>
                  <a:pt x="497560" y="62090"/>
                </a:lnTo>
                <a:lnTo>
                  <a:pt x="475500" y="28282"/>
                </a:lnTo>
                <a:lnTo>
                  <a:pt x="442099" y="7073"/>
                </a:lnTo>
                <a:lnTo>
                  <a:pt x="397090" y="0"/>
                </a:lnTo>
                <a:lnTo>
                  <a:pt x="370725" y="2374"/>
                </a:lnTo>
                <a:lnTo>
                  <a:pt x="326720" y="21412"/>
                </a:lnTo>
                <a:lnTo>
                  <a:pt x="294894" y="58623"/>
                </a:lnTo>
                <a:lnTo>
                  <a:pt x="278688" y="108686"/>
                </a:lnTo>
                <a:lnTo>
                  <a:pt x="276656" y="138226"/>
                </a:lnTo>
                <a:lnTo>
                  <a:pt x="276656" y="168770"/>
                </a:lnTo>
                <a:lnTo>
                  <a:pt x="285115" y="223939"/>
                </a:lnTo>
                <a:lnTo>
                  <a:pt x="309270" y="267258"/>
                </a:lnTo>
                <a:lnTo>
                  <a:pt x="346392" y="295313"/>
                </a:lnTo>
                <a:lnTo>
                  <a:pt x="393750" y="304673"/>
                </a:lnTo>
                <a:lnTo>
                  <a:pt x="419011" y="302882"/>
                </a:lnTo>
                <a:lnTo>
                  <a:pt x="459778" y="288582"/>
                </a:lnTo>
                <a:lnTo>
                  <a:pt x="487794" y="260451"/>
                </a:lnTo>
                <a:lnTo>
                  <a:pt x="504342" y="221589"/>
                </a:lnTo>
                <a:lnTo>
                  <a:pt x="508393" y="198348"/>
                </a:lnTo>
                <a:close/>
              </a:path>
              <a:path w="1501775" h="304800">
                <a:moveTo>
                  <a:pt x="761161" y="291058"/>
                </a:moveTo>
                <a:lnTo>
                  <a:pt x="702640" y="185229"/>
                </a:lnTo>
                <a:lnTo>
                  <a:pt x="696747" y="174548"/>
                </a:lnTo>
                <a:lnTo>
                  <a:pt x="706793" y="169748"/>
                </a:lnTo>
                <a:lnTo>
                  <a:pt x="716178" y="163271"/>
                </a:lnTo>
                <a:lnTo>
                  <a:pt x="724903" y="155105"/>
                </a:lnTo>
                <a:lnTo>
                  <a:pt x="732967" y="145275"/>
                </a:lnTo>
                <a:lnTo>
                  <a:pt x="734517" y="142722"/>
                </a:lnTo>
                <a:lnTo>
                  <a:pt x="739736" y="134124"/>
                </a:lnTo>
                <a:lnTo>
                  <a:pt x="744575" y="122085"/>
                </a:lnTo>
                <a:lnTo>
                  <a:pt x="747471" y="109156"/>
                </a:lnTo>
                <a:lnTo>
                  <a:pt x="748436" y="95351"/>
                </a:lnTo>
                <a:lnTo>
                  <a:pt x="746709" y="74434"/>
                </a:lnTo>
                <a:lnTo>
                  <a:pt x="720636" y="27406"/>
                </a:lnTo>
                <a:lnTo>
                  <a:pt x="699096" y="14605"/>
                </a:lnTo>
                <a:lnTo>
                  <a:pt x="699096" y="95351"/>
                </a:lnTo>
                <a:lnTo>
                  <a:pt x="698233" y="104825"/>
                </a:lnTo>
                <a:lnTo>
                  <a:pt x="668210" y="139280"/>
                </a:lnTo>
                <a:lnTo>
                  <a:pt x="643877" y="142722"/>
                </a:lnTo>
                <a:lnTo>
                  <a:pt x="591997" y="142722"/>
                </a:lnTo>
                <a:lnTo>
                  <a:pt x="591997" y="46596"/>
                </a:lnTo>
                <a:lnTo>
                  <a:pt x="642708" y="46596"/>
                </a:lnTo>
                <a:lnTo>
                  <a:pt x="685977" y="59905"/>
                </a:lnTo>
                <a:lnTo>
                  <a:pt x="699096" y="95351"/>
                </a:lnTo>
                <a:lnTo>
                  <a:pt x="699096" y="14605"/>
                </a:lnTo>
                <a:lnTo>
                  <a:pt x="687260" y="9791"/>
                </a:lnTo>
                <a:lnTo>
                  <a:pt x="666381" y="5384"/>
                </a:lnTo>
                <a:lnTo>
                  <a:pt x="642708" y="3911"/>
                </a:lnTo>
                <a:lnTo>
                  <a:pt x="542455" y="3911"/>
                </a:lnTo>
                <a:lnTo>
                  <a:pt x="542455" y="300748"/>
                </a:lnTo>
                <a:lnTo>
                  <a:pt x="591997" y="300748"/>
                </a:lnTo>
                <a:lnTo>
                  <a:pt x="591997" y="185229"/>
                </a:lnTo>
                <a:lnTo>
                  <a:pt x="649554" y="185229"/>
                </a:lnTo>
                <a:lnTo>
                  <a:pt x="711441" y="300748"/>
                </a:lnTo>
                <a:lnTo>
                  <a:pt x="761161" y="300748"/>
                </a:lnTo>
                <a:lnTo>
                  <a:pt x="761161" y="291058"/>
                </a:lnTo>
                <a:close/>
              </a:path>
              <a:path w="1501775" h="304800">
                <a:moveTo>
                  <a:pt x="1018755" y="140970"/>
                </a:moveTo>
                <a:lnTo>
                  <a:pt x="1016431" y="110121"/>
                </a:lnTo>
                <a:lnTo>
                  <a:pt x="1010081" y="82677"/>
                </a:lnTo>
                <a:lnTo>
                  <a:pt x="999705" y="58623"/>
                </a:lnTo>
                <a:lnTo>
                  <a:pt x="989380" y="43853"/>
                </a:lnTo>
                <a:lnTo>
                  <a:pt x="985278" y="37973"/>
                </a:lnTo>
                <a:lnTo>
                  <a:pt x="969606" y="23304"/>
                </a:lnTo>
                <a:lnTo>
                  <a:pt x="969606" y="161328"/>
                </a:lnTo>
                <a:lnTo>
                  <a:pt x="968451" y="184454"/>
                </a:lnTo>
                <a:lnTo>
                  <a:pt x="959154" y="221703"/>
                </a:lnTo>
                <a:lnTo>
                  <a:pt x="928585" y="254711"/>
                </a:lnTo>
                <a:lnTo>
                  <a:pt x="898525" y="260997"/>
                </a:lnTo>
                <a:lnTo>
                  <a:pt x="883208" y="259435"/>
                </a:lnTo>
                <a:lnTo>
                  <a:pt x="846556" y="235839"/>
                </a:lnTo>
                <a:lnTo>
                  <a:pt x="828103" y="184492"/>
                </a:lnTo>
                <a:lnTo>
                  <a:pt x="826871" y="161328"/>
                </a:lnTo>
                <a:lnTo>
                  <a:pt x="826973" y="140970"/>
                </a:lnTo>
                <a:lnTo>
                  <a:pt x="831735" y="100025"/>
                </a:lnTo>
                <a:lnTo>
                  <a:pt x="856932" y="58000"/>
                </a:lnTo>
                <a:lnTo>
                  <a:pt x="898131" y="43853"/>
                </a:lnTo>
                <a:lnTo>
                  <a:pt x="914057" y="45427"/>
                </a:lnTo>
                <a:lnTo>
                  <a:pt x="950709" y="68922"/>
                </a:lnTo>
                <a:lnTo>
                  <a:pt x="968425" y="119951"/>
                </a:lnTo>
                <a:lnTo>
                  <a:pt x="969606" y="161328"/>
                </a:lnTo>
                <a:lnTo>
                  <a:pt x="969606" y="23304"/>
                </a:lnTo>
                <a:lnTo>
                  <a:pt x="967536" y="21361"/>
                </a:lnTo>
                <a:lnTo>
                  <a:pt x="947089" y="9486"/>
                </a:lnTo>
                <a:lnTo>
                  <a:pt x="923963" y="2374"/>
                </a:lnTo>
                <a:lnTo>
                  <a:pt x="898131" y="0"/>
                </a:lnTo>
                <a:lnTo>
                  <a:pt x="872693" y="2400"/>
                </a:lnTo>
                <a:lnTo>
                  <a:pt x="829233" y="21691"/>
                </a:lnTo>
                <a:lnTo>
                  <a:pt x="796556" y="59575"/>
                </a:lnTo>
                <a:lnTo>
                  <a:pt x="779818" y="111950"/>
                </a:lnTo>
                <a:lnTo>
                  <a:pt x="777722" y="161328"/>
                </a:lnTo>
                <a:lnTo>
                  <a:pt x="779830" y="192773"/>
                </a:lnTo>
                <a:lnTo>
                  <a:pt x="796671" y="245300"/>
                </a:lnTo>
                <a:lnTo>
                  <a:pt x="829513" y="283070"/>
                </a:lnTo>
                <a:lnTo>
                  <a:pt x="873061" y="302260"/>
                </a:lnTo>
                <a:lnTo>
                  <a:pt x="898525" y="304673"/>
                </a:lnTo>
                <a:lnTo>
                  <a:pt x="924560" y="302260"/>
                </a:lnTo>
                <a:lnTo>
                  <a:pt x="947826" y="295046"/>
                </a:lnTo>
                <a:lnTo>
                  <a:pt x="968324" y="283019"/>
                </a:lnTo>
                <a:lnTo>
                  <a:pt x="986053" y="266179"/>
                </a:lnTo>
                <a:lnTo>
                  <a:pt x="989584" y="260997"/>
                </a:lnTo>
                <a:lnTo>
                  <a:pt x="1000366" y="245198"/>
                </a:lnTo>
                <a:lnTo>
                  <a:pt x="1010577" y="220738"/>
                </a:lnTo>
                <a:lnTo>
                  <a:pt x="1016698" y="192824"/>
                </a:lnTo>
                <a:lnTo>
                  <a:pt x="1018755" y="161328"/>
                </a:lnTo>
                <a:lnTo>
                  <a:pt x="1018755" y="140970"/>
                </a:lnTo>
                <a:close/>
              </a:path>
              <a:path w="1501775" h="304800">
                <a:moveTo>
                  <a:pt x="1267663" y="222427"/>
                </a:moveTo>
                <a:lnTo>
                  <a:pt x="1254061" y="176517"/>
                </a:lnTo>
                <a:lnTo>
                  <a:pt x="1212621" y="144805"/>
                </a:lnTo>
                <a:lnTo>
                  <a:pt x="1152829" y="123825"/>
                </a:lnTo>
                <a:lnTo>
                  <a:pt x="1139748" y="118872"/>
                </a:lnTo>
                <a:lnTo>
                  <a:pt x="1108163" y="90195"/>
                </a:lnTo>
                <a:lnTo>
                  <a:pt x="1107300" y="83007"/>
                </a:lnTo>
                <a:lnTo>
                  <a:pt x="1108087" y="74752"/>
                </a:lnTo>
                <a:lnTo>
                  <a:pt x="1136446" y="45567"/>
                </a:lnTo>
                <a:lnTo>
                  <a:pt x="1160564" y="42684"/>
                </a:lnTo>
                <a:lnTo>
                  <a:pt x="1174305" y="43548"/>
                </a:lnTo>
                <a:lnTo>
                  <a:pt x="1209776" y="64465"/>
                </a:lnTo>
                <a:lnTo>
                  <a:pt x="1217536" y="97891"/>
                </a:lnTo>
                <a:lnTo>
                  <a:pt x="1266875" y="97891"/>
                </a:lnTo>
                <a:lnTo>
                  <a:pt x="1259903" y="59664"/>
                </a:lnTo>
                <a:lnTo>
                  <a:pt x="1223645" y="15849"/>
                </a:lnTo>
                <a:lnTo>
                  <a:pt x="1184440" y="1752"/>
                </a:lnTo>
                <a:lnTo>
                  <a:pt x="1160564" y="0"/>
                </a:lnTo>
                <a:lnTo>
                  <a:pt x="1138656" y="1473"/>
                </a:lnTo>
                <a:lnTo>
                  <a:pt x="1101445" y="13322"/>
                </a:lnTo>
                <a:lnTo>
                  <a:pt x="1064856" y="50457"/>
                </a:lnTo>
                <a:lnTo>
                  <a:pt x="1057757" y="83400"/>
                </a:lnTo>
                <a:lnTo>
                  <a:pt x="1059395" y="100330"/>
                </a:lnTo>
                <a:lnTo>
                  <a:pt x="1083906" y="139700"/>
                </a:lnTo>
                <a:lnTo>
                  <a:pt x="1132141" y="165874"/>
                </a:lnTo>
                <a:lnTo>
                  <a:pt x="1171435" y="178689"/>
                </a:lnTo>
                <a:lnTo>
                  <a:pt x="1186827" y="184543"/>
                </a:lnTo>
                <a:lnTo>
                  <a:pt x="1217193" y="214757"/>
                </a:lnTo>
                <a:lnTo>
                  <a:pt x="1217930" y="222821"/>
                </a:lnTo>
                <a:lnTo>
                  <a:pt x="1217053" y="231279"/>
                </a:lnTo>
                <a:lnTo>
                  <a:pt x="1186522" y="259486"/>
                </a:lnTo>
                <a:lnTo>
                  <a:pt x="1162316" y="262166"/>
                </a:lnTo>
                <a:lnTo>
                  <a:pt x="1149845" y="261429"/>
                </a:lnTo>
                <a:lnTo>
                  <a:pt x="1108887" y="242976"/>
                </a:lnTo>
                <a:lnTo>
                  <a:pt x="1098105" y="206362"/>
                </a:lnTo>
                <a:lnTo>
                  <a:pt x="1048753" y="206362"/>
                </a:lnTo>
                <a:lnTo>
                  <a:pt x="1058392" y="252133"/>
                </a:lnTo>
                <a:lnTo>
                  <a:pt x="1085227" y="281508"/>
                </a:lnTo>
                <a:lnTo>
                  <a:pt x="1122070" y="298881"/>
                </a:lnTo>
                <a:lnTo>
                  <a:pt x="1162316" y="304673"/>
                </a:lnTo>
                <a:lnTo>
                  <a:pt x="1184706" y="303276"/>
                </a:lnTo>
                <a:lnTo>
                  <a:pt x="1222794" y="292163"/>
                </a:lnTo>
                <a:lnTo>
                  <a:pt x="1260373" y="256324"/>
                </a:lnTo>
                <a:lnTo>
                  <a:pt x="1265834" y="240347"/>
                </a:lnTo>
                <a:lnTo>
                  <a:pt x="1267663" y="222427"/>
                </a:lnTo>
                <a:close/>
              </a:path>
              <a:path w="1501775" h="304800">
                <a:moveTo>
                  <a:pt x="1501584" y="222427"/>
                </a:moveTo>
                <a:lnTo>
                  <a:pt x="1487982" y="176517"/>
                </a:lnTo>
                <a:lnTo>
                  <a:pt x="1446530" y="144805"/>
                </a:lnTo>
                <a:lnTo>
                  <a:pt x="1386751" y="123825"/>
                </a:lnTo>
                <a:lnTo>
                  <a:pt x="1373670" y="118872"/>
                </a:lnTo>
                <a:lnTo>
                  <a:pt x="1342085" y="90195"/>
                </a:lnTo>
                <a:lnTo>
                  <a:pt x="1341221" y="83007"/>
                </a:lnTo>
                <a:lnTo>
                  <a:pt x="1342009" y="74752"/>
                </a:lnTo>
                <a:lnTo>
                  <a:pt x="1370368" y="45567"/>
                </a:lnTo>
                <a:lnTo>
                  <a:pt x="1394472" y="42684"/>
                </a:lnTo>
                <a:lnTo>
                  <a:pt x="1408226" y="43548"/>
                </a:lnTo>
                <a:lnTo>
                  <a:pt x="1443685" y="64465"/>
                </a:lnTo>
                <a:lnTo>
                  <a:pt x="1451457" y="97891"/>
                </a:lnTo>
                <a:lnTo>
                  <a:pt x="1500797" y="97891"/>
                </a:lnTo>
                <a:lnTo>
                  <a:pt x="1493824" y="59664"/>
                </a:lnTo>
                <a:lnTo>
                  <a:pt x="1457566" y="15849"/>
                </a:lnTo>
                <a:lnTo>
                  <a:pt x="1418361" y="1752"/>
                </a:lnTo>
                <a:lnTo>
                  <a:pt x="1394472" y="0"/>
                </a:lnTo>
                <a:lnTo>
                  <a:pt x="1372565" y="1473"/>
                </a:lnTo>
                <a:lnTo>
                  <a:pt x="1335366" y="13322"/>
                </a:lnTo>
                <a:lnTo>
                  <a:pt x="1298778" y="50457"/>
                </a:lnTo>
                <a:lnTo>
                  <a:pt x="1291678" y="83400"/>
                </a:lnTo>
                <a:lnTo>
                  <a:pt x="1293317" y="100330"/>
                </a:lnTo>
                <a:lnTo>
                  <a:pt x="1317815" y="139700"/>
                </a:lnTo>
                <a:lnTo>
                  <a:pt x="1366062" y="165874"/>
                </a:lnTo>
                <a:lnTo>
                  <a:pt x="1405356" y="178689"/>
                </a:lnTo>
                <a:lnTo>
                  <a:pt x="1420736" y="184543"/>
                </a:lnTo>
                <a:lnTo>
                  <a:pt x="1451114" y="214757"/>
                </a:lnTo>
                <a:lnTo>
                  <a:pt x="1451838" y="222821"/>
                </a:lnTo>
                <a:lnTo>
                  <a:pt x="1450962" y="231279"/>
                </a:lnTo>
                <a:lnTo>
                  <a:pt x="1420444" y="259486"/>
                </a:lnTo>
                <a:lnTo>
                  <a:pt x="1396238" y="262166"/>
                </a:lnTo>
                <a:lnTo>
                  <a:pt x="1383766" y="261429"/>
                </a:lnTo>
                <a:lnTo>
                  <a:pt x="1342809" y="242976"/>
                </a:lnTo>
                <a:lnTo>
                  <a:pt x="1332026" y="206362"/>
                </a:lnTo>
                <a:lnTo>
                  <a:pt x="1282674" y="206362"/>
                </a:lnTo>
                <a:lnTo>
                  <a:pt x="1292313" y="252133"/>
                </a:lnTo>
                <a:lnTo>
                  <a:pt x="1319136" y="281508"/>
                </a:lnTo>
                <a:lnTo>
                  <a:pt x="1355979" y="298881"/>
                </a:lnTo>
                <a:lnTo>
                  <a:pt x="1396238" y="304673"/>
                </a:lnTo>
                <a:lnTo>
                  <a:pt x="1418628" y="303276"/>
                </a:lnTo>
                <a:lnTo>
                  <a:pt x="1456702" y="292163"/>
                </a:lnTo>
                <a:lnTo>
                  <a:pt x="1494282" y="256324"/>
                </a:lnTo>
                <a:lnTo>
                  <a:pt x="1499755" y="240347"/>
                </a:lnTo>
                <a:lnTo>
                  <a:pt x="1501584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24577" y="2730890"/>
            <a:ext cx="218440" cy="297180"/>
          </a:xfrm>
          <a:custGeom>
            <a:avLst/>
            <a:gdLst/>
            <a:ahLst/>
            <a:cxnLst/>
            <a:rect l="l" t="t" r="r" b="b"/>
            <a:pathLst>
              <a:path w="218439" h="297180">
                <a:moveTo>
                  <a:pt x="83018" y="296830"/>
                </a:moveTo>
                <a:lnTo>
                  <a:pt x="0" y="296830"/>
                </a:lnTo>
                <a:lnTo>
                  <a:pt x="0" y="0"/>
                </a:lnTo>
                <a:lnTo>
                  <a:pt x="86538" y="0"/>
                </a:lnTo>
                <a:lnTo>
                  <a:pt x="114516" y="2366"/>
                </a:lnTo>
                <a:lnTo>
                  <a:pt x="139703" y="9468"/>
                </a:lnTo>
                <a:lnTo>
                  <a:pt x="162097" y="21306"/>
                </a:lnTo>
                <a:lnTo>
                  <a:pt x="181698" y="37883"/>
                </a:lnTo>
                <a:lnTo>
                  <a:pt x="185414" y="42684"/>
                </a:lnTo>
                <a:lnTo>
                  <a:pt x="49534" y="42684"/>
                </a:lnTo>
                <a:lnTo>
                  <a:pt x="49534" y="254346"/>
                </a:lnTo>
                <a:lnTo>
                  <a:pt x="185075" y="254346"/>
                </a:lnTo>
                <a:lnTo>
                  <a:pt x="181409" y="259036"/>
                </a:lnTo>
                <a:lnTo>
                  <a:pt x="161525" y="275571"/>
                </a:lnTo>
                <a:lnTo>
                  <a:pt x="138500" y="287382"/>
                </a:lnTo>
                <a:lnTo>
                  <a:pt x="112331" y="294468"/>
                </a:lnTo>
                <a:lnTo>
                  <a:pt x="83018" y="296830"/>
                </a:lnTo>
                <a:close/>
              </a:path>
              <a:path w="218439" h="297180">
                <a:moveTo>
                  <a:pt x="185075" y="254346"/>
                </a:moveTo>
                <a:lnTo>
                  <a:pt x="83018" y="254346"/>
                </a:lnTo>
                <a:lnTo>
                  <a:pt x="103122" y="252705"/>
                </a:lnTo>
                <a:lnTo>
                  <a:pt x="120561" y="247783"/>
                </a:lnTo>
                <a:lnTo>
                  <a:pt x="156858" y="213786"/>
                </a:lnTo>
                <a:lnTo>
                  <a:pt x="168977" y="157025"/>
                </a:lnTo>
                <a:lnTo>
                  <a:pt x="168977" y="139604"/>
                </a:lnTo>
                <a:lnTo>
                  <a:pt x="163590" y="98116"/>
                </a:lnTo>
                <a:lnTo>
                  <a:pt x="135553" y="56725"/>
                </a:lnTo>
                <a:lnTo>
                  <a:pt x="86538" y="42684"/>
                </a:lnTo>
                <a:lnTo>
                  <a:pt x="185414" y="42684"/>
                </a:lnTo>
                <a:lnTo>
                  <a:pt x="209016" y="82355"/>
                </a:lnTo>
                <a:lnTo>
                  <a:pt x="218093" y="139604"/>
                </a:lnTo>
                <a:lnTo>
                  <a:pt x="218122" y="157025"/>
                </a:lnTo>
                <a:lnTo>
                  <a:pt x="215827" y="187487"/>
                </a:lnTo>
                <a:lnTo>
                  <a:pt x="208943" y="214643"/>
                </a:lnTo>
                <a:lnTo>
                  <a:pt x="197469" y="238493"/>
                </a:lnTo>
                <a:lnTo>
                  <a:pt x="185075" y="254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94652" y="2730890"/>
            <a:ext cx="50165" cy="297180"/>
          </a:xfrm>
          <a:custGeom>
            <a:avLst/>
            <a:gdLst/>
            <a:ahLst/>
            <a:cxnLst/>
            <a:rect l="l" t="t" r="r" b="b"/>
            <a:pathLst>
              <a:path w="50164" h="297180">
                <a:moveTo>
                  <a:pt x="49537" y="296835"/>
                </a:moveTo>
                <a:lnTo>
                  <a:pt x="0" y="296835"/>
                </a:lnTo>
                <a:lnTo>
                  <a:pt x="0" y="0"/>
                </a:lnTo>
                <a:lnTo>
                  <a:pt x="49537" y="0"/>
                </a:lnTo>
                <a:lnTo>
                  <a:pt x="49537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5003301" y="2731389"/>
          <a:ext cx="612140" cy="252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76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bject 40"/>
          <p:cNvSpPr/>
          <p:nvPr/>
        </p:nvSpPr>
        <p:spPr>
          <a:xfrm>
            <a:off x="5671629" y="2730893"/>
            <a:ext cx="955040" cy="297180"/>
          </a:xfrm>
          <a:custGeom>
            <a:avLst/>
            <a:gdLst/>
            <a:ahLst/>
            <a:cxnLst/>
            <a:rect l="l" t="t" r="r" b="b"/>
            <a:pathLst>
              <a:path w="955040" h="297180">
                <a:moveTo>
                  <a:pt x="218706" y="287147"/>
                </a:moveTo>
                <a:lnTo>
                  <a:pt x="160185" y="181317"/>
                </a:lnTo>
                <a:lnTo>
                  <a:pt x="154292" y="170637"/>
                </a:lnTo>
                <a:lnTo>
                  <a:pt x="164338" y="165836"/>
                </a:lnTo>
                <a:lnTo>
                  <a:pt x="173723" y="159359"/>
                </a:lnTo>
                <a:lnTo>
                  <a:pt x="182448" y="151193"/>
                </a:lnTo>
                <a:lnTo>
                  <a:pt x="190512" y="141363"/>
                </a:lnTo>
                <a:lnTo>
                  <a:pt x="192062" y="138811"/>
                </a:lnTo>
                <a:lnTo>
                  <a:pt x="197281" y="130213"/>
                </a:lnTo>
                <a:lnTo>
                  <a:pt x="202120" y="118173"/>
                </a:lnTo>
                <a:lnTo>
                  <a:pt x="205016" y="105244"/>
                </a:lnTo>
                <a:lnTo>
                  <a:pt x="205981" y="91440"/>
                </a:lnTo>
                <a:lnTo>
                  <a:pt x="204241" y="70523"/>
                </a:lnTo>
                <a:lnTo>
                  <a:pt x="178181" y="23495"/>
                </a:lnTo>
                <a:lnTo>
                  <a:pt x="156641" y="10693"/>
                </a:lnTo>
                <a:lnTo>
                  <a:pt x="156641" y="91440"/>
                </a:lnTo>
                <a:lnTo>
                  <a:pt x="155778" y="100914"/>
                </a:lnTo>
                <a:lnTo>
                  <a:pt x="125755" y="135369"/>
                </a:lnTo>
                <a:lnTo>
                  <a:pt x="101422" y="138811"/>
                </a:lnTo>
                <a:lnTo>
                  <a:pt x="49542" y="138811"/>
                </a:lnTo>
                <a:lnTo>
                  <a:pt x="49542" y="42684"/>
                </a:lnTo>
                <a:lnTo>
                  <a:pt x="100253" y="42684"/>
                </a:lnTo>
                <a:lnTo>
                  <a:pt x="143522" y="55994"/>
                </a:lnTo>
                <a:lnTo>
                  <a:pt x="156641" y="91440"/>
                </a:lnTo>
                <a:lnTo>
                  <a:pt x="156641" y="10693"/>
                </a:lnTo>
                <a:lnTo>
                  <a:pt x="144792" y="5880"/>
                </a:lnTo>
                <a:lnTo>
                  <a:pt x="123926" y="1473"/>
                </a:lnTo>
                <a:lnTo>
                  <a:pt x="100253" y="0"/>
                </a:lnTo>
                <a:lnTo>
                  <a:pt x="0" y="0"/>
                </a:lnTo>
                <a:lnTo>
                  <a:pt x="0" y="296837"/>
                </a:lnTo>
                <a:lnTo>
                  <a:pt x="49542" y="296837"/>
                </a:lnTo>
                <a:lnTo>
                  <a:pt x="49542" y="181317"/>
                </a:lnTo>
                <a:lnTo>
                  <a:pt x="107099" y="181317"/>
                </a:lnTo>
                <a:lnTo>
                  <a:pt x="168986" y="296837"/>
                </a:lnTo>
                <a:lnTo>
                  <a:pt x="218706" y="296837"/>
                </a:lnTo>
                <a:lnTo>
                  <a:pt x="218706" y="287147"/>
                </a:lnTo>
                <a:close/>
              </a:path>
              <a:path w="955040" h="297180">
                <a:moveTo>
                  <a:pt x="437921" y="254508"/>
                </a:moveTo>
                <a:lnTo>
                  <a:pt x="294589" y="254508"/>
                </a:lnTo>
                <a:lnTo>
                  <a:pt x="294589" y="165608"/>
                </a:lnTo>
                <a:lnTo>
                  <a:pt x="417944" y="165608"/>
                </a:lnTo>
                <a:lnTo>
                  <a:pt x="417944" y="122428"/>
                </a:lnTo>
                <a:lnTo>
                  <a:pt x="294589" y="122428"/>
                </a:lnTo>
                <a:lnTo>
                  <a:pt x="294589" y="42418"/>
                </a:lnTo>
                <a:lnTo>
                  <a:pt x="435965" y="42418"/>
                </a:lnTo>
                <a:lnTo>
                  <a:pt x="435965" y="508"/>
                </a:lnTo>
                <a:lnTo>
                  <a:pt x="245059" y="508"/>
                </a:lnTo>
                <a:lnTo>
                  <a:pt x="245059" y="42418"/>
                </a:lnTo>
                <a:lnTo>
                  <a:pt x="245059" y="122428"/>
                </a:lnTo>
                <a:lnTo>
                  <a:pt x="245059" y="165608"/>
                </a:lnTo>
                <a:lnTo>
                  <a:pt x="245059" y="254508"/>
                </a:lnTo>
                <a:lnTo>
                  <a:pt x="245059" y="296418"/>
                </a:lnTo>
                <a:lnTo>
                  <a:pt x="437921" y="296418"/>
                </a:lnTo>
                <a:lnTo>
                  <a:pt x="437921" y="254508"/>
                </a:lnTo>
                <a:close/>
              </a:path>
              <a:path w="955040" h="297180">
                <a:moveTo>
                  <a:pt x="698881" y="0"/>
                </a:moveTo>
                <a:lnTo>
                  <a:pt x="649744" y="0"/>
                </a:lnTo>
                <a:lnTo>
                  <a:pt x="649744" y="206667"/>
                </a:lnTo>
                <a:lnTo>
                  <a:pt x="514629" y="0"/>
                </a:lnTo>
                <a:lnTo>
                  <a:pt x="467842" y="0"/>
                </a:lnTo>
                <a:lnTo>
                  <a:pt x="467842" y="296837"/>
                </a:lnTo>
                <a:lnTo>
                  <a:pt x="517372" y="296837"/>
                </a:lnTo>
                <a:lnTo>
                  <a:pt x="517372" y="90855"/>
                </a:lnTo>
                <a:lnTo>
                  <a:pt x="651891" y="296837"/>
                </a:lnTo>
                <a:lnTo>
                  <a:pt x="698881" y="296837"/>
                </a:lnTo>
                <a:lnTo>
                  <a:pt x="698881" y="0"/>
                </a:lnTo>
                <a:close/>
              </a:path>
              <a:path w="955040" h="297180">
                <a:moveTo>
                  <a:pt x="955040" y="508"/>
                </a:moveTo>
                <a:lnTo>
                  <a:pt x="723011" y="508"/>
                </a:lnTo>
                <a:lnTo>
                  <a:pt x="723011" y="42418"/>
                </a:lnTo>
                <a:lnTo>
                  <a:pt x="814451" y="42418"/>
                </a:lnTo>
                <a:lnTo>
                  <a:pt x="814451" y="296418"/>
                </a:lnTo>
                <a:lnTo>
                  <a:pt x="863396" y="296418"/>
                </a:lnTo>
                <a:lnTo>
                  <a:pt x="863396" y="42418"/>
                </a:lnTo>
                <a:lnTo>
                  <a:pt x="955040" y="42418"/>
                </a:lnTo>
                <a:lnTo>
                  <a:pt x="955040" y="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83131" y="3194811"/>
            <a:ext cx="1255395" cy="304800"/>
          </a:xfrm>
          <a:custGeom>
            <a:avLst/>
            <a:gdLst/>
            <a:ahLst/>
            <a:cxnLst/>
            <a:rect l="l" t="t" r="r" b="b"/>
            <a:pathLst>
              <a:path w="1255395" h="304800">
                <a:moveTo>
                  <a:pt x="184645" y="257949"/>
                </a:moveTo>
                <a:lnTo>
                  <a:pt x="49542" y="257949"/>
                </a:lnTo>
                <a:lnTo>
                  <a:pt x="49542" y="3949"/>
                </a:lnTo>
                <a:lnTo>
                  <a:pt x="0" y="3949"/>
                </a:lnTo>
                <a:lnTo>
                  <a:pt x="0" y="257949"/>
                </a:lnTo>
                <a:lnTo>
                  <a:pt x="0" y="301129"/>
                </a:lnTo>
                <a:lnTo>
                  <a:pt x="184645" y="301129"/>
                </a:lnTo>
                <a:lnTo>
                  <a:pt x="184645" y="257949"/>
                </a:lnTo>
                <a:close/>
              </a:path>
              <a:path w="1255395" h="304800">
                <a:moveTo>
                  <a:pt x="431749" y="140970"/>
                </a:moveTo>
                <a:lnTo>
                  <a:pt x="423075" y="82677"/>
                </a:lnTo>
                <a:lnTo>
                  <a:pt x="402361" y="43853"/>
                </a:lnTo>
                <a:lnTo>
                  <a:pt x="382600" y="23329"/>
                </a:lnTo>
                <a:lnTo>
                  <a:pt x="382600" y="161340"/>
                </a:lnTo>
                <a:lnTo>
                  <a:pt x="381431" y="184467"/>
                </a:lnTo>
                <a:lnTo>
                  <a:pt x="372148" y="221716"/>
                </a:lnTo>
                <a:lnTo>
                  <a:pt x="341579" y="254711"/>
                </a:lnTo>
                <a:lnTo>
                  <a:pt x="311518" y="261010"/>
                </a:lnTo>
                <a:lnTo>
                  <a:pt x="296189" y="259435"/>
                </a:lnTo>
                <a:lnTo>
                  <a:pt x="259537" y="235851"/>
                </a:lnTo>
                <a:lnTo>
                  <a:pt x="241096" y="184505"/>
                </a:lnTo>
                <a:lnTo>
                  <a:pt x="239852" y="161340"/>
                </a:lnTo>
                <a:lnTo>
                  <a:pt x="239966" y="140970"/>
                </a:lnTo>
                <a:lnTo>
                  <a:pt x="244729" y="100025"/>
                </a:lnTo>
                <a:lnTo>
                  <a:pt x="269925" y="58013"/>
                </a:lnTo>
                <a:lnTo>
                  <a:pt x="311124" y="43853"/>
                </a:lnTo>
                <a:lnTo>
                  <a:pt x="327050" y="45415"/>
                </a:lnTo>
                <a:lnTo>
                  <a:pt x="363702" y="68922"/>
                </a:lnTo>
                <a:lnTo>
                  <a:pt x="381419" y="119951"/>
                </a:lnTo>
                <a:lnTo>
                  <a:pt x="382600" y="161340"/>
                </a:lnTo>
                <a:lnTo>
                  <a:pt x="382600" y="23329"/>
                </a:lnTo>
                <a:lnTo>
                  <a:pt x="380517" y="21374"/>
                </a:lnTo>
                <a:lnTo>
                  <a:pt x="360083" y="9499"/>
                </a:lnTo>
                <a:lnTo>
                  <a:pt x="336956" y="2374"/>
                </a:lnTo>
                <a:lnTo>
                  <a:pt x="311124" y="0"/>
                </a:lnTo>
                <a:lnTo>
                  <a:pt x="285686" y="2413"/>
                </a:lnTo>
                <a:lnTo>
                  <a:pt x="242214" y="21691"/>
                </a:lnTo>
                <a:lnTo>
                  <a:pt x="209550" y="59588"/>
                </a:lnTo>
                <a:lnTo>
                  <a:pt x="192798" y="111963"/>
                </a:lnTo>
                <a:lnTo>
                  <a:pt x="190715" y="161340"/>
                </a:lnTo>
                <a:lnTo>
                  <a:pt x="192811" y="192786"/>
                </a:lnTo>
                <a:lnTo>
                  <a:pt x="209651" y="245300"/>
                </a:lnTo>
                <a:lnTo>
                  <a:pt x="242506" y="283083"/>
                </a:lnTo>
                <a:lnTo>
                  <a:pt x="286042" y="302272"/>
                </a:lnTo>
                <a:lnTo>
                  <a:pt x="311518" y="304673"/>
                </a:lnTo>
                <a:lnTo>
                  <a:pt x="337553" y="302272"/>
                </a:lnTo>
                <a:lnTo>
                  <a:pt x="360819" y="295046"/>
                </a:lnTo>
                <a:lnTo>
                  <a:pt x="381317" y="283019"/>
                </a:lnTo>
                <a:lnTo>
                  <a:pt x="399046" y="266192"/>
                </a:lnTo>
                <a:lnTo>
                  <a:pt x="402577" y="261010"/>
                </a:lnTo>
                <a:lnTo>
                  <a:pt x="413346" y="245211"/>
                </a:lnTo>
                <a:lnTo>
                  <a:pt x="423570" y="220738"/>
                </a:lnTo>
                <a:lnTo>
                  <a:pt x="429691" y="192824"/>
                </a:lnTo>
                <a:lnTo>
                  <a:pt x="431749" y="161340"/>
                </a:lnTo>
                <a:lnTo>
                  <a:pt x="431749" y="140970"/>
                </a:lnTo>
                <a:close/>
              </a:path>
              <a:path w="1255395" h="304800">
                <a:moveTo>
                  <a:pt x="701116" y="198348"/>
                </a:moveTo>
                <a:lnTo>
                  <a:pt x="651967" y="198348"/>
                </a:lnTo>
                <a:lnTo>
                  <a:pt x="648766" y="213906"/>
                </a:lnTo>
                <a:lnTo>
                  <a:pt x="644575" y="227203"/>
                </a:lnTo>
                <a:lnTo>
                  <a:pt x="614832" y="258381"/>
                </a:lnTo>
                <a:lnTo>
                  <a:pt x="586473" y="262178"/>
                </a:lnTo>
                <a:lnTo>
                  <a:pt x="570280" y="260464"/>
                </a:lnTo>
                <a:lnTo>
                  <a:pt x="535266" y="234670"/>
                </a:lnTo>
                <a:lnTo>
                  <a:pt x="519760" y="186042"/>
                </a:lnTo>
                <a:lnTo>
                  <a:pt x="518718" y="166624"/>
                </a:lnTo>
                <a:lnTo>
                  <a:pt x="518718" y="137845"/>
                </a:lnTo>
                <a:lnTo>
                  <a:pt x="523252" y="98729"/>
                </a:lnTo>
                <a:lnTo>
                  <a:pt x="546976" y="57213"/>
                </a:lnTo>
                <a:lnTo>
                  <a:pt x="589800" y="42684"/>
                </a:lnTo>
                <a:lnTo>
                  <a:pt x="603910" y="43662"/>
                </a:lnTo>
                <a:lnTo>
                  <a:pt x="639775" y="67271"/>
                </a:lnTo>
                <a:lnTo>
                  <a:pt x="651865" y="107099"/>
                </a:lnTo>
                <a:lnTo>
                  <a:pt x="701014" y="107099"/>
                </a:lnTo>
                <a:lnTo>
                  <a:pt x="690270" y="62090"/>
                </a:lnTo>
                <a:lnTo>
                  <a:pt x="668223" y="28295"/>
                </a:lnTo>
                <a:lnTo>
                  <a:pt x="634809" y="7073"/>
                </a:lnTo>
                <a:lnTo>
                  <a:pt x="589800" y="0"/>
                </a:lnTo>
                <a:lnTo>
                  <a:pt x="563448" y="2374"/>
                </a:lnTo>
                <a:lnTo>
                  <a:pt x="519442" y="21424"/>
                </a:lnTo>
                <a:lnTo>
                  <a:pt x="487603" y="58623"/>
                </a:lnTo>
                <a:lnTo>
                  <a:pt x="471411" y="108699"/>
                </a:lnTo>
                <a:lnTo>
                  <a:pt x="469379" y="138239"/>
                </a:lnTo>
                <a:lnTo>
                  <a:pt x="469379" y="168783"/>
                </a:lnTo>
                <a:lnTo>
                  <a:pt x="477824" y="223951"/>
                </a:lnTo>
                <a:lnTo>
                  <a:pt x="501980" y="267271"/>
                </a:lnTo>
                <a:lnTo>
                  <a:pt x="539115" y="295313"/>
                </a:lnTo>
                <a:lnTo>
                  <a:pt x="586473" y="304673"/>
                </a:lnTo>
                <a:lnTo>
                  <a:pt x="611720" y="302882"/>
                </a:lnTo>
                <a:lnTo>
                  <a:pt x="652500" y="288582"/>
                </a:lnTo>
                <a:lnTo>
                  <a:pt x="680516" y="260464"/>
                </a:lnTo>
                <a:lnTo>
                  <a:pt x="697064" y="221602"/>
                </a:lnTo>
                <a:lnTo>
                  <a:pt x="701116" y="198348"/>
                </a:lnTo>
                <a:close/>
              </a:path>
              <a:path w="1255395" h="304800">
                <a:moveTo>
                  <a:pt x="972972" y="300748"/>
                </a:moveTo>
                <a:lnTo>
                  <a:pt x="944435" y="226148"/>
                </a:lnTo>
                <a:lnTo>
                  <a:pt x="928103" y="183464"/>
                </a:lnTo>
                <a:lnTo>
                  <a:pt x="886079" y="73621"/>
                </a:lnTo>
                <a:lnTo>
                  <a:pt x="878890" y="54838"/>
                </a:lnTo>
                <a:lnTo>
                  <a:pt x="878890" y="183464"/>
                </a:lnTo>
                <a:lnTo>
                  <a:pt x="799007" y="183464"/>
                </a:lnTo>
                <a:lnTo>
                  <a:pt x="838949" y="73621"/>
                </a:lnTo>
                <a:lnTo>
                  <a:pt x="878890" y="183464"/>
                </a:lnTo>
                <a:lnTo>
                  <a:pt x="878890" y="54838"/>
                </a:lnTo>
                <a:lnTo>
                  <a:pt x="859409" y="3924"/>
                </a:lnTo>
                <a:lnTo>
                  <a:pt x="818286" y="3924"/>
                </a:lnTo>
                <a:lnTo>
                  <a:pt x="705116" y="300748"/>
                </a:lnTo>
                <a:lnTo>
                  <a:pt x="756323" y="300748"/>
                </a:lnTo>
                <a:lnTo>
                  <a:pt x="783336" y="226148"/>
                </a:lnTo>
                <a:lnTo>
                  <a:pt x="894359" y="226148"/>
                </a:lnTo>
                <a:lnTo>
                  <a:pt x="921575" y="300748"/>
                </a:lnTo>
                <a:lnTo>
                  <a:pt x="972972" y="300748"/>
                </a:lnTo>
                <a:close/>
              </a:path>
              <a:path w="1255395" h="304800">
                <a:moveTo>
                  <a:pt x="1177810" y="3949"/>
                </a:moveTo>
                <a:lnTo>
                  <a:pt x="945794" y="3949"/>
                </a:lnTo>
                <a:lnTo>
                  <a:pt x="945794" y="47129"/>
                </a:lnTo>
                <a:lnTo>
                  <a:pt x="1037234" y="47129"/>
                </a:lnTo>
                <a:lnTo>
                  <a:pt x="1037234" y="301129"/>
                </a:lnTo>
                <a:lnTo>
                  <a:pt x="1086180" y="301129"/>
                </a:lnTo>
                <a:lnTo>
                  <a:pt x="1086180" y="47129"/>
                </a:lnTo>
                <a:lnTo>
                  <a:pt x="1177810" y="47129"/>
                </a:lnTo>
                <a:lnTo>
                  <a:pt x="1177810" y="3949"/>
                </a:lnTo>
                <a:close/>
              </a:path>
              <a:path w="1255395" h="304800">
                <a:moveTo>
                  <a:pt x="1255293" y="3924"/>
                </a:moveTo>
                <a:lnTo>
                  <a:pt x="1205750" y="3924"/>
                </a:lnTo>
                <a:lnTo>
                  <a:pt x="1205750" y="300761"/>
                </a:lnTo>
                <a:lnTo>
                  <a:pt x="1255293" y="300761"/>
                </a:lnTo>
                <a:lnTo>
                  <a:pt x="1255293" y="3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87747" y="3194805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1" y="304672"/>
                </a:moveTo>
                <a:lnTo>
                  <a:pt x="72303" y="295050"/>
                </a:lnTo>
                <a:lnTo>
                  <a:pt x="33673" y="266287"/>
                </a:lnTo>
                <a:lnTo>
                  <a:pt x="8419" y="220817"/>
                </a:lnTo>
                <a:lnTo>
                  <a:pt x="0" y="161336"/>
                </a:lnTo>
                <a:lnTo>
                  <a:pt x="26" y="142935"/>
                </a:lnTo>
                <a:lnTo>
                  <a:pt x="8370" y="84044"/>
                </a:lnTo>
                <a:lnTo>
                  <a:pt x="33483" y="38574"/>
                </a:lnTo>
                <a:lnTo>
                  <a:pt x="72002" y="9642"/>
                </a:lnTo>
                <a:lnTo>
                  <a:pt x="120412" y="0"/>
                </a:lnTo>
                <a:lnTo>
                  <a:pt x="146234" y="2374"/>
                </a:lnTo>
                <a:lnTo>
                  <a:pt x="169366" y="9497"/>
                </a:lnTo>
                <a:lnTo>
                  <a:pt x="189805" y="21367"/>
                </a:lnTo>
                <a:lnTo>
                  <a:pt x="207552" y="37983"/>
                </a:lnTo>
                <a:lnTo>
                  <a:pt x="211652" y="43854"/>
                </a:lnTo>
                <a:lnTo>
                  <a:pt x="120412" y="43854"/>
                </a:lnTo>
                <a:lnTo>
                  <a:pt x="105101" y="45426"/>
                </a:lnTo>
                <a:lnTo>
                  <a:pt x="68627" y="69016"/>
                </a:lnTo>
                <a:lnTo>
                  <a:pt x="50362" y="119994"/>
                </a:lnTo>
                <a:lnTo>
                  <a:pt x="49145" y="161336"/>
                </a:lnTo>
                <a:lnTo>
                  <a:pt x="50382" y="184501"/>
                </a:lnTo>
                <a:lnTo>
                  <a:pt x="60239" y="221753"/>
                </a:lnTo>
                <a:lnTo>
                  <a:pt x="91707" y="254717"/>
                </a:lnTo>
                <a:lnTo>
                  <a:pt x="120801" y="261007"/>
                </a:lnTo>
                <a:lnTo>
                  <a:pt x="211863" y="261007"/>
                </a:lnTo>
                <a:lnTo>
                  <a:pt x="208331" y="266187"/>
                </a:lnTo>
                <a:lnTo>
                  <a:pt x="190599" y="283023"/>
                </a:lnTo>
                <a:lnTo>
                  <a:pt x="170101" y="295050"/>
                </a:lnTo>
                <a:lnTo>
                  <a:pt x="146835" y="302266"/>
                </a:lnTo>
                <a:lnTo>
                  <a:pt x="120801" y="304672"/>
                </a:lnTo>
                <a:close/>
              </a:path>
              <a:path w="241300" h="304800">
                <a:moveTo>
                  <a:pt x="211863" y="261007"/>
                </a:moveTo>
                <a:lnTo>
                  <a:pt x="120801" y="261007"/>
                </a:lnTo>
                <a:lnTo>
                  <a:pt x="136787" y="259435"/>
                </a:lnTo>
                <a:lnTo>
                  <a:pt x="150861" y="254717"/>
                </a:lnTo>
                <a:lnTo>
                  <a:pt x="181431" y="221715"/>
                </a:lnTo>
                <a:lnTo>
                  <a:pt x="190719" y="184463"/>
                </a:lnTo>
                <a:lnTo>
                  <a:pt x="191879" y="161336"/>
                </a:lnTo>
                <a:lnTo>
                  <a:pt x="191778" y="140974"/>
                </a:lnTo>
                <a:lnTo>
                  <a:pt x="187158" y="99958"/>
                </a:lnTo>
                <a:lnTo>
                  <a:pt x="162616" y="57956"/>
                </a:lnTo>
                <a:lnTo>
                  <a:pt x="120412" y="43854"/>
                </a:lnTo>
                <a:lnTo>
                  <a:pt x="211652" y="43854"/>
                </a:lnTo>
                <a:lnTo>
                  <a:pt x="221975" y="58631"/>
                </a:lnTo>
                <a:lnTo>
                  <a:pt x="232362" y="82678"/>
                </a:lnTo>
                <a:lnTo>
                  <a:pt x="238712" y="110126"/>
                </a:lnTo>
                <a:lnTo>
                  <a:pt x="241024" y="140974"/>
                </a:lnTo>
                <a:lnTo>
                  <a:pt x="241024" y="161336"/>
                </a:lnTo>
                <a:lnTo>
                  <a:pt x="238972" y="192827"/>
                </a:lnTo>
                <a:lnTo>
                  <a:pt x="232852" y="220742"/>
                </a:lnTo>
                <a:lnTo>
                  <a:pt x="222636" y="245210"/>
                </a:lnTo>
                <a:lnTo>
                  <a:pt x="211863" y="261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76012" y="3198726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39" h="297179">
                <a:moveTo>
                  <a:pt x="231044" y="296830"/>
                </a:moveTo>
                <a:lnTo>
                  <a:pt x="184048" y="296830"/>
                </a:lnTo>
                <a:lnTo>
                  <a:pt x="49534" y="90849"/>
                </a:lnTo>
                <a:lnTo>
                  <a:pt x="49534" y="296830"/>
                </a:lnTo>
                <a:lnTo>
                  <a:pt x="0" y="296830"/>
                </a:lnTo>
                <a:lnTo>
                  <a:pt x="0" y="0"/>
                </a:lnTo>
                <a:lnTo>
                  <a:pt x="46794" y="0"/>
                </a:lnTo>
                <a:lnTo>
                  <a:pt x="181899" y="206661"/>
                </a:lnTo>
                <a:lnTo>
                  <a:pt x="181899" y="0"/>
                </a:lnTo>
                <a:lnTo>
                  <a:pt x="231044" y="0"/>
                </a:lnTo>
                <a:lnTo>
                  <a:pt x="231044" y="2968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4" name="object 4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6112" y="3440731"/>
            <a:ext cx="68916" cy="113272"/>
          </a:xfrm>
          <a:prstGeom prst="rect">
            <a:avLst/>
          </a:prstGeom>
        </p:spPr>
      </p:pic>
      <p:sp>
        <p:nvSpPr>
          <p:cNvPr id="45" name="object 45"/>
          <p:cNvSpPr/>
          <p:nvPr/>
        </p:nvSpPr>
        <p:spPr>
          <a:xfrm>
            <a:off x="3534898" y="3194805"/>
            <a:ext cx="233045" cy="304800"/>
          </a:xfrm>
          <a:custGeom>
            <a:avLst/>
            <a:gdLst/>
            <a:ahLst/>
            <a:cxnLst/>
            <a:rect l="l" t="t" r="r" b="b"/>
            <a:pathLst>
              <a:path w="233045" h="304800">
                <a:moveTo>
                  <a:pt x="124912" y="304672"/>
                </a:moveTo>
                <a:lnTo>
                  <a:pt x="75157" y="295293"/>
                </a:lnTo>
                <a:lnTo>
                  <a:pt x="35143" y="267167"/>
                </a:lnTo>
                <a:lnTo>
                  <a:pt x="8783" y="222454"/>
                </a:lnTo>
                <a:lnTo>
                  <a:pt x="0" y="163297"/>
                </a:lnTo>
                <a:lnTo>
                  <a:pt x="0" y="141175"/>
                </a:lnTo>
                <a:lnTo>
                  <a:pt x="7829" y="82408"/>
                </a:lnTo>
                <a:lnTo>
                  <a:pt x="31322" y="37694"/>
                </a:lnTo>
                <a:lnTo>
                  <a:pt x="69309" y="9423"/>
                </a:lnTo>
                <a:lnTo>
                  <a:pt x="120612" y="0"/>
                </a:lnTo>
                <a:lnTo>
                  <a:pt x="144737" y="1639"/>
                </a:lnTo>
                <a:lnTo>
                  <a:pt x="183847" y="14755"/>
                </a:lnTo>
                <a:lnTo>
                  <a:pt x="220710" y="57518"/>
                </a:lnTo>
                <a:lnTo>
                  <a:pt x="232514" y="99080"/>
                </a:lnTo>
                <a:lnTo>
                  <a:pt x="182968" y="99080"/>
                </a:lnTo>
                <a:lnTo>
                  <a:pt x="180176" y="86656"/>
                </a:lnTo>
                <a:lnTo>
                  <a:pt x="176194" y="75629"/>
                </a:lnTo>
                <a:lnTo>
                  <a:pt x="146700" y="46453"/>
                </a:lnTo>
                <a:lnTo>
                  <a:pt x="120612" y="42684"/>
                </a:lnTo>
                <a:lnTo>
                  <a:pt x="103687" y="44288"/>
                </a:lnTo>
                <a:lnTo>
                  <a:pt x="67156" y="68337"/>
                </a:lnTo>
                <a:lnTo>
                  <a:pt x="50889" y="118157"/>
                </a:lnTo>
                <a:lnTo>
                  <a:pt x="49724" y="139805"/>
                </a:lnTo>
                <a:lnTo>
                  <a:pt x="49724" y="163297"/>
                </a:lnTo>
                <a:lnTo>
                  <a:pt x="54913" y="205225"/>
                </a:lnTo>
                <a:lnTo>
                  <a:pt x="81719" y="247699"/>
                </a:lnTo>
                <a:lnTo>
                  <a:pt x="125112" y="262177"/>
                </a:lnTo>
                <a:lnTo>
                  <a:pt x="138516" y="261768"/>
                </a:lnTo>
                <a:lnTo>
                  <a:pt x="179938" y="247719"/>
                </a:lnTo>
                <a:lnTo>
                  <a:pt x="182288" y="245045"/>
                </a:lnTo>
                <a:lnTo>
                  <a:pt x="182288" y="189339"/>
                </a:lnTo>
                <a:lnTo>
                  <a:pt x="116301" y="189339"/>
                </a:lnTo>
                <a:lnTo>
                  <a:pt x="116301" y="147045"/>
                </a:lnTo>
                <a:lnTo>
                  <a:pt x="231623" y="147045"/>
                </a:lnTo>
                <a:lnTo>
                  <a:pt x="231623" y="259147"/>
                </a:lnTo>
                <a:lnTo>
                  <a:pt x="198150" y="289000"/>
                </a:lnTo>
                <a:lnTo>
                  <a:pt x="148067" y="303693"/>
                </a:lnTo>
                <a:lnTo>
                  <a:pt x="124912" y="304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22560" y="3194811"/>
            <a:ext cx="1237615" cy="304800"/>
          </a:xfrm>
          <a:custGeom>
            <a:avLst/>
            <a:gdLst/>
            <a:ahLst/>
            <a:cxnLst/>
            <a:rect l="l" t="t" r="r" b="b"/>
            <a:pathLst>
              <a:path w="1237614" h="304800">
                <a:moveTo>
                  <a:pt x="218706" y="291058"/>
                </a:moveTo>
                <a:lnTo>
                  <a:pt x="160197" y="185229"/>
                </a:lnTo>
                <a:lnTo>
                  <a:pt x="154292" y="174561"/>
                </a:lnTo>
                <a:lnTo>
                  <a:pt x="164338" y="169748"/>
                </a:lnTo>
                <a:lnTo>
                  <a:pt x="192062" y="142735"/>
                </a:lnTo>
                <a:lnTo>
                  <a:pt x="205994" y="95364"/>
                </a:lnTo>
                <a:lnTo>
                  <a:pt x="204254" y="74447"/>
                </a:lnTo>
                <a:lnTo>
                  <a:pt x="178181" y="27419"/>
                </a:lnTo>
                <a:lnTo>
                  <a:pt x="156641" y="14605"/>
                </a:lnTo>
                <a:lnTo>
                  <a:pt x="156641" y="95364"/>
                </a:lnTo>
                <a:lnTo>
                  <a:pt x="155790" y="104838"/>
                </a:lnTo>
                <a:lnTo>
                  <a:pt x="125755" y="139280"/>
                </a:lnTo>
                <a:lnTo>
                  <a:pt x="101422" y="142735"/>
                </a:lnTo>
                <a:lnTo>
                  <a:pt x="49542" y="142735"/>
                </a:lnTo>
                <a:lnTo>
                  <a:pt x="49542" y="46609"/>
                </a:lnTo>
                <a:lnTo>
                  <a:pt x="100253" y="46609"/>
                </a:lnTo>
                <a:lnTo>
                  <a:pt x="143522" y="59918"/>
                </a:lnTo>
                <a:lnTo>
                  <a:pt x="156641" y="95364"/>
                </a:lnTo>
                <a:lnTo>
                  <a:pt x="156641" y="14605"/>
                </a:lnTo>
                <a:lnTo>
                  <a:pt x="144805" y="9791"/>
                </a:lnTo>
                <a:lnTo>
                  <a:pt x="123926" y="5384"/>
                </a:lnTo>
                <a:lnTo>
                  <a:pt x="100253" y="3924"/>
                </a:lnTo>
                <a:lnTo>
                  <a:pt x="0" y="3924"/>
                </a:lnTo>
                <a:lnTo>
                  <a:pt x="0" y="300748"/>
                </a:lnTo>
                <a:lnTo>
                  <a:pt x="49542" y="300748"/>
                </a:lnTo>
                <a:lnTo>
                  <a:pt x="49542" y="185229"/>
                </a:lnTo>
                <a:lnTo>
                  <a:pt x="107111" y="185229"/>
                </a:lnTo>
                <a:lnTo>
                  <a:pt x="168986" y="300748"/>
                </a:lnTo>
                <a:lnTo>
                  <a:pt x="218706" y="300748"/>
                </a:lnTo>
                <a:lnTo>
                  <a:pt x="218706" y="291058"/>
                </a:lnTo>
                <a:close/>
              </a:path>
              <a:path w="1237614" h="304800">
                <a:moveTo>
                  <a:pt x="476300" y="140970"/>
                </a:moveTo>
                <a:lnTo>
                  <a:pt x="467639" y="82677"/>
                </a:lnTo>
                <a:lnTo>
                  <a:pt x="446925" y="43853"/>
                </a:lnTo>
                <a:lnTo>
                  <a:pt x="427151" y="23317"/>
                </a:lnTo>
                <a:lnTo>
                  <a:pt x="427151" y="161340"/>
                </a:lnTo>
                <a:lnTo>
                  <a:pt x="425996" y="184467"/>
                </a:lnTo>
                <a:lnTo>
                  <a:pt x="416699" y="221716"/>
                </a:lnTo>
                <a:lnTo>
                  <a:pt x="386130" y="254711"/>
                </a:lnTo>
                <a:lnTo>
                  <a:pt x="356069" y="261010"/>
                </a:lnTo>
                <a:lnTo>
                  <a:pt x="340753" y="259435"/>
                </a:lnTo>
                <a:lnTo>
                  <a:pt x="304101" y="235851"/>
                </a:lnTo>
                <a:lnTo>
                  <a:pt x="285648" y="184505"/>
                </a:lnTo>
                <a:lnTo>
                  <a:pt x="284416" y="161340"/>
                </a:lnTo>
                <a:lnTo>
                  <a:pt x="284518" y="140970"/>
                </a:lnTo>
                <a:lnTo>
                  <a:pt x="289293" y="100025"/>
                </a:lnTo>
                <a:lnTo>
                  <a:pt x="314477" y="58013"/>
                </a:lnTo>
                <a:lnTo>
                  <a:pt x="355688" y="43853"/>
                </a:lnTo>
                <a:lnTo>
                  <a:pt x="371602" y="45415"/>
                </a:lnTo>
                <a:lnTo>
                  <a:pt x="408254" y="68922"/>
                </a:lnTo>
                <a:lnTo>
                  <a:pt x="425970" y="119951"/>
                </a:lnTo>
                <a:lnTo>
                  <a:pt x="427151" y="161340"/>
                </a:lnTo>
                <a:lnTo>
                  <a:pt x="427151" y="23317"/>
                </a:lnTo>
                <a:lnTo>
                  <a:pt x="425081" y="21374"/>
                </a:lnTo>
                <a:lnTo>
                  <a:pt x="404634" y="9499"/>
                </a:lnTo>
                <a:lnTo>
                  <a:pt x="381508" y="2374"/>
                </a:lnTo>
                <a:lnTo>
                  <a:pt x="355688" y="0"/>
                </a:lnTo>
                <a:lnTo>
                  <a:pt x="330238" y="2413"/>
                </a:lnTo>
                <a:lnTo>
                  <a:pt x="286778" y="21691"/>
                </a:lnTo>
                <a:lnTo>
                  <a:pt x="254101" y="59588"/>
                </a:lnTo>
                <a:lnTo>
                  <a:pt x="237363" y="111963"/>
                </a:lnTo>
                <a:lnTo>
                  <a:pt x="235267" y="161340"/>
                </a:lnTo>
                <a:lnTo>
                  <a:pt x="237375" y="192786"/>
                </a:lnTo>
                <a:lnTo>
                  <a:pt x="254215" y="245300"/>
                </a:lnTo>
                <a:lnTo>
                  <a:pt x="287058" y="283083"/>
                </a:lnTo>
                <a:lnTo>
                  <a:pt x="330606" y="302272"/>
                </a:lnTo>
                <a:lnTo>
                  <a:pt x="356069" y="304673"/>
                </a:lnTo>
                <a:lnTo>
                  <a:pt x="382104" y="302272"/>
                </a:lnTo>
                <a:lnTo>
                  <a:pt x="425869" y="283019"/>
                </a:lnTo>
                <a:lnTo>
                  <a:pt x="457911" y="245211"/>
                </a:lnTo>
                <a:lnTo>
                  <a:pt x="474243" y="192824"/>
                </a:lnTo>
                <a:lnTo>
                  <a:pt x="476300" y="161340"/>
                </a:lnTo>
                <a:lnTo>
                  <a:pt x="476300" y="140970"/>
                </a:lnTo>
                <a:close/>
              </a:path>
              <a:path w="1237614" h="304800">
                <a:moveTo>
                  <a:pt x="735977" y="3924"/>
                </a:moveTo>
                <a:lnTo>
                  <a:pt x="686638" y="3924"/>
                </a:lnTo>
                <a:lnTo>
                  <a:pt x="686638" y="202653"/>
                </a:lnTo>
                <a:lnTo>
                  <a:pt x="685622" y="217043"/>
                </a:lnTo>
                <a:lnTo>
                  <a:pt x="661593" y="254139"/>
                </a:lnTo>
                <a:lnTo>
                  <a:pt x="626719" y="262178"/>
                </a:lnTo>
                <a:lnTo>
                  <a:pt x="613829" y="261289"/>
                </a:lnTo>
                <a:lnTo>
                  <a:pt x="576135" y="239661"/>
                </a:lnTo>
                <a:lnTo>
                  <a:pt x="567004" y="202653"/>
                </a:lnTo>
                <a:lnTo>
                  <a:pt x="567004" y="3924"/>
                </a:lnTo>
                <a:lnTo>
                  <a:pt x="517855" y="3924"/>
                </a:lnTo>
                <a:lnTo>
                  <a:pt x="517855" y="202653"/>
                </a:lnTo>
                <a:lnTo>
                  <a:pt x="519823" y="226568"/>
                </a:lnTo>
                <a:lnTo>
                  <a:pt x="535584" y="264845"/>
                </a:lnTo>
                <a:lnTo>
                  <a:pt x="566077" y="290347"/>
                </a:lnTo>
                <a:lnTo>
                  <a:pt x="604735" y="303085"/>
                </a:lnTo>
                <a:lnTo>
                  <a:pt x="626719" y="304673"/>
                </a:lnTo>
                <a:lnTo>
                  <a:pt x="647827" y="303085"/>
                </a:lnTo>
                <a:lnTo>
                  <a:pt x="686015" y="290347"/>
                </a:lnTo>
                <a:lnTo>
                  <a:pt x="717473" y="264845"/>
                </a:lnTo>
                <a:lnTo>
                  <a:pt x="733920" y="226568"/>
                </a:lnTo>
                <a:lnTo>
                  <a:pt x="735977" y="202653"/>
                </a:lnTo>
                <a:lnTo>
                  <a:pt x="735977" y="3924"/>
                </a:lnTo>
                <a:close/>
              </a:path>
              <a:path w="1237614" h="304800">
                <a:moveTo>
                  <a:pt x="996670" y="96735"/>
                </a:moveTo>
                <a:lnTo>
                  <a:pt x="982611" y="46609"/>
                </a:lnTo>
                <a:lnTo>
                  <a:pt x="953947" y="18618"/>
                </a:lnTo>
                <a:lnTo>
                  <a:pt x="947140" y="15557"/>
                </a:lnTo>
                <a:lnTo>
                  <a:pt x="947140" y="97116"/>
                </a:lnTo>
                <a:lnTo>
                  <a:pt x="946340" y="107569"/>
                </a:lnTo>
                <a:lnTo>
                  <a:pt x="917003" y="143027"/>
                </a:lnTo>
                <a:lnTo>
                  <a:pt x="890739" y="146456"/>
                </a:lnTo>
                <a:lnTo>
                  <a:pt x="829271" y="146456"/>
                </a:lnTo>
                <a:lnTo>
                  <a:pt x="829271" y="46609"/>
                </a:lnTo>
                <a:lnTo>
                  <a:pt x="890739" y="46609"/>
                </a:lnTo>
                <a:lnTo>
                  <a:pt x="934224" y="61963"/>
                </a:lnTo>
                <a:lnTo>
                  <a:pt x="947140" y="97116"/>
                </a:lnTo>
                <a:lnTo>
                  <a:pt x="947140" y="15557"/>
                </a:lnTo>
                <a:lnTo>
                  <a:pt x="935812" y="10452"/>
                </a:lnTo>
                <a:lnTo>
                  <a:pt x="914742" y="5549"/>
                </a:lnTo>
                <a:lnTo>
                  <a:pt x="890739" y="3924"/>
                </a:lnTo>
                <a:lnTo>
                  <a:pt x="779729" y="3924"/>
                </a:lnTo>
                <a:lnTo>
                  <a:pt x="779729" y="300748"/>
                </a:lnTo>
                <a:lnTo>
                  <a:pt x="829271" y="300748"/>
                </a:lnTo>
                <a:lnTo>
                  <a:pt x="829271" y="188950"/>
                </a:lnTo>
                <a:lnTo>
                  <a:pt x="890739" y="188950"/>
                </a:lnTo>
                <a:lnTo>
                  <a:pt x="935736" y="182930"/>
                </a:lnTo>
                <a:lnTo>
                  <a:pt x="981151" y="151536"/>
                </a:lnTo>
                <a:lnTo>
                  <a:pt x="983919" y="146456"/>
                </a:lnTo>
                <a:lnTo>
                  <a:pt x="989774" y="135737"/>
                </a:lnTo>
                <a:lnTo>
                  <a:pt x="994956" y="117475"/>
                </a:lnTo>
                <a:lnTo>
                  <a:pt x="996670" y="96735"/>
                </a:lnTo>
                <a:close/>
              </a:path>
              <a:path w="1237614" h="304800">
                <a:moveTo>
                  <a:pt x="1237602" y="222427"/>
                </a:moveTo>
                <a:lnTo>
                  <a:pt x="1224000" y="176517"/>
                </a:lnTo>
                <a:lnTo>
                  <a:pt x="1182560" y="144818"/>
                </a:lnTo>
                <a:lnTo>
                  <a:pt x="1122768" y="123825"/>
                </a:lnTo>
                <a:lnTo>
                  <a:pt x="1109687" y="118872"/>
                </a:lnTo>
                <a:lnTo>
                  <a:pt x="1078103" y="90195"/>
                </a:lnTo>
                <a:lnTo>
                  <a:pt x="1077239" y="83019"/>
                </a:lnTo>
                <a:lnTo>
                  <a:pt x="1078026" y="74764"/>
                </a:lnTo>
                <a:lnTo>
                  <a:pt x="1106385" y="45580"/>
                </a:lnTo>
                <a:lnTo>
                  <a:pt x="1130503" y="42684"/>
                </a:lnTo>
                <a:lnTo>
                  <a:pt x="1144244" y="43561"/>
                </a:lnTo>
                <a:lnTo>
                  <a:pt x="1179715" y="64477"/>
                </a:lnTo>
                <a:lnTo>
                  <a:pt x="1187475" y="97904"/>
                </a:lnTo>
                <a:lnTo>
                  <a:pt x="1236814" y="97904"/>
                </a:lnTo>
                <a:lnTo>
                  <a:pt x="1229842" y="59677"/>
                </a:lnTo>
                <a:lnTo>
                  <a:pt x="1193584" y="15862"/>
                </a:lnTo>
                <a:lnTo>
                  <a:pt x="1154379" y="1765"/>
                </a:lnTo>
                <a:lnTo>
                  <a:pt x="1130503" y="0"/>
                </a:lnTo>
                <a:lnTo>
                  <a:pt x="1108595" y="1485"/>
                </a:lnTo>
                <a:lnTo>
                  <a:pt x="1071384" y="13322"/>
                </a:lnTo>
                <a:lnTo>
                  <a:pt x="1034796" y="50469"/>
                </a:lnTo>
                <a:lnTo>
                  <a:pt x="1027696" y="83413"/>
                </a:lnTo>
                <a:lnTo>
                  <a:pt x="1029335" y="100330"/>
                </a:lnTo>
                <a:lnTo>
                  <a:pt x="1053846" y="139700"/>
                </a:lnTo>
                <a:lnTo>
                  <a:pt x="1102080" y="165887"/>
                </a:lnTo>
                <a:lnTo>
                  <a:pt x="1141374" y="178689"/>
                </a:lnTo>
                <a:lnTo>
                  <a:pt x="1156766" y="184543"/>
                </a:lnTo>
                <a:lnTo>
                  <a:pt x="1187132" y="214769"/>
                </a:lnTo>
                <a:lnTo>
                  <a:pt x="1187869" y="222821"/>
                </a:lnTo>
                <a:lnTo>
                  <a:pt x="1186992" y="231292"/>
                </a:lnTo>
                <a:lnTo>
                  <a:pt x="1156462" y="259486"/>
                </a:lnTo>
                <a:lnTo>
                  <a:pt x="1132255" y="262178"/>
                </a:lnTo>
                <a:lnTo>
                  <a:pt x="1119784" y="261429"/>
                </a:lnTo>
                <a:lnTo>
                  <a:pt x="1078826" y="242976"/>
                </a:lnTo>
                <a:lnTo>
                  <a:pt x="1068044" y="206375"/>
                </a:lnTo>
                <a:lnTo>
                  <a:pt x="1018692" y="206375"/>
                </a:lnTo>
                <a:lnTo>
                  <a:pt x="1028331" y="252133"/>
                </a:lnTo>
                <a:lnTo>
                  <a:pt x="1055154" y="281508"/>
                </a:lnTo>
                <a:lnTo>
                  <a:pt x="1092009" y="298894"/>
                </a:lnTo>
                <a:lnTo>
                  <a:pt x="1132255" y="304673"/>
                </a:lnTo>
                <a:lnTo>
                  <a:pt x="1154645" y="303288"/>
                </a:lnTo>
                <a:lnTo>
                  <a:pt x="1192733" y="292163"/>
                </a:lnTo>
                <a:lnTo>
                  <a:pt x="1230312" y="256324"/>
                </a:lnTo>
                <a:lnTo>
                  <a:pt x="1235773" y="240347"/>
                </a:lnTo>
                <a:lnTo>
                  <a:pt x="1237602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82873" y="3194805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1" y="304672"/>
                </a:moveTo>
                <a:lnTo>
                  <a:pt x="72303" y="295050"/>
                </a:lnTo>
                <a:lnTo>
                  <a:pt x="33673" y="266287"/>
                </a:lnTo>
                <a:lnTo>
                  <a:pt x="8419" y="220817"/>
                </a:lnTo>
                <a:lnTo>
                  <a:pt x="0" y="161336"/>
                </a:lnTo>
                <a:lnTo>
                  <a:pt x="26" y="142935"/>
                </a:lnTo>
                <a:lnTo>
                  <a:pt x="8370" y="84044"/>
                </a:lnTo>
                <a:lnTo>
                  <a:pt x="33483" y="38574"/>
                </a:lnTo>
                <a:lnTo>
                  <a:pt x="72002" y="9642"/>
                </a:lnTo>
                <a:lnTo>
                  <a:pt x="120412" y="0"/>
                </a:lnTo>
                <a:lnTo>
                  <a:pt x="146234" y="2374"/>
                </a:lnTo>
                <a:lnTo>
                  <a:pt x="169366" y="9497"/>
                </a:lnTo>
                <a:lnTo>
                  <a:pt x="189805" y="21367"/>
                </a:lnTo>
                <a:lnTo>
                  <a:pt x="207552" y="37983"/>
                </a:lnTo>
                <a:lnTo>
                  <a:pt x="211652" y="43854"/>
                </a:lnTo>
                <a:lnTo>
                  <a:pt x="120412" y="43854"/>
                </a:lnTo>
                <a:lnTo>
                  <a:pt x="105101" y="45426"/>
                </a:lnTo>
                <a:lnTo>
                  <a:pt x="68627" y="69016"/>
                </a:lnTo>
                <a:lnTo>
                  <a:pt x="50362" y="119994"/>
                </a:lnTo>
                <a:lnTo>
                  <a:pt x="49145" y="161336"/>
                </a:lnTo>
                <a:lnTo>
                  <a:pt x="50382" y="184501"/>
                </a:lnTo>
                <a:lnTo>
                  <a:pt x="60239" y="221753"/>
                </a:lnTo>
                <a:lnTo>
                  <a:pt x="91707" y="254717"/>
                </a:lnTo>
                <a:lnTo>
                  <a:pt x="120801" y="261007"/>
                </a:lnTo>
                <a:lnTo>
                  <a:pt x="211863" y="261007"/>
                </a:lnTo>
                <a:lnTo>
                  <a:pt x="208331" y="266187"/>
                </a:lnTo>
                <a:lnTo>
                  <a:pt x="190599" y="283023"/>
                </a:lnTo>
                <a:lnTo>
                  <a:pt x="170101" y="295050"/>
                </a:lnTo>
                <a:lnTo>
                  <a:pt x="146835" y="302266"/>
                </a:lnTo>
                <a:lnTo>
                  <a:pt x="120801" y="304672"/>
                </a:lnTo>
                <a:close/>
              </a:path>
              <a:path w="241300" h="304800">
                <a:moveTo>
                  <a:pt x="211863" y="261007"/>
                </a:moveTo>
                <a:lnTo>
                  <a:pt x="120801" y="261007"/>
                </a:lnTo>
                <a:lnTo>
                  <a:pt x="136787" y="259435"/>
                </a:lnTo>
                <a:lnTo>
                  <a:pt x="150861" y="254717"/>
                </a:lnTo>
                <a:lnTo>
                  <a:pt x="181431" y="221715"/>
                </a:lnTo>
                <a:lnTo>
                  <a:pt x="190719" y="184463"/>
                </a:lnTo>
                <a:lnTo>
                  <a:pt x="191879" y="161336"/>
                </a:lnTo>
                <a:lnTo>
                  <a:pt x="191778" y="140974"/>
                </a:lnTo>
                <a:lnTo>
                  <a:pt x="187158" y="99958"/>
                </a:lnTo>
                <a:lnTo>
                  <a:pt x="162616" y="57956"/>
                </a:lnTo>
                <a:lnTo>
                  <a:pt x="120412" y="43854"/>
                </a:lnTo>
                <a:lnTo>
                  <a:pt x="211652" y="43854"/>
                </a:lnTo>
                <a:lnTo>
                  <a:pt x="221975" y="58631"/>
                </a:lnTo>
                <a:lnTo>
                  <a:pt x="232362" y="82678"/>
                </a:lnTo>
                <a:lnTo>
                  <a:pt x="238712" y="110126"/>
                </a:lnTo>
                <a:lnTo>
                  <a:pt x="241024" y="140974"/>
                </a:lnTo>
                <a:lnTo>
                  <a:pt x="241024" y="161336"/>
                </a:lnTo>
                <a:lnTo>
                  <a:pt x="238972" y="192827"/>
                </a:lnTo>
                <a:lnTo>
                  <a:pt x="232852" y="220742"/>
                </a:lnTo>
                <a:lnTo>
                  <a:pt x="222636" y="245210"/>
                </a:lnTo>
                <a:lnTo>
                  <a:pt x="211863" y="261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71138" y="3198726"/>
            <a:ext cx="219075" cy="297180"/>
          </a:xfrm>
          <a:custGeom>
            <a:avLst/>
            <a:gdLst/>
            <a:ahLst/>
            <a:cxnLst/>
            <a:rect l="l" t="t" r="r" b="b"/>
            <a:pathLst>
              <a:path w="219075" h="297179">
                <a:moveTo>
                  <a:pt x="49534" y="296830"/>
                </a:moveTo>
                <a:lnTo>
                  <a:pt x="0" y="296830"/>
                </a:lnTo>
                <a:lnTo>
                  <a:pt x="0" y="0"/>
                </a:lnTo>
                <a:lnTo>
                  <a:pt x="100250" y="0"/>
                </a:lnTo>
                <a:lnTo>
                  <a:pt x="123918" y="1468"/>
                </a:lnTo>
                <a:lnTo>
                  <a:pt x="162882" y="13214"/>
                </a:lnTo>
                <a:lnTo>
                  <a:pt x="193743" y="42684"/>
                </a:lnTo>
                <a:lnTo>
                  <a:pt x="49534" y="42684"/>
                </a:lnTo>
                <a:lnTo>
                  <a:pt x="49534" y="138813"/>
                </a:lnTo>
                <a:lnTo>
                  <a:pt x="192056" y="138813"/>
                </a:lnTo>
                <a:lnTo>
                  <a:pt x="190509" y="141364"/>
                </a:lnTo>
                <a:lnTo>
                  <a:pt x="182443" y="151195"/>
                </a:lnTo>
                <a:lnTo>
                  <a:pt x="173717" y="159351"/>
                </a:lnTo>
                <a:lnTo>
                  <a:pt x="164331" y="165831"/>
                </a:lnTo>
                <a:lnTo>
                  <a:pt x="154285" y="170637"/>
                </a:lnTo>
                <a:lnTo>
                  <a:pt x="160185" y="181308"/>
                </a:lnTo>
                <a:lnTo>
                  <a:pt x="49534" y="181308"/>
                </a:lnTo>
                <a:lnTo>
                  <a:pt x="49534" y="296830"/>
                </a:lnTo>
                <a:close/>
              </a:path>
              <a:path w="219075" h="297179">
                <a:moveTo>
                  <a:pt x="192056" y="138813"/>
                </a:moveTo>
                <a:lnTo>
                  <a:pt x="101420" y="138813"/>
                </a:lnTo>
                <a:lnTo>
                  <a:pt x="114477" y="137951"/>
                </a:lnTo>
                <a:lnTo>
                  <a:pt x="125749" y="135363"/>
                </a:lnTo>
                <a:lnTo>
                  <a:pt x="155779" y="100913"/>
                </a:lnTo>
                <a:lnTo>
                  <a:pt x="156635" y="91439"/>
                </a:lnTo>
                <a:lnTo>
                  <a:pt x="155816" y="80885"/>
                </a:lnTo>
                <a:lnTo>
                  <a:pt x="126189" y="46010"/>
                </a:lnTo>
                <a:lnTo>
                  <a:pt x="100250" y="42684"/>
                </a:lnTo>
                <a:lnTo>
                  <a:pt x="193743" y="42684"/>
                </a:lnTo>
                <a:lnTo>
                  <a:pt x="199030" y="52223"/>
                </a:lnTo>
                <a:lnTo>
                  <a:pt x="204243" y="70520"/>
                </a:lnTo>
                <a:lnTo>
                  <a:pt x="205981" y="91439"/>
                </a:lnTo>
                <a:lnTo>
                  <a:pt x="205014" y="105242"/>
                </a:lnTo>
                <a:lnTo>
                  <a:pt x="202113" y="118164"/>
                </a:lnTo>
                <a:lnTo>
                  <a:pt x="197278" y="130205"/>
                </a:lnTo>
                <a:lnTo>
                  <a:pt x="192056" y="138813"/>
                </a:lnTo>
                <a:close/>
              </a:path>
              <a:path w="219075" h="297179">
                <a:moveTo>
                  <a:pt x="218702" y="296830"/>
                </a:moveTo>
                <a:lnTo>
                  <a:pt x="168977" y="296830"/>
                </a:lnTo>
                <a:lnTo>
                  <a:pt x="107101" y="181308"/>
                </a:lnTo>
                <a:lnTo>
                  <a:pt x="160185" y="181308"/>
                </a:lnTo>
                <a:lnTo>
                  <a:pt x="218702" y="287139"/>
                </a:lnTo>
                <a:lnTo>
                  <a:pt x="218702" y="2968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16435" y="3198736"/>
            <a:ext cx="776605" cy="297815"/>
          </a:xfrm>
          <a:custGeom>
            <a:avLst/>
            <a:gdLst/>
            <a:ahLst/>
            <a:cxnLst/>
            <a:rect l="l" t="t" r="r" b="b"/>
            <a:pathLst>
              <a:path w="776604" h="297814">
                <a:moveTo>
                  <a:pt x="216941" y="92811"/>
                </a:moveTo>
                <a:lnTo>
                  <a:pt x="202882" y="42684"/>
                </a:lnTo>
                <a:lnTo>
                  <a:pt x="174218" y="14693"/>
                </a:lnTo>
                <a:lnTo>
                  <a:pt x="167411" y="11633"/>
                </a:lnTo>
                <a:lnTo>
                  <a:pt x="167411" y="93192"/>
                </a:lnTo>
                <a:lnTo>
                  <a:pt x="166611" y="103644"/>
                </a:lnTo>
                <a:lnTo>
                  <a:pt x="137287" y="139103"/>
                </a:lnTo>
                <a:lnTo>
                  <a:pt x="111010" y="142532"/>
                </a:lnTo>
                <a:lnTo>
                  <a:pt x="49542" y="142532"/>
                </a:lnTo>
                <a:lnTo>
                  <a:pt x="49542" y="42684"/>
                </a:lnTo>
                <a:lnTo>
                  <a:pt x="111010" y="42684"/>
                </a:lnTo>
                <a:lnTo>
                  <a:pt x="154495" y="58039"/>
                </a:lnTo>
                <a:lnTo>
                  <a:pt x="167411" y="93192"/>
                </a:lnTo>
                <a:lnTo>
                  <a:pt x="167411" y="11633"/>
                </a:lnTo>
                <a:lnTo>
                  <a:pt x="156083" y="6527"/>
                </a:lnTo>
                <a:lnTo>
                  <a:pt x="135013" y="1625"/>
                </a:lnTo>
                <a:lnTo>
                  <a:pt x="111010" y="0"/>
                </a:lnTo>
                <a:lnTo>
                  <a:pt x="0" y="0"/>
                </a:lnTo>
                <a:lnTo>
                  <a:pt x="0" y="296824"/>
                </a:lnTo>
                <a:lnTo>
                  <a:pt x="49542" y="296824"/>
                </a:lnTo>
                <a:lnTo>
                  <a:pt x="49542" y="185026"/>
                </a:lnTo>
                <a:lnTo>
                  <a:pt x="111010" y="185026"/>
                </a:lnTo>
                <a:lnTo>
                  <a:pt x="156006" y="179006"/>
                </a:lnTo>
                <a:lnTo>
                  <a:pt x="201422" y="147612"/>
                </a:lnTo>
                <a:lnTo>
                  <a:pt x="204190" y="142532"/>
                </a:lnTo>
                <a:lnTo>
                  <a:pt x="210045" y="131813"/>
                </a:lnTo>
                <a:lnTo>
                  <a:pt x="215226" y="113550"/>
                </a:lnTo>
                <a:lnTo>
                  <a:pt x="216941" y="92811"/>
                </a:lnTo>
                <a:close/>
              </a:path>
              <a:path w="776604" h="297814">
                <a:moveTo>
                  <a:pt x="449059" y="254025"/>
                </a:moveTo>
                <a:lnTo>
                  <a:pt x="305739" y="254025"/>
                </a:lnTo>
                <a:lnTo>
                  <a:pt x="305739" y="165125"/>
                </a:lnTo>
                <a:lnTo>
                  <a:pt x="429082" y="165125"/>
                </a:lnTo>
                <a:lnTo>
                  <a:pt x="429082" y="121945"/>
                </a:lnTo>
                <a:lnTo>
                  <a:pt x="305739" y="121945"/>
                </a:lnTo>
                <a:lnTo>
                  <a:pt x="305739" y="43205"/>
                </a:lnTo>
                <a:lnTo>
                  <a:pt x="447103" y="43205"/>
                </a:lnTo>
                <a:lnTo>
                  <a:pt x="447103" y="25"/>
                </a:lnTo>
                <a:lnTo>
                  <a:pt x="256197" y="25"/>
                </a:lnTo>
                <a:lnTo>
                  <a:pt x="256197" y="43205"/>
                </a:lnTo>
                <a:lnTo>
                  <a:pt x="256197" y="121945"/>
                </a:lnTo>
                <a:lnTo>
                  <a:pt x="256197" y="165125"/>
                </a:lnTo>
                <a:lnTo>
                  <a:pt x="256197" y="254025"/>
                </a:lnTo>
                <a:lnTo>
                  <a:pt x="256197" y="297205"/>
                </a:lnTo>
                <a:lnTo>
                  <a:pt x="449059" y="297205"/>
                </a:lnTo>
                <a:lnTo>
                  <a:pt x="449059" y="254025"/>
                </a:lnTo>
                <a:close/>
              </a:path>
              <a:path w="776604" h="297814">
                <a:moveTo>
                  <a:pt x="697687" y="287134"/>
                </a:moveTo>
                <a:lnTo>
                  <a:pt x="639165" y="181305"/>
                </a:lnTo>
                <a:lnTo>
                  <a:pt x="633260" y="170637"/>
                </a:lnTo>
                <a:lnTo>
                  <a:pt x="643305" y="165823"/>
                </a:lnTo>
                <a:lnTo>
                  <a:pt x="652691" y="159346"/>
                </a:lnTo>
                <a:lnTo>
                  <a:pt x="661428" y="151193"/>
                </a:lnTo>
                <a:lnTo>
                  <a:pt x="669493" y="141363"/>
                </a:lnTo>
                <a:lnTo>
                  <a:pt x="671029" y="138811"/>
                </a:lnTo>
                <a:lnTo>
                  <a:pt x="676262" y="130200"/>
                </a:lnTo>
                <a:lnTo>
                  <a:pt x="681088" y="118160"/>
                </a:lnTo>
                <a:lnTo>
                  <a:pt x="683996" y="105244"/>
                </a:lnTo>
                <a:lnTo>
                  <a:pt x="684961" y="91440"/>
                </a:lnTo>
                <a:lnTo>
                  <a:pt x="683221" y="70523"/>
                </a:lnTo>
                <a:lnTo>
                  <a:pt x="678014" y="52222"/>
                </a:lnTo>
                <a:lnTo>
                  <a:pt x="672719" y="42684"/>
                </a:lnTo>
                <a:lnTo>
                  <a:pt x="669328" y="36550"/>
                </a:lnTo>
                <a:lnTo>
                  <a:pt x="657161" y="23495"/>
                </a:lnTo>
                <a:lnTo>
                  <a:pt x="641858" y="13208"/>
                </a:lnTo>
                <a:lnTo>
                  <a:pt x="635609" y="10680"/>
                </a:lnTo>
                <a:lnTo>
                  <a:pt x="635609" y="91440"/>
                </a:lnTo>
                <a:lnTo>
                  <a:pt x="634758" y="100914"/>
                </a:lnTo>
                <a:lnTo>
                  <a:pt x="604723" y="135356"/>
                </a:lnTo>
                <a:lnTo>
                  <a:pt x="580402" y="138811"/>
                </a:lnTo>
                <a:lnTo>
                  <a:pt x="528510" y="138811"/>
                </a:lnTo>
                <a:lnTo>
                  <a:pt x="528510" y="42684"/>
                </a:lnTo>
                <a:lnTo>
                  <a:pt x="579234" y="42684"/>
                </a:lnTo>
                <a:lnTo>
                  <a:pt x="622490" y="55994"/>
                </a:lnTo>
                <a:lnTo>
                  <a:pt x="635609" y="91440"/>
                </a:lnTo>
                <a:lnTo>
                  <a:pt x="635609" y="10680"/>
                </a:lnTo>
                <a:lnTo>
                  <a:pt x="623773" y="5867"/>
                </a:lnTo>
                <a:lnTo>
                  <a:pt x="602894" y="1460"/>
                </a:lnTo>
                <a:lnTo>
                  <a:pt x="579234" y="0"/>
                </a:lnTo>
                <a:lnTo>
                  <a:pt x="478980" y="0"/>
                </a:lnTo>
                <a:lnTo>
                  <a:pt x="478980" y="296824"/>
                </a:lnTo>
                <a:lnTo>
                  <a:pt x="528510" y="296824"/>
                </a:lnTo>
                <a:lnTo>
                  <a:pt x="528510" y="181305"/>
                </a:lnTo>
                <a:lnTo>
                  <a:pt x="586079" y="181305"/>
                </a:lnTo>
                <a:lnTo>
                  <a:pt x="647954" y="296824"/>
                </a:lnTo>
                <a:lnTo>
                  <a:pt x="697687" y="296824"/>
                </a:lnTo>
                <a:lnTo>
                  <a:pt x="697687" y="287134"/>
                </a:lnTo>
                <a:close/>
              </a:path>
              <a:path w="776604" h="297814">
                <a:moveTo>
                  <a:pt x="776312" y="0"/>
                </a:moveTo>
                <a:lnTo>
                  <a:pt x="726782" y="0"/>
                </a:lnTo>
                <a:lnTo>
                  <a:pt x="726782" y="296837"/>
                </a:lnTo>
                <a:lnTo>
                  <a:pt x="776312" y="296837"/>
                </a:lnTo>
                <a:lnTo>
                  <a:pt x="7763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42075" y="3194805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1" y="304672"/>
                </a:moveTo>
                <a:lnTo>
                  <a:pt x="72303" y="295050"/>
                </a:lnTo>
                <a:lnTo>
                  <a:pt x="33673" y="266287"/>
                </a:lnTo>
                <a:lnTo>
                  <a:pt x="8419" y="220817"/>
                </a:lnTo>
                <a:lnTo>
                  <a:pt x="0" y="161336"/>
                </a:lnTo>
                <a:lnTo>
                  <a:pt x="26" y="142935"/>
                </a:lnTo>
                <a:lnTo>
                  <a:pt x="8370" y="84044"/>
                </a:lnTo>
                <a:lnTo>
                  <a:pt x="33483" y="38574"/>
                </a:lnTo>
                <a:lnTo>
                  <a:pt x="72002" y="9642"/>
                </a:lnTo>
                <a:lnTo>
                  <a:pt x="120412" y="0"/>
                </a:lnTo>
                <a:lnTo>
                  <a:pt x="146234" y="2374"/>
                </a:lnTo>
                <a:lnTo>
                  <a:pt x="169366" y="9497"/>
                </a:lnTo>
                <a:lnTo>
                  <a:pt x="189805" y="21367"/>
                </a:lnTo>
                <a:lnTo>
                  <a:pt x="207552" y="37983"/>
                </a:lnTo>
                <a:lnTo>
                  <a:pt x="211652" y="43854"/>
                </a:lnTo>
                <a:lnTo>
                  <a:pt x="120412" y="43854"/>
                </a:lnTo>
                <a:lnTo>
                  <a:pt x="105101" y="45426"/>
                </a:lnTo>
                <a:lnTo>
                  <a:pt x="68627" y="69016"/>
                </a:lnTo>
                <a:lnTo>
                  <a:pt x="50362" y="119994"/>
                </a:lnTo>
                <a:lnTo>
                  <a:pt x="49145" y="161336"/>
                </a:lnTo>
                <a:lnTo>
                  <a:pt x="50382" y="184501"/>
                </a:lnTo>
                <a:lnTo>
                  <a:pt x="60239" y="221753"/>
                </a:lnTo>
                <a:lnTo>
                  <a:pt x="91707" y="254717"/>
                </a:lnTo>
                <a:lnTo>
                  <a:pt x="120801" y="261007"/>
                </a:lnTo>
                <a:lnTo>
                  <a:pt x="211863" y="261007"/>
                </a:lnTo>
                <a:lnTo>
                  <a:pt x="208331" y="266187"/>
                </a:lnTo>
                <a:lnTo>
                  <a:pt x="190599" y="283023"/>
                </a:lnTo>
                <a:lnTo>
                  <a:pt x="170101" y="295050"/>
                </a:lnTo>
                <a:lnTo>
                  <a:pt x="146835" y="302266"/>
                </a:lnTo>
                <a:lnTo>
                  <a:pt x="120801" y="304672"/>
                </a:lnTo>
                <a:close/>
              </a:path>
              <a:path w="241300" h="304800">
                <a:moveTo>
                  <a:pt x="211863" y="261007"/>
                </a:moveTo>
                <a:lnTo>
                  <a:pt x="120801" y="261007"/>
                </a:lnTo>
                <a:lnTo>
                  <a:pt x="136787" y="259435"/>
                </a:lnTo>
                <a:lnTo>
                  <a:pt x="150861" y="254717"/>
                </a:lnTo>
                <a:lnTo>
                  <a:pt x="181431" y="221715"/>
                </a:lnTo>
                <a:lnTo>
                  <a:pt x="190719" y="184463"/>
                </a:lnTo>
                <a:lnTo>
                  <a:pt x="191879" y="161336"/>
                </a:lnTo>
                <a:lnTo>
                  <a:pt x="191778" y="140974"/>
                </a:lnTo>
                <a:lnTo>
                  <a:pt x="187158" y="99958"/>
                </a:lnTo>
                <a:lnTo>
                  <a:pt x="162616" y="57956"/>
                </a:lnTo>
                <a:lnTo>
                  <a:pt x="120412" y="43854"/>
                </a:lnTo>
                <a:lnTo>
                  <a:pt x="211652" y="43854"/>
                </a:lnTo>
                <a:lnTo>
                  <a:pt x="221975" y="58631"/>
                </a:lnTo>
                <a:lnTo>
                  <a:pt x="232362" y="82678"/>
                </a:lnTo>
                <a:lnTo>
                  <a:pt x="238712" y="110126"/>
                </a:lnTo>
                <a:lnTo>
                  <a:pt x="241024" y="140974"/>
                </a:lnTo>
                <a:lnTo>
                  <a:pt x="241024" y="161336"/>
                </a:lnTo>
                <a:lnTo>
                  <a:pt x="238972" y="192827"/>
                </a:lnTo>
                <a:lnTo>
                  <a:pt x="232852" y="220742"/>
                </a:lnTo>
                <a:lnTo>
                  <a:pt x="222636" y="245210"/>
                </a:lnTo>
                <a:lnTo>
                  <a:pt x="211863" y="261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30339" y="3194811"/>
            <a:ext cx="553720" cy="304800"/>
          </a:xfrm>
          <a:custGeom>
            <a:avLst/>
            <a:gdLst/>
            <a:ahLst/>
            <a:cxnLst/>
            <a:rect l="l" t="t" r="r" b="b"/>
            <a:pathLst>
              <a:path w="553720" h="304800">
                <a:moveTo>
                  <a:pt x="218122" y="160947"/>
                </a:moveTo>
                <a:lnTo>
                  <a:pt x="215836" y="113449"/>
                </a:lnTo>
                <a:lnTo>
                  <a:pt x="197624" y="62395"/>
                </a:lnTo>
                <a:lnTo>
                  <a:pt x="185407" y="46609"/>
                </a:lnTo>
                <a:lnTo>
                  <a:pt x="181698" y="41808"/>
                </a:lnTo>
                <a:lnTo>
                  <a:pt x="168973" y="31051"/>
                </a:lnTo>
                <a:lnTo>
                  <a:pt x="168973" y="143522"/>
                </a:lnTo>
                <a:lnTo>
                  <a:pt x="168973" y="160947"/>
                </a:lnTo>
                <a:lnTo>
                  <a:pt x="163588" y="201091"/>
                </a:lnTo>
                <a:lnTo>
                  <a:pt x="135331" y="243497"/>
                </a:lnTo>
                <a:lnTo>
                  <a:pt x="83019" y="258267"/>
                </a:lnTo>
                <a:lnTo>
                  <a:pt x="49530" y="258267"/>
                </a:lnTo>
                <a:lnTo>
                  <a:pt x="49530" y="46609"/>
                </a:lnTo>
                <a:lnTo>
                  <a:pt x="86537" y="46609"/>
                </a:lnTo>
                <a:lnTo>
                  <a:pt x="135547" y="60642"/>
                </a:lnTo>
                <a:lnTo>
                  <a:pt x="163588" y="102031"/>
                </a:lnTo>
                <a:lnTo>
                  <a:pt x="168973" y="143522"/>
                </a:lnTo>
                <a:lnTo>
                  <a:pt x="168973" y="31051"/>
                </a:lnTo>
                <a:lnTo>
                  <a:pt x="162090" y="25222"/>
                </a:lnTo>
                <a:lnTo>
                  <a:pt x="139700" y="13385"/>
                </a:lnTo>
                <a:lnTo>
                  <a:pt x="114515" y="6286"/>
                </a:lnTo>
                <a:lnTo>
                  <a:pt x="86537" y="3924"/>
                </a:lnTo>
                <a:lnTo>
                  <a:pt x="0" y="3924"/>
                </a:lnTo>
                <a:lnTo>
                  <a:pt x="0" y="300748"/>
                </a:lnTo>
                <a:lnTo>
                  <a:pt x="83019" y="300748"/>
                </a:lnTo>
                <a:lnTo>
                  <a:pt x="138493" y="291299"/>
                </a:lnTo>
                <a:lnTo>
                  <a:pt x="181406" y="262953"/>
                </a:lnTo>
                <a:lnTo>
                  <a:pt x="208940" y="218567"/>
                </a:lnTo>
                <a:lnTo>
                  <a:pt x="215823" y="191414"/>
                </a:lnTo>
                <a:lnTo>
                  <a:pt x="218122" y="160947"/>
                </a:lnTo>
                <a:close/>
              </a:path>
              <a:path w="553720" h="304800">
                <a:moveTo>
                  <a:pt x="468998" y="222427"/>
                </a:moveTo>
                <a:lnTo>
                  <a:pt x="455396" y="176517"/>
                </a:lnTo>
                <a:lnTo>
                  <a:pt x="413956" y="144818"/>
                </a:lnTo>
                <a:lnTo>
                  <a:pt x="354177" y="123825"/>
                </a:lnTo>
                <a:lnTo>
                  <a:pt x="341096" y="118872"/>
                </a:lnTo>
                <a:lnTo>
                  <a:pt x="309499" y="90195"/>
                </a:lnTo>
                <a:lnTo>
                  <a:pt x="308648" y="83019"/>
                </a:lnTo>
                <a:lnTo>
                  <a:pt x="309435" y="74764"/>
                </a:lnTo>
                <a:lnTo>
                  <a:pt x="337794" y="45580"/>
                </a:lnTo>
                <a:lnTo>
                  <a:pt x="361899" y="42684"/>
                </a:lnTo>
                <a:lnTo>
                  <a:pt x="375653" y="43561"/>
                </a:lnTo>
                <a:lnTo>
                  <a:pt x="411111" y="64477"/>
                </a:lnTo>
                <a:lnTo>
                  <a:pt x="418871" y="97904"/>
                </a:lnTo>
                <a:lnTo>
                  <a:pt x="468223" y="97904"/>
                </a:lnTo>
                <a:lnTo>
                  <a:pt x="461251" y="59677"/>
                </a:lnTo>
                <a:lnTo>
                  <a:pt x="424992" y="15862"/>
                </a:lnTo>
                <a:lnTo>
                  <a:pt x="385775" y="1765"/>
                </a:lnTo>
                <a:lnTo>
                  <a:pt x="361899" y="0"/>
                </a:lnTo>
                <a:lnTo>
                  <a:pt x="339991" y="1485"/>
                </a:lnTo>
                <a:lnTo>
                  <a:pt x="302793" y="13322"/>
                </a:lnTo>
                <a:lnTo>
                  <a:pt x="266204" y="50469"/>
                </a:lnTo>
                <a:lnTo>
                  <a:pt x="259092" y="83413"/>
                </a:lnTo>
                <a:lnTo>
                  <a:pt x="260731" y="100330"/>
                </a:lnTo>
                <a:lnTo>
                  <a:pt x="285242" y="139700"/>
                </a:lnTo>
                <a:lnTo>
                  <a:pt x="333476" y="165887"/>
                </a:lnTo>
                <a:lnTo>
                  <a:pt x="372770" y="178689"/>
                </a:lnTo>
                <a:lnTo>
                  <a:pt x="388162" y="184543"/>
                </a:lnTo>
                <a:lnTo>
                  <a:pt x="418528" y="214769"/>
                </a:lnTo>
                <a:lnTo>
                  <a:pt x="419265" y="222821"/>
                </a:lnTo>
                <a:lnTo>
                  <a:pt x="418388" y="231292"/>
                </a:lnTo>
                <a:lnTo>
                  <a:pt x="387870" y="259486"/>
                </a:lnTo>
                <a:lnTo>
                  <a:pt x="363664" y="262178"/>
                </a:lnTo>
                <a:lnTo>
                  <a:pt x="351193" y="261429"/>
                </a:lnTo>
                <a:lnTo>
                  <a:pt x="310235" y="242976"/>
                </a:lnTo>
                <a:lnTo>
                  <a:pt x="299440" y="206375"/>
                </a:lnTo>
                <a:lnTo>
                  <a:pt x="250101" y="206375"/>
                </a:lnTo>
                <a:lnTo>
                  <a:pt x="259740" y="252133"/>
                </a:lnTo>
                <a:lnTo>
                  <a:pt x="286562" y="281508"/>
                </a:lnTo>
                <a:lnTo>
                  <a:pt x="323405" y="298894"/>
                </a:lnTo>
                <a:lnTo>
                  <a:pt x="363664" y="304673"/>
                </a:lnTo>
                <a:lnTo>
                  <a:pt x="386041" y="303288"/>
                </a:lnTo>
                <a:lnTo>
                  <a:pt x="424129" y="292163"/>
                </a:lnTo>
                <a:lnTo>
                  <a:pt x="461708" y="256324"/>
                </a:lnTo>
                <a:lnTo>
                  <a:pt x="467182" y="240347"/>
                </a:lnTo>
                <a:lnTo>
                  <a:pt x="468998" y="222427"/>
                </a:lnTo>
                <a:close/>
              </a:path>
              <a:path w="553720" h="304800">
                <a:moveTo>
                  <a:pt x="553135" y="268046"/>
                </a:moveTo>
                <a:lnTo>
                  <a:pt x="550646" y="261531"/>
                </a:lnTo>
                <a:lnTo>
                  <a:pt x="540791" y="250621"/>
                </a:lnTo>
                <a:lnTo>
                  <a:pt x="533819" y="247891"/>
                </a:lnTo>
                <a:lnTo>
                  <a:pt x="515670" y="247891"/>
                </a:lnTo>
                <a:lnTo>
                  <a:pt x="508660" y="250621"/>
                </a:lnTo>
                <a:lnTo>
                  <a:pt x="498792" y="261531"/>
                </a:lnTo>
                <a:lnTo>
                  <a:pt x="496341" y="268046"/>
                </a:lnTo>
                <a:lnTo>
                  <a:pt x="496341" y="275691"/>
                </a:lnTo>
                <a:lnTo>
                  <a:pt x="496341" y="283197"/>
                </a:lnTo>
                <a:lnTo>
                  <a:pt x="498830" y="289661"/>
                </a:lnTo>
                <a:lnTo>
                  <a:pt x="508762" y="300431"/>
                </a:lnTo>
                <a:lnTo>
                  <a:pt x="515734" y="303098"/>
                </a:lnTo>
                <a:lnTo>
                  <a:pt x="533755" y="303098"/>
                </a:lnTo>
                <a:lnTo>
                  <a:pt x="540740" y="300431"/>
                </a:lnTo>
                <a:lnTo>
                  <a:pt x="550646" y="289661"/>
                </a:lnTo>
                <a:lnTo>
                  <a:pt x="553135" y="283197"/>
                </a:lnTo>
                <a:lnTo>
                  <a:pt x="553135" y="2680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59827" y="3666121"/>
            <a:ext cx="232410" cy="297180"/>
          </a:xfrm>
          <a:custGeom>
            <a:avLst/>
            <a:gdLst/>
            <a:ahLst/>
            <a:cxnLst/>
            <a:rect l="l" t="t" r="r" b="b"/>
            <a:pathLst>
              <a:path w="232409" h="297179">
                <a:moveTo>
                  <a:pt x="232029" y="0"/>
                </a:moveTo>
                <a:lnTo>
                  <a:pt x="0" y="0"/>
                </a:lnTo>
                <a:lnTo>
                  <a:pt x="0" y="43180"/>
                </a:lnTo>
                <a:lnTo>
                  <a:pt x="91440" y="43180"/>
                </a:lnTo>
                <a:lnTo>
                  <a:pt x="91440" y="297180"/>
                </a:lnTo>
                <a:lnTo>
                  <a:pt x="140398" y="297180"/>
                </a:lnTo>
                <a:lnTo>
                  <a:pt x="140398" y="43180"/>
                </a:lnTo>
                <a:lnTo>
                  <a:pt x="232029" y="43180"/>
                </a:lnTo>
                <a:lnTo>
                  <a:pt x="232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1617056" y="3666109"/>
          <a:ext cx="456565" cy="25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5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object 54"/>
          <p:cNvSpPr/>
          <p:nvPr/>
        </p:nvSpPr>
        <p:spPr>
          <a:xfrm>
            <a:off x="2220496" y="3662641"/>
            <a:ext cx="233045" cy="304800"/>
          </a:xfrm>
          <a:custGeom>
            <a:avLst/>
            <a:gdLst/>
            <a:ahLst/>
            <a:cxnLst/>
            <a:rect l="l" t="t" r="r" b="b"/>
            <a:pathLst>
              <a:path w="233044" h="304800">
                <a:moveTo>
                  <a:pt x="124922" y="304672"/>
                </a:moveTo>
                <a:lnTo>
                  <a:pt x="75163" y="295293"/>
                </a:lnTo>
                <a:lnTo>
                  <a:pt x="35146" y="267167"/>
                </a:lnTo>
                <a:lnTo>
                  <a:pt x="8786" y="222454"/>
                </a:lnTo>
                <a:lnTo>
                  <a:pt x="0" y="163297"/>
                </a:lnTo>
                <a:lnTo>
                  <a:pt x="0" y="141175"/>
                </a:lnTo>
                <a:lnTo>
                  <a:pt x="7832" y="82408"/>
                </a:lnTo>
                <a:lnTo>
                  <a:pt x="31328" y="37694"/>
                </a:lnTo>
                <a:lnTo>
                  <a:pt x="69314" y="9423"/>
                </a:lnTo>
                <a:lnTo>
                  <a:pt x="120614" y="0"/>
                </a:lnTo>
                <a:lnTo>
                  <a:pt x="144741" y="1639"/>
                </a:lnTo>
                <a:lnTo>
                  <a:pt x="183852" y="14755"/>
                </a:lnTo>
                <a:lnTo>
                  <a:pt x="220718" y="57518"/>
                </a:lnTo>
                <a:lnTo>
                  <a:pt x="232515" y="99080"/>
                </a:lnTo>
                <a:lnTo>
                  <a:pt x="182977" y="99080"/>
                </a:lnTo>
                <a:lnTo>
                  <a:pt x="180180" y="86656"/>
                </a:lnTo>
                <a:lnTo>
                  <a:pt x="176197" y="75629"/>
                </a:lnTo>
                <a:lnTo>
                  <a:pt x="146704" y="46453"/>
                </a:lnTo>
                <a:lnTo>
                  <a:pt x="120614" y="42684"/>
                </a:lnTo>
                <a:lnTo>
                  <a:pt x="103690" y="44288"/>
                </a:lnTo>
                <a:lnTo>
                  <a:pt x="67160" y="68337"/>
                </a:lnTo>
                <a:lnTo>
                  <a:pt x="50896" y="118157"/>
                </a:lnTo>
                <a:lnTo>
                  <a:pt x="49734" y="139805"/>
                </a:lnTo>
                <a:lnTo>
                  <a:pt x="49734" y="163297"/>
                </a:lnTo>
                <a:lnTo>
                  <a:pt x="54923" y="205225"/>
                </a:lnTo>
                <a:lnTo>
                  <a:pt x="81723" y="247699"/>
                </a:lnTo>
                <a:lnTo>
                  <a:pt x="125118" y="262177"/>
                </a:lnTo>
                <a:lnTo>
                  <a:pt x="138524" y="261768"/>
                </a:lnTo>
                <a:lnTo>
                  <a:pt x="179942" y="247719"/>
                </a:lnTo>
                <a:lnTo>
                  <a:pt x="182292" y="245045"/>
                </a:lnTo>
                <a:lnTo>
                  <a:pt x="182292" y="189339"/>
                </a:lnTo>
                <a:lnTo>
                  <a:pt x="116306" y="189339"/>
                </a:lnTo>
                <a:lnTo>
                  <a:pt x="116306" y="147045"/>
                </a:lnTo>
                <a:lnTo>
                  <a:pt x="231634" y="147045"/>
                </a:lnTo>
                <a:lnTo>
                  <a:pt x="231634" y="259147"/>
                </a:lnTo>
                <a:lnTo>
                  <a:pt x="198151" y="289000"/>
                </a:lnTo>
                <a:lnTo>
                  <a:pt x="148075" y="303693"/>
                </a:lnTo>
                <a:lnTo>
                  <a:pt x="124922" y="304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508173" y="3666566"/>
            <a:ext cx="732790" cy="297180"/>
          </a:xfrm>
          <a:custGeom>
            <a:avLst/>
            <a:gdLst/>
            <a:ahLst/>
            <a:cxnLst/>
            <a:rect l="l" t="t" r="r" b="b"/>
            <a:pathLst>
              <a:path w="732789" h="297179">
                <a:moveTo>
                  <a:pt x="482841" y="296837"/>
                </a:moveTo>
                <a:lnTo>
                  <a:pt x="454304" y="222237"/>
                </a:lnTo>
                <a:lnTo>
                  <a:pt x="437972" y="179552"/>
                </a:lnTo>
                <a:lnTo>
                  <a:pt x="395947" y="69697"/>
                </a:lnTo>
                <a:lnTo>
                  <a:pt x="388772" y="50939"/>
                </a:lnTo>
                <a:lnTo>
                  <a:pt x="388772" y="179552"/>
                </a:lnTo>
                <a:lnTo>
                  <a:pt x="308876" y="179552"/>
                </a:lnTo>
                <a:lnTo>
                  <a:pt x="348818" y="69697"/>
                </a:lnTo>
                <a:lnTo>
                  <a:pt x="388772" y="179552"/>
                </a:lnTo>
                <a:lnTo>
                  <a:pt x="388772" y="50939"/>
                </a:lnTo>
                <a:lnTo>
                  <a:pt x="369290" y="0"/>
                </a:lnTo>
                <a:lnTo>
                  <a:pt x="328168" y="0"/>
                </a:lnTo>
                <a:lnTo>
                  <a:pt x="218681" y="287134"/>
                </a:lnTo>
                <a:lnTo>
                  <a:pt x="160185" y="181317"/>
                </a:lnTo>
                <a:lnTo>
                  <a:pt x="154279" y="170637"/>
                </a:lnTo>
                <a:lnTo>
                  <a:pt x="164325" y="165836"/>
                </a:lnTo>
                <a:lnTo>
                  <a:pt x="173710" y="159359"/>
                </a:lnTo>
                <a:lnTo>
                  <a:pt x="182435" y="151193"/>
                </a:lnTo>
                <a:lnTo>
                  <a:pt x="190500" y="141363"/>
                </a:lnTo>
                <a:lnTo>
                  <a:pt x="192049" y="138811"/>
                </a:lnTo>
                <a:lnTo>
                  <a:pt x="197269" y="130213"/>
                </a:lnTo>
                <a:lnTo>
                  <a:pt x="202107" y="118173"/>
                </a:lnTo>
                <a:lnTo>
                  <a:pt x="205016" y="105244"/>
                </a:lnTo>
                <a:lnTo>
                  <a:pt x="205981" y="91440"/>
                </a:lnTo>
                <a:lnTo>
                  <a:pt x="204241" y="70523"/>
                </a:lnTo>
                <a:lnTo>
                  <a:pt x="178181" y="23495"/>
                </a:lnTo>
                <a:lnTo>
                  <a:pt x="156629" y="10693"/>
                </a:lnTo>
                <a:lnTo>
                  <a:pt x="156629" y="91440"/>
                </a:lnTo>
                <a:lnTo>
                  <a:pt x="155778" y="100914"/>
                </a:lnTo>
                <a:lnTo>
                  <a:pt x="125742" y="135369"/>
                </a:lnTo>
                <a:lnTo>
                  <a:pt x="101422" y="138811"/>
                </a:lnTo>
                <a:lnTo>
                  <a:pt x="49530" y="138811"/>
                </a:lnTo>
                <a:lnTo>
                  <a:pt x="49530" y="42684"/>
                </a:lnTo>
                <a:lnTo>
                  <a:pt x="100241" y="42684"/>
                </a:lnTo>
                <a:lnTo>
                  <a:pt x="143510" y="55994"/>
                </a:lnTo>
                <a:lnTo>
                  <a:pt x="156629" y="91440"/>
                </a:lnTo>
                <a:lnTo>
                  <a:pt x="156629" y="10693"/>
                </a:lnTo>
                <a:lnTo>
                  <a:pt x="144792" y="5880"/>
                </a:lnTo>
                <a:lnTo>
                  <a:pt x="123913" y="1473"/>
                </a:lnTo>
                <a:lnTo>
                  <a:pt x="100241" y="0"/>
                </a:lnTo>
                <a:lnTo>
                  <a:pt x="0" y="0"/>
                </a:lnTo>
                <a:lnTo>
                  <a:pt x="0" y="296837"/>
                </a:lnTo>
                <a:lnTo>
                  <a:pt x="49530" y="296837"/>
                </a:lnTo>
                <a:lnTo>
                  <a:pt x="49530" y="181317"/>
                </a:lnTo>
                <a:lnTo>
                  <a:pt x="107099" y="181317"/>
                </a:lnTo>
                <a:lnTo>
                  <a:pt x="168973" y="296837"/>
                </a:lnTo>
                <a:lnTo>
                  <a:pt x="214985" y="296837"/>
                </a:lnTo>
                <a:lnTo>
                  <a:pt x="218694" y="296837"/>
                </a:lnTo>
                <a:lnTo>
                  <a:pt x="266192" y="296837"/>
                </a:lnTo>
                <a:lnTo>
                  <a:pt x="293217" y="222237"/>
                </a:lnTo>
                <a:lnTo>
                  <a:pt x="404241" y="222237"/>
                </a:lnTo>
                <a:lnTo>
                  <a:pt x="431457" y="296837"/>
                </a:lnTo>
                <a:lnTo>
                  <a:pt x="482841" y="296837"/>
                </a:lnTo>
                <a:close/>
              </a:path>
              <a:path w="732789" h="297179">
                <a:moveTo>
                  <a:pt x="732294" y="0"/>
                </a:moveTo>
                <a:lnTo>
                  <a:pt x="683145" y="0"/>
                </a:lnTo>
                <a:lnTo>
                  <a:pt x="683145" y="206667"/>
                </a:lnTo>
                <a:lnTo>
                  <a:pt x="548043" y="0"/>
                </a:lnTo>
                <a:lnTo>
                  <a:pt x="501243" y="0"/>
                </a:lnTo>
                <a:lnTo>
                  <a:pt x="501243" y="296837"/>
                </a:lnTo>
                <a:lnTo>
                  <a:pt x="550786" y="296837"/>
                </a:lnTo>
                <a:lnTo>
                  <a:pt x="550786" y="90855"/>
                </a:lnTo>
                <a:lnTo>
                  <a:pt x="685292" y="296837"/>
                </a:lnTo>
                <a:lnTo>
                  <a:pt x="732294" y="296837"/>
                </a:lnTo>
                <a:lnTo>
                  <a:pt x="7322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99042" y="3666563"/>
            <a:ext cx="218440" cy="297180"/>
          </a:xfrm>
          <a:custGeom>
            <a:avLst/>
            <a:gdLst/>
            <a:ahLst/>
            <a:cxnLst/>
            <a:rect l="l" t="t" r="r" b="b"/>
            <a:pathLst>
              <a:path w="218439" h="297179">
                <a:moveTo>
                  <a:pt x="83018" y="296830"/>
                </a:moveTo>
                <a:lnTo>
                  <a:pt x="0" y="296830"/>
                </a:lnTo>
                <a:lnTo>
                  <a:pt x="0" y="0"/>
                </a:lnTo>
                <a:lnTo>
                  <a:pt x="86538" y="0"/>
                </a:lnTo>
                <a:lnTo>
                  <a:pt x="114516" y="2366"/>
                </a:lnTo>
                <a:lnTo>
                  <a:pt x="139703" y="9468"/>
                </a:lnTo>
                <a:lnTo>
                  <a:pt x="162097" y="21306"/>
                </a:lnTo>
                <a:lnTo>
                  <a:pt x="181698" y="37883"/>
                </a:lnTo>
                <a:lnTo>
                  <a:pt x="185414" y="42684"/>
                </a:lnTo>
                <a:lnTo>
                  <a:pt x="49534" y="42684"/>
                </a:lnTo>
                <a:lnTo>
                  <a:pt x="49534" y="254346"/>
                </a:lnTo>
                <a:lnTo>
                  <a:pt x="185075" y="254346"/>
                </a:lnTo>
                <a:lnTo>
                  <a:pt x="181409" y="259036"/>
                </a:lnTo>
                <a:lnTo>
                  <a:pt x="161525" y="275571"/>
                </a:lnTo>
                <a:lnTo>
                  <a:pt x="138500" y="287382"/>
                </a:lnTo>
                <a:lnTo>
                  <a:pt x="112331" y="294468"/>
                </a:lnTo>
                <a:lnTo>
                  <a:pt x="83018" y="296830"/>
                </a:lnTo>
                <a:close/>
              </a:path>
              <a:path w="218439" h="297179">
                <a:moveTo>
                  <a:pt x="185075" y="254346"/>
                </a:moveTo>
                <a:lnTo>
                  <a:pt x="83018" y="254346"/>
                </a:lnTo>
                <a:lnTo>
                  <a:pt x="103122" y="252705"/>
                </a:lnTo>
                <a:lnTo>
                  <a:pt x="120561" y="247783"/>
                </a:lnTo>
                <a:lnTo>
                  <a:pt x="156858" y="213786"/>
                </a:lnTo>
                <a:lnTo>
                  <a:pt x="168977" y="157025"/>
                </a:lnTo>
                <a:lnTo>
                  <a:pt x="168977" y="139604"/>
                </a:lnTo>
                <a:lnTo>
                  <a:pt x="163590" y="98116"/>
                </a:lnTo>
                <a:lnTo>
                  <a:pt x="135553" y="56725"/>
                </a:lnTo>
                <a:lnTo>
                  <a:pt x="86538" y="42684"/>
                </a:lnTo>
                <a:lnTo>
                  <a:pt x="185414" y="42684"/>
                </a:lnTo>
                <a:lnTo>
                  <a:pt x="209016" y="82355"/>
                </a:lnTo>
                <a:lnTo>
                  <a:pt x="218093" y="139604"/>
                </a:lnTo>
                <a:lnTo>
                  <a:pt x="218122" y="157025"/>
                </a:lnTo>
                <a:lnTo>
                  <a:pt x="215827" y="187487"/>
                </a:lnTo>
                <a:lnTo>
                  <a:pt x="208943" y="214643"/>
                </a:lnTo>
                <a:lnTo>
                  <a:pt x="197469" y="238493"/>
                </a:lnTo>
                <a:lnTo>
                  <a:pt x="185075" y="254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43312" y="3662654"/>
            <a:ext cx="1199515" cy="304800"/>
          </a:xfrm>
          <a:custGeom>
            <a:avLst/>
            <a:gdLst/>
            <a:ahLst/>
            <a:cxnLst/>
            <a:rect l="l" t="t" r="r" b="b"/>
            <a:pathLst>
              <a:path w="1199514" h="304800">
                <a:moveTo>
                  <a:pt x="232029" y="3467"/>
                </a:moveTo>
                <a:lnTo>
                  <a:pt x="0" y="3467"/>
                </a:lnTo>
                <a:lnTo>
                  <a:pt x="0" y="46647"/>
                </a:lnTo>
                <a:lnTo>
                  <a:pt x="91440" y="46647"/>
                </a:lnTo>
                <a:lnTo>
                  <a:pt x="91440" y="300647"/>
                </a:lnTo>
                <a:lnTo>
                  <a:pt x="140385" y="300647"/>
                </a:lnTo>
                <a:lnTo>
                  <a:pt x="140385" y="46647"/>
                </a:lnTo>
                <a:lnTo>
                  <a:pt x="232029" y="46647"/>
                </a:lnTo>
                <a:lnTo>
                  <a:pt x="232029" y="3467"/>
                </a:lnTo>
                <a:close/>
              </a:path>
              <a:path w="1199514" h="304800">
                <a:moveTo>
                  <a:pt x="488454" y="140970"/>
                </a:moveTo>
                <a:lnTo>
                  <a:pt x="486143" y="110121"/>
                </a:lnTo>
                <a:lnTo>
                  <a:pt x="479793" y="82677"/>
                </a:lnTo>
                <a:lnTo>
                  <a:pt x="469404" y="58623"/>
                </a:lnTo>
                <a:lnTo>
                  <a:pt x="459092" y="43853"/>
                </a:lnTo>
                <a:lnTo>
                  <a:pt x="454990" y="37973"/>
                </a:lnTo>
                <a:lnTo>
                  <a:pt x="439318" y="23317"/>
                </a:lnTo>
                <a:lnTo>
                  <a:pt x="439318" y="161328"/>
                </a:lnTo>
                <a:lnTo>
                  <a:pt x="438150" y="184454"/>
                </a:lnTo>
                <a:lnTo>
                  <a:pt x="428866" y="221703"/>
                </a:lnTo>
                <a:lnTo>
                  <a:pt x="398297" y="254711"/>
                </a:lnTo>
                <a:lnTo>
                  <a:pt x="368236" y="260997"/>
                </a:lnTo>
                <a:lnTo>
                  <a:pt x="352920" y="259422"/>
                </a:lnTo>
                <a:lnTo>
                  <a:pt x="316268" y="235839"/>
                </a:lnTo>
                <a:lnTo>
                  <a:pt x="297815" y="184492"/>
                </a:lnTo>
                <a:lnTo>
                  <a:pt x="296583" y="161328"/>
                </a:lnTo>
                <a:lnTo>
                  <a:pt x="296684" y="140970"/>
                </a:lnTo>
                <a:lnTo>
                  <a:pt x="301447" y="100025"/>
                </a:lnTo>
                <a:lnTo>
                  <a:pt x="326644" y="58000"/>
                </a:lnTo>
                <a:lnTo>
                  <a:pt x="367842" y="43853"/>
                </a:lnTo>
                <a:lnTo>
                  <a:pt x="383768" y="45415"/>
                </a:lnTo>
                <a:lnTo>
                  <a:pt x="420420" y="68910"/>
                </a:lnTo>
                <a:lnTo>
                  <a:pt x="438137" y="119938"/>
                </a:lnTo>
                <a:lnTo>
                  <a:pt x="439318" y="161328"/>
                </a:lnTo>
                <a:lnTo>
                  <a:pt x="439318" y="23317"/>
                </a:lnTo>
                <a:lnTo>
                  <a:pt x="437235" y="21361"/>
                </a:lnTo>
                <a:lnTo>
                  <a:pt x="416801" y="9486"/>
                </a:lnTo>
                <a:lnTo>
                  <a:pt x="393674" y="2362"/>
                </a:lnTo>
                <a:lnTo>
                  <a:pt x="367842" y="0"/>
                </a:lnTo>
                <a:lnTo>
                  <a:pt x="342404" y="2400"/>
                </a:lnTo>
                <a:lnTo>
                  <a:pt x="298945" y="21691"/>
                </a:lnTo>
                <a:lnTo>
                  <a:pt x="266268" y="59575"/>
                </a:lnTo>
                <a:lnTo>
                  <a:pt x="249529" y="111950"/>
                </a:lnTo>
                <a:lnTo>
                  <a:pt x="247434" y="161328"/>
                </a:lnTo>
                <a:lnTo>
                  <a:pt x="249542" y="192773"/>
                </a:lnTo>
                <a:lnTo>
                  <a:pt x="266382" y="245300"/>
                </a:lnTo>
                <a:lnTo>
                  <a:pt x="299224" y="283070"/>
                </a:lnTo>
                <a:lnTo>
                  <a:pt x="342760" y="302260"/>
                </a:lnTo>
                <a:lnTo>
                  <a:pt x="368236" y="304660"/>
                </a:lnTo>
                <a:lnTo>
                  <a:pt x="394271" y="302260"/>
                </a:lnTo>
                <a:lnTo>
                  <a:pt x="417537" y="295046"/>
                </a:lnTo>
                <a:lnTo>
                  <a:pt x="438035" y="283019"/>
                </a:lnTo>
                <a:lnTo>
                  <a:pt x="455764" y="266179"/>
                </a:lnTo>
                <a:lnTo>
                  <a:pt x="459295" y="260997"/>
                </a:lnTo>
                <a:lnTo>
                  <a:pt x="470077" y="245198"/>
                </a:lnTo>
                <a:lnTo>
                  <a:pt x="480288" y="220738"/>
                </a:lnTo>
                <a:lnTo>
                  <a:pt x="486410" y="192824"/>
                </a:lnTo>
                <a:lnTo>
                  <a:pt x="488454" y="161328"/>
                </a:lnTo>
                <a:lnTo>
                  <a:pt x="488454" y="140970"/>
                </a:lnTo>
                <a:close/>
              </a:path>
              <a:path w="1199514" h="304800">
                <a:moveTo>
                  <a:pt x="744423" y="3467"/>
                </a:moveTo>
                <a:lnTo>
                  <a:pt x="512394" y="3467"/>
                </a:lnTo>
                <a:lnTo>
                  <a:pt x="512394" y="46647"/>
                </a:lnTo>
                <a:lnTo>
                  <a:pt x="603834" y="46647"/>
                </a:lnTo>
                <a:lnTo>
                  <a:pt x="603834" y="300647"/>
                </a:lnTo>
                <a:lnTo>
                  <a:pt x="652780" y="300647"/>
                </a:lnTo>
                <a:lnTo>
                  <a:pt x="652780" y="46647"/>
                </a:lnTo>
                <a:lnTo>
                  <a:pt x="744423" y="46647"/>
                </a:lnTo>
                <a:lnTo>
                  <a:pt x="744423" y="3467"/>
                </a:lnTo>
                <a:close/>
              </a:path>
              <a:path w="1199514" h="304800">
                <a:moveTo>
                  <a:pt x="996276" y="300748"/>
                </a:moveTo>
                <a:lnTo>
                  <a:pt x="967740" y="226148"/>
                </a:lnTo>
                <a:lnTo>
                  <a:pt x="951407" y="183464"/>
                </a:lnTo>
                <a:lnTo>
                  <a:pt x="909370" y="73609"/>
                </a:lnTo>
                <a:lnTo>
                  <a:pt x="902195" y="54851"/>
                </a:lnTo>
                <a:lnTo>
                  <a:pt x="902195" y="183464"/>
                </a:lnTo>
                <a:lnTo>
                  <a:pt x="822299" y="183464"/>
                </a:lnTo>
                <a:lnTo>
                  <a:pt x="862253" y="73609"/>
                </a:lnTo>
                <a:lnTo>
                  <a:pt x="902195" y="183464"/>
                </a:lnTo>
                <a:lnTo>
                  <a:pt x="902195" y="54851"/>
                </a:lnTo>
                <a:lnTo>
                  <a:pt x="882713" y="3911"/>
                </a:lnTo>
                <a:lnTo>
                  <a:pt x="841603" y="3911"/>
                </a:lnTo>
                <a:lnTo>
                  <a:pt x="728421" y="300748"/>
                </a:lnTo>
                <a:lnTo>
                  <a:pt x="779627" y="300748"/>
                </a:lnTo>
                <a:lnTo>
                  <a:pt x="806640" y="226148"/>
                </a:lnTo>
                <a:lnTo>
                  <a:pt x="917663" y="226148"/>
                </a:lnTo>
                <a:lnTo>
                  <a:pt x="944880" y="300748"/>
                </a:lnTo>
                <a:lnTo>
                  <a:pt x="996276" y="300748"/>
                </a:lnTo>
                <a:close/>
              </a:path>
              <a:path w="1199514" h="304800">
                <a:moveTo>
                  <a:pt x="1199311" y="258737"/>
                </a:moveTo>
                <a:lnTo>
                  <a:pt x="1064209" y="258737"/>
                </a:lnTo>
                <a:lnTo>
                  <a:pt x="1064209" y="3467"/>
                </a:lnTo>
                <a:lnTo>
                  <a:pt x="1014679" y="3467"/>
                </a:lnTo>
                <a:lnTo>
                  <a:pt x="1014679" y="258737"/>
                </a:lnTo>
                <a:lnTo>
                  <a:pt x="1014679" y="300647"/>
                </a:lnTo>
                <a:lnTo>
                  <a:pt x="1199311" y="300647"/>
                </a:lnTo>
                <a:lnTo>
                  <a:pt x="1199311" y="258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939817" y="3666121"/>
            <a:ext cx="473075" cy="297815"/>
          </a:xfrm>
          <a:custGeom>
            <a:avLst/>
            <a:gdLst/>
            <a:ahLst/>
            <a:cxnLst/>
            <a:rect l="l" t="t" r="r" b="b"/>
            <a:pathLst>
              <a:path w="473075" h="297814">
                <a:moveTo>
                  <a:pt x="267855" y="297281"/>
                </a:moveTo>
                <a:lnTo>
                  <a:pt x="239318" y="222681"/>
                </a:lnTo>
                <a:lnTo>
                  <a:pt x="222986" y="179997"/>
                </a:lnTo>
                <a:lnTo>
                  <a:pt x="180962" y="70142"/>
                </a:lnTo>
                <a:lnTo>
                  <a:pt x="173774" y="51358"/>
                </a:lnTo>
                <a:lnTo>
                  <a:pt x="173774" y="179997"/>
                </a:lnTo>
                <a:lnTo>
                  <a:pt x="93891" y="179997"/>
                </a:lnTo>
                <a:lnTo>
                  <a:pt x="133832" y="70142"/>
                </a:lnTo>
                <a:lnTo>
                  <a:pt x="173774" y="179997"/>
                </a:lnTo>
                <a:lnTo>
                  <a:pt x="173774" y="51358"/>
                </a:lnTo>
                <a:lnTo>
                  <a:pt x="154292" y="444"/>
                </a:lnTo>
                <a:lnTo>
                  <a:pt x="113182" y="444"/>
                </a:lnTo>
                <a:lnTo>
                  <a:pt x="0" y="297281"/>
                </a:lnTo>
                <a:lnTo>
                  <a:pt x="51206" y="297281"/>
                </a:lnTo>
                <a:lnTo>
                  <a:pt x="78232" y="222681"/>
                </a:lnTo>
                <a:lnTo>
                  <a:pt x="189242" y="222681"/>
                </a:lnTo>
                <a:lnTo>
                  <a:pt x="216458" y="297281"/>
                </a:lnTo>
                <a:lnTo>
                  <a:pt x="267855" y="297281"/>
                </a:lnTo>
                <a:close/>
              </a:path>
              <a:path w="473075" h="297814">
                <a:moveTo>
                  <a:pt x="472706" y="0"/>
                </a:moveTo>
                <a:lnTo>
                  <a:pt x="240677" y="0"/>
                </a:lnTo>
                <a:lnTo>
                  <a:pt x="240677" y="43180"/>
                </a:lnTo>
                <a:lnTo>
                  <a:pt x="332117" y="43180"/>
                </a:lnTo>
                <a:lnTo>
                  <a:pt x="332117" y="297180"/>
                </a:lnTo>
                <a:lnTo>
                  <a:pt x="381063" y="297180"/>
                </a:lnTo>
                <a:lnTo>
                  <a:pt x="381063" y="43180"/>
                </a:lnTo>
                <a:lnTo>
                  <a:pt x="472706" y="43180"/>
                </a:lnTo>
                <a:lnTo>
                  <a:pt x="472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514657" y="3666121"/>
            <a:ext cx="232410" cy="297180"/>
          </a:xfrm>
          <a:custGeom>
            <a:avLst/>
            <a:gdLst/>
            <a:ahLst/>
            <a:cxnLst/>
            <a:rect l="l" t="t" r="r" b="b"/>
            <a:pathLst>
              <a:path w="232410" h="297179">
                <a:moveTo>
                  <a:pt x="232029" y="0"/>
                </a:moveTo>
                <a:lnTo>
                  <a:pt x="0" y="0"/>
                </a:lnTo>
                <a:lnTo>
                  <a:pt x="0" y="43180"/>
                </a:lnTo>
                <a:lnTo>
                  <a:pt x="91440" y="43180"/>
                </a:lnTo>
                <a:lnTo>
                  <a:pt x="91440" y="297180"/>
                </a:lnTo>
                <a:lnTo>
                  <a:pt x="140385" y="297180"/>
                </a:lnTo>
                <a:lnTo>
                  <a:pt x="140385" y="43180"/>
                </a:lnTo>
                <a:lnTo>
                  <a:pt x="232029" y="43180"/>
                </a:lnTo>
                <a:lnTo>
                  <a:pt x="232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0" name="object 60"/>
          <p:cNvGraphicFramePr>
            <a:graphicFrameLocks noGrp="1"/>
          </p:cNvGraphicFramePr>
          <p:nvPr/>
        </p:nvGraphicFramePr>
        <p:xfrm>
          <a:off x="5771889" y="3666109"/>
          <a:ext cx="456565" cy="25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5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object 61"/>
          <p:cNvSpPr/>
          <p:nvPr/>
        </p:nvSpPr>
        <p:spPr>
          <a:xfrm>
            <a:off x="6384531" y="3662654"/>
            <a:ext cx="1532255" cy="304800"/>
          </a:xfrm>
          <a:custGeom>
            <a:avLst/>
            <a:gdLst/>
            <a:ahLst/>
            <a:cxnLst/>
            <a:rect l="l" t="t" r="r" b="b"/>
            <a:pathLst>
              <a:path w="1532254" h="304800">
                <a:moveTo>
                  <a:pt x="205778" y="212636"/>
                </a:moveTo>
                <a:lnTo>
                  <a:pt x="192290" y="167398"/>
                </a:lnTo>
                <a:lnTo>
                  <a:pt x="167894" y="143522"/>
                </a:lnTo>
                <a:lnTo>
                  <a:pt x="171145" y="141401"/>
                </a:lnTo>
                <a:lnTo>
                  <a:pt x="175209" y="137490"/>
                </a:lnTo>
                <a:lnTo>
                  <a:pt x="180098" y="131800"/>
                </a:lnTo>
                <a:lnTo>
                  <a:pt x="185051" y="125310"/>
                </a:lnTo>
                <a:lnTo>
                  <a:pt x="185801" y="124333"/>
                </a:lnTo>
                <a:lnTo>
                  <a:pt x="191198" y="115595"/>
                </a:lnTo>
                <a:lnTo>
                  <a:pt x="195059" y="106260"/>
                </a:lnTo>
                <a:lnTo>
                  <a:pt x="197370" y="96316"/>
                </a:lnTo>
                <a:lnTo>
                  <a:pt x="198145" y="85750"/>
                </a:lnTo>
                <a:lnTo>
                  <a:pt x="196481" y="65862"/>
                </a:lnTo>
                <a:lnTo>
                  <a:pt x="191516" y="48844"/>
                </a:lnTo>
                <a:lnTo>
                  <a:pt x="190195" y="46596"/>
                </a:lnTo>
                <a:lnTo>
                  <a:pt x="183222" y="34721"/>
                </a:lnTo>
                <a:lnTo>
                  <a:pt x="171615" y="23482"/>
                </a:lnTo>
                <a:lnTo>
                  <a:pt x="157137" y="14922"/>
                </a:lnTo>
                <a:lnTo>
                  <a:pt x="156438" y="14681"/>
                </a:lnTo>
                <a:lnTo>
                  <a:pt x="156438" y="213029"/>
                </a:lnTo>
                <a:lnTo>
                  <a:pt x="155625" y="222948"/>
                </a:lnTo>
                <a:lnTo>
                  <a:pt x="127368" y="255219"/>
                </a:lnTo>
                <a:lnTo>
                  <a:pt x="105727" y="258267"/>
                </a:lnTo>
                <a:lnTo>
                  <a:pt x="49530" y="258267"/>
                </a:lnTo>
                <a:lnTo>
                  <a:pt x="49530" y="167398"/>
                </a:lnTo>
                <a:lnTo>
                  <a:pt x="107480" y="167398"/>
                </a:lnTo>
                <a:lnTo>
                  <a:pt x="145084" y="179438"/>
                </a:lnTo>
                <a:lnTo>
                  <a:pt x="156438" y="213029"/>
                </a:lnTo>
                <a:lnTo>
                  <a:pt x="156438" y="14681"/>
                </a:lnTo>
                <a:lnTo>
                  <a:pt x="148602" y="11836"/>
                </a:lnTo>
                <a:lnTo>
                  <a:pt x="148602" y="85356"/>
                </a:lnTo>
                <a:lnTo>
                  <a:pt x="147789" y="94246"/>
                </a:lnTo>
                <a:lnTo>
                  <a:pt x="120332" y="122669"/>
                </a:lnTo>
                <a:lnTo>
                  <a:pt x="100431" y="125310"/>
                </a:lnTo>
                <a:lnTo>
                  <a:pt x="49530" y="125310"/>
                </a:lnTo>
                <a:lnTo>
                  <a:pt x="49530" y="46596"/>
                </a:lnTo>
                <a:lnTo>
                  <a:pt x="101511" y="46596"/>
                </a:lnTo>
                <a:lnTo>
                  <a:pt x="122110" y="49352"/>
                </a:lnTo>
                <a:lnTo>
                  <a:pt x="136829" y="56718"/>
                </a:lnTo>
                <a:lnTo>
                  <a:pt x="145656" y="68732"/>
                </a:lnTo>
                <a:lnTo>
                  <a:pt x="148602" y="85356"/>
                </a:lnTo>
                <a:lnTo>
                  <a:pt x="148602" y="11836"/>
                </a:lnTo>
                <a:lnTo>
                  <a:pt x="140258" y="8801"/>
                </a:lnTo>
                <a:lnTo>
                  <a:pt x="120967" y="5130"/>
                </a:lnTo>
                <a:lnTo>
                  <a:pt x="99263" y="3911"/>
                </a:lnTo>
                <a:lnTo>
                  <a:pt x="0" y="3911"/>
                </a:lnTo>
                <a:lnTo>
                  <a:pt x="0" y="300748"/>
                </a:lnTo>
                <a:lnTo>
                  <a:pt x="105727" y="300748"/>
                </a:lnTo>
                <a:lnTo>
                  <a:pt x="146189" y="295071"/>
                </a:lnTo>
                <a:lnTo>
                  <a:pt x="190195" y="265430"/>
                </a:lnTo>
                <a:lnTo>
                  <a:pt x="194297" y="258267"/>
                </a:lnTo>
                <a:lnTo>
                  <a:pt x="198843" y="250329"/>
                </a:lnTo>
                <a:lnTo>
                  <a:pt x="204038" y="232727"/>
                </a:lnTo>
                <a:lnTo>
                  <a:pt x="205778" y="212636"/>
                </a:lnTo>
                <a:close/>
              </a:path>
              <a:path w="1532254" h="304800">
                <a:moveTo>
                  <a:pt x="476288" y="140970"/>
                </a:moveTo>
                <a:lnTo>
                  <a:pt x="473976" y="110121"/>
                </a:lnTo>
                <a:lnTo>
                  <a:pt x="467626" y="82677"/>
                </a:lnTo>
                <a:lnTo>
                  <a:pt x="457238" y="58623"/>
                </a:lnTo>
                <a:lnTo>
                  <a:pt x="446913" y="43853"/>
                </a:lnTo>
                <a:lnTo>
                  <a:pt x="442810" y="37973"/>
                </a:lnTo>
                <a:lnTo>
                  <a:pt x="427139" y="23304"/>
                </a:lnTo>
                <a:lnTo>
                  <a:pt x="427139" y="161328"/>
                </a:lnTo>
                <a:lnTo>
                  <a:pt x="425983" y="184454"/>
                </a:lnTo>
                <a:lnTo>
                  <a:pt x="416687" y="221703"/>
                </a:lnTo>
                <a:lnTo>
                  <a:pt x="386118" y="254711"/>
                </a:lnTo>
                <a:lnTo>
                  <a:pt x="356057" y="260997"/>
                </a:lnTo>
                <a:lnTo>
                  <a:pt x="340741" y="259422"/>
                </a:lnTo>
                <a:lnTo>
                  <a:pt x="304088" y="235839"/>
                </a:lnTo>
                <a:lnTo>
                  <a:pt x="285635" y="184492"/>
                </a:lnTo>
                <a:lnTo>
                  <a:pt x="284403" y="161328"/>
                </a:lnTo>
                <a:lnTo>
                  <a:pt x="284505" y="140970"/>
                </a:lnTo>
                <a:lnTo>
                  <a:pt x="289280" y="100025"/>
                </a:lnTo>
                <a:lnTo>
                  <a:pt x="314464" y="58000"/>
                </a:lnTo>
                <a:lnTo>
                  <a:pt x="355676" y="43853"/>
                </a:lnTo>
                <a:lnTo>
                  <a:pt x="371589" y="45415"/>
                </a:lnTo>
                <a:lnTo>
                  <a:pt x="408254" y="68910"/>
                </a:lnTo>
                <a:lnTo>
                  <a:pt x="425958" y="119938"/>
                </a:lnTo>
                <a:lnTo>
                  <a:pt x="427139" y="161328"/>
                </a:lnTo>
                <a:lnTo>
                  <a:pt x="427139" y="23304"/>
                </a:lnTo>
                <a:lnTo>
                  <a:pt x="425069" y="21361"/>
                </a:lnTo>
                <a:lnTo>
                  <a:pt x="404622" y="9486"/>
                </a:lnTo>
                <a:lnTo>
                  <a:pt x="381495" y="2362"/>
                </a:lnTo>
                <a:lnTo>
                  <a:pt x="355676" y="0"/>
                </a:lnTo>
                <a:lnTo>
                  <a:pt x="330238" y="2400"/>
                </a:lnTo>
                <a:lnTo>
                  <a:pt x="286766" y="21691"/>
                </a:lnTo>
                <a:lnTo>
                  <a:pt x="254088" y="59575"/>
                </a:lnTo>
                <a:lnTo>
                  <a:pt x="237350" y="111950"/>
                </a:lnTo>
                <a:lnTo>
                  <a:pt x="235254" y="161328"/>
                </a:lnTo>
                <a:lnTo>
                  <a:pt x="237363" y="192773"/>
                </a:lnTo>
                <a:lnTo>
                  <a:pt x="254203" y="245300"/>
                </a:lnTo>
                <a:lnTo>
                  <a:pt x="287045" y="283070"/>
                </a:lnTo>
                <a:lnTo>
                  <a:pt x="330593" y="302260"/>
                </a:lnTo>
                <a:lnTo>
                  <a:pt x="356057" y="304660"/>
                </a:lnTo>
                <a:lnTo>
                  <a:pt x="382092" y="302260"/>
                </a:lnTo>
                <a:lnTo>
                  <a:pt x="405358" y="295046"/>
                </a:lnTo>
                <a:lnTo>
                  <a:pt x="425856" y="283019"/>
                </a:lnTo>
                <a:lnTo>
                  <a:pt x="443598" y="266179"/>
                </a:lnTo>
                <a:lnTo>
                  <a:pt x="447128" y="260997"/>
                </a:lnTo>
                <a:lnTo>
                  <a:pt x="457898" y="245198"/>
                </a:lnTo>
                <a:lnTo>
                  <a:pt x="468109" y="220738"/>
                </a:lnTo>
                <a:lnTo>
                  <a:pt x="474230" y="192824"/>
                </a:lnTo>
                <a:lnTo>
                  <a:pt x="476288" y="161328"/>
                </a:lnTo>
                <a:lnTo>
                  <a:pt x="476288" y="140970"/>
                </a:lnTo>
                <a:close/>
              </a:path>
              <a:path w="1532254" h="304800">
                <a:moveTo>
                  <a:pt x="732243" y="3467"/>
                </a:moveTo>
                <a:lnTo>
                  <a:pt x="500227" y="3467"/>
                </a:lnTo>
                <a:lnTo>
                  <a:pt x="500227" y="46647"/>
                </a:lnTo>
                <a:lnTo>
                  <a:pt x="591667" y="46647"/>
                </a:lnTo>
                <a:lnTo>
                  <a:pt x="591667" y="300647"/>
                </a:lnTo>
                <a:lnTo>
                  <a:pt x="640613" y="300647"/>
                </a:lnTo>
                <a:lnTo>
                  <a:pt x="640613" y="46647"/>
                </a:lnTo>
                <a:lnTo>
                  <a:pt x="732243" y="46647"/>
                </a:lnTo>
                <a:lnTo>
                  <a:pt x="732243" y="3467"/>
                </a:lnTo>
                <a:close/>
              </a:path>
              <a:path w="1532254" h="304800">
                <a:moveTo>
                  <a:pt x="966165" y="3467"/>
                </a:moveTo>
                <a:lnTo>
                  <a:pt x="734136" y="3467"/>
                </a:lnTo>
                <a:lnTo>
                  <a:pt x="734136" y="46647"/>
                </a:lnTo>
                <a:lnTo>
                  <a:pt x="825576" y="46647"/>
                </a:lnTo>
                <a:lnTo>
                  <a:pt x="825576" y="300647"/>
                </a:lnTo>
                <a:lnTo>
                  <a:pt x="874522" y="300647"/>
                </a:lnTo>
                <a:lnTo>
                  <a:pt x="874522" y="46647"/>
                </a:lnTo>
                <a:lnTo>
                  <a:pt x="966165" y="46647"/>
                </a:lnTo>
                <a:lnTo>
                  <a:pt x="966165" y="3467"/>
                </a:lnTo>
                <a:close/>
              </a:path>
              <a:path w="1532254" h="304800">
                <a:moveTo>
                  <a:pt x="1218018" y="300748"/>
                </a:moveTo>
                <a:lnTo>
                  <a:pt x="1189482" y="226148"/>
                </a:lnTo>
                <a:lnTo>
                  <a:pt x="1173149" y="183464"/>
                </a:lnTo>
                <a:lnTo>
                  <a:pt x="1131125" y="73609"/>
                </a:lnTo>
                <a:lnTo>
                  <a:pt x="1123937" y="54825"/>
                </a:lnTo>
                <a:lnTo>
                  <a:pt x="1123937" y="183464"/>
                </a:lnTo>
                <a:lnTo>
                  <a:pt x="1044054" y="183464"/>
                </a:lnTo>
                <a:lnTo>
                  <a:pt x="1083995" y="73609"/>
                </a:lnTo>
                <a:lnTo>
                  <a:pt x="1123937" y="183464"/>
                </a:lnTo>
                <a:lnTo>
                  <a:pt x="1123937" y="54825"/>
                </a:lnTo>
                <a:lnTo>
                  <a:pt x="1104455" y="3911"/>
                </a:lnTo>
                <a:lnTo>
                  <a:pt x="1063345" y="3911"/>
                </a:lnTo>
                <a:lnTo>
                  <a:pt x="950163" y="300748"/>
                </a:lnTo>
                <a:lnTo>
                  <a:pt x="1001369" y="300748"/>
                </a:lnTo>
                <a:lnTo>
                  <a:pt x="1028382" y="226148"/>
                </a:lnTo>
                <a:lnTo>
                  <a:pt x="1139405" y="226148"/>
                </a:lnTo>
                <a:lnTo>
                  <a:pt x="1166622" y="300748"/>
                </a:lnTo>
                <a:lnTo>
                  <a:pt x="1218018" y="300748"/>
                </a:lnTo>
                <a:close/>
              </a:path>
              <a:path w="1532254" h="304800">
                <a:moveTo>
                  <a:pt x="1531874" y="3911"/>
                </a:moveTo>
                <a:lnTo>
                  <a:pt x="1473428" y="3911"/>
                </a:lnTo>
                <a:lnTo>
                  <a:pt x="1384249" y="226441"/>
                </a:lnTo>
                <a:lnTo>
                  <a:pt x="1294866" y="3911"/>
                </a:lnTo>
                <a:lnTo>
                  <a:pt x="1236421" y="3911"/>
                </a:lnTo>
                <a:lnTo>
                  <a:pt x="1236421" y="300748"/>
                </a:lnTo>
                <a:lnTo>
                  <a:pt x="1285748" y="300748"/>
                </a:lnTo>
                <a:lnTo>
                  <a:pt x="1285748" y="183553"/>
                </a:lnTo>
                <a:lnTo>
                  <a:pt x="1276159" y="64020"/>
                </a:lnTo>
                <a:lnTo>
                  <a:pt x="1365846" y="300748"/>
                </a:lnTo>
                <a:lnTo>
                  <a:pt x="1402257" y="300748"/>
                </a:lnTo>
                <a:lnTo>
                  <a:pt x="1492135" y="64414"/>
                </a:lnTo>
                <a:lnTo>
                  <a:pt x="1482534" y="183553"/>
                </a:lnTo>
                <a:lnTo>
                  <a:pt x="1482534" y="300748"/>
                </a:lnTo>
                <a:lnTo>
                  <a:pt x="1531874" y="300748"/>
                </a:lnTo>
                <a:lnTo>
                  <a:pt x="1531874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83131" y="4134408"/>
            <a:ext cx="297815" cy="297180"/>
          </a:xfrm>
          <a:custGeom>
            <a:avLst/>
            <a:gdLst/>
            <a:ahLst/>
            <a:cxnLst/>
            <a:rect l="l" t="t" r="r" b="b"/>
            <a:pathLst>
              <a:path w="297814" h="297179">
                <a:moveTo>
                  <a:pt x="218706" y="287134"/>
                </a:moveTo>
                <a:lnTo>
                  <a:pt x="160197" y="181305"/>
                </a:lnTo>
                <a:lnTo>
                  <a:pt x="154292" y="170637"/>
                </a:lnTo>
                <a:lnTo>
                  <a:pt x="164338" y="165823"/>
                </a:lnTo>
                <a:lnTo>
                  <a:pt x="192062" y="138811"/>
                </a:lnTo>
                <a:lnTo>
                  <a:pt x="205981" y="91440"/>
                </a:lnTo>
                <a:lnTo>
                  <a:pt x="204241" y="70523"/>
                </a:lnTo>
                <a:lnTo>
                  <a:pt x="178181" y="23482"/>
                </a:lnTo>
                <a:lnTo>
                  <a:pt x="156641" y="10680"/>
                </a:lnTo>
                <a:lnTo>
                  <a:pt x="156641" y="91440"/>
                </a:lnTo>
                <a:lnTo>
                  <a:pt x="155790" y="100914"/>
                </a:lnTo>
                <a:lnTo>
                  <a:pt x="125755" y="135356"/>
                </a:lnTo>
                <a:lnTo>
                  <a:pt x="101422" y="138811"/>
                </a:lnTo>
                <a:lnTo>
                  <a:pt x="49542" y="138811"/>
                </a:lnTo>
                <a:lnTo>
                  <a:pt x="49542" y="42684"/>
                </a:lnTo>
                <a:lnTo>
                  <a:pt x="100253" y="42684"/>
                </a:lnTo>
                <a:lnTo>
                  <a:pt x="143522" y="55994"/>
                </a:lnTo>
                <a:lnTo>
                  <a:pt x="156641" y="91440"/>
                </a:lnTo>
                <a:lnTo>
                  <a:pt x="156641" y="10680"/>
                </a:lnTo>
                <a:lnTo>
                  <a:pt x="144792" y="5867"/>
                </a:lnTo>
                <a:lnTo>
                  <a:pt x="123913" y="1460"/>
                </a:lnTo>
                <a:lnTo>
                  <a:pt x="100253" y="0"/>
                </a:lnTo>
                <a:lnTo>
                  <a:pt x="0" y="0"/>
                </a:lnTo>
                <a:lnTo>
                  <a:pt x="0" y="296824"/>
                </a:lnTo>
                <a:lnTo>
                  <a:pt x="49542" y="296824"/>
                </a:lnTo>
                <a:lnTo>
                  <a:pt x="49542" y="181305"/>
                </a:lnTo>
                <a:lnTo>
                  <a:pt x="107099" y="181305"/>
                </a:lnTo>
                <a:lnTo>
                  <a:pt x="168973" y="296824"/>
                </a:lnTo>
                <a:lnTo>
                  <a:pt x="218706" y="296824"/>
                </a:lnTo>
                <a:lnTo>
                  <a:pt x="218706" y="287134"/>
                </a:lnTo>
                <a:close/>
              </a:path>
              <a:path w="297814" h="297179">
                <a:moveTo>
                  <a:pt x="297332" y="0"/>
                </a:moveTo>
                <a:lnTo>
                  <a:pt x="247802" y="0"/>
                </a:lnTo>
                <a:lnTo>
                  <a:pt x="247802" y="296837"/>
                </a:lnTo>
                <a:lnTo>
                  <a:pt x="297332" y="296837"/>
                </a:lnTo>
                <a:lnTo>
                  <a:pt x="2973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30382" y="4130478"/>
            <a:ext cx="233045" cy="304800"/>
          </a:xfrm>
          <a:custGeom>
            <a:avLst/>
            <a:gdLst/>
            <a:ahLst/>
            <a:cxnLst/>
            <a:rect l="l" t="t" r="r" b="b"/>
            <a:pathLst>
              <a:path w="233044" h="304800">
                <a:moveTo>
                  <a:pt x="124922" y="304672"/>
                </a:moveTo>
                <a:lnTo>
                  <a:pt x="75163" y="295293"/>
                </a:lnTo>
                <a:lnTo>
                  <a:pt x="35146" y="267167"/>
                </a:lnTo>
                <a:lnTo>
                  <a:pt x="8786" y="222454"/>
                </a:lnTo>
                <a:lnTo>
                  <a:pt x="0" y="163297"/>
                </a:lnTo>
                <a:lnTo>
                  <a:pt x="0" y="141175"/>
                </a:lnTo>
                <a:lnTo>
                  <a:pt x="7832" y="82408"/>
                </a:lnTo>
                <a:lnTo>
                  <a:pt x="31328" y="37694"/>
                </a:lnTo>
                <a:lnTo>
                  <a:pt x="69314" y="9423"/>
                </a:lnTo>
                <a:lnTo>
                  <a:pt x="120614" y="0"/>
                </a:lnTo>
                <a:lnTo>
                  <a:pt x="144741" y="1639"/>
                </a:lnTo>
                <a:lnTo>
                  <a:pt x="183852" y="14755"/>
                </a:lnTo>
                <a:lnTo>
                  <a:pt x="220718" y="57518"/>
                </a:lnTo>
                <a:lnTo>
                  <a:pt x="232515" y="99080"/>
                </a:lnTo>
                <a:lnTo>
                  <a:pt x="182977" y="99080"/>
                </a:lnTo>
                <a:lnTo>
                  <a:pt x="180180" y="86656"/>
                </a:lnTo>
                <a:lnTo>
                  <a:pt x="176197" y="75629"/>
                </a:lnTo>
                <a:lnTo>
                  <a:pt x="146704" y="46453"/>
                </a:lnTo>
                <a:lnTo>
                  <a:pt x="120614" y="42684"/>
                </a:lnTo>
                <a:lnTo>
                  <a:pt x="103690" y="44288"/>
                </a:lnTo>
                <a:lnTo>
                  <a:pt x="67160" y="68337"/>
                </a:lnTo>
                <a:lnTo>
                  <a:pt x="50896" y="118157"/>
                </a:lnTo>
                <a:lnTo>
                  <a:pt x="49734" y="139805"/>
                </a:lnTo>
                <a:lnTo>
                  <a:pt x="49734" y="163297"/>
                </a:lnTo>
                <a:lnTo>
                  <a:pt x="54923" y="205225"/>
                </a:lnTo>
                <a:lnTo>
                  <a:pt x="81723" y="247699"/>
                </a:lnTo>
                <a:lnTo>
                  <a:pt x="125118" y="262177"/>
                </a:lnTo>
                <a:lnTo>
                  <a:pt x="138524" y="261768"/>
                </a:lnTo>
                <a:lnTo>
                  <a:pt x="179942" y="247719"/>
                </a:lnTo>
                <a:lnTo>
                  <a:pt x="182292" y="245045"/>
                </a:lnTo>
                <a:lnTo>
                  <a:pt x="182292" y="189339"/>
                </a:lnTo>
                <a:lnTo>
                  <a:pt x="116306" y="189339"/>
                </a:lnTo>
                <a:lnTo>
                  <a:pt x="116306" y="147045"/>
                </a:lnTo>
                <a:lnTo>
                  <a:pt x="231634" y="147045"/>
                </a:lnTo>
                <a:lnTo>
                  <a:pt x="231634" y="259147"/>
                </a:lnTo>
                <a:lnTo>
                  <a:pt x="198151" y="289000"/>
                </a:lnTo>
                <a:lnTo>
                  <a:pt x="148075" y="303693"/>
                </a:lnTo>
                <a:lnTo>
                  <a:pt x="124922" y="304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018058" y="4134739"/>
            <a:ext cx="50165" cy="121920"/>
          </a:xfrm>
          <a:custGeom>
            <a:avLst/>
            <a:gdLst/>
            <a:ahLst/>
            <a:cxnLst/>
            <a:rect l="l" t="t" r="r" b="b"/>
            <a:pathLst>
              <a:path w="50164" h="121920">
                <a:moveTo>
                  <a:pt x="0" y="0"/>
                </a:moveTo>
                <a:lnTo>
                  <a:pt x="49538" y="0"/>
                </a:lnTo>
                <a:lnTo>
                  <a:pt x="49538" y="121919"/>
                </a:lnTo>
                <a:lnTo>
                  <a:pt x="0" y="1219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018055" y="4130484"/>
            <a:ext cx="714375" cy="304800"/>
          </a:xfrm>
          <a:custGeom>
            <a:avLst/>
            <a:gdLst/>
            <a:ahLst/>
            <a:cxnLst/>
            <a:rect l="l" t="t" r="r" b="b"/>
            <a:pathLst>
              <a:path w="714375" h="304800">
                <a:moveTo>
                  <a:pt x="230847" y="4267"/>
                </a:moveTo>
                <a:lnTo>
                  <a:pt x="181508" y="4267"/>
                </a:lnTo>
                <a:lnTo>
                  <a:pt x="181508" y="126187"/>
                </a:lnTo>
                <a:lnTo>
                  <a:pt x="0" y="126187"/>
                </a:lnTo>
                <a:lnTo>
                  <a:pt x="0" y="169367"/>
                </a:lnTo>
                <a:lnTo>
                  <a:pt x="0" y="300177"/>
                </a:lnTo>
                <a:lnTo>
                  <a:pt x="49530" y="300177"/>
                </a:lnTo>
                <a:lnTo>
                  <a:pt x="49530" y="169367"/>
                </a:lnTo>
                <a:lnTo>
                  <a:pt x="181508" y="169367"/>
                </a:lnTo>
                <a:lnTo>
                  <a:pt x="181508" y="300177"/>
                </a:lnTo>
                <a:lnTo>
                  <a:pt x="230847" y="300177"/>
                </a:lnTo>
                <a:lnTo>
                  <a:pt x="230847" y="169367"/>
                </a:lnTo>
                <a:lnTo>
                  <a:pt x="230847" y="126187"/>
                </a:lnTo>
                <a:lnTo>
                  <a:pt x="230847" y="4267"/>
                </a:lnTo>
                <a:close/>
              </a:path>
              <a:path w="714375" h="304800">
                <a:moveTo>
                  <a:pt x="487197" y="4267"/>
                </a:moveTo>
                <a:lnTo>
                  <a:pt x="255168" y="4267"/>
                </a:lnTo>
                <a:lnTo>
                  <a:pt x="255168" y="46177"/>
                </a:lnTo>
                <a:lnTo>
                  <a:pt x="346608" y="46177"/>
                </a:lnTo>
                <a:lnTo>
                  <a:pt x="346608" y="300177"/>
                </a:lnTo>
                <a:lnTo>
                  <a:pt x="395554" y="300177"/>
                </a:lnTo>
                <a:lnTo>
                  <a:pt x="395554" y="46177"/>
                </a:lnTo>
                <a:lnTo>
                  <a:pt x="487197" y="46177"/>
                </a:lnTo>
                <a:lnTo>
                  <a:pt x="487197" y="4267"/>
                </a:lnTo>
                <a:close/>
              </a:path>
              <a:path w="714375" h="304800">
                <a:moveTo>
                  <a:pt x="714057" y="222427"/>
                </a:moveTo>
                <a:lnTo>
                  <a:pt x="700468" y="176517"/>
                </a:lnTo>
                <a:lnTo>
                  <a:pt x="659015" y="144818"/>
                </a:lnTo>
                <a:lnTo>
                  <a:pt x="599236" y="123825"/>
                </a:lnTo>
                <a:lnTo>
                  <a:pt x="586155" y="118872"/>
                </a:lnTo>
                <a:lnTo>
                  <a:pt x="554558" y="90195"/>
                </a:lnTo>
                <a:lnTo>
                  <a:pt x="553707" y="83019"/>
                </a:lnTo>
                <a:lnTo>
                  <a:pt x="554494" y="74764"/>
                </a:lnTo>
                <a:lnTo>
                  <a:pt x="582853" y="45567"/>
                </a:lnTo>
                <a:lnTo>
                  <a:pt x="606958" y="42684"/>
                </a:lnTo>
                <a:lnTo>
                  <a:pt x="620712" y="43561"/>
                </a:lnTo>
                <a:lnTo>
                  <a:pt x="656170" y="64477"/>
                </a:lnTo>
                <a:lnTo>
                  <a:pt x="663943" y="97904"/>
                </a:lnTo>
                <a:lnTo>
                  <a:pt x="713282" y="97904"/>
                </a:lnTo>
                <a:lnTo>
                  <a:pt x="706310" y="59677"/>
                </a:lnTo>
                <a:lnTo>
                  <a:pt x="670052" y="15862"/>
                </a:lnTo>
                <a:lnTo>
                  <a:pt x="630847" y="1765"/>
                </a:lnTo>
                <a:lnTo>
                  <a:pt x="606958" y="0"/>
                </a:lnTo>
                <a:lnTo>
                  <a:pt x="585050" y="1485"/>
                </a:lnTo>
                <a:lnTo>
                  <a:pt x="547852" y="13322"/>
                </a:lnTo>
                <a:lnTo>
                  <a:pt x="511263" y="50469"/>
                </a:lnTo>
                <a:lnTo>
                  <a:pt x="504164" y="83413"/>
                </a:lnTo>
                <a:lnTo>
                  <a:pt x="505790" y="100330"/>
                </a:lnTo>
                <a:lnTo>
                  <a:pt x="530301" y="139700"/>
                </a:lnTo>
                <a:lnTo>
                  <a:pt x="578548" y="165887"/>
                </a:lnTo>
                <a:lnTo>
                  <a:pt x="617829" y="178689"/>
                </a:lnTo>
                <a:lnTo>
                  <a:pt x="633222" y="184543"/>
                </a:lnTo>
                <a:lnTo>
                  <a:pt x="663600" y="214769"/>
                </a:lnTo>
                <a:lnTo>
                  <a:pt x="664324" y="222821"/>
                </a:lnTo>
                <a:lnTo>
                  <a:pt x="663448" y="231292"/>
                </a:lnTo>
                <a:lnTo>
                  <a:pt x="632929" y="259486"/>
                </a:lnTo>
                <a:lnTo>
                  <a:pt x="608723" y="262178"/>
                </a:lnTo>
                <a:lnTo>
                  <a:pt x="596252" y="261429"/>
                </a:lnTo>
                <a:lnTo>
                  <a:pt x="555294" y="242976"/>
                </a:lnTo>
                <a:lnTo>
                  <a:pt x="544499" y="206375"/>
                </a:lnTo>
                <a:lnTo>
                  <a:pt x="495160" y="206375"/>
                </a:lnTo>
                <a:lnTo>
                  <a:pt x="504799" y="252133"/>
                </a:lnTo>
                <a:lnTo>
                  <a:pt x="531622" y="281508"/>
                </a:lnTo>
                <a:lnTo>
                  <a:pt x="568464" y="298881"/>
                </a:lnTo>
                <a:lnTo>
                  <a:pt x="608723" y="304673"/>
                </a:lnTo>
                <a:lnTo>
                  <a:pt x="631101" y="303288"/>
                </a:lnTo>
                <a:lnTo>
                  <a:pt x="669188" y="292163"/>
                </a:lnTo>
                <a:lnTo>
                  <a:pt x="706767" y="256324"/>
                </a:lnTo>
                <a:lnTo>
                  <a:pt x="712241" y="240347"/>
                </a:lnTo>
                <a:lnTo>
                  <a:pt x="714057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47390" y="4130484"/>
            <a:ext cx="300990" cy="304800"/>
          </a:xfrm>
          <a:custGeom>
            <a:avLst/>
            <a:gdLst/>
            <a:ahLst/>
            <a:cxnLst/>
            <a:rect l="l" t="t" r="r" b="b"/>
            <a:pathLst>
              <a:path w="300989" h="304800">
                <a:moveTo>
                  <a:pt x="218897" y="222427"/>
                </a:moveTo>
                <a:lnTo>
                  <a:pt x="205295" y="176517"/>
                </a:lnTo>
                <a:lnTo>
                  <a:pt x="163855" y="144818"/>
                </a:lnTo>
                <a:lnTo>
                  <a:pt x="104076" y="123825"/>
                </a:lnTo>
                <a:lnTo>
                  <a:pt x="90982" y="118872"/>
                </a:lnTo>
                <a:lnTo>
                  <a:pt x="59397" y="90195"/>
                </a:lnTo>
                <a:lnTo>
                  <a:pt x="58534" y="83019"/>
                </a:lnTo>
                <a:lnTo>
                  <a:pt x="59334" y="74764"/>
                </a:lnTo>
                <a:lnTo>
                  <a:pt x="87680" y="45567"/>
                </a:lnTo>
                <a:lnTo>
                  <a:pt x="111798" y="42684"/>
                </a:lnTo>
                <a:lnTo>
                  <a:pt x="125552" y="43561"/>
                </a:lnTo>
                <a:lnTo>
                  <a:pt x="161010" y="64477"/>
                </a:lnTo>
                <a:lnTo>
                  <a:pt x="168770" y="97904"/>
                </a:lnTo>
                <a:lnTo>
                  <a:pt x="218122" y="97904"/>
                </a:lnTo>
                <a:lnTo>
                  <a:pt x="211137" y="59677"/>
                </a:lnTo>
                <a:lnTo>
                  <a:pt x="174891" y="15862"/>
                </a:lnTo>
                <a:lnTo>
                  <a:pt x="135674" y="1765"/>
                </a:lnTo>
                <a:lnTo>
                  <a:pt x="111798" y="0"/>
                </a:lnTo>
                <a:lnTo>
                  <a:pt x="89890" y="1485"/>
                </a:lnTo>
                <a:lnTo>
                  <a:pt x="52679" y="13322"/>
                </a:lnTo>
                <a:lnTo>
                  <a:pt x="16090" y="50469"/>
                </a:lnTo>
                <a:lnTo>
                  <a:pt x="8991" y="83413"/>
                </a:lnTo>
                <a:lnTo>
                  <a:pt x="10629" y="100330"/>
                </a:lnTo>
                <a:lnTo>
                  <a:pt x="35140" y="139700"/>
                </a:lnTo>
                <a:lnTo>
                  <a:pt x="83375" y="165887"/>
                </a:lnTo>
                <a:lnTo>
                  <a:pt x="122669" y="178689"/>
                </a:lnTo>
                <a:lnTo>
                  <a:pt x="138061" y="184543"/>
                </a:lnTo>
                <a:lnTo>
                  <a:pt x="168427" y="214769"/>
                </a:lnTo>
                <a:lnTo>
                  <a:pt x="169164" y="222821"/>
                </a:lnTo>
                <a:lnTo>
                  <a:pt x="168287" y="231292"/>
                </a:lnTo>
                <a:lnTo>
                  <a:pt x="137756" y="259486"/>
                </a:lnTo>
                <a:lnTo>
                  <a:pt x="113550" y="262178"/>
                </a:lnTo>
                <a:lnTo>
                  <a:pt x="101079" y="261429"/>
                </a:lnTo>
                <a:lnTo>
                  <a:pt x="60134" y="242976"/>
                </a:lnTo>
                <a:lnTo>
                  <a:pt x="49339" y="206375"/>
                </a:lnTo>
                <a:lnTo>
                  <a:pt x="0" y="206375"/>
                </a:lnTo>
                <a:lnTo>
                  <a:pt x="9626" y="252133"/>
                </a:lnTo>
                <a:lnTo>
                  <a:pt x="36461" y="281508"/>
                </a:lnTo>
                <a:lnTo>
                  <a:pt x="73304" y="298881"/>
                </a:lnTo>
                <a:lnTo>
                  <a:pt x="113550" y="304673"/>
                </a:lnTo>
                <a:lnTo>
                  <a:pt x="135940" y="303288"/>
                </a:lnTo>
                <a:lnTo>
                  <a:pt x="174028" y="292163"/>
                </a:lnTo>
                <a:lnTo>
                  <a:pt x="211607" y="256324"/>
                </a:lnTo>
                <a:lnTo>
                  <a:pt x="217068" y="240347"/>
                </a:lnTo>
                <a:lnTo>
                  <a:pt x="218897" y="222427"/>
                </a:lnTo>
                <a:close/>
              </a:path>
              <a:path w="300989" h="304800">
                <a:moveTo>
                  <a:pt x="300672" y="4267"/>
                </a:moveTo>
                <a:lnTo>
                  <a:pt x="251142" y="4267"/>
                </a:lnTo>
                <a:lnTo>
                  <a:pt x="251142" y="126187"/>
                </a:lnTo>
                <a:lnTo>
                  <a:pt x="300672" y="126187"/>
                </a:lnTo>
                <a:lnTo>
                  <a:pt x="300672" y="42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098533" y="4134751"/>
            <a:ext cx="231140" cy="295910"/>
          </a:xfrm>
          <a:custGeom>
            <a:avLst/>
            <a:gdLst/>
            <a:ahLst/>
            <a:cxnLst/>
            <a:rect l="l" t="t" r="r" b="b"/>
            <a:pathLst>
              <a:path w="231139" h="295910">
                <a:moveTo>
                  <a:pt x="230847" y="0"/>
                </a:moveTo>
                <a:lnTo>
                  <a:pt x="181508" y="0"/>
                </a:lnTo>
                <a:lnTo>
                  <a:pt x="181508" y="121920"/>
                </a:lnTo>
                <a:lnTo>
                  <a:pt x="0" y="121920"/>
                </a:lnTo>
                <a:lnTo>
                  <a:pt x="0" y="165100"/>
                </a:lnTo>
                <a:lnTo>
                  <a:pt x="0" y="295910"/>
                </a:lnTo>
                <a:lnTo>
                  <a:pt x="49530" y="295910"/>
                </a:lnTo>
                <a:lnTo>
                  <a:pt x="49530" y="165100"/>
                </a:lnTo>
                <a:lnTo>
                  <a:pt x="181508" y="165100"/>
                </a:lnTo>
                <a:lnTo>
                  <a:pt x="181508" y="295910"/>
                </a:lnTo>
                <a:lnTo>
                  <a:pt x="230847" y="295910"/>
                </a:lnTo>
                <a:lnTo>
                  <a:pt x="230847" y="165100"/>
                </a:lnTo>
                <a:lnTo>
                  <a:pt x="230847" y="121920"/>
                </a:lnTo>
                <a:lnTo>
                  <a:pt x="230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378352" y="4130484"/>
            <a:ext cx="846455" cy="304800"/>
          </a:xfrm>
          <a:custGeom>
            <a:avLst/>
            <a:gdLst/>
            <a:ahLst/>
            <a:cxnLst/>
            <a:rect l="l" t="t" r="r" b="b"/>
            <a:pathLst>
              <a:path w="846454" h="304800">
                <a:moveTo>
                  <a:pt x="241033" y="140970"/>
                </a:moveTo>
                <a:lnTo>
                  <a:pt x="232371" y="82677"/>
                </a:lnTo>
                <a:lnTo>
                  <a:pt x="211658" y="43853"/>
                </a:lnTo>
                <a:lnTo>
                  <a:pt x="191884" y="23304"/>
                </a:lnTo>
                <a:lnTo>
                  <a:pt x="191884" y="161340"/>
                </a:lnTo>
                <a:lnTo>
                  <a:pt x="190728" y="184467"/>
                </a:lnTo>
                <a:lnTo>
                  <a:pt x="181432" y="221716"/>
                </a:lnTo>
                <a:lnTo>
                  <a:pt x="150863" y="254711"/>
                </a:lnTo>
                <a:lnTo>
                  <a:pt x="120815" y="261010"/>
                </a:lnTo>
                <a:lnTo>
                  <a:pt x="105486" y="259435"/>
                </a:lnTo>
                <a:lnTo>
                  <a:pt x="68834" y="235839"/>
                </a:lnTo>
                <a:lnTo>
                  <a:pt x="50380" y="184492"/>
                </a:lnTo>
                <a:lnTo>
                  <a:pt x="49149" y="161340"/>
                </a:lnTo>
                <a:lnTo>
                  <a:pt x="49250" y="140970"/>
                </a:lnTo>
                <a:lnTo>
                  <a:pt x="54013" y="100025"/>
                </a:lnTo>
                <a:lnTo>
                  <a:pt x="79209" y="58013"/>
                </a:lnTo>
                <a:lnTo>
                  <a:pt x="120421" y="43853"/>
                </a:lnTo>
                <a:lnTo>
                  <a:pt x="136334" y="45415"/>
                </a:lnTo>
                <a:lnTo>
                  <a:pt x="172986" y="68922"/>
                </a:lnTo>
                <a:lnTo>
                  <a:pt x="190703" y="119951"/>
                </a:lnTo>
                <a:lnTo>
                  <a:pt x="191884" y="161340"/>
                </a:lnTo>
                <a:lnTo>
                  <a:pt x="191884" y="23304"/>
                </a:lnTo>
                <a:lnTo>
                  <a:pt x="189814" y="21361"/>
                </a:lnTo>
                <a:lnTo>
                  <a:pt x="169367" y="9499"/>
                </a:lnTo>
                <a:lnTo>
                  <a:pt x="146240" y="2374"/>
                </a:lnTo>
                <a:lnTo>
                  <a:pt x="120421" y="0"/>
                </a:lnTo>
                <a:lnTo>
                  <a:pt x="94970" y="2413"/>
                </a:lnTo>
                <a:lnTo>
                  <a:pt x="51511" y="21691"/>
                </a:lnTo>
                <a:lnTo>
                  <a:pt x="18834" y="59588"/>
                </a:lnTo>
                <a:lnTo>
                  <a:pt x="2095" y="111963"/>
                </a:lnTo>
                <a:lnTo>
                  <a:pt x="0" y="161340"/>
                </a:lnTo>
                <a:lnTo>
                  <a:pt x="2108" y="192786"/>
                </a:lnTo>
                <a:lnTo>
                  <a:pt x="18948" y="245300"/>
                </a:lnTo>
                <a:lnTo>
                  <a:pt x="51790" y="283083"/>
                </a:lnTo>
                <a:lnTo>
                  <a:pt x="95338" y="302272"/>
                </a:lnTo>
                <a:lnTo>
                  <a:pt x="120815" y="304673"/>
                </a:lnTo>
                <a:lnTo>
                  <a:pt x="146850" y="302272"/>
                </a:lnTo>
                <a:lnTo>
                  <a:pt x="170103" y="295046"/>
                </a:lnTo>
                <a:lnTo>
                  <a:pt x="190601" y="283019"/>
                </a:lnTo>
                <a:lnTo>
                  <a:pt x="208330" y="266192"/>
                </a:lnTo>
                <a:lnTo>
                  <a:pt x="211861" y="261010"/>
                </a:lnTo>
                <a:lnTo>
                  <a:pt x="222643" y="245211"/>
                </a:lnTo>
                <a:lnTo>
                  <a:pt x="232854" y="220738"/>
                </a:lnTo>
                <a:lnTo>
                  <a:pt x="238975" y="192824"/>
                </a:lnTo>
                <a:lnTo>
                  <a:pt x="241033" y="161340"/>
                </a:lnTo>
                <a:lnTo>
                  <a:pt x="241033" y="140970"/>
                </a:lnTo>
                <a:close/>
              </a:path>
              <a:path w="846454" h="304800">
                <a:moveTo>
                  <a:pt x="615645" y="3924"/>
                </a:moveTo>
                <a:lnTo>
                  <a:pt x="565721" y="3924"/>
                </a:lnTo>
                <a:lnTo>
                  <a:pt x="520585" y="203530"/>
                </a:lnTo>
                <a:lnTo>
                  <a:pt x="519214" y="212547"/>
                </a:lnTo>
                <a:lnTo>
                  <a:pt x="517944" y="207251"/>
                </a:lnTo>
                <a:lnTo>
                  <a:pt x="485013" y="88112"/>
                </a:lnTo>
                <a:lnTo>
                  <a:pt x="461746" y="3924"/>
                </a:lnTo>
                <a:lnTo>
                  <a:pt x="421309" y="3924"/>
                </a:lnTo>
                <a:lnTo>
                  <a:pt x="363461" y="207251"/>
                </a:lnTo>
                <a:lnTo>
                  <a:pt x="362572" y="211277"/>
                </a:lnTo>
                <a:lnTo>
                  <a:pt x="361391" y="203733"/>
                </a:lnTo>
                <a:lnTo>
                  <a:pt x="315277" y="3924"/>
                </a:lnTo>
                <a:lnTo>
                  <a:pt x="265557" y="3924"/>
                </a:lnTo>
                <a:lnTo>
                  <a:pt x="337515" y="300748"/>
                </a:lnTo>
                <a:lnTo>
                  <a:pt x="380771" y="300748"/>
                </a:lnTo>
                <a:lnTo>
                  <a:pt x="406996" y="211277"/>
                </a:lnTo>
                <a:lnTo>
                  <a:pt x="441756" y="92633"/>
                </a:lnTo>
                <a:lnTo>
                  <a:pt x="500608" y="300748"/>
                </a:lnTo>
                <a:lnTo>
                  <a:pt x="543890" y="300748"/>
                </a:lnTo>
                <a:lnTo>
                  <a:pt x="565213" y="212547"/>
                </a:lnTo>
                <a:lnTo>
                  <a:pt x="615645" y="3924"/>
                </a:lnTo>
                <a:close/>
              </a:path>
              <a:path w="846454" h="304800">
                <a:moveTo>
                  <a:pt x="846391" y="222427"/>
                </a:moveTo>
                <a:lnTo>
                  <a:pt x="832789" y="176517"/>
                </a:lnTo>
                <a:lnTo>
                  <a:pt x="791337" y="144818"/>
                </a:lnTo>
                <a:lnTo>
                  <a:pt x="731558" y="123825"/>
                </a:lnTo>
                <a:lnTo>
                  <a:pt x="718477" y="118872"/>
                </a:lnTo>
                <a:lnTo>
                  <a:pt x="686892" y="90195"/>
                </a:lnTo>
                <a:lnTo>
                  <a:pt x="686028" y="83019"/>
                </a:lnTo>
                <a:lnTo>
                  <a:pt x="686816" y="74764"/>
                </a:lnTo>
                <a:lnTo>
                  <a:pt x="715175" y="45567"/>
                </a:lnTo>
                <a:lnTo>
                  <a:pt x="739279" y="42684"/>
                </a:lnTo>
                <a:lnTo>
                  <a:pt x="753033" y="43561"/>
                </a:lnTo>
                <a:lnTo>
                  <a:pt x="788492" y="64477"/>
                </a:lnTo>
                <a:lnTo>
                  <a:pt x="796264" y="97904"/>
                </a:lnTo>
                <a:lnTo>
                  <a:pt x="845604" y="97904"/>
                </a:lnTo>
                <a:lnTo>
                  <a:pt x="838631" y="59677"/>
                </a:lnTo>
                <a:lnTo>
                  <a:pt x="802373" y="15862"/>
                </a:lnTo>
                <a:lnTo>
                  <a:pt x="763168" y="1765"/>
                </a:lnTo>
                <a:lnTo>
                  <a:pt x="739279" y="0"/>
                </a:lnTo>
                <a:lnTo>
                  <a:pt x="717372" y="1485"/>
                </a:lnTo>
                <a:lnTo>
                  <a:pt x="680173" y="13322"/>
                </a:lnTo>
                <a:lnTo>
                  <a:pt x="643585" y="50469"/>
                </a:lnTo>
                <a:lnTo>
                  <a:pt x="636485" y="83413"/>
                </a:lnTo>
                <a:lnTo>
                  <a:pt x="638124" y="100330"/>
                </a:lnTo>
                <a:lnTo>
                  <a:pt x="662622" y="139700"/>
                </a:lnTo>
                <a:lnTo>
                  <a:pt x="710869" y="165887"/>
                </a:lnTo>
                <a:lnTo>
                  <a:pt x="750163" y="178689"/>
                </a:lnTo>
                <a:lnTo>
                  <a:pt x="765543" y="184543"/>
                </a:lnTo>
                <a:lnTo>
                  <a:pt x="795921" y="214769"/>
                </a:lnTo>
                <a:lnTo>
                  <a:pt x="796645" y="222821"/>
                </a:lnTo>
                <a:lnTo>
                  <a:pt x="795769" y="231292"/>
                </a:lnTo>
                <a:lnTo>
                  <a:pt x="765251" y="259486"/>
                </a:lnTo>
                <a:lnTo>
                  <a:pt x="741045" y="262178"/>
                </a:lnTo>
                <a:lnTo>
                  <a:pt x="728573" y="261429"/>
                </a:lnTo>
                <a:lnTo>
                  <a:pt x="687616" y="242976"/>
                </a:lnTo>
                <a:lnTo>
                  <a:pt x="676833" y="206375"/>
                </a:lnTo>
                <a:lnTo>
                  <a:pt x="627481" y="206375"/>
                </a:lnTo>
                <a:lnTo>
                  <a:pt x="637120" y="252133"/>
                </a:lnTo>
                <a:lnTo>
                  <a:pt x="663943" y="281508"/>
                </a:lnTo>
                <a:lnTo>
                  <a:pt x="700786" y="298881"/>
                </a:lnTo>
                <a:lnTo>
                  <a:pt x="741045" y="304673"/>
                </a:lnTo>
                <a:lnTo>
                  <a:pt x="763435" y="303288"/>
                </a:lnTo>
                <a:lnTo>
                  <a:pt x="801509" y="292163"/>
                </a:lnTo>
                <a:lnTo>
                  <a:pt x="839089" y="256324"/>
                </a:lnTo>
                <a:lnTo>
                  <a:pt x="844562" y="240347"/>
                </a:lnTo>
                <a:lnTo>
                  <a:pt x="846391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333938" y="4134751"/>
            <a:ext cx="232410" cy="295910"/>
          </a:xfrm>
          <a:custGeom>
            <a:avLst/>
            <a:gdLst/>
            <a:ahLst/>
            <a:cxnLst/>
            <a:rect l="l" t="t" r="r" b="b"/>
            <a:pathLst>
              <a:path w="232410" h="295910">
                <a:moveTo>
                  <a:pt x="232016" y="0"/>
                </a:moveTo>
                <a:lnTo>
                  <a:pt x="0" y="0"/>
                </a:lnTo>
                <a:lnTo>
                  <a:pt x="0" y="41910"/>
                </a:lnTo>
                <a:lnTo>
                  <a:pt x="91440" y="41910"/>
                </a:lnTo>
                <a:lnTo>
                  <a:pt x="91440" y="295910"/>
                </a:lnTo>
                <a:lnTo>
                  <a:pt x="140373" y="295910"/>
                </a:lnTo>
                <a:lnTo>
                  <a:pt x="140373" y="41910"/>
                </a:lnTo>
                <a:lnTo>
                  <a:pt x="232016" y="41910"/>
                </a:lnTo>
                <a:lnTo>
                  <a:pt x="23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0" name="object 70"/>
          <p:cNvGraphicFramePr>
            <a:graphicFrameLocks noGrp="1"/>
          </p:cNvGraphicFramePr>
          <p:nvPr/>
        </p:nvGraphicFramePr>
        <p:xfrm>
          <a:off x="4591160" y="4134739"/>
          <a:ext cx="456565" cy="25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5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object 71"/>
          <p:cNvSpPr/>
          <p:nvPr/>
        </p:nvSpPr>
        <p:spPr>
          <a:xfrm>
            <a:off x="5194008" y="4130484"/>
            <a:ext cx="1664970" cy="304800"/>
          </a:xfrm>
          <a:custGeom>
            <a:avLst/>
            <a:gdLst/>
            <a:ahLst/>
            <a:cxnLst/>
            <a:rect l="l" t="t" r="r" b="b"/>
            <a:pathLst>
              <a:path w="1664970" h="304800">
                <a:moveTo>
                  <a:pt x="241020" y="140970"/>
                </a:moveTo>
                <a:lnTo>
                  <a:pt x="238709" y="110121"/>
                </a:lnTo>
                <a:lnTo>
                  <a:pt x="232359" y="82677"/>
                </a:lnTo>
                <a:lnTo>
                  <a:pt x="221970" y="58635"/>
                </a:lnTo>
                <a:lnTo>
                  <a:pt x="211645" y="43853"/>
                </a:lnTo>
                <a:lnTo>
                  <a:pt x="207556" y="37985"/>
                </a:lnTo>
                <a:lnTo>
                  <a:pt x="191871" y="23304"/>
                </a:lnTo>
                <a:lnTo>
                  <a:pt x="191871" y="161340"/>
                </a:lnTo>
                <a:lnTo>
                  <a:pt x="190715" y="184467"/>
                </a:lnTo>
                <a:lnTo>
                  <a:pt x="181432" y="221716"/>
                </a:lnTo>
                <a:lnTo>
                  <a:pt x="150863" y="254711"/>
                </a:lnTo>
                <a:lnTo>
                  <a:pt x="120802" y="261010"/>
                </a:lnTo>
                <a:lnTo>
                  <a:pt x="105473" y="259435"/>
                </a:lnTo>
                <a:lnTo>
                  <a:pt x="68821" y="235839"/>
                </a:lnTo>
                <a:lnTo>
                  <a:pt x="50380" y="184492"/>
                </a:lnTo>
                <a:lnTo>
                  <a:pt x="49149" y="161340"/>
                </a:lnTo>
                <a:lnTo>
                  <a:pt x="49250" y="140970"/>
                </a:lnTo>
                <a:lnTo>
                  <a:pt x="54013" y="100025"/>
                </a:lnTo>
                <a:lnTo>
                  <a:pt x="79209" y="58013"/>
                </a:lnTo>
                <a:lnTo>
                  <a:pt x="120408" y="43853"/>
                </a:lnTo>
                <a:lnTo>
                  <a:pt x="136321" y="45415"/>
                </a:lnTo>
                <a:lnTo>
                  <a:pt x="172986" y="68922"/>
                </a:lnTo>
                <a:lnTo>
                  <a:pt x="190703" y="119951"/>
                </a:lnTo>
                <a:lnTo>
                  <a:pt x="191871" y="161340"/>
                </a:lnTo>
                <a:lnTo>
                  <a:pt x="191871" y="23304"/>
                </a:lnTo>
                <a:lnTo>
                  <a:pt x="189801" y="21361"/>
                </a:lnTo>
                <a:lnTo>
                  <a:pt x="169367" y="9499"/>
                </a:lnTo>
                <a:lnTo>
                  <a:pt x="146227" y="2374"/>
                </a:lnTo>
                <a:lnTo>
                  <a:pt x="120408" y="0"/>
                </a:lnTo>
                <a:lnTo>
                  <a:pt x="94970" y="2413"/>
                </a:lnTo>
                <a:lnTo>
                  <a:pt x="51498" y="21691"/>
                </a:lnTo>
                <a:lnTo>
                  <a:pt x="18834" y="59588"/>
                </a:lnTo>
                <a:lnTo>
                  <a:pt x="2095" y="111963"/>
                </a:lnTo>
                <a:lnTo>
                  <a:pt x="0" y="161340"/>
                </a:lnTo>
                <a:lnTo>
                  <a:pt x="2095" y="192786"/>
                </a:lnTo>
                <a:lnTo>
                  <a:pt x="18935" y="245300"/>
                </a:lnTo>
                <a:lnTo>
                  <a:pt x="51790" y="283083"/>
                </a:lnTo>
                <a:lnTo>
                  <a:pt x="95326" y="302272"/>
                </a:lnTo>
                <a:lnTo>
                  <a:pt x="120802" y="304673"/>
                </a:lnTo>
                <a:lnTo>
                  <a:pt x="146837" y="302272"/>
                </a:lnTo>
                <a:lnTo>
                  <a:pt x="170103" y="295046"/>
                </a:lnTo>
                <a:lnTo>
                  <a:pt x="190601" y="283019"/>
                </a:lnTo>
                <a:lnTo>
                  <a:pt x="208330" y="266192"/>
                </a:lnTo>
                <a:lnTo>
                  <a:pt x="211861" y="261010"/>
                </a:lnTo>
                <a:lnTo>
                  <a:pt x="222631" y="245211"/>
                </a:lnTo>
                <a:lnTo>
                  <a:pt x="232854" y="220738"/>
                </a:lnTo>
                <a:lnTo>
                  <a:pt x="238975" y="192824"/>
                </a:lnTo>
                <a:lnTo>
                  <a:pt x="241020" y="161340"/>
                </a:lnTo>
                <a:lnTo>
                  <a:pt x="241020" y="140970"/>
                </a:lnTo>
                <a:close/>
              </a:path>
              <a:path w="1664970" h="304800">
                <a:moveTo>
                  <a:pt x="519493" y="3924"/>
                </a:moveTo>
                <a:lnTo>
                  <a:pt x="465950" y="3924"/>
                </a:lnTo>
                <a:lnTo>
                  <a:pt x="388518" y="226733"/>
                </a:lnTo>
                <a:lnTo>
                  <a:pt x="311861" y="3924"/>
                </a:lnTo>
                <a:lnTo>
                  <a:pt x="258305" y="3924"/>
                </a:lnTo>
                <a:lnTo>
                  <a:pt x="367957" y="300748"/>
                </a:lnTo>
                <a:lnTo>
                  <a:pt x="409651" y="300748"/>
                </a:lnTo>
                <a:lnTo>
                  <a:pt x="519493" y="3924"/>
                </a:lnTo>
                <a:close/>
              </a:path>
              <a:path w="1664970" h="304800">
                <a:moveTo>
                  <a:pt x="737323" y="258267"/>
                </a:moveTo>
                <a:lnTo>
                  <a:pt x="593991" y="258267"/>
                </a:lnTo>
                <a:lnTo>
                  <a:pt x="593991" y="169367"/>
                </a:lnTo>
                <a:lnTo>
                  <a:pt x="717346" y="169367"/>
                </a:lnTo>
                <a:lnTo>
                  <a:pt x="717346" y="126187"/>
                </a:lnTo>
                <a:lnTo>
                  <a:pt x="593991" y="126187"/>
                </a:lnTo>
                <a:lnTo>
                  <a:pt x="593991" y="46177"/>
                </a:lnTo>
                <a:lnTo>
                  <a:pt x="735355" y="46177"/>
                </a:lnTo>
                <a:lnTo>
                  <a:pt x="735355" y="4267"/>
                </a:lnTo>
                <a:lnTo>
                  <a:pt x="544461" y="4267"/>
                </a:lnTo>
                <a:lnTo>
                  <a:pt x="544461" y="46177"/>
                </a:lnTo>
                <a:lnTo>
                  <a:pt x="544461" y="126187"/>
                </a:lnTo>
                <a:lnTo>
                  <a:pt x="544461" y="169367"/>
                </a:lnTo>
                <a:lnTo>
                  <a:pt x="544461" y="258267"/>
                </a:lnTo>
                <a:lnTo>
                  <a:pt x="544461" y="300177"/>
                </a:lnTo>
                <a:lnTo>
                  <a:pt x="737323" y="300177"/>
                </a:lnTo>
                <a:lnTo>
                  <a:pt x="737323" y="258267"/>
                </a:lnTo>
                <a:close/>
              </a:path>
              <a:path w="1664970" h="304800">
                <a:moveTo>
                  <a:pt x="1250086" y="300748"/>
                </a:moveTo>
                <a:lnTo>
                  <a:pt x="1221549" y="226148"/>
                </a:lnTo>
                <a:lnTo>
                  <a:pt x="1205217" y="183464"/>
                </a:lnTo>
                <a:lnTo>
                  <a:pt x="1163193" y="73621"/>
                </a:lnTo>
                <a:lnTo>
                  <a:pt x="1156004" y="54838"/>
                </a:lnTo>
                <a:lnTo>
                  <a:pt x="1156004" y="183464"/>
                </a:lnTo>
                <a:lnTo>
                  <a:pt x="1076121" y="183464"/>
                </a:lnTo>
                <a:lnTo>
                  <a:pt x="1116063" y="73621"/>
                </a:lnTo>
                <a:lnTo>
                  <a:pt x="1156004" y="183464"/>
                </a:lnTo>
                <a:lnTo>
                  <a:pt x="1156004" y="54838"/>
                </a:lnTo>
                <a:lnTo>
                  <a:pt x="1136523" y="3924"/>
                </a:lnTo>
                <a:lnTo>
                  <a:pt x="1095413" y="3924"/>
                </a:lnTo>
                <a:lnTo>
                  <a:pt x="985926" y="291045"/>
                </a:lnTo>
                <a:lnTo>
                  <a:pt x="927417" y="185229"/>
                </a:lnTo>
                <a:lnTo>
                  <a:pt x="921524" y="174561"/>
                </a:lnTo>
                <a:lnTo>
                  <a:pt x="931570" y="169748"/>
                </a:lnTo>
                <a:lnTo>
                  <a:pt x="940955" y="163271"/>
                </a:lnTo>
                <a:lnTo>
                  <a:pt x="969352" y="122085"/>
                </a:lnTo>
                <a:lnTo>
                  <a:pt x="973213" y="95364"/>
                </a:lnTo>
                <a:lnTo>
                  <a:pt x="971486" y="74447"/>
                </a:lnTo>
                <a:lnTo>
                  <a:pt x="945413" y="27406"/>
                </a:lnTo>
                <a:lnTo>
                  <a:pt x="923874" y="14605"/>
                </a:lnTo>
                <a:lnTo>
                  <a:pt x="923874" y="95364"/>
                </a:lnTo>
                <a:lnTo>
                  <a:pt x="923023" y="104838"/>
                </a:lnTo>
                <a:lnTo>
                  <a:pt x="892987" y="139280"/>
                </a:lnTo>
                <a:lnTo>
                  <a:pt x="868654" y="142735"/>
                </a:lnTo>
                <a:lnTo>
                  <a:pt x="816775" y="142735"/>
                </a:lnTo>
                <a:lnTo>
                  <a:pt x="816775" y="46609"/>
                </a:lnTo>
                <a:lnTo>
                  <a:pt x="867486" y="46609"/>
                </a:lnTo>
                <a:lnTo>
                  <a:pt x="910755" y="59918"/>
                </a:lnTo>
                <a:lnTo>
                  <a:pt x="923874" y="95364"/>
                </a:lnTo>
                <a:lnTo>
                  <a:pt x="923874" y="14605"/>
                </a:lnTo>
                <a:lnTo>
                  <a:pt x="912037" y="9791"/>
                </a:lnTo>
                <a:lnTo>
                  <a:pt x="891159" y="5384"/>
                </a:lnTo>
                <a:lnTo>
                  <a:pt x="867486" y="3924"/>
                </a:lnTo>
                <a:lnTo>
                  <a:pt x="767232" y="3924"/>
                </a:lnTo>
                <a:lnTo>
                  <a:pt x="767232" y="300748"/>
                </a:lnTo>
                <a:lnTo>
                  <a:pt x="816775" y="300748"/>
                </a:lnTo>
                <a:lnTo>
                  <a:pt x="816775" y="185229"/>
                </a:lnTo>
                <a:lnTo>
                  <a:pt x="874344" y="185229"/>
                </a:lnTo>
                <a:lnTo>
                  <a:pt x="936218" y="300748"/>
                </a:lnTo>
                <a:lnTo>
                  <a:pt x="982230" y="300748"/>
                </a:lnTo>
                <a:lnTo>
                  <a:pt x="985939" y="300748"/>
                </a:lnTo>
                <a:lnTo>
                  <a:pt x="1033437" y="300748"/>
                </a:lnTo>
                <a:lnTo>
                  <a:pt x="1060462" y="226148"/>
                </a:lnTo>
                <a:lnTo>
                  <a:pt x="1171486" y="226148"/>
                </a:lnTo>
                <a:lnTo>
                  <a:pt x="1198689" y="300748"/>
                </a:lnTo>
                <a:lnTo>
                  <a:pt x="1250086" y="300748"/>
                </a:lnTo>
                <a:close/>
              </a:path>
              <a:path w="1664970" h="304800">
                <a:moveTo>
                  <a:pt x="1453134" y="258267"/>
                </a:moveTo>
                <a:lnTo>
                  <a:pt x="1318031" y="258267"/>
                </a:lnTo>
                <a:lnTo>
                  <a:pt x="1318031" y="4267"/>
                </a:lnTo>
                <a:lnTo>
                  <a:pt x="1268488" y="4267"/>
                </a:lnTo>
                <a:lnTo>
                  <a:pt x="1268488" y="258267"/>
                </a:lnTo>
                <a:lnTo>
                  <a:pt x="1268488" y="300177"/>
                </a:lnTo>
                <a:lnTo>
                  <a:pt x="1453134" y="300177"/>
                </a:lnTo>
                <a:lnTo>
                  <a:pt x="1453134" y="258267"/>
                </a:lnTo>
                <a:close/>
              </a:path>
              <a:path w="1664970" h="304800">
                <a:moveTo>
                  <a:pt x="1664766" y="258267"/>
                </a:moveTo>
                <a:lnTo>
                  <a:pt x="1529664" y="258267"/>
                </a:lnTo>
                <a:lnTo>
                  <a:pt x="1529664" y="4267"/>
                </a:lnTo>
                <a:lnTo>
                  <a:pt x="1480134" y="4267"/>
                </a:lnTo>
                <a:lnTo>
                  <a:pt x="1480134" y="258267"/>
                </a:lnTo>
                <a:lnTo>
                  <a:pt x="1480134" y="300177"/>
                </a:lnTo>
                <a:lnTo>
                  <a:pt x="1664766" y="300177"/>
                </a:lnTo>
                <a:lnTo>
                  <a:pt x="1664766" y="2582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968794" y="4130484"/>
            <a:ext cx="803275" cy="304800"/>
          </a:xfrm>
          <a:custGeom>
            <a:avLst/>
            <a:gdLst/>
            <a:ahLst/>
            <a:cxnLst/>
            <a:rect l="l" t="t" r="r" b="b"/>
            <a:pathLst>
              <a:path w="803275" h="304800">
                <a:moveTo>
                  <a:pt x="218909" y="222427"/>
                </a:moveTo>
                <a:lnTo>
                  <a:pt x="205308" y="176517"/>
                </a:lnTo>
                <a:lnTo>
                  <a:pt x="163868" y="144818"/>
                </a:lnTo>
                <a:lnTo>
                  <a:pt x="104076" y="123825"/>
                </a:lnTo>
                <a:lnTo>
                  <a:pt x="90995" y="118872"/>
                </a:lnTo>
                <a:lnTo>
                  <a:pt x="59410" y="90195"/>
                </a:lnTo>
                <a:lnTo>
                  <a:pt x="58547" y="83019"/>
                </a:lnTo>
                <a:lnTo>
                  <a:pt x="59334" y="74764"/>
                </a:lnTo>
                <a:lnTo>
                  <a:pt x="87693" y="45567"/>
                </a:lnTo>
                <a:lnTo>
                  <a:pt x="111810" y="42684"/>
                </a:lnTo>
                <a:lnTo>
                  <a:pt x="125552" y="43561"/>
                </a:lnTo>
                <a:lnTo>
                  <a:pt x="161023" y="64477"/>
                </a:lnTo>
                <a:lnTo>
                  <a:pt x="168783" y="97904"/>
                </a:lnTo>
                <a:lnTo>
                  <a:pt x="218122" y="97904"/>
                </a:lnTo>
                <a:lnTo>
                  <a:pt x="211150" y="59677"/>
                </a:lnTo>
                <a:lnTo>
                  <a:pt x="174891" y="15862"/>
                </a:lnTo>
                <a:lnTo>
                  <a:pt x="135686" y="1765"/>
                </a:lnTo>
                <a:lnTo>
                  <a:pt x="111810" y="0"/>
                </a:lnTo>
                <a:lnTo>
                  <a:pt x="89903" y="1485"/>
                </a:lnTo>
                <a:lnTo>
                  <a:pt x="52692" y="13322"/>
                </a:lnTo>
                <a:lnTo>
                  <a:pt x="16103" y="50469"/>
                </a:lnTo>
                <a:lnTo>
                  <a:pt x="9004" y="83413"/>
                </a:lnTo>
                <a:lnTo>
                  <a:pt x="10642" y="100330"/>
                </a:lnTo>
                <a:lnTo>
                  <a:pt x="35140" y="139700"/>
                </a:lnTo>
                <a:lnTo>
                  <a:pt x="83388" y="165887"/>
                </a:lnTo>
                <a:lnTo>
                  <a:pt x="122682" y="178689"/>
                </a:lnTo>
                <a:lnTo>
                  <a:pt x="138061" y="184543"/>
                </a:lnTo>
                <a:lnTo>
                  <a:pt x="168440" y="214769"/>
                </a:lnTo>
                <a:lnTo>
                  <a:pt x="169164" y="222821"/>
                </a:lnTo>
                <a:lnTo>
                  <a:pt x="168300" y="231292"/>
                </a:lnTo>
                <a:lnTo>
                  <a:pt x="137769" y="259486"/>
                </a:lnTo>
                <a:lnTo>
                  <a:pt x="113563" y="262178"/>
                </a:lnTo>
                <a:lnTo>
                  <a:pt x="101092" y="261429"/>
                </a:lnTo>
                <a:lnTo>
                  <a:pt x="60134" y="242976"/>
                </a:lnTo>
                <a:lnTo>
                  <a:pt x="49352" y="206375"/>
                </a:lnTo>
                <a:lnTo>
                  <a:pt x="0" y="206375"/>
                </a:lnTo>
                <a:lnTo>
                  <a:pt x="9639" y="252133"/>
                </a:lnTo>
                <a:lnTo>
                  <a:pt x="36461" y="281508"/>
                </a:lnTo>
                <a:lnTo>
                  <a:pt x="73304" y="298881"/>
                </a:lnTo>
                <a:lnTo>
                  <a:pt x="113563" y="304673"/>
                </a:lnTo>
                <a:lnTo>
                  <a:pt x="135953" y="303288"/>
                </a:lnTo>
                <a:lnTo>
                  <a:pt x="174028" y="292163"/>
                </a:lnTo>
                <a:lnTo>
                  <a:pt x="211607" y="256324"/>
                </a:lnTo>
                <a:lnTo>
                  <a:pt x="217081" y="240347"/>
                </a:lnTo>
                <a:lnTo>
                  <a:pt x="218909" y="222427"/>
                </a:lnTo>
                <a:close/>
              </a:path>
              <a:path w="803275" h="304800">
                <a:moveTo>
                  <a:pt x="463600" y="3924"/>
                </a:moveTo>
                <a:lnTo>
                  <a:pt x="414248" y="3924"/>
                </a:lnTo>
                <a:lnTo>
                  <a:pt x="414248" y="202653"/>
                </a:lnTo>
                <a:lnTo>
                  <a:pt x="413232" y="217043"/>
                </a:lnTo>
                <a:lnTo>
                  <a:pt x="389216" y="254139"/>
                </a:lnTo>
                <a:lnTo>
                  <a:pt x="354330" y="262178"/>
                </a:lnTo>
                <a:lnTo>
                  <a:pt x="341452" y="261289"/>
                </a:lnTo>
                <a:lnTo>
                  <a:pt x="303758" y="239661"/>
                </a:lnTo>
                <a:lnTo>
                  <a:pt x="294614" y="202653"/>
                </a:lnTo>
                <a:lnTo>
                  <a:pt x="294614" y="3924"/>
                </a:lnTo>
                <a:lnTo>
                  <a:pt x="245465" y="3924"/>
                </a:lnTo>
                <a:lnTo>
                  <a:pt x="245465" y="202653"/>
                </a:lnTo>
                <a:lnTo>
                  <a:pt x="247446" y="226568"/>
                </a:lnTo>
                <a:lnTo>
                  <a:pt x="263207" y="264845"/>
                </a:lnTo>
                <a:lnTo>
                  <a:pt x="293687" y="290347"/>
                </a:lnTo>
                <a:lnTo>
                  <a:pt x="332359" y="303085"/>
                </a:lnTo>
                <a:lnTo>
                  <a:pt x="354330" y="304673"/>
                </a:lnTo>
                <a:lnTo>
                  <a:pt x="375450" y="303085"/>
                </a:lnTo>
                <a:lnTo>
                  <a:pt x="413626" y="290347"/>
                </a:lnTo>
                <a:lnTo>
                  <a:pt x="445096" y="264845"/>
                </a:lnTo>
                <a:lnTo>
                  <a:pt x="461543" y="226568"/>
                </a:lnTo>
                <a:lnTo>
                  <a:pt x="463600" y="202653"/>
                </a:lnTo>
                <a:lnTo>
                  <a:pt x="463600" y="3924"/>
                </a:lnTo>
                <a:close/>
              </a:path>
              <a:path w="803275" h="304800">
                <a:moveTo>
                  <a:pt x="802805" y="3924"/>
                </a:moveTo>
                <a:lnTo>
                  <a:pt x="744359" y="3924"/>
                </a:lnTo>
                <a:lnTo>
                  <a:pt x="655167" y="226441"/>
                </a:lnTo>
                <a:lnTo>
                  <a:pt x="565797" y="3924"/>
                </a:lnTo>
                <a:lnTo>
                  <a:pt x="507352" y="3924"/>
                </a:lnTo>
                <a:lnTo>
                  <a:pt x="507352" y="300748"/>
                </a:lnTo>
                <a:lnTo>
                  <a:pt x="556679" y="300748"/>
                </a:lnTo>
                <a:lnTo>
                  <a:pt x="556679" y="183553"/>
                </a:lnTo>
                <a:lnTo>
                  <a:pt x="547090" y="64020"/>
                </a:lnTo>
                <a:lnTo>
                  <a:pt x="636778" y="300748"/>
                </a:lnTo>
                <a:lnTo>
                  <a:pt x="673188" y="300748"/>
                </a:lnTo>
                <a:lnTo>
                  <a:pt x="763066" y="64414"/>
                </a:lnTo>
                <a:lnTo>
                  <a:pt x="753465" y="183553"/>
                </a:lnTo>
                <a:lnTo>
                  <a:pt x="753465" y="300748"/>
                </a:lnTo>
                <a:lnTo>
                  <a:pt x="802805" y="300748"/>
                </a:lnTo>
                <a:lnTo>
                  <a:pt x="802805" y="3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385874" y="4598314"/>
            <a:ext cx="310515" cy="304800"/>
          </a:xfrm>
          <a:custGeom>
            <a:avLst/>
            <a:gdLst/>
            <a:ahLst/>
            <a:cxnLst/>
            <a:rect l="l" t="t" r="r" b="b"/>
            <a:pathLst>
              <a:path w="310514" h="304800">
                <a:moveTo>
                  <a:pt x="49542" y="3924"/>
                </a:moveTo>
                <a:lnTo>
                  <a:pt x="0" y="3924"/>
                </a:lnTo>
                <a:lnTo>
                  <a:pt x="0" y="300761"/>
                </a:lnTo>
                <a:lnTo>
                  <a:pt x="49542" y="300761"/>
                </a:lnTo>
                <a:lnTo>
                  <a:pt x="49542" y="3924"/>
                </a:lnTo>
                <a:close/>
              </a:path>
              <a:path w="310514" h="304800">
                <a:moveTo>
                  <a:pt x="310324" y="222440"/>
                </a:moveTo>
                <a:lnTo>
                  <a:pt x="296722" y="176530"/>
                </a:lnTo>
                <a:lnTo>
                  <a:pt x="255282" y="144818"/>
                </a:lnTo>
                <a:lnTo>
                  <a:pt x="195503" y="123825"/>
                </a:lnTo>
                <a:lnTo>
                  <a:pt x="182410" y="118884"/>
                </a:lnTo>
                <a:lnTo>
                  <a:pt x="150812" y="90208"/>
                </a:lnTo>
                <a:lnTo>
                  <a:pt x="149961" y="83019"/>
                </a:lnTo>
                <a:lnTo>
                  <a:pt x="150749" y="74764"/>
                </a:lnTo>
                <a:lnTo>
                  <a:pt x="179108" y="45580"/>
                </a:lnTo>
                <a:lnTo>
                  <a:pt x="203212" y="42684"/>
                </a:lnTo>
                <a:lnTo>
                  <a:pt x="216966" y="43561"/>
                </a:lnTo>
                <a:lnTo>
                  <a:pt x="252437" y="64477"/>
                </a:lnTo>
                <a:lnTo>
                  <a:pt x="260197" y="97904"/>
                </a:lnTo>
                <a:lnTo>
                  <a:pt x="309537" y="97904"/>
                </a:lnTo>
                <a:lnTo>
                  <a:pt x="302564" y="59677"/>
                </a:lnTo>
                <a:lnTo>
                  <a:pt x="266306" y="15862"/>
                </a:lnTo>
                <a:lnTo>
                  <a:pt x="227101" y="1765"/>
                </a:lnTo>
                <a:lnTo>
                  <a:pt x="203212" y="0"/>
                </a:lnTo>
                <a:lnTo>
                  <a:pt x="181317" y="1485"/>
                </a:lnTo>
                <a:lnTo>
                  <a:pt x="144106" y="13335"/>
                </a:lnTo>
                <a:lnTo>
                  <a:pt x="107518" y="50469"/>
                </a:lnTo>
                <a:lnTo>
                  <a:pt x="100418" y="83413"/>
                </a:lnTo>
                <a:lnTo>
                  <a:pt x="102057" y="100330"/>
                </a:lnTo>
                <a:lnTo>
                  <a:pt x="126568" y="139712"/>
                </a:lnTo>
                <a:lnTo>
                  <a:pt x="174802" y="165887"/>
                </a:lnTo>
                <a:lnTo>
                  <a:pt x="214096" y="178701"/>
                </a:lnTo>
                <a:lnTo>
                  <a:pt x="229476" y="184543"/>
                </a:lnTo>
                <a:lnTo>
                  <a:pt x="259854" y="214769"/>
                </a:lnTo>
                <a:lnTo>
                  <a:pt x="260591" y="222834"/>
                </a:lnTo>
                <a:lnTo>
                  <a:pt x="259715" y="231292"/>
                </a:lnTo>
                <a:lnTo>
                  <a:pt x="229184" y="259486"/>
                </a:lnTo>
                <a:lnTo>
                  <a:pt x="204978" y="262178"/>
                </a:lnTo>
                <a:lnTo>
                  <a:pt x="192506" y="261442"/>
                </a:lnTo>
                <a:lnTo>
                  <a:pt x="151549" y="242989"/>
                </a:lnTo>
                <a:lnTo>
                  <a:pt x="140754" y="206375"/>
                </a:lnTo>
                <a:lnTo>
                  <a:pt x="91414" y="206375"/>
                </a:lnTo>
                <a:lnTo>
                  <a:pt x="101053" y="252145"/>
                </a:lnTo>
                <a:lnTo>
                  <a:pt x="127889" y="281520"/>
                </a:lnTo>
                <a:lnTo>
                  <a:pt x="164731" y="298894"/>
                </a:lnTo>
                <a:lnTo>
                  <a:pt x="204978" y="304673"/>
                </a:lnTo>
                <a:lnTo>
                  <a:pt x="227368" y="303288"/>
                </a:lnTo>
                <a:lnTo>
                  <a:pt x="265442" y="292176"/>
                </a:lnTo>
                <a:lnTo>
                  <a:pt x="303034" y="256336"/>
                </a:lnTo>
                <a:lnTo>
                  <a:pt x="308495" y="240360"/>
                </a:lnTo>
                <a:lnTo>
                  <a:pt x="310324" y="22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829088" y="4600664"/>
            <a:ext cx="121285" cy="298450"/>
          </a:xfrm>
          <a:custGeom>
            <a:avLst/>
            <a:gdLst/>
            <a:ahLst/>
            <a:cxnLst/>
            <a:rect l="l" t="t" r="r" b="b"/>
            <a:pathLst>
              <a:path w="121285" h="298450">
                <a:moveTo>
                  <a:pt x="121004" y="298401"/>
                </a:moveTo>
                <a:lnTo>
                  <a:pt x="73033" y="298401"/>
                </a:lnTo>
                <a:lnTo>
                  <a:pt x="73033" y="59526"/>
                </a:lnTo>
                <a:lnTo>
                  <a:pt x="0" y="86148"/>
                </a:lnTo>
                <a:lnTo>
                  <a:pt x="0" y="41024"/>
                </a:lnTo>
                <a:lnTo>
                  <a:pt x="108376" y="0"/>
                </a:lnTo>
                <a:lnTo>
                  <a:pt x="121004" y="0"/>
                </a:lnTo>
                <a:lnTo>
                  <a:pt x="121004" y="2984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047951" y="4598314"/>
            <a:ext cx="723900" cy="304800"/>
          </a:xfrm>
          <a:custGeom>
            <a:avLst/>
            <a:gdLst/>
            <a:ahLst/>
            <a:cxnLst/>
            <a:rect l="l" t="t" r="r" b="b"/>
            <a:pathLst>
              <a:path w="723900" h="304800">
                <a:moveTo>
                  <a:pt x="191681" y="204025"/>
                </a:moveTo>
                <a:lnTo>
                  <a:pt x="185559" y="162661"/>
                </a:lnTo>
                <a:lnTo>
                  <a:pt x="153924" y="118249"/>
                </a:lnTo>
                <a:lnTo>
                  <a:pt x="100825" y="102603"/>
                </a:lnTo>
                <a:lnTo>
                  <a:pt x="87947" y="103060"/>
                </a:lnTo>
                <a:lnTo>
                  <a:pt x="76923" y="104444"/>
                </a:lnTo>
                <a:lnTo>
                  <a:pt x="67729" y="106743"/>
                </a:lnTo>
                <a:lnTo>
                  <a:pt x="60401" y="109943"/>
                </a:lnTo>
                <a:lnTo>
                  <a:pt x="67157" y="49149"/>
                </a:lnTo>
                <a:lnTo>
                  <a:pt x="183261" y="49149"/>
                </a:lnTo>
                <a:lnTo>
                  <a:pt x="183261" y="3924"/>
                </a:lnTo>
                <a:lnTo>
                  <a:pt x="25844" y="3924"/>
                </a:lnTo>
                <a:lnTo>
                  <a:pt x="10464" y="156159"/>
                </a:lnTo>
                <a:lnTo>
                  <a:pt x="47383" y="165658"/>
                </a:lnTo>
                <a:lnTo>
                  <a:pt x="54952" y="158991"/>
                </a:lnTo>
                <a:lnTo>
                  <a:pt x="61544" y="154203"/>
                </a:lnTo>
                <a:lnTo>
                  <a:pt x="92417" y="146862"/>
                </a:lnTo>
                <a:lnTo>
                  <a:pt x="103987" y="147891"/>
                </a:lnTo>
                <a:lnTo>
                  <a:pt x="136029" y="172008"/>
                </a:lnTo>
                <a:lnTo>
                  <a:pt x="143522" y="204431"/>
                </a:lnTo>
                <a:lnTo>
                  <a:pt x="142722" y="217525"/>
                </a:lnTo>
                <a:lnTo>
                  <a:pt x="123977" y="254457"/>
                </a:lnTo>
                <a:lnTo>
                  <a:pt x="95542" y="263169"/>
                </a:lnTo>
                <a:lnTo>
                  <a:pt x="76441" y="260096"/>
                </a:lnTo>
                <a:lnTo>
                  <a:pt x="61823" y="250875"/>
                </a:lnTo>
                <a:lnTo>
                  <a:pt x="51676" y="235521"/>
                </a:lnTo>
                <a:lnTo>
                  <a:pt x="46012" y="214020"/>
                </a:lnTo>
                <a:lnTo>
                  <a:pt x="0" y="214020"/>
                </a:lnTo>
                <a:lnTo>
                  <a:pt x="10350" y="255943"/>
                </a:lnTo>
                <a:lnTo>
                  <a:pt x="45961" y="292950"/>
                </a:lnTo>
                <a:lnTo>
                  <a:pt x="95542" y="304673"/>
                </a:lnTo>
                <a:lnTo>
                  <a:pt x="118198" y="302882"/>
                </a:lnTo>
                <a:lnTo>
                  <a:pt x="154317" y="288480"/>
                </a:lnTo>
                <a:lnTo>
                  <a:pt x="185712" y="243535"/>
                </a:lnTo>
                <a:lnTo>
                  <a:pt x="190195" y="224675"/>
                </a:lnTo>
                <a:lnTo>
                  <a:pt x="191681" y="204025"/>
                </a:lnTo>
                <a:close/>
              </a:path>
              <a:path w="723900" h="304800">
                <a:moveTo>
                  <a:pt x="404279" y="215392"/>
                </a:moveTo>
                <a:lnTo>
                  <a:pt x="392925" y="173685"/>
                </a:lnTo>
                <a:lnTo>
                  <a:pt x="366001" y="147637"/>
                </a:lnTo>
                <a:lnTo>
                  <a:pt x="371475" y="144449"/>
                </a:lnTo>
                <a:lnTo>
                  <a:pt x="397090" y="104508"/>
                </a:lnTo>
                <a:lnTo>
                  <a:pt x="399973" y="86550"/>
                </a:lnTo>
                <a:lnTo>
                  <a:pt x="398373" y="66586"/>
                </a:lnTo>
                <a:lnTo>
                  <a:pt x="374319" y="22034"/>
                </a:lnTo>
                <a:lnTo>
                  <a:pt x="327367" y="1384"/>
                </a:lnTo>
                <a:lnTo>
                  <a:pt x="307949" y="0"/>
                </a:lnTo>
                <a:lnTo>
                  <a:pt x="287997" y="1536"/>
                </a:lnTo>
                <a:lnTo>
                  <a:pt x="240106" y="24574"/>
                </a:lnTo>
                <a:lnTo>
                  <a:pt x="215785" y="70751"/>
                </a:lnTo>
                <a:lnTo>
                  <a:pt x="214160" y="90271"/>
                </a:lnTo>
                <a:lnTo>
                  <a:pt x="262128" y="90271"/>
                </a:lnTo>
                <a:lnTo>
                  <a:pt x="262902" y="78333"/>
                </a:lnTo>
                <a:lnTo>
                  <a:pt x="265239" y="68148"/>
                </a:lnTo>
                <a:lnTo>
                  <a:pt x="298043" y="42240"/>
                </a:lnTo>
                <a:lnTo>
                  <a:pt x="307949" y="41516"/>
                </a:lnTo>
                <a:lnTo>
                  <a:pt x="327139" y="44284"/>
                </a:lnTo>
                <a:lnTo>
                  <a:pt x="340842" y="52578"/>
                </a:lnTo>
                <a:lnTo>
                  <a:pt x="349059" y="66408"/>
                </a:lnTo>
                <a:lnTo>
                  <a:pt x="351802" y="85763"/>
                </a:lnTo>
                <a:lnTo>
                  <a:pt x="351053" y="94538"/>
                </a:lnTo>
                <a:lnTo>
                  <a:pt x="324421" y="125463"/>
                </a:lnTo>
                <a:lnTo>
                  <a:pt x="302272" y="128651"/>
                </a:lnTo>
                <a:lnTo>
                  <a:pt x="269760" y="128651"/>
                </a:lnTo>
                <a:lnTo>
                  <a:pt x="269760" y="170154"/>
                </a:lnTo>
                <a:lnTo>
                  <a:pt x="301485" y="170154"/>
                </a:lnTo>
                <a:lnTo>
                  <a:pt x="313613" y="170853"/>
                </a:lnTo>
                <a:lnTo>
                  <a:pt x="347967" y="187693"/>
                </a:lnTo>
                <a:lnTo>
                  <a:pt x="356108" y="216369"/>
                </a:lnTo>
                <a:lnTo>
                  <a:pt x="355320" y="227495"/>
                </a:lnTo>
                <a:lnTo>
                  <a:pt x="328256" y="260299"/>
                </a:lnTo>
                <a:lnTo>
                  <a:pt x="308140" y="263169"/>
                </a:lnTo>
                <a:lnTo>
                  <a:pt x="297408" y="262420"/>
                </a:lnTo>
                <a:lnTo>
                  <a:pt x="262991" y="235978"/>
                </a:lnTo>
                <a:lnTo>
                  <a:pt x="259778" y="213626"/>
                </a:lnTo>
                <a:lnTo>
                  <a:pt x="211810" y="213626"/>
                </a:lnTo>
                <a:lnTo>
                  <a:pt x="218935" y="254203"/>
                </a:lnTo>
                <a:lnTo>
                  <a:pt x="255257" y="292227"/>
                </a:lnTo>
                <a:lnTo>
                  <a:pt x="308140" y="304673"/>
                </a:lnTo>
                <a:lnTo>
                  <a:pt x="327698" y="303225"/>
                </a:lnTo>
                <a:lnTo>
                  <a:pt x="376580" y="281381"/>
                </a:lnTo>
                <a:lnTo>
                  <a:pt x="402551" y="235521"/>
                </a:lnTo>
                <a:lnTo>
                  <a:pt x="404279" y="215392"/>
                </a:lnTo>
                <a:close/>
              </a:path>
              <a:path w="723900" h="304800">
                <a:moveTo>
                  <a:pt x="627062" y="215392"/>
                </a:moveTo>
                <a:lnTo>
                  <a:pt x="615708" y="173685"/>
                </a:lnTo>
                <a:lnTo>
                  <a:pt x="588784" y="147637"/>
                </a:lnTo>
                <a:lnTo>
                  <a:pt x="594258" y="144449"/>
                </a:lnTo>
                <a:lnTo>
                  <a:pt x="619861" y="104508"/>
                </a:lnTo>
                <a:lnTo>
                  <a:pt x="622744" y="86550"/>
                </a:lnTo>
                <a:lnTo>
                  <a:pt x="621144" y="66586"/>
                </a:lnTo>
                <a:lnTo>
                  <a:pt x="597103" y="22034"/>
                </a:lnTo>
                <a:lnTo>
                  <a:pt x="550151" y="1384"/>
                </a:lnTo>
                <a:lnTo>
                  <a:pt x="530733" y="0"/>
                </a:lnTo>
                <a:lnTo>
                  <a:pt x="510768" y="1536"/>
                </a:lnTo>
                <a:lnTo>
                  <a:pt x="462876" y="24574"/>
                </a:lnTo>
                <a:lnTo>
                  <a:pt x="438556" y="70751"/>
                </a:lnTo>
                <a:lnTo>
                  <a:pt x="436943" y="90271"/>
                </a:lnTo>
                <a:lnTo>
                  <a:pt x="484898" y="90271"/>
                </a:lnTo>
                <a:lnTo>
                  <a:pt x="485686" y="78333"/>
                </a:lnTo>
                <a:lnTo>
                  <a:pt x="488010" y="68148"/>
                </a:lnTo>
                <a:lnTo>
                  <a:pt x="520827" y="42240"/>
                </a:lnTo>
                <a:lnTo>
                  <a:pt x="530733" y="41516"/>
                </a:lnTo>
                <a:lnTo>
                  <a:pt x="549910" y="44284"/>
                </a:lnTo>
                <a:lnTo>
                  <a:pt x="563626" y="52578"/>
                </a:lnTo>
                <a:lnTo>
                  <a:pt x="571842" y="66408"/>
                </a:lnTo>
                <a:lnTo>
                  <a:pt x="574586" y="85763"/>
                </a:lnTo>
                <a:lnTo>
                  <a:pt x="573824" y="94538"/>
                </a:lnTo>
                <a:lnTo>
                  <a:pt x="547192" y="125463"/>
                </a:lnTo>
                <a:lnTo>
                  <a:pt x="525043" y="128651"/>
                </a:lnTo>
                <a:lnTo>
                  <a:pt x="492544" y="128651"/>
                </a:lnTo>
                <a:lnTo>
                  <a:pt x="492544" y="170154"/>
                </a:lnTo>
                <a:lnTo>
                  <a:pt x="524268" y="170154"/>
                </a:lnTo>
                <a:lnTo>
                  <a:pt x="536397" y="170853"/>
                </a:lnTo>
                <a:lnTo>
                  <a:pt x="570738" y="187693"/>
                </a:lnTo>
                <a:lnTo>
                  <a:pt x="578891" y="216369"/>
                </a:lnTo>
                <a:lnTo>
                  <a:pt x="578091" y="227495"/>
                </a:lnTo>
                <a:lnTo>
                  <a:pt x="551040" y="260299"/>
                </a:lnTo>
                <a:lnTo>
                  <a:pt x="530923" y="263169"/>
                </a:lnTo>
                <a:lnTo>
                  <a:pt x="520179" y="262420"/>
                </a:lnTo>
                <a:lnTo>
                  <a:pt x="485762" y="235978"/>
                </a:lnTo>
                <a:lnTo>
                  <a:pt x="482561" y="213626"/>
                </a:lnTo>
                <a:lnTo>
                  <a:pt x="434594" y="213626"/>
                </a:lnTo>
                <a:lnTo>
                  <a:pt x="441706" y="254203"/>
                </a:lnTo>
                <a:lnTo>
                  <a:pt x="478040" y="292227"/>
                </a:lnTo>
                <a:lnTo>
                  <a:pt x="530923" y="304673"/>
                </a:lnTo>
                <a:lnTo>
                  <a:pt x="550468" y="303225"/>
                </a:lnTo>
                <a:lnTo>
                  <a:pt x="599351" y="281381"/>
                </a:lnTo>
                <a:lnTo>
                  <a:pt x="625322" y="235521"/>
                </a:lnTo>
                <a:lnTo>
                  <a:pt x="627062" y="215392"/>
                </a:lnTo>
                <a:close/>
              </a:path>
              <a:path w="723900" h="304800">
                <a:moveTo>
                  <a:pt x="723747" y="268058"/>
                </a:moveTo>
                <a:lnTo>
                  <a:pt x="721258" y="261543"/>
                </a:lnTo>
                <a:lnTo>
                  <a:pt x="711403" y="250634"/>
                </a:lnTo>
                <a:lnTo>
                  <a:pt x="704430" y="247891"/>
                </a:lnTo>
                <a:lnTo>
                  <a:pt x="686282" y="247891"/>
                </a:lnTo>
                <a:lnTo>
                  <a:pt x="679272" y="250634"/>
                </a:lnTo>
                <a:lnTo>
                  <a:pt x="669404" y="261543"/>
                </a:lnTo>
                <a:lnTo>
                  <a:pt x="666953" y="268058"/>
                </a:lnTo>
                <a:lnTo>
                  <a:pt x="666953" y="275691"/>
                </a:lnTo>
                <a:lnTo>
                  <a:pt x="666953" y="283197"/>
                </a:lnTo>
                <a:lnTo>
                  <a:pt x="669442" y="289661"/>
                </a:lnTo>
                <a:lnTo>
                  <a:pt x="679361" y="300431"/>
                </a:lnTo>
                <a:lnTo>
                  <a:pt x="686333" y="303110"/>
                </a:lnTo>
                <a:lnTo>
                  <a:pt x="704367" y="303110"/>
                </a:lnTo>
                <a:lnTo>
                  <a:pt x="711352" y="300431"/>
                </a:lnTo>
                <a:lnTo>
                  <a:pt x="721258" y="289661"/>
                </a:lnTo>
                <a:lnTo>
                  <a:pt x="723747" y="283197"/>
                </a:lnTo>
                <a:lnTo>
                  <a:pt x="723747" y="26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81"/>
            <a:ext cx="10693400" cy="6015355"/>
          </a:xfrm>
          <a:custGeom>
            <a:avLst/>
            <a:gdLst/>
            <a:ahLst/>
            <a:cxnLst/>
            <a:rect l="l" t="t" r="r" b="b"/>
            <a:pathLst>
              <a:path w="10693400" h="6015355">
                <a:moveTo>
                  <a:pt x="10693395" y="6015035"/>
                </a:moveTo>
                <a:lnTo>
                  <a:pt x="0" y="6015035"/>
                </a:lnTo>
                <a:lnTo>
                  <a:pt x="0" y="0"/>
                </a:lnTo>
                <a:lnTo>
                  <a:pt x="10693395" y="0"/>
                </a:lnTo>
                <a:lnTo>
                  <a:pt x="10693395" y="601503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527488" y="1043"/>
            <a:ext cx="4171950" cy="6022340"/>
            <a:chOff x="6527488" y="1043"/>
            <a:chExt cx="4171950" cy="6022340"/>
          </a:xfrm>
        </p:grpSpPr>
        <p:sp>
          <p:nvSpPr>
            <p:cNvPr id="4" name="object 4"/>
            <p:cNvSpPr/>
            <p:nvPr/>
          </p:nvSpPr>
          <p:spPr>
            <a:xfrm>
              <a:off x="8224786" y="6613"/>
              <a:ext cx="1068705" cy="6010910"/>
            </a:xfrm>
            <a:custGeom>
              <a:avLst/>
              <a:gdLst/>
              <a:ahLst/>
              <a:cxnLst/>
              <a:rect l="l" t="t" r="r" b="b"/>
              <a:pathLst>
                <a:path w="1068704" h="6010910">
                  <a:moveTo>
                    <a:pt x="0" y="0"/>
                  </a:moveTo>
                  <a:lnTo>
                    <a:pt x="1068595" y="6010802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33057" y="3243110"/>
              <a:ext cx="4160520" cy="2774315"/>
            </a:xfrm>
            <a:custGeom>
              <a:avLst/>
              <a:gdLst/>
              <a:ahLst/>
              <a:cxnLst/>
              <a:rect l="l" t="t" r="r" b="b"/>
              <a:pathLst>
                <a:path w="4160520" h="2774315">
                  <a:moveTo>
                    <a:pt x="4160343" y="0"/>
                  </a:moveTo>
                  <a:lnTo>
                    <a:pt x="0" y="2774301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53466" y="2381"/>
              <a:ext cx="2640330" cy="6015355"/>
            </a:xfrm>
            <a:custGeom>
              <a:avLst/>
              <a:gdLst/>
              <a:ahLst/>
              <a:cxnLst/>
              <a:rect l="l" t="t" r="r" b="b"/>
              <a:pathLst>
                <a:path w="2640329" h="6015355">
                  <a:moveTo>
                    <a:pt x="2639932" y="6015035"/>
                  </a:moveTo>
                  <a:lnTo>
                    <a:pt x="0" y="6015035"/>
                  </a:lnTo>
                  <a:lnTo>
                    <a:pt x="1793104" y="0"/>
                  </a:lnTo>
                  <a:lnTo>
                    <a:pt x="2639932" y="0"/>
                  </a:lnTo>
                  <a:lnTo>
                    <a:pt x="2639932" y="6015035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22524" y="2381"/>
              <a:ext cx="2271395" cy="6015355"/>
            </a:xfrm>
            <a:custGeom>
              <a:avLst/>
              <a:gdLst/>
              <a:ahLst/>
              <a:cxnLst/>
              <a:rect l="l" t="t" r="r" b="b"/>
              <a:pathLst>
                <a:path w="2271395" h="6015355">
                  <a:moveTo>
                    <a:pt x="2270876" y="6015035"/>
                  </a:moveTo>
                  <a:lnTo>
                    <a:pt x="1060292" y="6015035"/>
                  </a:lnTo>
                  <a:lnTo>
                    <a:pt x="0" y="0"/>
                  </a:lnTo>
                  <a:lnTo>
                    <a:pt x="2270876" y="0"/>
                  </a:lnTo>
                  <a:lnTo>
                    <a:pt x="2270876" y="6015035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36257" y="2675731"/>
              <a:ext cx="2857500" cy="3342004"/>
            </a:xfrm>
            <a:custGeom>
              <a:avLst/>
              <a:gdLst/>
              <a:ahLst/>
              <a:cxnLst/>
              <a:rect l="l" t="t" r="r" b="b"/>
              <a:pathLst>
                <a:path w="2857500" h="3342004">
                  <a:moveTo>
                    <a:pt x="2857141" y="3341686"/>
                  </a:moveTo>
                  <a:lnTo>
                    <a:pt x="0" y="3341686"/>
                  </a:lnTo>
                  <a:lnTo>
                    <a:pt x="2857141" y="0"/>
                  </a:lnTo>
                  <a:lnTo>
                    <a:pt x="2857141" y="3341686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90142" y="2381"/>
              <a:ext cx="2503805" cy="6015355"/>
            </a:xfrm>
            <a:custGeom>
              <a:avLst/>
              <a:gdLst/>
              <a:ahLst/>
              <a:cxnLst/>
              <a:rect l="l" t="t" r="r" b="b"/>
              <a:pathLst>
                <a:path w="2503804" h="6015355">
                  <a:moveTo>
                    <a:pt x="2503257" y="6015035"/>
                  </a:moveTo>
                  <a:lnTo>
                    <a:pt x="2166415" y="6015035"/>
                  </a:lnTo>
                  <a:lnTo>
                    <a:pt x="0" y="0"/>
                  </a:lnTo>
                  <a:lnTo>
                    <a:pt x="2503257" y="0"/>
                  </a:lnTo>
                  <a:lnTo>
                    <a:pt x="2503257" y="6015035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57225" y="2381"/>
              <a:ext cx="1136650" cy="6015355"/>
            </a:xfrm>
            <a:custGeom>
              <a:avLst/>
              <a:gdLst/>
              <a:ahLst/>
              <a:cxnLst/>
              <a:rect l="l" t="t" r="r" b="b"/>
              <a:pathLst>
                <a:path w="1136650" h="6015355">
                  <a:moveTo>
                    <a:pt x="1136173" y="6015035"/>
                  </a:moveTo>
                  <a:lnTo>
                    <a:pt x="0" y="6015035"/>
                  </a:lnTo>
                  <a:lnTo>
                    <a:pt x="896776" y="0"/>
                  </a:lnTo>
                  <a:lnTo>
                    <a:pt x="1136173" y="0"/>
                  </a:lnTo>
                  <a:lnTo>
                    <a:pt x="1136173" y="6015035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92000" y="2381"/>
              <a:ext cx="1101725" cy="6015355"/>
            </a:xfrm>
            <a:custGeom>
              <a:avLst/>
              <a:gdLst/>
              <a:ahLst/>
              <a:cxnLst/>
              <a:rect l="l" t="t" r="r" b="b"/>
              <a:pathLst>
                <a:path w="1101725" h="6015355">
                  <a:moveTo>
                    <a:pt x="1101399" y="6015035"/>
                  </a:moveTo>
                  <a:lnTo>
                    <a:pt x="977533" y="6015035"/>
                  </a:lnTo>
                  <a:lnTo>
                    <a:pt x="0" y="0"/>
                  </a:lnTo>
                  <a:lnTo>
                    <a:pt x="1101399" y="0"/>
                  </a:lnTo>
                  <a:lnTo>
                    <a:pt x="1101399" y="6015035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97743" y="3151921"/>
              <a:ext cx="1595755" cy="2865755"/>
            </a:xfrm>
            <a:custGeom>
              <a:avLst/>
              <a:gdLst/>
              <a:ahLst/>
              <a:cxnLst/>
              <a:rect l="l" t="t" r="r" b="b"/>
              <a:pathLst>
                <a:path w="1595754" h="2865754">
                  <a:moveTo>
                    <a:pt x="1595655" y="2865495"/>
                  </a:moveTo>
                  <a:lnTo>
                    <a:pt x="0" y="2865495"/>
                  </a:lnTo>
                  <a:lnTo>
                    <a:pt x="1595655" y="0"/>
                  </a:lnTo>
                  <a:lnTo>
                    <a:pt x="1595655" y="2865495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0"/>
                </a:moveTo>
                <a:lnTo>
                  <a:pt x="0" y="2497910"/>
                </a:lnTo>
                <a:lnTo>
                  <a:pt x="0" y="0"/>
                </a:lnTo>
                <a:lnTo>
                  <a:pt x="392648" y="2497910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03844" y="4705807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73013" y="1489430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03844" y="5173636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8588" y="832624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2" y="0"/>
                </a:lnTo>
                <a:lnTo>
                  <a:pt x="182091" y="7623"/>
                </a:lnTo>
                <a:lnTo>
                  <a:pt x="221011" y="30495"/>
                </a:lnTo>
                <a:lnTo>
                  <a:pt x="236691" y="49799"/>
                </a:lnTo>
                <a:lnTo>
                  <a:pt x="57794" y="49799"/>
                </a:lnTo>
                <a:lnTo>
                  <a:pt x="57794" y="166300"/>
                </a:lnTo>
                <a:lnTo>
                  <a:pt x="238224" y="166300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2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0"/>
                </a:moveTo>
                <a:lnTo>
                  <a:pt x="129522" y="166300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2" y="49799"/>
                </a:lnTo>
                <a:lnTo>
                  <a:pt x="236691" y="49799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9896" y="828065"/>
            <a:ext cx="810895" cy="355600"/>
          </a:xfrm>
          <a:custGeom>
            <a:avLst/>
            <a:gdLst/>
            <a:ahLst/>
            <a:cxnLst/>
            <a:rect l="l" t="t" r="r" b="b"/>
            <a:pathLst>
              <a:path w="810894" h="355600">
                <a:moveTo>
                  <a:pt x="255155" y="339572"/>
                </a:moveTo>
                <a:lnTo>
                  <a:pt x="186880" y="216090"/>
                </a:lnTo>
                <a:lnTo>
                  <a:pt x="179997" y="203644"/>
                </a:lnTo>
                <a:lnTo>
                  <a:pt x="191719" y="198043"/>
                </a:lnTo>
                <a:lnTo>
                  <a:pt x="222262" y="169494"/>
                </a:lnTo>
                <a:lnTo>
                  <a:pt x="239179" y="127355"/>
                </a:lnTo>
                <a:lnTo>
                  <a:pt x="240309" y="111239"/>
                </a:lnTo>
                <a:lnTo>
                  <a:pt x="238277" y="86842"/>
                </a:lnTo>
                <a:lnTo>
                  <a:pt x="232194" y="65506"/>
                </a:lnTo>
                <a:lnTo>
                  <a:pt x="226021" y="54368"/>
                </a:lnTo>
                <a:lnTo>
                  <a:pt x="222059" y="47205"/>
                </a:lnTo>
                <a:lnTo>
                  <a:pt x="207873" y="31978"/>
                </a:lnTo>
                <a:lnTo>
                  <a:pt x="190030" y="19989"/>
                </a:lnTo>
                <a:lnTo>
                  <a:pt x="182740" y="17030"/>
                </a:lnTo>
                <a:lnTo>
                  <a:pt x="182740" y="111239"/>
                </a:lnTo>
                <a:lnTo>
                  <a:pt x="181749" y="122301"/>
                </a:lnTo>
                <a:lnTo>
                  <a:pt x="157772" y="157467"/>
                </a:lnTo>
                <a:lnTo>
                  <a:pt x="118325" y="166522"/>
                </a:lnTo>
                <a:lnTo>
                  <a:pt x="57785" y="166522"/>
                </a:lnTo>
                <a:lnTo>
                  <a:pt x="57785" y="54368"/>
                </a:lnTo>
                <a:lnTo>
                  <a:pt x="116954" y="54368"/>
                </a:lnTo>
                <a:lnTo>
                  <a:pt x="158584" y="63106"/>
                </a:lnTo>
                <a:lnTo>
                  <a:pt x="181787" y="98933"/>
                </a:lnTo>
                <a:lnTo>
                  <a:pt x="182740" y="111239"/>
                </a:lnTo>
                <a:lnTo>
                  <a:pt x="182740" y="17030"/>
                </a:lnTo>
                <a:lnTo>
                  <a:pt x="168922" y="11417"/>
                </a:lnTo>
                <a:lnTo>
                  <a:pt x="144564" y="6273"/>
                </a:lnTo>
                <a:lnTo>
                  <a:pt x="116954" y="4559"/>
                </a:lnTo>
                <a:lnTo>
                  <a:pt x="0" y="4559"/>
                </a:lnTo>
                <a:lnTo>
                  <a:pt x="0" y="350875"/>
                </a:lnTo>
                <a:lnTo>
                  <a:pt x="57785" y="350875"/>
                </a:lnTo>
                <a:lnTo>
                  <a:pt x="57785" y="216090"/>
                </a:lnTo>
                <a:lnTo>
                  <a:pt x="124955" y="216090"/>
                </a:lnTo>
                <a:lnTo>
                  <a:pt x="197129" y="350875"/>
                </a:lnTo>
                <a:lnTo>
                  <a:pt x="255155" y="350875"/>
                </a:lnTo>
                <a:lnTo>
                  <a:pt x="255155" y="339572"/>
                </a:lnTo>
                <a:close/>
              </a:path>
              <a:path w="810894" h="355600">
                <a:moveTo>
                  <a:pt x="559943" y="164465"/>
                </a:moveTo>
                <a:lnTo>
                  <a:pt x="557250" y="128473"/>
                </a:lnTo>
                <a:lnTo>
                  <a:pt x="549833" y="96456"/>
                </a:lnTo>
                <a:lnTo>
                  <a:pt x="537718" y="68402"/>
                </a:lnTo>
                <a:lnTo>
                  <a:pt x="525678" y="51168"/>
                </a:lnTo>
                <a:lnTo>
                  <a:pt x="520890" y="44310"/>
                </a:lnTo>
                <a:lnTo>
                  <a:pt x="502615" y="27216"/>
                </a:lnTo>
                <a:lnTo>
                  <a:pt x="502615" y="188226"/>
                </a:lnTo>
                <a:lnTo>
                  <a:pt x="501256" y="215201"/>
                </a:lnTo>
                <a:lnTo>
                  <a:pt x="490423" y="258660"/>
                </a:lnTo>
                <a:lnTo>
                  <a:pt x="454748" y="297167"/>
                </a:lnTo>
                <a:lnTo>
                  <a:pt x="419684" y="304495"/>
                </a:lnTo>
                <a:lnTo>
                  <a:pt x="401802" y="302666"/>
                </a:lnTo>
                <a:lnTo>
                  <a:pt x="359041" y="275145"/>
                </a:lnTo>
                <a:lnTo>
                  <a:pt x="341845" y="238734"/>
                </a:lnTo>
                <a:lnTo>
                  <a:pt x="336080" y="188226"/>
                </a:lnTo>
                <a:lnTo>
                  <a:pt x="336207" y="164465"/>
                </a:lnTo>
                <a:lnTo>
                  <a:pt x="341757" y="116700"/>
                </a:lnTo>
                <a:lnTo>
                  <a:pt x="358813" y="80518"/>
                </a:lnTo>
                <a:lnTo>
                  <a:pt x="401358" y="52997"/>
                </a:lnTo>
                <a:lnTo>
                  <a:pt x="419227" y="51168"/>
                </a:lnTo>
                <a:lnTo>
                  <a:pt x="437794" y="52997"/>
                </a:lnTo>
                <a:lnTo>
                  <a:pt x="480568" y="80403"/>
                </a:lnTo>
                <a:lnTo>
                  <a:pt x="497103" y="116611"/>
                </a:lnTo>
                <a:lnTo>
                  <a:pt x="502488" y="164465"/>
                </a:lnTo>
                <a:lnTo>
                  <a:pt x="502615" y="188226"/>
                </a:lnTo>
                <a:lnTo>
                  <a:pt x="502615" y="27216"/>
                </a:lnTo>
                <a:lnTo>
                  <a:pt x="500176" y="24930"/>
                </a:lnTo>
                <a:lnTo>
                  <a:pt x="476338" y="11074"/>
                </a:lnTo>
                <a:lnTo>
                  <a:pt x="449351" y="2768"/>
                </a:lnTo>
                <a:lnTo>
                  <a:pt x="419227" y="0"/>
                </a:lnTo>
                <a:lnTo>
                  <a:pt x="389547" y="2806"/>
                </a:lnTo>
                <a:lnTo>
                  <a:pt x="338836" y="25311"/>
                </a:lnTo>
                <a:lnTo>
                  <a:pt x="300710" y="69507"/>
                </a:lnTo>
                <a:lnTo>
                  <a:pt x="281178" y="130619"/>
                </a:lnTo>
                <a:lnTo>
                  <a:pt x="278739" y="188226"/>
                </a:lnTo>
                <a:lnTo>
                  <a:pt x="281190" y="224917"/>
                </a:lnTo>
                <a:lnTo>
                  <a:pt x="300837" y="286181"/>
                </a:lnTo>
                <a:lnTo>
                  <a:pt x="339166" y="330250"/>
                </a:lnTo>
                <a:lnTo>
                  <a:pt x="389966" y="352640"/>
                </a:lnTo>
                <a:lnTo>
                  <a:pt x="419684" y="355447"/>
                </a:lnTo>
                <a:lnTo>
                  <a:pt x="450049" y="352640"/>
                </a:lnTo>
                <a:lnTo>
                  <a:pt x="477189" y="344220"/>
                </a:lnTo>
                <a:lnTo>
                  <a:pt x="501103" y="330187"/>
                </a:lnTo>
                <a:lnTo>
                  <a:pt x="521792" y="310553"/>
                </a:lnTo>
                <a:lnTo>
                  <a:pt x="525919" y="304495"/>
                </a:lnTo>
                <a:lnTo>
                  <a:pt x="538492" y="286080"/>
                </a:lnTo>
                <a:lnTo>
                  <a:pt x="550405" y="257530"/>
                </a:lnTo>
                <a:lnTo>
                  <a:pt x="557555" y="224967"/>
                </a:lnTo>
                <a:lnTo>
                  <a:pt x="559943" y="188226"/>
                </a:lnTo>
                <a:lnTo>
                  <a:pt x="559943" y="164465"/>
                </a:lnTo>
                <a:close/>
              </a:path>
              <a:path w="810894" h="355600">
                <a:moveTo>
                  <a:pt x="810895" y="4559"/>
                </a:moveTo>
                <a:lnTo>
                  <a:pt x="753325" y="4559"/>
                </a:lnTo>
                <a:lnTo>
                  <a:pt x="753325" y="246938"/>
                </a:lnTo>
                <a:lnTo>
                  <a:pt x="752360" y="260743"/>
                </a:lnTo>
                <a:lnTo>
                  <a:pt x="729703" y="297586"/>
                </a:lnTo>
                <a:lnTo>
                  <a:pt x="699185" y="305866"/>
                </a:lnTo>
                <a:lnTo>
                  <a:pt x="687565" y="305066"/>
                </a:lnTo>
                <a:lnTo>
                  <a:pt x="653402" y="285280"/>
                </a:lnTo>
                <a:lnTo>
                  <a:pt x="645045" y="245110"/>
                </a:lnTo>
                <a:lnTo>
                  <a:pt x="587248" y="245110"/>
                </a:lnTo>
                <a:lnTo>
                  <a:pt x="595185" y="295960"/>
                </a:lnTo>
                <a:lnTo>
                  <a:pt x="619010" y="329971"/>
                </a:lnTo>
                <a:lnTo>
                  <a:pt x="654989" y="349072"/>
                </a:lnTo>
                <a:lnTo>
                  <a:pt x="699185" y="355447"/>
                </a:lnTo>
                <a:lnTo>
                  <a:pt x="722299" y="353695"/>
                </a:lnTo>
                <a:lnTo>
                  <a:pt x="762279" y="339699"/>
                </a:lnTo>
                <a:lnTo>
                  <a:pt x="793026" y="311886"/>
                </a:lnTo>
                <a:lnTo>
                  <a:pt x="808901" y="271627"/>
                </a:lnTo>
                <a:lnTo>
                  <a:pt x="810895" y="246938"/>
                </a:lnTo>
                <a:lnTo>
                  <a:pt x="810895" y="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70405" y="828065"/>
            <a:ext cx="802005" cy="355600"/>
          </a:xfrm>
          <a:custGeom>
            <a:avLst/>
            <a:gdLst/>
            <a:ahLst/>
            <a:cxnLst/>
            <a:rect l="l" t="t" r="r" b="b"/>
            <a:pathLst>
              <a:path w="802005" h="355600">
                <a:moveTo>
                  <a:pt x="225005" y="301269"/>
                </a:moveTo>
                <a:lnTo>
                  <a:pt x="57785" y="301269"/>
                </a:lnTo>
                <a:lnTo>
                  <a:pt x="57785" y="197129"/>
                </a:lnTo>
                <a:lnTo>
                  <a:pt x="201701" y="197129"/>
                </a:lnTo>
                <a:lnTo>
                  <a:pt x="201701" y="147599"/>
                </a:lnTo>
                <a:lnTo>
                  <a:pt x="57785" y="147599"/>
                </a:lnTo>
                <a:lnTo>
                  <a:pt x="57785" y="54889"/>
                </a:lnTo>
                <a:lnTo>
                  <a:pt x="222719" y="54889"/>
                </a:lnTo>
                <a:lnTo>
                  <a:pt x="222719" y="4089"/>
                </a:lnTo>
                <a:lnTo>
                  <a:pt x="0" y="4089"/>
                </a:lnTo>
                <a:lnTo>
                  <a:pt x="0" y="54889"/>
                </a:lnTo>
                <a:lnTo>
                  <a:pt x="0" y="147599"/>
                </a:lnTo>
                <a:lnTo>
                  <a:pt x="0" y="197129"/>
                </a:lnTo>
                <a:lnTo>
                  <a:pt x="0" y="301269"/>
                </a:lnTo>
                <a:lnTo>
                  <a:pt x="0" y="350799"/>
                </a:lnTo>
                <a:lnTo>
                  <a:pt x="225005" y="350799"/>
                </a:lnTo>
                <a:lnTo>
                  <a:pt x="225005" y="301269"/>
                </a:lnTo>
                <a:close/>
              </a:path>
              <a:path w="802005" h="355600">
                <a:moveTo>
                  <a:pt x="527050" y="231406"/>
                </a:moveTo>
                <a:lnTo>
                  <a:pt x="469709" y="231406"/>
                </a:lnTo>
                <a:lnTo>
                  <a:pt x="465975" y="249555"/>
                </a:lnTo>
                <a:lnTo>
                  <a:pt x="461086" y="265061"/>
                </a:lnTo>
                <a:lnTo>
                  <a:pt x="438556" y="295910"/>
                </a:lnTo>
                <a:lnTo>
                  <a:pt x="393306" y="305866"/>
                </a:lnTo>
                <a:lnTo>
                  <a:pt x="374408" y="303860"/>
                </a:lnTo>
                <a:lnTo>
                  <a:pt x="333565" y="273773"/>
                </a:lnTo>
                <a:lnTo>
                  <a:pt x="319087" y="237820"/>
                </a:lnTo>
                <a:lnTo>
                  <a:pt x="314261" y="194398"/>
                </a:lnTo>
                <a:lnTo>
                  <a:pt x="314261" y="160820"/>
                </a:lnTo>
                <a:lnTo>
                  <a:pt x="319544" y="115189"/>
                </a:lnTo>
                <a:lnTo>
                  <a:pt x="335394" y="79946"/>
                </a:lnTo>
                <a:lnTo>
                  <a:pt x="378104" y="51676"/>
                </a:lnTo>
                <a:lnTo>
                  <a:pt x="397179" y="49796"/>
                </a:lnTo>
                <a:lnTo>
                  <a:pt x="413651" y="50939"/>
                </a:lnTo>
                <a:lnTo>
                  <a:pt x="448233" y="68072"/>
                </a:lnTo>
                <a:lnTo>
                  <a:pt x="466153" y="106921"/>
                </a:lnTo>
                <a:lnTo>
                  <a:pt x="469595" y="124955"/>
                </a:lnTo>
                <a:lnTo>
                  <a:pt x="526935" y="124955"/>
                </a:lnTo>
                <a:lnTo>
                  <a:pt x="514400" y="72440"/>
                </a:lnTo>
                <a:lnTo>
                  <a:pt x="488670" y="33007"/>
                </a:lnTo>
                <a:lnTo>
                  <a:pt x="449694" y="8255"/>
                </a:lnTo>
                <a:lnTo>
                  <a:pt x="397179" y="0"/>
                </a:lnTo>
                <a:lnTo>
                  <a:pt x="366433" y="2768"/>
                </a:lnTo>
                <a:lnTo>
                  <a:pt x="315099" y="24993"/>
                </a:lnTo>
                <a:lnTo>
                  <a:pt x="277964" y="68389"/>
                </a:lnTo>
                <a:lnTo>
                  <a:pt x="259054" y="126809"/>
                </a:lnTo>
                <a:lnTo>
                  <a:pt x="256692" y="161277"/>
                </a:lnTo>
                <a:lnTo>
                  <a:pt x="256692" y="196913"/>
                </a:lnTo>
                <a:lnTo>
                  <a:pt x="266547" y="261264"/>
                </a:lnTo>
                <a:lnTo>
                  <a:pt x="294728" y="311810"/>
                </a:lnTo>
                <a:lnTo>
                  <a:pt x="338048" y="344538"/>
                </a:lnTo>
                <a:lnTo>
                  <a:pt x="393306" y="355447"/>
                </a:lnTo>
                <a:lnTo>
                  <a:pt x="422757" y="353352"/>
                </a:lnTo>
                <a:lnTo>
                  <a:pt x="470331" y="336677"/>
                </a:lnTo>
                <a:lnTo>
                  <a:pt x="503021" y="303872"/>
                </a:lnTo>
                <a:lnTo>
                  <a:pt x="522325" y="258533"/>
                </a:lnTo>
                <a:lnTo>
                  <a:pt x="527050" y="231406"/>
                </a:lnTo>
                <a:close/>
              </a:path>
              <a:path w="802005" h="355600">
                <a:moveTo>
                  <a:pt x="801573" y="4089"/>
                </a:moveTo>
                <a:lnTo>
                  <a:pt x="530872" y="4089"/>
                </a:lnTo>
                <a:lnTo>
                  <a:pt x="530872" y="54889"/>
                </a:lnTo>
                <a:lnTo>
                  <a:pt x="637552" y="54889"/>
                </a:lnTo>
                <a:lnTo>
                  <a:pt x="637552" y="350799"/>
                </a:lnTo>
                <a:lnTo>
                  <a:pt x="694651" y="350799"/>
                </a:lnTo>
                <a:lnTo>
                  <a:pt x="694651" y="54889"/>
                </a:lnTo>
                <a:lnTo>
                  <a:pt x="801573" y="54889"/>
                </a:lnTo>
                <a:lnTo>
                  <a:pt x="801573" y="4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82227" y="832154"/>
            <a:ext cx="1188085" cy="347345"/>
          </a:xfrm>
          <a:custGeom>
            <a:avLst/>
            <a:gdLst/>
            <a:ahLst/>
            <a:cxnLst/>
            <a:rect l="l" t="t" r="r" b="b"/>
            <a:pathLst>
              <a:path w="1188085" h="347344">
                <a:moveTo>
                  <a:pt x="270700" y="0"/>
                </a:moveTo>
                <a:lnTo>
                  <a:pt x="0" y="0"/>
                </a:lnTo>
                <a:lnTo>
                  <a:pt x="0" y="50800"/>
                </a:lnTo>
                <a:lnTo>
                  <a:pt x="106692" y="50800"/>
                </a:lnTo>
                <a:lnTo>
                  <a:pt x="106692" y="346710"/>
                </a:lnTo>
                <a:lnTo>
                  <a:pt x="163791" y="346710"/>
                </a:lnTo>
                <a:lnTo>
                  <a:pt x="163791" y="50800"/>
                </a:lnTo>
                <a:lnTo>
                  <a:pt x="270700" y="50800"/>
                </a:lnTo>
                <a:lnTo>
                  <a:pt x="270700" y="0"/>
                </a:lnTo>
                <a:close/>
              </a:path>
              <a:path w="1188085" h="347344">
                <a:moveTo>
                  <a:pt x="369443" y="469"/>
                </a:moveTo>
                <a:lnTo>
                  <a:pt x="311645" y="469"/>
                </a:lnTo>
                <a:lnTo>
                  <a:pt x="311645" y="346786"/>
                </a:lnTo>
                <a:lnTo>
                  <a:pt x="369443" y="346786"/>
                </a:lnTo>
                <a:lnTo>
                  <a:pt x="369443" y="469"/>
                </a:lnTo>
                <a:close/>
              </a:path>
              <a:path w="1188085" h="347344">
                <a:moveTo>
                  <a:pt x="666127" y="0"/>
                </a:moveTo>
                <a:lnTo>
                  <a:pt x="395427" y="0"/>
                </a:lnTo>
                <a:lnTo>
                  <a:pt x="395427" y="50800"/>
                </a:lnTo>
                <a:lnTo>
                  <a:pt x="502119" y="50800"/>
                </a:lnTo>
                <a:lnTo>
                  <a:pt x="502119" y="346710"/>
                </a:lnTo>
                <a:lnTo>
                  <a:pt x="559219" y="346710"/>
                </a:lnTo>
                <a:lnTo>
                  <a:pt x="559219" y="50800"/>
                </a:lnTo>
                <a:lnTo>
                  <a:pt x="666127" y="50800"/>
                </a:lnTo>
                <a:lnTo>
                  <a:pt x="666127" y="0"/>
                </a:lnTo>
                <a:close/>
              </a:path>
              <a:path w="1188085" h="347344">
                <a:moveTo>
                  <a:pt x="919302" y="297180"/>
                </a:moveTo>
                <a:lnTo>
                  <a:pt x="761669" y="297180"/>
                </a:lnTo>
                <a:lnTo>
                  <a:pt x="761669" y="0"/>
                </a:lnTo>
                <a:lnTo>
                  <a:pt x="703884" y="0"/>
                </a:lnTo>
                <a:lnTo>
                  <a:pt x="703884" y="297180"/>
                </a:lnTo>
                <a:lnTo>
                  <a:pt x="703884" y="346710"/>
                </a:lnTo>
                <a:lnTo>
                  <a:pt x="919302" y="346710"/>
                </a:lnTo>
                <a:lnTo>
                  <a:pt x="919302" y="297180"/>
                </a:lnTo>
                <a:close/>
              </a:path>
              <a:path w="1188085" h="347344">
                <a:moveTo>
                  <a:pt x="1187869" y="297180"/>
                </a:moveTo>
                <a:lnTo>
                  <a:pt x="1020648" y="297180"/>
                </a:lnTo>
                <a:lnTo>
                  <a:pt x="1020648" y="193040"/>
                </a:lnTo>
                <a:lnTo>
                  <a:pt x="1164564" y="193040"/>
                </a:lnTo>
                <a:lnTo>
                  <a:pt x="1164564" y="143510"/>
                </a:lnTo>
                <a:lnTo>
                  <a:pt x="1020648" y="143510"/>
                </a:lnTo>
                <a:lnTo>
                  <a:pt x="1020648" y="50800"/>
                </a:lnTo>
                <a:lnTo>
                  <a:pt x="1185583" y="50800"/>
                </a:lnTo>
                <a:lnTo>
                  <a:pt x="1185583" y="0"/>
                </a:lnTo>
                <a:lnTo>
                  <a:pt x="962863" y="0"/>
                </a:lnTo>
                <a:lnTo>
                  <a:pt x="962863" y="50800"/>
                </a:lnTo>
                <a:lnTo>
                  <a:pt x="962863" y="143510"/>
                </a:lnTo>
                <a:lnTo>
                  <a:pt x="962863" y="193040"/>
                </a:lnTo>
                <a:lnTo>
                  <a:pt x="962863" y="297180"/>
                </a:lnTo>
                <a:lnTo>
                  <a:pt x="962863" y="346710"/>
                </a:lnTo>
                <a:lnTo>
                  <a:pt x="1187869" y="346710"/>
                </a:lnTo>
                <a:lnTo>
                  <a:pt x="1187869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09356" y="5624776"/>
            <a:ext cx="3249930" cy="259079"/>
            <a:chOff x="409356" y="5624776"/>
            <a:chExt cx="3249930" cy="259079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149" y="5674893"/>
              <a:ext cx="1879701" cy="17543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356" y="5624776"/>
              <a:ext cx="3249790" cy="258970"/>
            </a:xfrm>
            <a:prstGeom prst="rect">
              <a:avLst/>
            </a:prstGeom>
          </p:spPr>
        </p:pic>
      </p:grpSp>
      <p:sp>
        <p:nvSpPr>
          <p:cNvPr id="24" name="object 24"/>
          <p:cNvSpPr/>
          <p:nvPr/>
        </p:nvSpPr>
        <p:spPr>
          <a:xfrm>
            <a:off x="1188504" y="2010193"/>
            <a:ext cx="648970" cy="362585"/>
          </a:xfrm>
          <a:custGeom>
            <a:avLst/>
            <a:gdLst/>
            <a:ahLst/>
            <a:cxnLst/>
            <a:rect l="l" t="t" r="r" b="b"/>
            <a:pathLst>
              <a:path w="648969" h="362585">
                <a:moveTo>
                  <a:pt x="235724" y="309880"/>
                </a:moveTo>
                <a:lnTo>
                  <a:pt x="60553" y="309880"/>
                </a:lnTo>
                <a:lnTo>
                  <a:pt x="60553" y="201930"/>
                </a:lnTo>
                <a:lnTo>
                  <a:pt x="211315" y="201930"/>
                </a:lnTo>
                <a:lnTo>
                  <a:pt x="211315" y="149860"/>
                </a:lnTo>
                <a:lnTo>
                  <a:pt x="60553" y="149860"/>
                </a:lnTo>
                <a:lnTo>
                  <a:pt x="60553" y="52070"/>
                </a:lnTo>
                <a:lnTo>
                  <a:pt x="233337" y="52070"/>
                </a:lnTo>
                <a:lnTo>
                  <a:pt x="233337" y="0"/>
                </a:lnTo>
                <a:lnTo>
                  <a:pt x="0" y="0"/>
                </a:lnTo>
                <a:lnTo>
                  <a:pt x="0" y="52070"/>
                </a:lnTo>
                <a:lnTo>
                  <a:pt x="0" y="149860"/>
                </a:lnTo>
                <a:lnTo>
                  <a:pt x="0" y="201930"/>
                </a:lnTo>
                <a:lnTo>
                  <a:pt x="0" y="309880"/>
                </a:lnTo>
                <a:lnTo>
                  <a:pt x="0" y="361950"/>
                </a:lnTo>
                <a:lnTo>
                  <a:pt x="235724" y="361950"/>
                </a:lnTo>
                <a:lnTo>
                  <a:pt x="235724" y="309880"/>
                </a:lnTo>
                <a:close/>
              </a:path>
              <a:path w="648969" h="362585">
                <a:moveTo>
                  <a:pt x="648931" y="185089"/>
                </a:moveTo>
                <a:lnTo>
                  <a:pt x="642747" y="139979"/>
                </a:lnTo>
                <a:lnTo>
                  <a:pt x="610590" y="98069"/>
                </a:lnTo>
                <a:lnTo>
                  <a:pt x="554888" y="84340"/>
                </a:lnTo>
                <a:lnTo>
                  <a:pt x="540410" y="85102"/>
                </a:lnTo>
                <a:lnTo>
                  <a:pt x="502716" y="96659"/>
                </a:lnTo>
                <a:lnTo>
                  <a:pt x="473760" y="118795"/>
                </a:lnTo>
                <a:lnTo>
                  <a:pt x="469747" y="112572"/>
                </a:lnTo>
                <a:lnTo>
                  <a:pt x="435254" y="90462"/>
                </a:lnTo>
                <a:lnTo>
                  <a:pt x="398373" y="84340"/>
                </a:lnTo>
                <a:lnTo>
                  <a:pt x="374510" y="85686"/>
                </a:lnTo>
                <a:lnTo>
                  <a:pt x="354850" y="89725"/>
                </a:lnTo>
                <a:lnTo>
                  <a:pt x="339394" y="96456"/>
                </a:lnTo>
                <a:lnTo>
                  <a:pt x="328129" y="105879"/>
                </a:lnTo>
                <a:lnTo>
                  <a:pt x="327533" y="89128"/>
                </a:lnTo>
                <a:lnTo>
                  <a:pt x="271297" y="89128"/>
                </a:lnTo>
                <a:lnTo>
                  <a:pt x="271297" y="362419"/>
                </a:lnTo>
                <a:lnTo>
                  <a:pt x="330161" y="362419"/>
                </a:lnTo>
                <a:lnTo>
                  <a:pt x="330161" y="167017"/>
                </a:lnTo>
                <a:lnTo>
                  <a:pt x="338518" y="153466"/>
                </a:lnTo>
                <a:lnTo>
                  <a:pt x="350024" y="143776"/>
                </a:lnTo>
                <a:lnTo>
                  <a:pt x="364718" y="137960"/>
                </a:lnTo>
                <a:lnTo>
                  <a:pt x="382574" y="136029"/>
                </a:lnTo>
                <a:lnTo>
                  <a:pt x="393217" y="136715"/>
                </a:lnTo>
                <a:lnTo>
                  <a:pt x="427482" y="161848"/>
                </a:lnTo>
                <a:lnTo>
                  <a:pt x="430682" y="184848"/>
                </a:lnTo>
                <a:lnTo>
                  <a:pt x="430682" y="362419"/>
                </a:lnTo>
                <a:lnTo>
                  <a:pt x="489305" y="362419"/>
                </a:lnTo>
                <a:lnTo>
                  <a:pt x="489305" y="183769"/>
                </a:lnTo>
                <a:lnTo>
                  <a:pt x="491096" y="174218"/>
                </a:lnTo>
                <a:lnTo>
                  <a:pt x="520839" y="139534"/>
                </a:lnTo>
                <a:lnTo>
                  <a:pt x="541959" y="136029"/>
                </a:lnTo>
                <a:lnTo>
                  <a:pt x="552742" y="136639"/>
                </a:lnTo>
                <a:lnTo>
                  <a:pt x="586892" y="160375"/>
                </a:lnTo>
                <a:lnTo>
                  <a:pt x="590067" y="184607"/>
                </a:lnTo>
                <a:lnTo>
                  <a:pt x="590067" y="362419"/>
                </a:lnTo>
                <a:lnTo>
                  <a:pt x="648931" y="362419"/>
                </a:lnTo>
                <a:lnTo>
                  <a:pt x="648931" y="185089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94465" y="2094525"/>
            <a:ext cx="233679" cy="377825"/>
          </a:xfrm>
          <a:custGeom>
            <a:avLst/>
            <a:gdLst/>
            <a:ahLst/>
            <a:cxnLst/>
            <a:rect l="l" t="t" r="r" b="b"/>
            <a:pathLst>
              <a:path w="233680" h="377825">
                <a:moveTo>
                  <a:pt x="190135" y="22016"/>
                </a:moveTo>
                <a:lnTo>
                  <a:pt x="55879" y="22016"/>
                </a:lnTo>
                <a:lnTo>
                  <a:pt x="66970" y="12383"/>
                </a:lnTo>
                <a:lnTo>
                  <a:pt x="82174" y="5503"/>
                </a:lnTo>
                <a:lnTo>
                  <a:pt x="101491" y="1375"/>
                </a:lnTo>
                <a:lnTo>
                  <a:pt x="124922" y="0"/>
                </a:lnTo>
                <a:lnTo>
                  <a:pt x="149743" y="2430"/>
                </a:lnTo>
                <a:lnTo>
                  <a:pt x="171438" y="9721"/>
                </a:lnTo>
                <a:lnTo>
                  <a:pt x="190007" y="21874"/>
                </a:lnTo>
                <a:lnTo>
                  <a:pt x="190135" y="22016"/>
                </a:lnTo>
                <a:close/>
              </a:path>
              <a:path w="233680" h="377825">
                <a:moveTo>
                  <a:pt x="58871" y="377636"/>
                </a:moveTo>
                <a:lnTo>
                  <a:pt x="0" y="377636"/>
                </a:lnTo>
                <a:lnTo>
                  <a:pt x="0" y="4785"/>
                </a:lnTo>
                <a:lnTo>
                  <a:pt x="54564" y="4785"/>
                </a:lnTo>
                <a:lnTo>
                  <a:pt x="55879" y="22016"/>
                </a:lnTo>
                <a:lnTo>
                  <a:pt x="190135" y="22016"/>
                </a:lnTo>
                <a:lnTo>
                  <a:pt x="205450" y="38888"/>
                </a:lnTo>
                <a:lnTo>
                  <a:pt x="212953" y="51691"/>
                </a:lnTo>
                <a:lnTo>
                  <a:pt x="111998" y="51691"/>
                </a:lnTo>
                <a:lnTo>
                  <a:pt x="95172" y="53590"/>
                </a:lnTo>
                <a:lnTo>
                  <a:pt x="80708" y="59289"/>
                </a:lnTo>
                <a:lnTo>
                  <a:pt x="68608" y="68787"/>
                </a:lnTo>
                <a:lnTo>
                  <a:pt x="58871" y="82084"/>
                </a:lnTo>
                <a:lnTo>
                  <a:pt x="58871" y="202219"/>
                </a:lnTo>
                <a:lnTo>
                  <a:pt x="68728" y="215306"/>
                </a:lnTo>
                <a:lnTo>
                  <a:pt x="80947" y="224655"/>
                </a:lnTo>
                <a:lnTo>
                  <a:pt x="95531" y="230263"/>
                </a:lnTo>
                <a:lnTo>
                  <a:pt x="112477" y="232133"/>
                </a:lnTo>
                <a:lnTo>
                  <a:pt x="211716" y="232133"/>
                </a:lnTo>
                <a:lnTo>
                  <a:pt x="205331" y="243142"/>
                </a:lnTo>
                <a:lnTo>
                  <a:pt x="189895" y="260522"/>
                </a:lnTo>
                <a:lnTo>
                  <a:pt x="184257" y="264320"/>
                </a:lnTo>
                <a:lnTo>
                  <a:pt x="58871" y="264320"/>
                </a:lnTo>
                <a:lnTo>
                  <a:pt x="58871" y="377636"/>
                </a:lnTo>
                <a:close/>
              </a:path>
              <a:path w="233680" h="377825">
                <a:moveTo>
                  <a:pt x="211716" y="232133"/>
                </a:moveTo>
                <a:lnTo>
                  <a:pt x="112477" y="232133"/>
                </a:lnTo>
                <a:lnTo>
                  <a:pt x="127344" y="230533"/>
                </a:lnTo>
                <a:lnTo>
                  <a:pt x="140118" y="225731"/>
                </a:lnTo>
                <a:lnTo>
                  <a:pt x="165979" y="193035"/>
                </a:lnTo>
                <a:lnTo>
                  <a:pt x="174459" y="144305"/>
                </a:lnTo>
                <a:lnTo>
                  <a:pt x="174459" y="139280"/>
                </a:lnTo>
                <a:lnTo>
                  <a:pt x="165979" y="90617"/>
                </a:lnTo>
                <a:lnTo>
                  <a:pt x="139998" y="58063"/>
                </a:lnTo>
                <a:lnTo>
                  <a:pt x="111998" y="51691"/>
                </a:lnTo>
                <a:lnTo>
                  <a:pt x="212953" y="51691"/>
                </a:lnTo>
                <a:lnTo>
                  <a:pt x="217648" y="59700"/>
                </a:lnTo>
                <a:lnTo>
                  <a:pt x="226360" y="83370"/>
                </a:lnTo>
                <a:lnTo>
                  <a:pt x="231588" y="109896"/>
                </a:lnTo>
                <a:lnTo>
                  <a:pt x="233331" y="139280"/>
                </a:lnTo>
                <a:lnTo>
                  <a:pt x="233331" y="144305"/>
                </a:lnTo>
                <a:lnTo>
                  <a:pt x="231581" y="172604"/>
                </a:lnTo>
                <a:lnTo>
                  <a:pt x="226331" y="198509"/>
                </a:lnTo>
                <a:lnTo>
                  <a:pt x="217581" y="222022"/>
                </a:lnTo>
                <a:lnTo>
                  <a:pt x="211716" y="232133"/>
                </a:lnTo>
                <a:close/>
              </a:path>
              <a:path w="233680" h="377825">
                <a:moveTo>
                  <a:pt x="125639" y="282868"/>
                </a:moveTo>
                <a:lnTo>
                  <a:pt x="102799" y="281708"/>
                </a:lnTo>
                <a:lnTo>
                  <a:pt x="84058" y="278231"/>
                </a:lnTo>
                <a:lnTo>
                  <a:pt x="69416" y="272435"/>
                </a:lnTo>
                <a:lnTo>
                  <a:pt x="58871" y="264320"/>
                </a:lnTo>
                <a:lnTo>
                  <a:pt x="184257" y="264320"/>
                </a:lnTo>
                <a:lnTo>
                  <a:pt x="171468" y="272936"/>
                </a:lnTo>
                <a:lnTo>
                  <a:pt x="150049" y="280385"/>
                </a:lnTo>
                <a:lnTo>
                  <a:pt x="125639" y="28286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76768" y="1990663"/>
            <a:ext cx="59055" cy="382270"/>
          </a:xfrm>
          <a:custGeom>
            <a:avLst/>
            <a:gdLst/>
            <a:ahLst/>
            <a:cxnLst/>
            <a:rect l="l" t="t" r="r" b="b"/>
            <a:pathLst>
              <a:path w="59055" h="382269">
                <a:moveTo>
                  <a:pt x="58871" y="381944"/>
                </a:moveTo>
                <a:lnTo>
                  <a:pt x="0" y="381944"/>
                </a:lnTo>
                <a:lnTo>
                  <a:pt x="0" y="0"/>
                </a:lnTo>
                <a:lnTo>
                  <a:pt x="58871" y="0"/>
                </a:lnTo>
                <a:lnTo>
                  <a:pt x="58871" y="381944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83980" y="2094534"/>
            <a:ext cx="1003300" cy="382905"/>
          </a:xfrm>
          <a:custGeom>
            <a:avLst/>
            <a:gdLst/>
            <a:ahLst/>
            <a:cxnLst/>
            <a:rect l="l" t="t" r="r" b="b"/>
            <a:pathLst>
              <a:path w="1003300" h="382905">
                <a:moveTo>
                  <a:pt x="250075" y="136410"/>
                </a:moveTo>
                <a:lnTo>
                  <a:pt x="247675" y="108610"/>
                </a:lnTo>
                <a:lnTo>
                  <a:pt x="241160" y="83159"/>
                </a:lnTo>
                <a:lnTo>
                  <a:pt x="230555" y="60032"/>
                </a:lnTo>
                <a:lnTo>
                  <a:pt x="223977" y="50736"/>
                </a:lnTo>
                <a:lnTo>
                  <a:pt x="215849" y="39243"/>
                </a:lnTo>
                <a:lnTo>
                  <a:pt x="197586" y="22072"/>
                </a:lnTo>
                <a:lnTo>
                  <a:pt x="191211" y="18402"/>
                </a:lnTo>
                <a:lnTo>
                  <a:pt x="191211" y="138798"/>
                </a:lnTo>
                <a:lnTo>
                  <a:pt x="191211" y="145021"/>
                </a:lnTo>
                <a:lnTo>
                  <a:pt x="181559" y="193395"/>
                </a:lnTo>
                <a:lnTo>
                  <a:pt x="153568" y="225793"/>
                </a:lnTo>
                <a:lnTo>
                  <a:pt x="125158" y="232130"/>
                </a:lnTo>
                <a:lnTo>
                  <a:pt x="109601" y="230517"/>
                </a:lnTo>
                <a:lnTo>
                  <a:pt x="75247" y="206400"/>
                </a:lnTo>
                <a:lnTo>
                  <a:pt x="59664" y="161823"/>
                </a:lnTo>
                <a:lnTo>
                  <a:pt x="58623" y="138798"/>
                </a:lnTo>
                <a:lnTo>
                  <a:pt x="59664" y="121462"/>
                </a:lnTo>
                <a:lnTo>
                  <a:pt x="75247" y="76809"/>
                </a:lnTo>
                <a:lnTo>
                  <a:pt x="109334" y="52362"/>
                </a:lnTo>
                <a:lnTo>
                  <a:pt x="124675" y="50736"/>
                </a:lnTo>
                <a:lnTo>
                  <a:pt x="140119" y="52362"/>
                </a:lnTo>
                <a:lnTo>
                  <a:pt x="174332" y="76809"/>
                </a:lnTo>
                <a:lnTo>
                  <a:pt x="190157" y="121462"/>
                </a:lnTo>
                <a:lnTo>
                  <a:pt x="191211" y="138798"/>
                </a:lnTo>
                <a:lnTo>
                  <a:pt x="191211" y="18402"/>
                </a:lnTo>
                <a:lnTo>
                  <a:pt x="176301" y="9804"/>
                </a:lnTo>
                <a:lnTo>
                  <a:pt x="152006" y="2451"/>
                </a:lnTo>
                <a:lnTo>
                  <a:pt x="124675" y="0"/>
                </a:lnTo>
                <a:lnTo>
                  <a:pt x="97345" y="2489"/>
                </a:lnTo>
                <a:lnTo>
                  <a:pt x="51765" y="22479"/>
                </a:lnTo>
                <a:lnTo>
                  <a:pt x="18834" y="61125"/>
                </a:lnTo>
                <a:lnTo>
                  <a:pt x="2095" y="110540"/>
                </a:lnTo>
                <a:lnTo>
                  <a:pt x="0" y="138798"/>
                </a:lnTo>
                <a:lnTo>
                  <a:pt x="50" y="145021"/>
                </a:lnTo>
                <a:lnTo>
                  <a:pt x="8407" y="198412"/>
                </a:lnTo>
                <a:lnTo>
                  <a:pt x="33616" y="243014"/>
                </a:lnTo>
                <a:lnTo>
                  <a:pt x="73317" y="272897"/>
                </a:lnTo>
                <a:lnTo>
                  <a:pt x="125158" y="282867"/>
                </a:lnTo>
                <a:lnTo>
                  <a:pt x="152488" y="280377"/>
                </a:lnTo>
                <a:lnTo>
                  <a:pt x="198132" y="260451"/>
                </a:lnTo>
                <a:lnTo>
                  <a:pt x="224040" y="232130"/>
                </a:lnTo>
                <a:lnTo>
                  <a:pt x="247980" y="172554"/>
                </a:lnTo>
                <a:lnTo>
                  <a:pt x="250024" y="145021"/>
                </a:lnTo>
                <a:lnTo>
                  <a:pt x="250075" y="136410"/>
                </a:lnTo>
                <a:close/>
              </a:path>
              <a:path w="1003300" h="382905">
                <a:moveTo>
                  <a:pt x="499592" y="4787"/>
                </a:moveTo>
                <a:lnTo>
                  <a:pt x="436892" y="4787"/>
                </a:lnTo>
                <a:lnTo>
                  <a:pt x="381850" y="182359"/>
                </a:lnTo>
                <a:lnTo>
                  <a:pt x="322376" y="4787"/>
                </a:lnTo>
                <a:lnTo>
                  <a:pt x="258724" y="4787"/>
                </a:lnTo>
                <a:lnTo>
                  <a:pt x="353618" y="268033"/>
                </a:lnTo>
                <a:lnTo>
                  <a:pt x="344868" y="291960"/>
                </a:lnTo>
                <a:lnTo>
                  <a:pt x="320725" y="325094"/>
                </a:lnTo>
                <a:lnTo>
                  <a:pt x="295935" y="329526"/>
                </a:lnTo>
                <a:lnTo>
                  <a:pt x="276555" y="327977"/>
                </a:lnTo>
                <a:lnTo>
                  <a:pt x="276796" y="376682"/>
                </a:lnTo>
                <a:lnTo>
                  <a:pt x="285089" y="379298"/>
                </a:lnTo>
                <a:lnTo>
                  <a:pt x="293217" y="381165"/>
                </a:lnTo>
                <a:lnTo>
                  <a:pt x="301180" y="382282"/>
                </a:lnTo>
                <a:lnTo>
                  <a:pt x="308978" y="382663"/>
                </a:lnTo>
                <a:lnTo>
                  <a:pt x="316636" y="382422"/>
                </a:lnTo>
                <a:lnTo>
                  <a:pt x="340575" y="376618"/>
                </a:lnTo>
                <a:lnTo>
                  <a:pt x="361175" y="363156"/>
                </a:lnTo>
                <a:lnTo>
                  <a:pt x="378447" y="342036"/>
                </a:lnTo>
                <a:lnTo>
                  <a:pt x="392379" y="313258"/>
                </a:lnTo>
                <a:lnTo>
                  <a:pt x="499592" y="4787"/>
                </a:lnTo>
                <a:close/>
              </a:path>
              <a:path w="1003300" h="382905">
                <a:moveTo>
                  <a:pt x="746671" y="134010"/>
                </a:moveTo>
                <a:lnTo>
                  <a:pt x="739851" y="81902"/>
                </a:lnTo>
                <a:lnTo>
                  <a:pt x="726376" y="50736"/>
                </a:lnTo>
                <a:lnTo>
                  <a:pt x="719391" y="38760"/>
                </a:lnTo>
                <a:lnTo>
                  <a:pt x="703808" y="21805"/>
                </a:lnTo>
                <a:lnTo>
                  <a:pt x="687997" y="12039"/>
                </a:lnTo>
                <a:lnTo>
                  <a:pt x="687997" y="114261"/>
                </a:lnTo>
                <a:lnTo>
                  <a:pt x="573887" y="110553"/>
                </a:lnTo>
                <a:lnTo>
                  <a:pt x="593394" y="67957"/>
                </a:lnTo>
                <a:lnTo>
                  <a:pt x="633006" y="50736"/>
                </a:lnTo>
                <a:lnTo>
                  <a:pt x="646823" y="51981"/>
                </a:lnTo>
                <a:lnTo>
                  <a:pt x="679919" y="80949"/>
                </a:lnTo>
                <a:lnTo>
                  <a:pt x="687997" y="114261"/>
                </a:lnTo>
                <a:lnTo>
                  <a:pt x="687997" y="12039"/>
                </a:lnTo>
                <a:lnTo>
                  <a:pt x="684212" y="9690"/>
                </a:lnTo>
                <a:lnTo>
                  <a:pt x="660615" y="2425"/>
                </a:lnTo>
                <a:lnTo>
                  <a:pt x="633006" y="0"/>
                </a:lnTo>
                <a:lnTo>
                  <a:pt x="617613" y="1041"/>
                </a:lnTo>
                <a:lnTo>
                  <a:pt x="574243" y="16751"/>
                </a:lnTo>
                <a:lnTo>
                  <a:pt x="538822" y="50038"/>
                </a:lnTo>
                <a:lnTo>
                  <a:pt x="516877" y="99491"/>
                </a:lnTo>
                <a:lnTo>
                  <a:pt x="512622" y="140474"/>
                </a:lnTo>
                <a:lnTo>
                  <a:pt x="512622" y="150520"/>
                </a:lnTo>
                <a:lnTo>
                  <a:pt x="521233" y="203060"/>
                </a:lnTo>
                <a:lnTo>
                  <a:pt x="547090" y="245529"/>
                </a:lnTo>
                <a:lnTo>
                  <a:pt x="587235" y="273532"/>
                </a:lnTo>
                <a:lnTo>
                  <a:pt x="638733" y="282867"/>
                </a:lnTo>
                <a:lnTo>
                  <a:pt x="657974" y="281838"/>
                </a:lnTo>
                <a:lnTo>
                  <a:pt x="703834" y="266471"/>
                </a:lnTo>
                <a:lnTo>
                  <a:pt x="736688" y="236448"/>
                </a:lnTo>
                <a:lnTo>
                  <a:pt x="739673" y="232371"/>
                </a:lnTo>
                <a:lnTo>
                  <a:pt x="745718" y="224116"/>
                </a:lnTo>
                <a:lnTo>
                  <a:pt x="708025" y="194195"/>
                </a:lnTo>
                <a:lnTo>
                  <a:pt x="700189" y="203796"/>
                </a:lnTo>
                <a:lnTo>
                  <a:pt x="692467" y="211912"/>
                </a:lnTo>
                <a:lnTo>
                  <a:pt x="651471" y="231825"/>
                </a:lnTo>
                <a:lnTo>
                  <a:pt x="641134" y="232371"/>
                </a:lnTo>
                <a:lnTo>
                  <a:pt x="626008" y="230949"/>
                </a:lnTo>
                <a:lnTo>
                  <a:pt x="590765" y="209638"/>
                </a:lnTo>
                <a:lnTo>
                  <a:pt x="573151" y="173786"/>
                </a:lnTo>
                <a:lnTo>
                  <a:pt x="571741" y="161048"/>
                </a:lnTo>
                <a:lnTo>
                  <a:pt x="746671" y="161048"/>
                </a:lnTo>
                <a:lnTo>
                  <a:pt x="746671" y="134010"/>
                </a:lnTo>
                <a:close/>
              </a:path>
              <a:path w="1003300" h="382905">
                <a:moveTo>
                  <a:pt x="1002868" y="134010"/>
                </a:moveTo>
                <a:lnTo>
                  <a:pt x="1001649" y="114630"/>
                </a:lnTo>
                <a:lnTo>
                  <a:pt x="1001166" y="106832"/>
                </a:lnTo>
                <a:lnTo>
                  <a:pt x="996048" y="81902"/>
                </a:lnTo>
                <a:lnTo>
                  <a:pt x="987526" y="59207"/>
                </a:lnTo>
                <a:lnTo>
                  <a:pt x="982573" y="50736"/>
                </a:lnTo>
                <a:lnTo>
                  <a:pt x="975588" y="38760"/>
                </a:lnTo>
                <a:lnTo>
                  <a:pt x="960005" y="21805"/>
                </a:lnTo>
                <a:lnTo>
                  <a:pt x="944194" y="12039"/>
                </a:lnTo>
                <a:lnTo>
                  <a:pt x="944194" y="114261"/>
                </a:lnTo>
                <a:lnTo>
                  <a:pt x="830084" y="110553"/>
                </a:lnTo>
                <a:lnTo>
                  <a:pt x="849591" y="67957"/>
                </a:lnTo>
                <a:lnTo>
                  <a:pt x="889203" y="50736"/>
                </a:lnTo>
                <a:lnTo>
                  <a:pt x="903020" y="51981"/>
                </a:lnTo>
                <a:lnTo>
                  <a:pt x="936117" y="80949"/>
                </a:lnTo>
                <a:lnTo>
                  <a:pt x="944194" y="114261"/>
                </a:lnTo>
                <a:lnTo>
                  <a:pt x="944194" y="12039"/>
                </a:lnTo>
                <a:lnTo>
                  <a:pt x="940409" y="9690"/>
                </a:lnTo>
                <a:lnTo>
                  <a:pt x="916813" y="2425"/>
                </a:lnTo>
                <a:lnTo>
                  <a:pt x="889203" y="0"/>
                </a:lnTo>
                <a:lnTo>
                  <a:pt x="873810" y="1041"/>
                </a:lnTo>
                <a:lnTo>
                  <a:pt x="830440" y="16751"/>
                </a:lnTo>
                <a:lnTo>
                  <a:pt x="795020" y="50038"/>
                </a:lnTo>
                <a:lnTo>
                  <a:pt x="773074" y="99491"/>
                </a:lnTo>
                <a:lnTo>
                  <a:pt x="768819" y="140474"/>
                </a:lnTo>
                <a:lnTo>
                  <a:pt x="768819" y="150520"/>
                </a:lnTo>
                <a:lnTo>
                  <a:pt x="777430" y="203060"/>
                </a:lnTo>
                <a:lnTo>
                  <a:pt x="803287" y="245529"/>
                </a:lnTo>
                <a:lnTo>
                  <a:pt x="843419" y="273532"/>
                </a:lnTo>
                <a:lnTo>
                  <a:pt x="894930" y="282867"/>
                </a:lnTo>
                <a:lnTo>
                  <a:pt x="914171" y="281838"/>
                </a:lnTo>
                <a:lnTo>
                  <a:pt x="960031" y="266471"/>
                </a:lnTo>
                <a:lnTo>
                  <a:pt x="992873" y="236448"/>
                </a:lnTo>
                <a:lnTo>
                  <a:pt x="1001915" y="224116"/>
                </a:lnTo>
                <a:lnTo>
                  <a:pt x="964222" y="194195"/>
                </a:lnTo>
                <a:lnTo>
                  <a:pt x="956386" y="203796"/>
                </a:lnTo>
                <a:lnTo>
                  <a:pt x="948664" y="211912"/>
                </a:lnTo>
                <a:lnTo>
                  <a:pt x="907669" y="231825"/>
                </a:lnTo>
                <a:lnTo>
                  <a:pt x="897331" y="232371"/>
                </a:lnTo>
                <a:lnTo>
                  <a:pt x="882205" y="230949"/>
                </a:lnTo>
                <a:lnTo>
                  <a:pt x="846963" y="209638"/>
                </a:lnTo>
                <a:lnTo>
                  <a:pt x="829348" y="173786"/>
                </a:lnTo>
                <a:lnTo>
                  <a:pt x="827938" y="161048"/>
                </a:lnTo>
                <a:lnTo>
                  <a:pt x="1002868" y="161048"/>
                </a:lnTo>
                <a:lnTo>
                  <a:pt x="1002868" y="13401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28657" y="2005025"/>
            <a:ext cx="524510" cy="372745"/>
          </a:xfrm>
          <a:custGeom>
            <a:avLst/>
            <a:gdLst/>
            <a:ahLst/>
            <a:cxnLst/>
            <a:rect l="l" t="t" r="r" b="b"/>
            <a:pathLst>
              <a:path w="524510" h="372744">
                <a:moveTo>
                  <a:pt x="267550" y="271868"/>
                </a:moveTo>
                <a:lnTo>
                  <a:pt x="260159" y="232283"/>
                </a:lnTo>
                <a:lnTo>
                  <a:pt x="221170" y="188620"/>
                </a:lnTo>
                <a:lnTo>
                  <a:pt x="175285" y="166547"/>
                </a:lnTo>
                <a:lnTo>
                  <a:pt x="127203" y="151345"/>
                </a:lnTo>
                <a:lnTo>
                  <a:pt x="111213" y="145300"/>
                </a:lnTo>
                <a:lnTo>
                  <a:pt x="75742" y="118376"/>
                </a:lnTo>
                <a:lnTo>
                  <a:pt x="71551" y="101473"/>
                </a:lnTo>
                <a:lnTo>
                  <a:pt x="72517" y="91376"/>
                </a:lnTo>
                <a:lnTo>
                  <a:pt x="95923" y="60121"/>
                </a:lnTo>
                <a:lnTo>
                  <a:pt x="136652" y="52171"/>
                </a:lnTo>
                <a:lnTo>
                  <a:pt x="153454" y="53238"/>
                </a:lnTo>
                <a:lnTo>
                  <a:pt x="189407" y="69278"/>
                </a:lnTo>
                <a:lnTo>
                  <a:pt x="205232" y="103987"/>
                </a:lnTo>
                <a:lnTo>
                  <a:pt x="206286" y="119659"/>
                </a:lnTo>
                <a:lnTo>
                  <a:pt x="266598" y="119659"/>
                </a:lnTo>
                <a:lnTo>
                  <a:pt x="258064" y="72936"/>
                </a:lnTo>
                <a:lnTo>
                  <a:pt x="232486" y="34467"/>
                </a:lnTo>
                <a:lnTo>
                  <a:pt x="191528" y="8623"/>
                </a:lnTo>
                <a:lnTo>
                  <a:pt x="136652" y="0"/>
                </a:lnTo>
                <a:lnTo>
                  <a:pt x="109867" y="1816"/>
                </a:lnTo>
                <a:lnTo>
                  <a:pt x="64401" y="16294"/>
                </a:lnTo>
                <a:lnTo>
                  <a:pt x="30530" y="44386"/>
                </a:lnTo>
                <a:lnTo>
                  <a:pt x="13182" y="80873"/>
                </a:lnTo>
                <a:lnTo>
                  <a:pt x="11010" y="101955"/>
                </a:lnTo>
                <a:lnTo>
                  <a:pt x="13004" y="122631"/>
                </a:lnTo>
                <a:lnTo>
                  <a:pt x="42951" y="170751"/>
                </a:lnTo>
                <a:lnTo>
                  <a:pt x="79806" y="193306"/>
                </a:lnTo>
                <a:lnTo>
                  <a:pt x="126479" y="210959"/>
                </a:lnTo>
                <a:lnTo>
                  <a:pt x="149936" y="218401"/>
                </a:lnTo>
                <a:lnTo>
                  <a:pt x="168744" y="225552"/>
                </a:lnTo>
                <a:lnTo>
                  <a:pt x="203174" y="253644"/>
                </a:lnTo>
                <a:lnTo>
                  <a:pt x="206768" y="272338"/>
                </a:lnTo>
                <a:lnTo>
                  <a:pt x="205701" y="282689"/>
                </a:lnTo>
                <a:lnTo>
                  <a:pt x="180060" y="313042"/>
                </a:lnTo>
                <a:lnTo>
                  <a:pt x="138798" y="320446"/>
                </a:lnTo>
                <a:lnTo>
                  <a:pt x="123558" y="319532"/>
                </a:lnTo>
                <a:lnTo>
                  <a:pt x="83756" y="305841"/>
                </a:lnTo>
                <a:lnTo>
                  <a:pt x="61772" y="270167"/>
                </a:lnTo>
                <a:lnTo>
                  <a:pt x="60299" y="252234"/>
                </a:lnTo>
                <a:lnTo>
                  <a:pt x="0" y="252234"/>
                </a:lnTo>
                <a:lnTo>
                  <a:pt x="5232" y="291934"/>
                </a:lnTo>
                <a:lnTo>
                  <a:pt x="32080" y="333832"/>
                </a:lnTo>
                <a:lnTo>
                  <a:pt x="73583" y="359816"/>
                </a:lnTo>
                <a:lnTo>
                  <a:pt x="122199" y="371589"/>
                </a:lnTo>
                <a:lnTo>
                  <a:pt x="138798" y="372376"/>
                </a:lnTo>
                <a:lnTo>
                  <a:pt x="166154" y="370674"/>
                </a:lnTo>
                <a:lnTo>
                  <a:pt x="212699" y="357098"/>
                </a:lnTo>
                <a:lnTo>
                  <a:pt x="247497" y="330441"/>
                </a:lnTo>
                <a:lnTo>
                  <a:pt x="265328" y="293763"/>
                </a:lnTo>
                <a:lnTo>
                  <a:pt x="267550" y="271868"/>
                </a:lnTo>
                <a:close/>
              </a:path>
              <a:path w="524510" h="372744">
                <a:moveTo>
                  <a:pt x="524370" y="355142"/>
                </a:moveTo>
                <a:lnTo>
                  <a:pt x="522363" y="349402"/>
                </a:lnTo>
                <a:lnTo>
                  <a:pt x="520395" y="343776"/>
                </a:lnTo>
                <a:lnTo>
                  <a:pt x="517550" y="330733"/>
                </a:lnTo>
                <a:lnTo>
                  <a:pt x="516229" y="319252"/>
                </a:lnTo>
                <a:lnTo>
                  <a:pt x="515848" y="316014"/>
                </a:lnTo>
                <a:lnTo>
                  <a:pt x="515404" y="303009"/>
                </a:lnTo>
                <a:lnTo>
                  <a:pt x="515277" y="241706"/>
                </a:lnTo>
                <a:lnTo>
                  <a:pt x="515239" y="182841"/>
                </a:lnTo>
                <a:lnTo>
                  <a:pt x="513448" y="161290"/>
                </a:lnTo>
                <a:lnTo>
                  <a:pt x="498716" y="126111"/>
                </a:lnTo>
                <a:lnTo>
                  <a:pt x="452704" y="95364"/>
                </a:lnTo>
                <a:lnTo>
                  <a:pt x="411899" y="89509"/>
                </a:lnTo>
                <a:lnTo>
                  <a:pt x="388340" y="91160"/>
                </a:lnTo>
                <a:lnTo>
                  <a:pt x="348437" y="104381"/>
                </a:lnTo>
                <a:lnTo>
                  <a:pt x="318846" y="129857"/>
                </a:lnTo>
                <a:lnTo>
                  <a:pt x="301815" y="180441"/>
                </a:lnTo>
                <a:lnTo>
                  <a:pt x="360451" y="180441"/>
                </a:lnTo>
                <a:lnTo>
                  <a:pt x="361264" y="171056"/>
                </a:lnTo>
                <a:lnTo>
                  <a:pt x="363715" y="162852"/>
                </a:lnTo>
                <a:lnTo>
                  <a:pt x="398551" y="140182"/>
                </a:lnTo>
                <a:lnTo>
                  <a:pt x="409257" y="139522"/>
                </a:lnTo>
                <a:lnTo>
                  <a:pt x="420509" y="140258"/>
                </a:lnTo>
                <a:lnTo>
                  <a:pt x="453720" y="164947"/>
                </a:lnTo>
                <a:lnTo>
                  <a:pt x="456641" y="182841"/>
                </a:lnTo>
                <a:lnTo>
                  <a:pt x="456641" y="196240"/>
                </a:lnTo>
                <a:lnTo>
                  <a:pt x="456641" y="241706"/>
                </a:lnTo>
                <a:lnTo>
                  <a:pt x="456641" y="286219"/>
                </a:lnTo>
                <a:lnTo>
                  <a:pt x="453199" y="291871"/>
                </a:lnTo>
                <a:lnTo>
                  <a:pt x="417817" y="316560"/>
                </a:lnTo>
                <a:lnTo>
                  <a:pt x="397548" y="319252"/>
                </a:lnTo>
                <a:lnTo>
                  <a:pt x="387413" y="318579"/>
                </a:lnTo>
                <a:lnTo>
                  <a:pt x="355828" y="289864"/>
                </a:lnTo>
                <a:lnTo>
                  <a:pt x="355180" y="282397"/>
                </a:lnTo>
                <a:lnTo>
                  <a:pt x="359410" y="265087"/>
                </a:lnTo>
                <a:lnTo>
                  <a:pt x="372084" y="252539"/>
                </a:lnTo>
                <a:lnTo>
                  <a:pt x="393204" y="244741"/>
                </a:lnTo>
                <a:lnTo>
                  <a:pt x="422783" y="241706"/>
                </a:lnTo>
                <a:lnTo>
                  <a:pt x="456641" y="241706"/>
                </a:lnTo>
                <a:lnTo>
                  <a:pt x="456641" y="196240"/>
                </a:lnTo>
                <a:lnTo>
                  <a:pt x="420027" y="196240"/>
                </a:lnTo>
                <a:lnTo>
                  <a:pt x="393560" y="197700"/>
                </a:lnTo>
                <a:lnTo>
                  <a:pt x="348691" y="209359"/>
                </a:lnTo>
                <a:lnTo>
                  <a:pt x="315429" y="232625"/>
                </a:lnTo>
                <a:lnTo>
                  <a:pt x="298437" y="267030"/>
                </a:lnTo>
                <a:lnTo>
                  <a:pt x="296316" y="288378"/>
                </a:lnTo>
                <a:lnTo>
                  <a:pt x="297942" y="305384"/>
                </a:lnTo>
                <a:lnTo>
                  <a:pt x="322402" y="348081"/>
                </a:lnTo>
                <a:lnTo>
                  <a:pt x="370814" y="370852"/>
                </a:lnTo>
                <a:lnTo>
                  <a:pt x="391083" y="372376"/>
                </a:lnTo>
                <a:lnTo>
                  <a:pt x="403529" y="371741"/>
                </a:lnTo>
                <a:lnTo>
                  <a:pt x="445566" y="357695"/>
                </a:lnTo>
                <a:lnTo>
                  <a:pt x="459282" y="349402"/>
                </a:lnTo>
                <a:lnTo>
                  <a:pt x="459524" y="351790"/>
                </a:lnTo>
                <a:lnTo>
                  <a:pt x="461860" y="357695"/>
                </a:lnTo>
                <a:lnTo>
                  <a:pt x="466458" y="367588"/>
                </a:lnTo>
                <a:lnTo>
                  <a:pt x="524370" y="367588"/>
                </a:lnTo>
                <a:lnTo>
                  <a:pt x="524370" y="355142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03561" y="1990663"/>
            <a:ext cx="59055" cy="382270"/>
          </a:xfrm>
          <a:custGeom>
            <a:avLst/>
            <a:gdLst/>
            <a:ahLst/>
            <a:cxnLst/>
            <a:rect l="l" t="t" r="r" b="b"/>
            <a:pathLst>
              <a:path w="59054" h="382269">
                <a:moveTo>
                  <a:pt x="58871" y="381944"/>
                </a:moveTo>
                <a:lnTo>
                  <a:pt x="0" y="381944"/>
                </a:lnTo>
                <a:lnTo>
                  <a:pt x="0" y="0"/>
                </a:lnTo>
                <a:lnTo>
                  <a:pt x="58871" y="0"/>
                </a:lnTo>
                <a:lnTo>
                  <a:pt x="58871" y="381944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14839" y="2094525"/>
            <a:ext cx="228600" cy="283210"/>
          </a:xfrm>
          <a:custGeom>
            <a:avLst/>
            <a:gdLst/>
            <a:ahLst/>
            <a:cxnLst/>
            <a:rect l="l" t="t" r="r" b="b"/>
            <a:pathLst>
              <a:path w="228600" h="283210">
                <a:moveTo>
                  <a:pt x="64138" y="90938"/>
                </a:moveTo>
                <a:lnTo>
                  <a:pt x="5502" y="90938"/>
                </a:lnTo>
                <a:lnTo>
                  <a:pt x="7394" y="72593"/>
                </a:lnTo>
                <a:lnTo>
                  <a:pt x="35778" y="26443"/>
                </a:lnTo>
                <a:lnTo>
                  <a:pt x="70867" y="6610"/>
                </a:lnTo>
                <a:lnTo>
                  <a:pt x="115588" y="0"/>
                </a:lnTo>
                <a:lnTo>
                  <a:pt x="136946" y="1465"/>
                </a:lnTo>
                <a:lnTo>
                  <a:pt x="173917" y="13191"/>
                </a:lnTo>
                <a:lnTo>
                  <a:pt x="210071" y="50016"/>
                </a:lnTo>
                <a:lnTo>
                  <a:pt x="112948" y="50016"/>
                </a:lnTo>
                <a:lnTo>
                  <a:pt x="102235" y="50674"/>
                </a:lnTo>
                <a:lnTo>
                  <a:pt x="67397" y="73349"/>
                </a:lnTo>
                <a:lnTo>
                  <a:pt x="64952" y="81545"/>
                </a:lnTo>
                <a:lnTo>
                  <a:pt x="64138" y="90938"/>
                </a:lnTo>
                <a:close/>
              </a:path>
              <a:path w="228600" h="283210">
                <a:moveTo>
                  <a:pt x="94770" y="282868"/>
                </a:moveTo>
                <a:lnTo>
                  <a:pt x="56297" y="276795"/>
                </a:lnTo>
                <a:lnTo>
                  <a:pt x="14671" y="245736"/>
                </a:lnTo>
                <a:lnTo>
                  <a:pt x="0" y="198869"/>
                </a:lnTo>
                <a:lnTo>
                  <a:pt x="2124" y="177517"/>
                </a:lnTo>
                <a:lnTo>
                  <a:pt x="19116" y="143116"/>
                </a:lnTo>
                <a:lnTo>
                  <a:pt x="52381" y="119857"/>
                </a:lnTo>
                <a:lnTo>
                  <a:pt x="97247" y="108191"/>
                </a:lnTo>
                <a:lnTo>
                  <a:pt x="123720" y="106733"/>
                </a:lnTo>
                <a:lnTo>
                  <a:pt x="160334" y="106733"/>
                </a:lnTo>
                <a:lnTo>
                  <a:pt x="160334" y="93332"/>
                </a:lnTo>
                <a:lnTo>
                  <a:pt x="142032" y="56611"/>
                </a:lnTo>
                <a:lnTo>
                  <a:pt x="112948" y="50016"/>
                </a:lnTo>
                <a:lnTo>
                  <a:pt x="210071" y="50016"/>
                </a:lnTo>
                <a:lnTo>
                  <a:pt x="218929" y="93332"/>
                </a:lnTo>
                <a:lnTo>
                  <a:pt x="218969" y="152202"/>
                </a:lnTo>
                <a:lnTo>
                  <a:pt x="126471" y="152202"/>
                </a:lnTo>
                <a:lnTo>
                  <a:pt x="96895" y="155239"/>
                </a:lnTo>
                <a:lnTo>
                  <a:pt x="75769" y="163031"/>
                </a:lnTo>
                <a:lnTo>
                  <a:pt x="63094" y="175580"/>
                </a:lnTo>
                <a:lnTo>
                  <a:pt x="58869" y="192886"/>
                </a:lnTo>
                <a:lnTo>
                  <a:pt x="59512" y="200357"/>
                </a:lnTo>
                <a:lnTo>
                  <a:pt x="91100" y="229075"/>
                </a:lnTo>
                <a:lnTo>
                  <a:pt x="101230" y="229740"/>
                </a:lnTo>
                <a:lnTo>
                  <a:pt x="219911" y="229740"/>
                </a:lnTo>
                <a:lnTo>
                  <a:pt x="221241" y="241227"/>
                </a:lnTo>
                <a:lnTo>
                  <a:pt x="224082" y="254269"/>
                </a:lnTo>
                <a:lnTo>
                  <a:pt x="226049" y="259894"/>
                </a:lnTo>
                <a:lnTo>
                  <a:pt x="162974" y="259894"/>
                </a:lnTo>
                <a:lnTo>
                  <a:pt x="118964" y="280355"/>
                </a:lnTo>
                <a:lnTo>
                  <a:pt x="107218" y="282239"/>
                </a:lnTo>
                <a:lnTo>
                  <a:pt x="94770" y="282868"/>
                </a:lnTo>
                <a:close/>
              </a:path>
              <a:path w="228600" h="283210">
                <a:moveTo>
                  <a:pt x="219911" y="229740"/>
                </a:moveTo>
                <a:lnTo>
                  <a:pt x="101230" y="229740"/>
                </a:lnTo>
                <a:lnTo>
                  <a:pt x="111742" y="229067"/>
                </a:lnTo>
                <a:lnTo>
                  <a:pt x="121507" y="227048"/>
                </a:lnTo>
                <a:lnTo>
                  <a:pt x="156882" y="202369"/>
                </a:lnTo>
                <a:lnTo>
                  <a:pt x="160334" y="196715"/>
                </a:lnTo>
                <a:lnTo>
                  <a:pt x="160334" y="152202"/>
                </a:lnTo>
                <a:lnTo>
                  <a:pt x="218969" y="152202"/>
                </a:lnTo>
                <a:lnTo>
                  <a:pt x="219086" y="213497"/>
                </a:lnTo>
                <a:lnTo>
                  <a:pt x="219537" y="226509"/>
                </a:lnTo>
                <a:lnTo>
                  <a:pt x="219911" y="229740"/>
                </a:lnTo>
                <a:close/>
              </a:path>
              <a:path w="228600" h="283210">
                <a:moveTo>
                  <a:pt x="228058" y="278081"/>
                </a:moveTo>
                <a:lnTo>
                  <a:pt x="170147" y="278081"/>
                </a:lnTo>
                <a:lnTo>
                  <a:pt x="165541" y="268194"/>
                </a:lnTo>
                <a:lnTo>
                  <a:pt x="163207" y="262286"/>
                </a:lnTo>
                <a:lnTo>
                  <a:pt x="162974" y="259894"/>
                </a:lnTo>
                <a:lnTo>
                  <a:pt x="226049" y="259894"/>
                </a:lnTo>
                <a:lnTo>
                  <a:pt x="228058" y="265637"/>
                </a:lnTo>
                <a:lnTo>
                  <a:pt x="228058" y="278081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89818" y="2094534"/>
            <a:ext cx="376555" cy="382905"/>
          </a:xfrm>
          <a:custGeom>
            <a:avLst/>
            <a:gdLst/>
            <a:ahLst/>
            <a:cxnLst/>
            <a:rect l="l" t="t" r="r" b="b"/>
            <a:pathLst>
              <a:path w="376554" h="382905">
                <a:moveTo>
                  <a:pt x="376491" y="4787"/>
                </a:moveTo>
                <a:lnTo>
                  <a:pt x="313791" y="4787"/>
                </a:lnTo>
                <a:lnTo>
                  <a:pt x="258749" y="182359"/>
                </a:lnTo>
                <a:lnTo>
                  <a:pt x="199275" y="4787"/>
                </a:lnTo>
                <a:lnTo>
                  <a:pt x="136563" y="4787"/>
                </a:lnTo>
                <a:lnTo>
                  <a:pt x="133045" y="3365"/>
                </a:lnTo>
                <a:lnTo>
                  <a:pt x="126415" y="1498"/>
                </a:lnTo>
                <a:lnTo>
                  <a:pt x="119646" y="368"/>
                </a:lnTo>
                <a:lnTo>
                  <a:pt x="112712" y="0"/>
                </a:lnTo>
                <a:lnTo>
                  <a:pt x="92722" y="1092"/>
                </a:lnTo>
                <a:lnTo>
                  <a:pt x="76885" y="4394"/>
                </a:lnTo>
                <a:lnTo>
                  <a:pt x="65201" y="9893"/>
                </a:lnTo>
                <a:lnTo>
                  <a:pt x="57683" y="17589"/>
                </a:lnTo>
                <a:lnTo>
                  <a:pt x="57200" y="4787"/>
                </a:lnTo>
                <a:lnTo>
                  <a:pt x="0" y="4787"/>
                </a:lnTo>
                <a:lnTo>
                  <a:pt x="0" y="278079"/>
                </a:lnTo>
                <a:lnTo>
                  <a:pt x="58635" y="278079"/>
                </a:lnTo>
                <a:lnTo>
                  <a:pt x="58635" y="88544"/>
                </a:lnTo>
                <a:lnTo>
                  <a:pt x="66903" y="74726"/>
                </a:lnTo>
                <a:lnTo>
                  <a:pt x="78320" y="64846"/>
                </a:lnTo>
                <a:lnTo>
                  <a:pt x="92875" y="58928"/>
                </a:lnTo>
                <a:lnTo>
                  <a:pt x="110566" y="56946"/>
                </a:lnTo>
                <a:lnTo>
                  <a:pt x="116497" y="57175"/>
                </a:lnTo>
                <a:lnTo>
                  <a:pt x="123253" y="57823"/>
                </a:lnTo>
                <a:lnTo>
                  <a:pt x="130848" y="58902"/>
                </a:lnTo>
                <a:lnTo>
                  <a:pt x="139280" y="60426"/>
                </a:lnTo>
                <a:lnTo>
                  <a:pt x="139484" y="15519"/>
                </a:lnTo>
                <a:lnTo>
                  <a:pt x="230517" y="268033"/>
                </a:lnTo>
                <a:lnTo>
                  <a:pt x="221767" y="291960"/>
                </a:lnTo>
                <a:lnTo>
                  <a:pt x="217855" y="302031"/>
                </a:lnTo>
                <a:lnTo>
                  <a:pt x="182245" y="329031"/>
                </a:lnTo>
                <a:lnTo>
                  <a:pt x="172834" y="329526"/>
                </a:lnTo>
                <a:lnTo>
                  <a:pt x="153454" y="327977"/>
                </a:lnTo>
                <a:lnTo>
                  <a:pt x="153682" y="376682"/>
                </a:lnTo>
                <a:lnTo>
                  <a:pt x="161988" y="379298"/>
                </a:lnTo>
                <a:lnTo>
                  <a:pt x="170116" y="381165"/>
                </a:lnTo>
                <a:lnTo>
                  <a:pt x="178079" y="382282"/>
                </a:lnTo>
                <a:lnTo>
                  <a:pt x="185877" y="382663"/>
                </a:lnTo>
                <a:lnTo>
                  <a:pt x="193535" y="382422"/>
                </a:lnTo>
                <a:lnTo>
                  <a:pt x="217474" y="376618"/>
                </a:lnTo>
                <a:lnTo>
                  <a:pt x="238074" y="363156"/>
                </a:lnTo>
                <a:lnTo>
                  <a:pt x="255346" y="342036"/>
                </a:lnTo>
                <a:lnTo>
                  <a:pt x="269278" y="313258"/>
                </a:lnTo>
                <a:lnTo>
                  <a:pt x="376491" y="4787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83315" y="1990674"/>
            <a:ext cx="842644" cy="387350"/>
          </a:xfrm>
          <a:custGeom>
            <a:avLst/>
            <a:gdLst/>
            <a:ahLst/>
            <a:cxnLst/>
            <a:rect l="l" t="t" r="r" b="b"/>
            <a:pathLst>
              <a:path w="842645" h="387350">
                <a:moveTo>
                  <a:pt x="327393" y="381939"/>
                </a:moveTo>
                <a:lnTo>
                  <a:pt x="292506" y="290766"/>
                </a:lnTo>
                <a:lnTo>
                  <a:pt x="272542" y="238594"/>
                </a:lnTo>
                <a:lnTo>
                  <a:pt x="221183" y="104330"/>
                </a:lnTo>
                <a:lnTo>
                  <a:pt x="212394" y="81368"/>
                </a:lnTo>
                <a:lnTo>
                  <a:pt x="212394" y="238594"/>
                </a:lnTo>
                <a:lnTo>
                  <a:pt x="114757" y="238594"/>
                </a:lnTo>
                <a:lnTo>
                  <a:pt x="163576" y="104330"/>
                </a:lnTo>
                <a:lnTo>
                  <a:pt x="212394" y="238594"/>
                </a:lnTo>
                <a:lnTo>
                  <a:pt x="212394" y="81368"/>
                </a:lnTo>
                <a:lnTo>
                  <a:pt x="188582" y="19138"/>
                </a:lnTo>
                <a:lnTo>
                  <a:pt x="138328" y="19138"/>
                </a:lnTo>
                <a:lnTo>
                  <a:pt x="0" y="381939"/>
                </a:lnTo>
                <a:lnTo>
                  <a:pt x="62585" y="381939"/>
                </a:lnTo>
                <a:lnTo>
                  <a:pt x="95605" y="290766"/>
                </a:lnTo>
                <a:lnTo>
                  <a:pt x="231305" y="290766"/>
                </a:lnTo>
                <a:lnTo>
                  <a:pt x="264566" y="381939"/>
                </a:lnTo>
                <a:lnTo>
                  <a:pt x="327393" y="381939"/>
                </a:lnTo>
                <a:close/>
              </a:path>
              <a:path w="842645" h="387350">
                <a:moveTo>
                  <a:pt x="571093" y="203885"/>
                </a:moveTo>
                <a:lnTo>
                  <a:pt x="564769" y="158026"/>
                </a:lnTo>
                <a:lnTo>
                  <a:pt x="533031" y="116979"/>
                </a:lnTo>
                <a:lnTo>
                  <a:pt x="480860" y="103860"/>
                </a:lnTo>
                <a:lnTo>
                  <a:pt x="457174" y="105410"/>
                </a:lnTo>
                <a:lnTo>
                  <a:pt x="437451" y="110045"/>
                </a:lnTo>
                <a:lnTo>
                  <a:pt x="421703" y="117792"/>
                </a:lnTo>
                <a:lnTo>
                  <a:pt x="409905" y="128625"/>
                </a:lnTo>
                <a:lnTo>
                  <a:pt x="408952" y="108648"/>
                </a:lnTo>
                <a:lnTo>
                  <a:pt x="353060" y="108648"/>
                </a:lnTo>
                <a:lnTo>
                  <a:pt x="353060" y="381939"/>
                </a:lnTo>
                <a:lnTo>
                  <a:pt x="411695" y="381939"/>
                </a:lnTo>
                <a:lnTo>
                  <a:pt x="411695" y="191439"/>
                </a:lnTo>
                <a:lnTo>
                  <a:pt x="416013" y="184099"/>
                </a:lnTo>
                <a:lnTo>
                  <a:pt x="449783" y="158127"/>
                </a:lnTo>
                <a:lnTo>
                  <a:pt x="467702" y="155549"/>
                </a:lnTo>
                <a:lnTo>
                  <a:pt x="478129" y="156235"/>
                </a:lnTo>
                <a:lnTo>
                  <a:pt x="509422" y="181368"/>
                </a:lnTo>
                <a:lnTo>
                  <a:pt x="512203" y="204609"/>
                </a:lnTo>
                <a:lnTo>
                  <a:pt x="512203" y="381939"/>
                </a:lnTo>
                <a:lnTo>
                  <a:pt x="571093" y="381939"/>
                </a:lnTo>
                <a:lnTo>
                  <a:pt x="571093" y="203885"/>
                </a:lnTo>
                <a:close/>
              </a:path>
              <a:path w="842645" h="387350">
                <a:moveTo>
                  <a:pt x="842492" y="0"/>
                </a:moveTo>
                <a:lnTo>
                  <a:pt x="783615" y="0"/>
                </a:lnTo>
                <a:lnTo>
                  <a:pt x="783615" y="122161"/>
                </a:lnTo>
                <a:lnTo>
                  <a:pt x="783615" y="187020"/>
                </a:lnTo>
                <a:lnTo>
                  <a:pt x="783615" y="302602"/>
                </a:lnTo>
                <a:lnTo>
                  <a:pt x="773772" y="316687"/>
                </a:lnTo>
                <a:lnTo>
                  <a:pt x="761479" y="326745"/>
                </a:lnTo>
                <a:lnTo>
                  <a:pt x="746734" y="332778"/>
                </a:lnTo>
                <a:lnTo>
                  <a:pt x="729526" y="334797"/>
                </a:lnTo>
                <a:lnTo>
                  <a:pt x="714679" y="333235"/>
                </a:lnTo>
                <a:lnTo>
                  <a:pt x="682980" y="309791"/>
                </a:lnTo>
                <a:lnTo>
                  <a:pt x="669188" y="265747"/>
                </a:lnTo>
                <a:lnTo>
                  <a:pt x="668261" y="243141"/>
                </a:lnTo>
                <a:lnTo>
                  <a:pt x="669188" y="225526"/>
                </a:lnTo>
                <a:lnTo>
                  <a:pt x="683107" y="181038"/>
                </a:lnTo>
                <a:lnTo>
                  <a:pt x="715048" y="157137"/>
                </a:lnTo>
                <a:lnTo>
                  <a:pt x="730008" y="155549"/>
                </a:lnTo>
                <a:lnTo>
                  <a:pt x="747090" y="157518"/>
                </a:lnTo>
                <a:lnTo>
                  <a:pt x="761720" y="163410"/>
                </a:lnTo>
                <a:lnTo>
                  <a:pt x="773899" y="173253"/>
                </a:lnTo>
                <a:lnTo>
                  <a:pt x="783615" y="187020"/>
                </a:lnTo>
                <a:lnTo>
                  <a:pt x="783615" y="122161"/>
                </a:lnTo>
                <a:lnTo>
                  <a:pt x="773747" y="114160"/>
                </a:lnTo>
                <a:lnTo>
                  <a:pt x="759688" y="108432"/>
                </a:lnTo>
                <a:lnTo>
                  <a:pt x="741438" y="105003"/>
                </a:lnTo>
                <a:lnTo>
                  <a:pt x="718997" y="103860"/>
                </a:lnTo>
                <a:lnTo>
                  <a:pt x="695401" y="106286"/>
                </a:lnTo>
                <a:lnTo>
                  <a:pt x="655561" y="125666"/>
                </a:lnTo>
                <a:lnTo>
                  <a:pt x="626237" y="163410"/>
                </a:lnTo>
                <a:lnTo>
                  <a:pt x="611263" y="213702"/>
                </a:lnTo>
                <a:lnTo>
                  <a:pt x="609396" y="243141"/>
                </a:lnTo>
                <a:lnTo>
                  <a:pt x="609396" y="250075"/>
                </a:lnTo>
                <a:lnTo>
                  <a:pt x="617207" y="303504"/>
                </a:lnTo>
                <a:lnTo>
                  <a:pt x="639673" y="347472"/>
                </a:lnTo>
                <a:lnTo>
                  <a:pt x="674281" y="376910"/>
                </a:lnTo>
                <a:lnTo>
                  <a:pt x="718527" y="386727"/>
                </a:lnTo>
                <a:lnTo>
                  <a:pt x="741807" y="385394"/>
                </a:lnTo>
                <a:lnTo>
                  <a:pt x="760933" y="381406"/>
                </a:lnTo>
                <a:lnTo>
                  <a:pt x="775906" y="374751"/>
                </a:lnTo>
                <a:lnTo>
                  <a:pt x="786726" y="365429"/>
                </a:lnTo>
                <a:lnTo>
                  <a:pt x="787920" y="381939"/>
                </a:lnTo>
                <a:lnTo>
                  <a:pt x="842492" y="381939"/>
                </a:lnTo>
                <a:lnTo>
                  <a:pt x="842492" y="365429"/>
                </a:lnTo>
                <a:lnTo>
                  <a:pt x="842492" y="334797"/>
                </a:lnTo>
                <a:lnTo>
                  <a:pt x="842492" y="155549"/>
                </a:lnTo>
                <a:lnTo>
                  <a:pt x="842492" y="122161"/>
                </a:lnTo>
                <a:lnTo>
                  <a:pt x="842492" y="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76782" y="2584259"/>
            <a:ext cx="984250" cy="372745"/>
          </a:xfrm>
          <a:custGeom>
            <a:avLst/>
            <a:gdLst/>
            <a:ahLst/>
            <a:cxnLst/>
            <a:rect l="l" t="t" r="r" b="b"/>
            <a:pathLst>
              <a:path w="984250" h="372744">
                <a:moveTo>
                  <a:pt x="283222" y="242417"/>
                </a:moveTo>
                <a:lnTo>
                  <a:pt x="223151" y="242417"/>
                </a:lnTo>
                <a:lnTo>
                  <a:pt x="219252" y="261442"/>
                </a:lnTo>
                <a:lnTo>
                  <a:pt x="214122" y="277685"/>
                </a:lnTo>
                <a:lnTo>
                  <a:pt x="190512" y="310007"/>
                </a:lnTo>
                <a:lnTo>
                  <a:pt x="143103" y="320433"/>
                </a:lnTo>
                <a:lnTo>
                  <a:pt x="123317" y="318338"/>
                </a:lnTo>
                <a:lnTo>
                  <a:pt x="80530" y="286816"/>
                </a:lnTo>
                <a:lnTo>
                  <a:pt x="65354" y="249148"/>
                </a:lnTo>
                <a:lnTo>
                  <a:pt x="60299" y="203644"/>
                </a:lnTo>
                <a:lnTo>
                  <a:pt x="60299" y="168465"/>
                </a:lnTo>
                <a:lnTo>
                  <a:pt x="65836" y="120662"/>
                </a:lnTo>
                <a:lnTo>
                  <a:pt x="82435" y="83756"/>
                </a:lnTo>
                <a:lnTo>
                  <a:pt x="127203" y="54140"/>
                </a:lnTo>
                <a:lnTo>
                  <a:pt x="147180" y="52158"/>
                </a:lnTo>
                <a:lnTo>
                  <a:pt x="164426" y="53365"/>
                </a:lnTo>
                <a:lnTo>
                  <a:pt x="200660" y="71310"/>
                </a:lnTo>
                <a:lnTo>
                  <a:pt x="219443" y="112014"/>
                </a:lnTo>
                <a:lnTo>
                  <a:pt x="223037" y="130898"/>
                </a:lnTo>
                <a:lnTo>
                  <a:pt x="283108" y="130898"/>
                </a:lnTo>
                <a:lnTo>
                  <a:pt x="269976" y="75882"/>
                </a:lnTo>
                <a:lnTo>
                  <a:pt x="243014" y="34569"/>
                </a:lnTo>
                <a:lnTo>
                  <a:pt x="202184" y="8636"/>
                </a:lnTo>
                <a:lnTo>
                  <a:pt x="147180" y="0"/>
                </a:lnTo>
                <a:lnTo>
                  <a:pt x="114960" y="2908"/>
                </a:lnTo>
                <a:lnTo>
                  <a:pt x="61175" y="26174"/>
                </a:lnTo>
                <a:lnTo>
                  <a:pt x="22275" y="71640"/>
                </a:lnTo>
                <a:lnTo>
                  <a:pt x="2476" y="132854"/>
                </a:lnTo>
                <a:lnTo>
                  <a:pt x="0" y="168948"/>
                </a:lnTo>
                <a:lnTo>
                  <a:pt x="0" y="206286"/>
                </a:lnTo>
                <a:lnTo>
                  <a:pt x="10312" y="273710"/>
                </a:lnTo>
                <a:lnTo>
                  <a:pt x="39839" y="326656"/>
                </a:lnTo>
                <a:lnTo>
                  <a:pt x="85217" y="360934"/>
                </a:lnTo>
                <a:lnTo>
                  <a:pt x="143103" y="372364"/>
                </a:lnTo>
                <a:lnTo>
                  <a:pt x="173977" y="370179"/>
                </a:lnTo>
                <a:lnTo>
                  <a:pt x="223812" y="352717"/>
                </a:lnTo>
                <a:lnTo>
                  <a:pt x="258051" y="318338"/>
                </a:lnTo>
                <a:lnTo>
                  <a:pt x="278269" y="270840"/>
                </a:lnTo>
                <a:lnTo>
                  <a:pt x="283222" y="242417"/>
                </a:lnTo>
                <a:close/>
              </a:path>
              <a:path w="984250" h="372744">
                <a:moveTo>
                  <a:pt x="566407" y="225907"/>
                </a:moveTo>
                <a:lnTo>
                  <a:pt x="564007" y="198120"/>
                </a:lnTo>
                <a:lnTo>
                  <a:pt x="557491" y="172656"/>
                </a:lnTo>
                <a:lnTo>
                  <a:pt x="546887" y="149529"/>
                </a:lnTo>
                <a:lnTo>
                  <a:pt x="540308" y="140233"/>
                </a:lnTo>
                <a:lnTo>
                  <a:pt x="532193" y="128739"/>
                </a:lnTo>
                <a:lnTo>
                  <a:pt x="513930" y="111569"/>
                </a:lnTo>
                <a:lnTo>
                  <a:pt x="507542" y="107899"/>
                </a:lnTo>
                <a:lnTo>
                  <a:pt x="507542" y="228295"/>
                </a:lnTo>
                <a:lnTo>
                  <a:pt x="507542" y="234518"/>
                </a:lnTo>
                <a:lnTo>
                  <a:pt x="497890" y="282892"/>
                </a:lnTo>
                <a:lnTo>
                  <a:pt x="469900" y="315290"/>
                </a:lnTo>
                <a:lnTo>
                  <a:pt x="441490" y="321627"/>
                </a:lnTo>
                <a:lnTo>
                  <a:pt x="425945" y="320027"/>
                </a:lnTo>
                <a:lnTo>
                  <a:pt x="391591" y="295910"/>
                </a:lnTo>
                <a:lnTo>
                  <a:pt x="375996" y="251320"/>
                </a:lnTo>
                <a:lnTo>
                  <a:pt x="374954" y="228295"/>
                </a:lnTo>
                <a:lnTo>
                  <a:pt x="375996" y="210959"/>
                </a:lnTo>
                <a:lnTo>
                  <a:pt x="391591" y="166319"/>
                </a:lnTo>
                <a:lnTo>
                  <a:pt x="425665" y="141859"/>
                </a:lnTo>
                <a:lnTo>
                  <a:pt x="441007" y="140233"/>
                </a:lnTo>
                <a:lnTo>
                  <a:pt x="456450" y="141859"/>
                </a:lnTo>
                <a:lnTo>
                  <a:pt x="490664" y="166319"/>
                </a:lnTo>
                <a:lnTo>
                  <a:pt x="506488" y="210959"/>
                </a:lnTo>
                <a:lnTo>
                  <a:pt x="507542" y="228295"/>
                </a:lnTo>
                <a:lnTo>
                  <a:pt x="507542" y="107899"/>
                </a:lnTo>
                <a:lnTo>
                  <a:pt x="492645" y="99314"/>
                </a:lnTo>
                <a:lnTo>
                  <a:pt x="468337" y="91948"/>
                </a:lnTo>
                <a:lnTo>
                  <a:pt x="441007" y="89496"/>
                </a:lnTo>
                <a:lnTo>
                  <a:pt x="413677" y="91998"/>
                </a:lnTo>
                <a:lnTo>
                  <a:pt x="368096" y="111975"/>
                </a:lnTo>
                <a:lnTo>
                  <a:pt x="335178" y="150622"/>
                </a:lnTo>
                <a:lnTo>
                  <a:pt x="318427" y="200050"/>
                </a:lnTo>
                <a:lnTo>
                  <a:pt x="316331" y="228295"/>
                </a:lnTo>
                <a:lnTo>
                  <a:pt x="316382" y="234518"/>
                </a:lnTo>
                <a:lnTo>
                  <a:pt x="324726" y="287921"/>
                </a:lnTo>
                <a:lnTo>
                  <a:pt x="349948" y="332524"/>
                </a:lnTo>
                <a:lnTo>
                  <a:pt x="389648" y="362407"/>
                </a:lnTo>
                <a:lnTo>
                  <a:pt x="441490" y="372364"/>
                </a:lnTo>
                <a:lnTo>
                  <a:pt x="468820" y="369874"/>
                </a:lnTo>
                <a:lnTo>
                  <a:pt x="493153" y="362407"/>
                </a:lnTo>
                <a:lnTo>
                  <a:pt x="514477" y="349948"/>
                </a:lnTo>
                <a:lnTo>
                  <a:pt x="532790" y="332524"/>
                </a:lnTo>
                <a:lnTo>
                  <a:pt x="540372" y="321627"/>
                </a:lnTo>
                <a:lnTo>
                  <a:pt x="547497" y="311404"/>
                </a:lnTo>
                <a:lnTo>
                  <a:pt x="557999" y="287921"/>
                </a:lnTo>
                <a:lnTo>
                  <a:pt x="564311" y="262051"/>
                </a:lnTo>
                <a:lnTo>
                  <a:pt x="566356" y="234518"/>
                </a:lnTo>
                <a:lnTo>
                  <a:pt x="566407" y="225907"/>
                </a:lnTo>
                <a:close/>
              </a:path>
              <a:path w="984250" h="372744">
                <a:moveTo>
                  <a:pt x="983691" y="190246"/>
                </a:moveTo>
                <a:lnTo>
                  <a:pt x="977493" y="145135"/>
                </a:lnTo>
                <a:lnTo>
                  <a:pt x="945337" y="103225"/>
                </a:lnTo>
                <a:lnTo>
                  <a:pt x="889635" y="89496"/>
                </a:lnTo>
                <a:lnTo>
                  <a:pt x="875157" y="90271"/>
                </a:lnTo>
                <a:lnTo>
                  <a:pt x="837463" y="101828"/>
                </a:lnTo>
                <a:lnTo>
                  <a:pt x="808507" y="123964"/>
                </a:lnTo>
                <a:lnTo>
                  <a:pt x="804494" y="117729"/>
                </a:lnTo>
                <a:lnTo>
                  <a:pt x="770013" y="95618"/>
                </a:lnTo>
                <a:lnTo>
                  <a:pt x="733120" y="89496"/>
                </a:lnTo>
                <a:lnTo>
                  <a:pt x="709256" y="90843"/>
                </a:lnTo>
                <a:lnTo>
                  <a:pt x="689597" y="94881"/>
                </a:lnTo>
                <a:lnTo>
                  <a:pt x="674141" y="101612"/>
                </a:lnTo>
                <a:lnTo>
                  <a:pt x="662889" y="111036"/>
                </a:lnTo>
                <a:lnTo>
                  <a:pt x="662292" y="94284"/>
                </a:lnTo>
                <a:lnTo>
                  <a:pt x="606044" y="94284"/>
                </a:lnTo>
                <a:lnTo>
                  <a:pt x="606044" y="367576"/>
                </a:lnTo>
                <a:lnTo>
                  <a:pt x="664921" y="367576"/>
                </a:lnTo>
                <a:lnTo>
                  <a:pt x="664921" y="172186"/>
                </a:lnTo>
                <a:lnTo>
                  <a:pt x="673265" y="158623"/>
                </a:lnTo>
                <a:lnTo>
                  <a:pt x="684784" y="148932"/>
                </a:lnTo>
                <a:lnTo>
                  <a:pt x="699465" y="143129"/>
                </a:lnTo>
                <a:lnTo>
                  <a:pt x="717334" y="141185"/>
                </a:lnTo>
                <a:lnTo>
                  <a:pt x="727976" y="141871"/>
                </a:lnTo>
                <a:lnTo>
                  <a:pt x="762228" y="167005"/>
                </a:lnTo>
                <a:lnTo>
                  <a:pt x="765429" y="190004"/>
                </a:lnTo>
                <a:lnTo>
                  <a:pt x="765429" y="367576"/>
                </a:lnTo>
                <a:lnTo>
                  <a:pt x="824064" y="367576"/>
                </a:lnTo>
                <a:lnTo>
                  <a:pt x="824064" y="188937"/>
                </a:lnTo>
                <a:lnTo>
                  <a:pt x="825842" y="179374"/>
                </a:lnTo>
                <a:lnTo>
                  <a:pt x="855599" y="144691"/>
                </a:lnTo>
                <a:lnTo>
                  <a:pt x="876706" y="141185"/>
                </a:lnTo>
                <a:lnTo>
                  <a:pt x="887501" y="141808"/>
                </a:lnTo>
                <a:lnTo>
                  <a:pt x="921639" y="165544"/>
                </a:lnTo>
                <a:lnTo>
                  <a:pt x="924814" y="189776"/>
                </a:lnTo>
                <a:lnTo>
                  <a:pt x="924814" y="367576"/>
                </a:lnTo>
                <a:lnTo>
                  <a:pt x="983691" y="367576"/>
                </a:lnTo>
                <a:lnTo>
                  <a:pt x="983691" y="190246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17483" y="2584259"/>
            <a:ext cx="2101215" cy="467359"/>
          </a:xfrm>
          <a:custGeom>
            <a:avLst/>
            <a:gdLst/>
            <a:ahLst/>
            <a:cxnLst/>
            <a:rect l="l" t="t" r="r" b="b"/>
            <a:pathLst>
              <a:path w="2101215" h="467360">
                <a:moveTo>
                  <a:pt x="233337" y="228777"/>
                </a:moveTo>
                <a:lnTo>
                  <a:pt x="231597" y="199390"/>
                </a:lnTo>
                <a:lnTo>
                  <a:pt x="226364" y="172872"/>
                </a:lnTo>
                <a:lnTo>
                  <a:pt x="217652" y="149199"/>
                </a:lnTo>
                <a:lnTo>
                  <a:pt x="212953" y="141185"/>
                </a:lnTo>
                <a:lnTo>
                  <a:pt x="205460" y="128384"/>
                </a:lnTo>
                <a:lnTo>
                  <a:pt x="190144" y="111518"/>
                </a:lnTo>
                <a:lnTo>
                  <a:pt x="190017" y="111379"/>
                </a:lnTo>
                <a:lnTo>
                  <a:pt x="174459" y="101206"/>
                </a:lnTo>
                <a:lnTo>
                  <a:pt x="174459" y="228777"/>
                </a:lnTo>
                <a:lnTo>
                  <a:pt x="174459" y="233807"/>
                </a:lnTo>
                <a:lnTo>
                  <a:pt x="165989" y="282536"/>
                </a:lnTo>
                <a:lnTo>
                  <a:pt x="140119" y="315226"/>
                </a:lnTo>
                <a:lnTo>
                  <a:pt x="112471" y="321627"/>
                </a:lnTo>
                <a:lnTo>
                  <a:pt x="95529" y="319760"/>
                </a:lnTo>
                <a:lnTo>
                  <a:pt x="80949" y="314147"/>
                </a:lnTo>
                <a:lnTo>
                  <a:pt x="68732" y="304800"/>
                </a:lnTo>
                <a:lnTo>
                  <a:pt x="58877" y="291719"/>
                </a:lnTo>
                <a:lnTo>
                  <a:pt x="58877" y="171577"/>
                </a:lnTo>
                <a:lnTo>
                  <a:pt x="68618" y="158280"/>
                </a:lnTo>
                <a:lnTo>
                  <a:pt x="80708" y="148793"/>
                </a:lnTo>
                <a:lnTo>
                  <a:pt x="95173" y="143090"/>
                </a:lnTo>
                <a:lnTo>
                  <a:pt x="112001" y="141185"/>
                </a:lnTo>
                <a:lnTo>
                  <a:pt x="127076" y="142786"/>
                </a:lnTo>
                <a:lnTo>
                  <a:pt x="159385" y="166674"/>
                </a:lnTo>
                <a:lnTo>
                  <a:pt x="173520" y="211162"/>
                </a:lnTo>
                <a:lnTo>
                  <a:pt x="174459" y="228777"/>
                </a:lnTo>
                <a:lnTo>
                  <a:pt x="174459" y="101206"/>
                </a:lnTo>
                <a:lnTo>
                  <a:pt x="171450" y="99225"/>
                </a:lnTo>
                <a:lnTo>
                  <a:pt x="149745" y="91922"/>
                </a:lnTo>
                <a:lnTo>
                  <a:pt x="124929" y="89496"/>
                </a:lnTo>
                <a:lnTo>
                  <a:pt x="101498" y="90868"/>
                </a:lnTo>
                <a:lnTo>
                  <a:pt x="82181" y="94996"/>
                </a:lnTo>
                <a:lnTo>
                  <a:pt x="66979" y="101879"/>
                </a:lnTo>
                <a:lnTo>
                  <a:pt x="55880" y="111518"/>
                </a:lnTo>
                <a:lnTo>
                  <a:pt x="54571" y="94284"/>
                </a:lnTo>
                <a:lnTo>
                  <a:pt x="0" y="94284"/>
                </a:lnTo>
                <a:lnTo>
                  <a:pt x="0" y="467144"/>
                </a:lnTo>
                <a:lnTo>
                  <a:pt x="58877" y="467144"/>
                </a:lnTo>
                <a:lnTo>
                  <a:pt x="58877" y="353822"/>
                </a:lnTo>
                <a:lnTo>
                  <a:pt x="69418" y="361937"/>
                </a:lnTo>
                <a:lnTo>
                  <a:pt x="84061" y="367728"/>
                </a:lnTo>
                <a:lnTo>
                  <a:pt x="102806" y="371208"/>
                </a:lnTo>
                <a:lnTo>
                  <a:pt x="125641" y="372364"/>
                </a:lnTo>
                <a:lnTo>
                  <a:pt x="150050" y="369887"/>
                </a:lnTo>
                <a:lnTo>
                  <a:pt x="189903" y="350024"/>
                </a:lnTo>
                <a:lnTo>
                  <a:pt x="211721" y="321627"/>
                </a:lnTo>
                <a:lnTo>
                  <a:pt x="217589" y="311518"/>
                </a:lnTo>
                <a:lnTo>
                  <a:pt x="226339" y="288010"/>
                </a:lnTo>
                <a:lnTo>
                  <a:pt x="231584" y="262102"/>
                </a:lnTo>
                <a:lnTo>
                  <a:pt x="233337" y="233807"/>
                </a:lnTo>
                <a:lnTo>
                  <a:pt x="233337" y="228777"/>
                </a:lnTo>
                <a:close/>
              </a:path>
              <a:path w="2101215" h="467360">
                <a:moveTo>
                  <a:pt x="501281" y="223507"/>
                </a:moveTo>
                <a:lnTo>
                  <a:pt x="500062" y="204127"/>
                </a:lnTo>
                <a:lnTo>
                  <a:pt x="499579" y="196342"/>
                </a:lnTo>
                <a:lnTo>
                  <a:pt x="494461" y="171399"/>
                </a:lnTo>
                <a:lnTo>
                  <a:pt x="474002" y="128270"/>
                </a:lnTo>
                <a:lnTo>
                  <a:pt x="442607" y="101536"/>
                </a:lnTo>
                <a:lnTo>
                  <a:pt x="442607" y="203758"/>
                </a:lnTo>
                <a:lnTo>
                  <a:pt x="328498" y="200063"/>
                </a:lnTo>
                <a:lnTo>
                  <a:pt x="348005" y="157467"/>
                </a:lnTo>
                <a:lnTo>
                  <a:pt x="387604" y="140233"/>
                </a:lnTo>
                <a:lnTo>
                  <a:pt x="401421" y="141478"/>
                </a:lnTo>
                <a:lnTo>
                  <a:pt x="434530" y="170446"/>
                </a:lnTo>
                <a:lnTo>
                  <a:pt x="442607" y="203758"/>
                </a:lnTo>
                <a:lnTo>
                  <a:pt x="442607" y="101536"/>
                </a:lnTo>
                <a:lnTo>
                  <a:pt x="438823" y="99187"/>
                </a:lnTo>
                <a:lnTo>
                  <a:pt x="415226" y="91922"/>
                </a:lnTo>
                <a:lnTo>
                  <a:pt x="387604" y="89496"/>
                </a:lnTo>
                <a:lnTo>
                  <a:pt x="372224" y="90551"/>
                </a:lnTo>
                <a:lnTo>
                  <a:pt x="328853" y="106248"/>
                </a:lnTo>
                <a:lnTo>
                  <a:pt x="293433" y="139547"/>
                </a:lnTo>
                <a:lnTo>
                  <a:pt x="271475" y="188988"/>
                </a:lnTo>
                <a:lnTo>
                  <a:pt x="267233" y="229971"/>
                </a:lnTo>
                <a:lnTo>
                  <a:pt x="267233" y="240030"/>
                </a:lnTo>
                <a:lnTo>
                  <a:pt x="275844" y="292557"/>
                </a:lnTo>
                <a:lnTo>
                  <a:pt x="301688" y="335038"/>
                </a:lnTo>
                <a:lnTo>
                  <a:pt x="341833" y="363029"/>
                </a:lnTo>
                <a:lnTo>
                  <a:pt x="393344" y="372364"/>
                </a:lnTo>
                <a:lnTo>
                  <a:pt x="412584" y="371348"/>
                </a:lnTo>
                <a:lnTo>
                  <a:pt x="458444" y="355968"/>
                </a:lnTo>
                <a:lnTo>
                  <a:pt x="491286" y="325958"/>
                </a:lnTo>
                <a:lnTo>
                  <a:pt x="500329" y="313613"/>
                </a:lnTo>
                <a:lnTo>
                  <a:pt x="462635" y="283705"/>
                </a:lnTo>
                <a:lnTo>
                  <a:pt x="454799" y="293306"/>
                </a:lnTo>
                <a:lnTo>
                  <a:pt x="447078" y="301409"/>
                </a:lnTo>
                <a:lnTo>
                  <a:pt x="406082" y="321322"/>
                </a:lnTo>
                <a:lnTo>
                  <a:pt x="395744" y="321868"/>
                </a:lnTo>
                <a:lnTo>
                  <a:pt x="380619" y="320446"/>
                </a:lnTo>
                <a:lnTo>
                  <a:pt x="345376" y="299135"/>
                </a:lnTo>
                <a:lnTo>
                  <a:pt x="327748" y="263283"/>
                </a:lnTo>
                <a:lnTo>
                  <a:pt x="326339" y="250558"/>
                </a:lnTo>
                <a:lnTo>
                  <a:pt x="501281" y="250558"/>
                </a:lnTo>
                <a:lnTo>
                  <a:pt x="501281" y="223507"/>
                </a:lnTo>
                <a:close/>
              </a:path>
              <a:path w="2101215" h="467360">
                <a:moveTo>
                  <a:pt x="752932" y="189534"/>
                </a:moveTo>
                <a:lnTo>
                  <a:pt x="746620" y="143675"/>
                </a:lnTo>
                <a:lnTo>
                  <a:pt x="714870" y="102628"/>
                </a:lnTo>
                <a:lnTo>
                  <a:pt x="662711" y="89496"/>
                </a:lnTo>
                <a:lnTo>
                  <a:pt x="639025" y="91046"/>
                </a:lnTo>
                <a:lnTo>
                  <a:pt x="619302" y="95694"/>
                </a:lnTo>
                <a:lnTo>
                  <a:pt x="603542" y="103428"/>
                </a:lnTo>
                <a:lnTo>
                  <a:pt x="591756" y="114261"/>
                </a:lnTo>
                <a:lnTo>
                  <a:pt x="590791" y="94284"/>
                </a:lnTo>
                <a:lnTo>
                  <a:pt x="534911" y="94284"/>
                </a:lnTo>
                <a:lnTo>
                  <a:pt x="534911" y="367576"/>
                </a:lnTo>
                <a:lnTo>
                  <a:pt x="593547" y="367576"/>
                </a:lnTo>
                <a:lnTo>
                  <a:pt x="593547" y="177088"/>
                </a:lnTo>
                <a:lnTo>
                  <a:pt x="597865" y="169748"/>
                </a:lnTo>
                <a:lnTo>
                  <a:pt x="631621" y="143764"/>
                </a:lnTo>
                <a:lnTo>
                  <a:pt x="649541" y="141185"/>
                </a:lnTo>
                <a:lnTo>
                  <a:pt x="659968" y="141871"/>
                </a:lnTo>
                <a:lnTo>
                  <a:pt x="691273" y="167005"/>
                </a:lnTo>
                <a:lnTo>
                  <a:pt x="694055" y="190246"/>
                </a:lnTo>
                <a:lnTo>
                  <a:pt x="694055" y="367576"/>
                </a:lnTo>
                <a:lnTo>
                  <a:pt x="752932" y="367576"/>
                </a:lnTo>
                <a:lnTo>
                  <a:pt x="752932" y="189534"/>
                </a:lnTo>
                <a:close/>
              </a:path>
              <a:path w="2101215" h="467360">
                <a:moveTo>
                  <a:pt x="1011643" y="288366"/>
                </a:moveTo>
                <a:lnTo>
                  <a:pt x="997381" y="244462"/>
                </a:lnTo>
                <a:lnTo>
                  <a:pt x="954963" y="216877"/>
                </a:lnTo>
                <a:lnTo>
                  <a:pt x="911733" y="203771"/>
                </a:lnTo>
                <a:lnTo>
                  <a:pt x="896035" y="199923"/>
                </a:lnTo>
                <a:lnTo>
                  <a:pt x="883526" y="196176"/>
                </a:lnTo>
                <a:lnTo>
                  <a:pt x="874204" y="192506"/>
                </a:lnTo>
                <a:lnTo>
                  <a:pt x="868057" y="188937"/>
                </a:lnTo>
                <a:lnTo>
                  <a:pt x="861999" y="184150"/>
                </a:lnTo>
                <a:lnTo>
                  <a:pt x="858964" y="178117"/>
                </a:lnTo>
                <a:lnTo>
                  <a:pt x="858964" y="163601"/>
                </a:lnTo>
                <a:lnTo>
                  <a:pt x="891895" y="140855"/>
                </a:lnTo>
                <a:lnTo>
                  <a:pt x="903236" y="140233"/>
                </a:lnTo>
                <a:lnTo>
                  <a:pt x="914095" y="140995"/>
                </a:lnTo>
                <a:lnTo>
                  <a:pt x="947356" y="166560"/>
                </a:lnTo>
                <a:lnTo>
                  <a:pt x="950379" y="184746"/>
                </a:lnTo>
                <a:lnTo>
                  <a:pt x="1009015" y="184746"/>
                </a:lnTo>
                <a:lnTo>
                  <a:pt x="1001928" y="145402"/>
                </a:lnTo>
                <a:lnTo>
                  <a:pt x="965225" y="103974"/>
                </a:lnTo>
                <a:lnTo>
                  <a:pt x="926515" y="91109"/>
                </a:lnTo>
                <a:lnTo>
                  <a:pt x="903236" y="89496"/>
                </a:lnTo>
                <a:lnTo>
                  <a:pt x="881253" y="91020"/>
                </a:lnTo>
                <a:lnTo>
                  <a:pt x="843915" y="103225"/>
                </a:lnTo>
                <a:lnTo>
                  <a:pt x="807212" y="140716"/>
                </a:lnTo>
                <a:lnTo>
                  <a:pt x="800100" y="172300"/>
                </a:lnTo>
                <a:lnTo>
                  <a:pt x="801827" y="189255"/>
                </a:lnTo>
                <a:lnTo>
                  <a:pt x="827849" y="226745"/>
                </a:lnTo>
                <a:lnTo>
                  <a:pt x="879106" y="249085"/>
                </a:lnTo>
                <a:lnTo>
                  <a:pt x="916355" y="258000"/>
                </a:lnTo>
                <a:lnTo>
                  <a:pt x="929005" y="262013"/>
                </a:lnTo>
                <a:lnTo>
                  <a:pt x="938301" y="266319"/>
                </a:lnTo>
                <a:lnTo>
                  <a:pt x="944283" y="270891"/>
                </a:lnTo>
                <a:lnTo>
                  <a:pt x="950099" y="277202"/>
                </a:lnTo>
                <a:lnTo>
                  <a:pt x="953008" y="284137"/>
                </a:lnTo>
                <a:lnTo>
                  <a:pt x="953008" y="291719"/>
                </a:lnTo>
                <a:lnTo>
                  <a:pt x="953008" y="300012"/>
                </a:lnTo>
                <a:lnTo>
                  <a:pt x="915962" y="321081"/>
                </a:lnTo>
                <a:lnTo>
                  <a:pt x="904430" y="321627"/>
                </a:lnTo>
                <a:lnTo>
                  <a:pt x="895146" y="321068"/>
                </a:lnTo>
                <a:lnTo>
                  <a:pt x="855205" y="298272"/>
                </a:lnTo>
                <a:lnTo>
                  <a:pt x="849757" y="273291"/>
                </a:lnTo>
                <a:lnTo>
                  <a:pt x="791235" y="273291"/>
                </a:lnTo>
                <a:lnTo>
                  <a:pt x="798601" y="312089"/>
                </a:lnTo>
                <a:lnTo>
                  <a:pt x="820686" y="344004"/>
                </a:lnTo>
                <a:lnTo>
                  <a:pt x="856335" y="365277"/>
                </a:lnTo>
                <a:lnTo>
                  <a:pt x="904430" y="372364"/>
                </a:lnTo>
                <a:lnTo>
                  <a:pt x="927176" y="370928"/>
                </a:lnTo>
                <a:lnTo>
                  <a:pt x="965885" y="359371"/>
                </a:lnTo>
                <a:lnTo>
                  <a:pt x="1004201" y="322440"/>
                </a:lnTo>
                <a:lnTo>
                  <a:pt x="1009789" y="306311"/>
                </a:lnTo>
                <a:lnTo>
                  <a:pt x="1011643" y="288366"/>
                </a:lnTo>
                <a:close/>
              </a:path>
              <a:path w="2101215" h="467360">
                <a:moveTo>
                  <a:pt x="1278851" y="355130"/>
                </a:moveTo>
                <a:lnTo>
                  <a:pt x="1276845" y="349389"/>
                </a:lnTo>
                <a:lnTo>
                  <a:pt x="1274876" y="343763"/>
                </a:lnTo>
                <a:lnTo>
                  <a:pt x="1272032" y="330720"/>
                </a:lnTo>
                <a:lnTo>
                  <a:pt x="1269758" y="241706"/>
                </a:lnTo>
                <a:lnTo>
                  <a:pt x="1269720" y="182829"/>
                </a:lnTo>
                <a:lnTo>
                  <a:pt x="1267917" y="161277"/>
                </a:lnTo>
                <a:lnTo>
                  <a:pt x="1262468" y="142443"/>
                </a:lnTo>
                <a:lnTo>
                  <a:pt x="1262367" y="142151"/>
                </a:lnTo>
                <a:lnTo>
                  <a:pt x="1260856" y="139509"/>
                </a:lnTo>
                <a:lnTo>
                  <a:pt x="1253197" y="126098"/>
                </a:lnTo>
                <a:lnTo>
                  <a:pt x="1207173" y="95364"/>
                </a:lnTo>
                <a:lnTo>
                  <a:pt x="1166380" y="89496"/>
                </a:lnTo>
                <a:lnTo>
                  <a:pt x="1142809" y="91147"/>
                </a:lnTo>
                <a:lnTo>
                  <a:pt x="1102906" y="104368"/>
                </a:lnTo>
                <a:lnTo>
                  <a:pt x="1073327" y="129844"/>
                </a:lnTo>
                <a:lnTo>
                  <a:pt x="1056297" y="180441"/>
                </a:lnTo>
                <a:lnTo>
                  <a:pt x="1114933" y="180441"/>
                </a:lnTo>
                <a:lnTo>
                  <a:pt x="1115745" y="171043"/>
                </a:lnTo>
                <a:lnTo>
                  <a:pt x="1118184" y="162852"/>
                </a:lnTo>
                <a:lnTo>
                  <a:pt x="1153020" y="140169"/>
                </a:lnTo>
                <a:lnTo>
                  <a:pt x="1163739" y="139509"/>
                </a:lnTo>
                <a:lnTo>
                  <a:pt x="1174991" y="140246"/>
                </a:lnTo>
                <a:lnTo>
                  <a:pt x="1208189" y="164947"/>
                </a:lnTo>
                <a:lnTo>
                  <a:pt x="1211122" y="182829"/>
                </a:lnTo>
                <a:lnTo>
                  <a:pt x="1211122" y="196227"/>
                </a:lnTo>
                <a:lnTo>
                  <a:pt x="1211122" y="241706"/>
                </a:lnTo>
                <a:lnTo>
                  <a:pt x="1211122" y="286207"/>
                </a:lnTo>
                <a:lnTo>
                  <a:pt x="1207668" y="291871"/>
                </a:lnTo>
                <a:lnTo>
                  <a:pt x="1172298" y="316547"/>
                </a:lnTo>
                <a:lnTo>
                  <a:pt x="1152017" y="319239"/>
                </a:lnTo>
                <a:lnTo>
                  <a:pt x="1141895" y="318579"/>
                </a:lnTo>
                <a:lnTo>
                  <a:pt x="1110297" y="289852"/>
                </a:lnTo>
                <a:lnTo>
                  <a:pt x="1109662" y="282384"/>
                </a:lnTo>
                <a:lnTo>
                  <a:pt x="1113878" y="265074"/>
                </a:lnTo>
                <a:lnTo>
                  <a:pt x="1126553" y="252526"/>
                </a:lnTo>
                <a:lnTo>
                  <a:pt x="1147686" y="244741"/>
                </a:lnTo>
                <a:lnTo>
                  <a:pt x="1177264" y="241706"/>
                </a:lnTo>
                <a:lnTo>
                  <a:pt x="1211122" y="241706"/>
                </a:lnTo>
                <a:lnTo>
                  <a:pt x="1211122" y="196227"/>
                </a:lnTo>
                <a:lnTo>
                  <a:pt x="1174508" y="196227"/>
                </a:lnTo>
                <a:lnTo>
                  <a:pt x="1148041" y="197688"/>
                </a:lnTo>
                <a:lnTo>
                  <a:pt x="1103172" y="209359"/>
                </a:lnTo>
                <a:lnTo>
                  <a:pt x="1069911" y="232613"/>
                </a:lnTo>
                <a:lnTo>
                  <a:pt x="1052918" y="267017"/>
                </a:lnTo>
                <a:lnTo>
                  <a:pt x="1050785" y="288366"/>
                </a:lnTo>
                <a:lnTo>
                  <a:pt x="1052423" y="305384"/>
                </a:lnTo>
                <a:lnTo>
                  <a:pt x="1076871" y="348081"/>
                </a:lnTo>
                <a:lnTo>
                  <a:pt x="1125296" y="370852"/>
                </a:lnTo>
                <a:lnTo>
                  <a:pt x="1145565" y="372364"/>
                </a:lnTo>
                <a:lnTo>
                  <a:pt x="1158011" y="371741"/>
                </a:lnTo>
                <a:lnTo>
                  <a:pt x="1200048" y="357695"/>
                </a:lnTo>
                <a:lnTo>
                  <a:pt x="1213764" y="349389"/>
                </a:lnTo>
                <a:lnTo>
                  <a:pt x="1213993" y="351790"/>
                </a:lnTo>
                <a:lnTo>
                  <a:pt x="1216329" y="357695"/>
                </a:lnTo>
                <a:lnTo>
                  <a:pt x="1220939" y="367576"/>
                </a:lnTo>
                <a:lnTo>
                  <a:pt x="1278851" y="367576"/>
                </a:lnTo>
                <a:lnTo>
                  <a:pt x="1278851" y="355130"/>
                </a:lnTo>
                <a:close/>
              </a:path>
              <a:path w="2101215" h="467360">
                <a:moveTo>
                  <a:pt x="1449743" y="365671"/>
                </a:moveTo>
                <a:lnTo>
                  <a:pt x="1449514" y="315290"/>
                </a:lnTo>
                <a:lnTo>
                  <a:pt x="1440078" y="317334"/>
                </a:lnTo>
                <a:lnTo>
                  <a:pt x="1432267" y="318795"/>
                </a:lnTo>
                <a:lnTo>
                  <a:pt x="1426083" y="319659"/>
                </a:lnTo>
                <a:lnTo>
                  <a:pt x="1421511" y="319951"/>
                </a:lnTo>
                <a:lnTo>
                  <a:pt x="1415440" y="319951"/>
                </a:lnTo>
                <a:lnTo>
                  <a:pt x="1410373" y="318681"/>
                </a:lnTo>
                <a:lnTo>
                  <a:pt x="1402245" y="313499"/>
                </a:lnTo>
                <a:lnTo>
                  <a:pt x="1400213" y="306870"/>
                </a:lnTo>
                <a:lnTo>
                  <a:pt x="1400213" y="142621"/>
                </a:lnTo>
                <a:lnTo>
                  <a:pt x="1448549" y="142621"/>
                </a:lnTo>
                <a:lnTo>
                  <a:pt x="1448549" y="94284"/>
                </a:lnTo>
                <a:lnTo>
                  <a:pt x="1400213" y="94284"/>
                </a:lnTo>
                <a:lnTo>
                  <a:pt x="1400213" y="31343"/>
                </a:lnTo>
                <a:lnTo>
                  <a:pt x="1341577" y="31343"/>
                </a:lnTo>
                <a:lnTo>
                  <a:pt x="1341577" y="94284"/>
                </a:lnTo>
                <a:lnTo>
                  <a:pt x="1294180" y="94284"/>
                </a:lnTo>
                <a:lnTo>
                  <a:pt x="1294180" y="142621"/>
                </a:lnTo>
                <a:lnTo>
                  <a:pt x="1341577" y="142621"/>
                </a:lnTo>
                <a:lnTo>
                  <a:pt x="1341577" y="296024"/>
                </a:lnTo>
                <a:lnTo>
                  <a:pt x="1342809" y="315569"/>
                </a:lnTo>
                <a:lnTo>
                  <a:pt x="1361325" y="355371"/>
                </a:lnTo>
                <a:lnTo>
                  <a:pt x="1408341" y="372364"/>
                </a:lnTo>
                <a:lnTo>
                  <a:pt x="1418513" y="371944"/>
                </a:lnTo>
                <a:lnTo>
                  <a:pt x="1428800" y="370687"/>
                </a:lnTo>
                <a:lnTo>
                  <a:pt x="1439214" y="368592"/>
                </a:lnTo>
                <a:lnTo>
                  <a:pt x="1449743" y="365671"/>
                </a:lnTo>
                <a:close/>
              </a:path>
              <a:path w="2101215" h="467360">
                <a:moveTo>
                  <a:pt x="1544193" y="94284"/>
                </a:moveTo>
                <a:lnTo>
                  <a:pt x="1485315" y="94284"/>
                </a:lnTo>
                <a:lnTo>
                  <a:pt x="1485315" y="367576"/>
                </a:lnTo>
                <a:lnTo>
                  <a:pt x="1544193" y="367576"/>
                </a:lnTo>
                <a:lnTo>
                  <a:pt x="1544193" y="94284"/>
                </a:lnTo>
                <a:close/>
              </a:path>
              <a:path w="2101215" h="467360">
                <a:moveTo>
                  <a:pt x="1548739" y="23761"/>
                </a:moveTo>
                <a:lnTo>
                  <a:pt x="1515224" y="0"/>
                </a:lnTo>
                <a:lnTo>
                  <a:pt x="1507617" y="596"/>
                </a:lnTo>
                <a:lnTo>
                  <a:pt x="1481963" y="23761"/>
                </a:lnTo>
                <a:lnTo>
                  <a:pt x="1482001" y="41554"/>
                </a:lnTo>
                <a:lnTo>
                  <a:pt x="1515224" y="64846"/>
                </a:lnTo>
                <a:lnTo>
                  <a:pt x="1522691" y="64262"/>
                </a:lnTo>
                <a:lnTo>
                  <a:pt x="1548739" y="41554"/>
                </a:lnTo>
                <a:lnTo>
                  <a:pt x="1548739" y="23761"/>
                </a:lnTo>
                <a:close/>
              </a:path>
              <a:path w="2101215" h="467360">
                <a:moveTo>
                  <a:pt x="1842617" y="225907"/>
                </a:moveTo>
                <a:lnTo>
                  <a:pt x="1840204" y="198120"/>
                </a:lnTo>
                <a:lnTo>
                  <a:pt x="1833702" y="172656"/>
                </a:lnTo>
                <a:lnTo>
                  <a:pt x="1823085" y="149529"/>
                </a:lnTo>
                <a:lnTo>
                  <a:pt x="1816506" y="140233"/>
                </a:lnTo>
                <a:lnTo>
                  <a:pt x="1808378" y="128739"/>
                </a:lnTo>
                <a:lnTo>
                  <a:pt x="1790128" y="111569"/>
                </a:lnTo>
                <a:lnTo>
                  <a:pt x="1783740" y="107899"/>
                </a:lnTo>
                <a:lnTo>
                  <a:pt x="1783740" y="228295"/>
                </a:lnTo>
                <a:lnTo>
                  <a:pt x="1783740" y="234518"/>
                </a:lnTo>
                <a:lnTo>
                  <a:pt x="1774088" y="282892"/>
                </a:lnTo>
                <a:lnTo>
                  <a:pt x="1746110" y="315290"/>
                </a:lnTo>
                <a:lnTo>
                  <a:pt x="1717687" y="321627"/>
                </a:lnTo>
                <a:lnTo>
                  <a:pt x="1702142" y="320027"/>
                </a:lnTo>
                <a:lnTo>
                  <a:pt x="1667789" y="295910"/>
                </a:lnTo>
                <a:lnTo>
                  <a:pt x="1652193" y="251320"/>
                </a:lnTo>
                <a:lnTo>
                  <a:pt x="1651152" y="228295"/>
                </a:lnTo>
                <a:lnTo>
                  <a:pt x="1652193" y="210959"/>
                </a:lnTo>
                <a:lnTo>
                  <a:pt x="1667789" y="166319"/>
                </a:lnTo>
                <a:lnTo>
                  <a:pt x="1701876" y="141859"/>
                </a:lnTo>
                <a:lnTo>
                  <a:pt x="1717205" y="140233"/>
                </a:lnTo>
                <a:lnTo>
                  <a:pt x="1732648" y="141859"/>
                </a:lnTo>
                <a:lnTo>
                  <a:pt x="1766862" y="166319"/>
                </a:lnTo>
                <a:lnTo>
                  <a:pt x="1782686" y="210959"/>
                </a:lnTo>
                <a:lnTo>
                  <a:pt x="1783740" y="228295"/>
                </a:lnTo>
                <a:lnTo>
                  <a:pt x="1783740" y="107899"/>
                </a:lnTo>
                <a:lnTo>
                  <a:pt x="1768843" y="99314"/>
                </a:lnTo>
                <a:lnTo>
                  <a:pt x="1744535" y="91948"/>
                </a:lnTo>
                <a:lnTo>
                  <a:pt x="1717205" y="89496"/>
                </a:lnTo>
                <a:lnTo>
                  <a:pt x="1689887" y="91998"/>
                </a:lnTo>
                <a:lnTo>
                  <a:pt x="1644294" y="111975"/>
                </a:lnTo>
                <a:lnTo>
                  <a:pt x="1611376" y="150622"/>
                </a:lnTo>
                <a:lnTo>
                  <a:pt x="1594624" y="200050"/>
                </a:lnTo>
                <a:lnTo>
                  <a:pt x="1592529" y="228295"/>
                </a:lnTo>
                <a:lnTo>
                  <a:pt x="1592580" y="234518"/>
                </a:lnTo>
                <a:lnTo>
                  <a:pt x="1600936" y="287921"/>
                </a:lnTo>
                <a:lnTo>
                  <a:pt x="1626146" y="332524"/>
                </a:lnTo>
                <a:lnTo>
                  <a:pt x="1665846" y="362407"/>
                </a:lnTo>
                <a:lnTo>
                  <a:pt x="1717687" y="372364"/>
                </a:lnTo>
                <a:lnTo>
                  <a:pt x="1745030" y="369874"/>
                </a:lnTo>
                <a:lnTo>
                  <a:pt x="1769351" y="362407"/>
                </a:lnTo>
                <a:lnTo>
                  <a:pt x="1790674" y="349948"/>
                </a:lnTo>
                <a:lnTo>
                  <a:pt x="1808988" y="332524"/>
                </a:lnTo>
                <a:lnTo>
                  <a:pt x="1816569" y="321627"/>
                </a:lnTo>
                <a:lnTo>
                  <a:pt x="1823694" y="311404"/>
                </a:lnTo>
                <a:lnTo>
                  <a:pt x="1834210" y="287921"/>
                </a:lnTo>
                <a:lnTo>
                  <a:pt x="1840509" y="262051"/>
                </a:lnTo>
                <a:lnTo>
                  <a:pt x="1842554" y="234518"/>
                </a:lnTo>
                <a:lnTo>
                  <a:pt x="1842617" y="225907"/>
                </a:lnTo>
                <a:close/>
              </a:path>
              <a:path w="2101215" h="467360">
                <a:moveTo>
                  <a:pt x="2100745" y="189534"/>
                </a:moveTo>
                <a:lnTo>
                  <a:pt x="2094433" y="143675"/>
                </a:lnTo>
                <a:lnTo>
                  <a:pt x="2062683" y="102628"/>
                </a:lnTo>
                <a:lnTo>
                  <a:pt x="2010524" y="89496"/>
                </a:lnTo>
                <a:lnTo>
                  <a:pt x="1986838" y="91046"/>
                </a:lnTo>
                <a:lnTo>
                  <a:pt x="1967115" y="95694"/>
                </a:lnTo>
                <a:lnTo>
                  <a:pt x="1951355" y="103428"/>
                </a:lnTo>
                <a:lnTo>
                  <a:pt x="1939569" y="114261"/>
                </a:lnTo>
                <a:lnTo>
                  <a:pt x="1938604" y="94284"/>
                </a:lnTo>
                <a:lnTo>
                  <a:pt x="1882724" y="94284"/>
                </a:lnTo>
                <a:lnTo>
                  <a:pt x="1882724" y="367576"/>
                </a:lnTo>
                <a:lnTo>
                  <a:pt x="1941360" y="367576"/>
                </a:lnTo>
                <a:lnTo>
                  <a:pt x="1941360" y="177088"/>
                </a:lnTo>
                <a:lnTo>
                  <a:pt x="1945678" y="169748"/>
                </a:lnTo>
                <a:lnTo>
                  <a:pt x="1979434" y="143764"/>
                </a:lnTo>
                <a:lnTo>
                  <a:pt x="1997354" y="141185"/>
                </a:lnTo>
                <a:lnTo>
                  <a:pt x="2007793" y="141871"/>
                </a:lnTo>
                <a:lnTo>
                  <a:pt x="2039086" y="167005"/>
                </a:lnTo>
                <a:lnTo>
                  <a:pt x="2041867" y="190246"/>
                </a:lnTo>
                <a:lnTo>
                  <a:pt x="2041867" y="367576"/>
                </a:lnTo>
                <a:lnTo>
                  <a:pt x="2100745" y="367576"/>
                </a:lnTo>
                <a:lnTo>
                  <a:pt x="2100745" y="189534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60037" y="2589034"/>
            <a:ext cx="841375" cy="367665"/>
          </a:xfrm>
          <a:custGeom>
            <a:avLst/>
            <a:gdLst/>
            <a:ahLst/>
            <a:cxnLst/>
            <a:rect l="l" t="t" r="r" b="b"/>
            <a:pathLst>
              <a:path w="841375" h="367664">
                <a:moveTo>
                  <a:pt x="327393" y="362800"/>
                </a:moveTo>
                <a:lnTo>
                  <a:pt x="292506" y="271627"/>
                </a:lnTo>
                <a:lnTo>
                  <a:pt x="272542" y="219456"/>
                </a:lnTo>
                <a:lnTo>
                  <a:pt x="221183" y="85204"/>
                </a:lnTo>
                <a:lnTo>
                  <a:pt x="212394" y="62242"/>
                </a:lnTo>
                <a:lnTo>
                  <a:pt x="212394" y="219456"/>
                </a:lnTo>
                <a:lnTo>
                  <a:pt x="114757" y="219456"/>
                </a:lnTo>
                <a:lnTo>
                  <a:pt x="163576" y="85204"/>
                </a:lnTo>
                <a:lnTo>
                  <a:pt x="212394" y="219456"/>
                </a:lnTo>
                <a:lnTo>
                  <a:pt x="212394" y="62242"/>
                </a:lnTo>
                <a:lnTo>
                  <a:pt x="188582" y="0"/>
                </a:lnTo>
                <a:lnTo>
                  <a:pt x="138328" y="0"/>
                </a:lnTo>
                <a:lnTo>
                  <a:pt x="0" y="362800"/>
                </a:lnTo>
                <a:lnTo>
                  <a:pt x="62585" y="362800"/>
                </a:lnTo>
                <a:lnTo>
                  <a:pt x="95605" y="271627"/>
                </a:lnTo>
                <a:lnTo>
                  <a:pt x="231305" y="271627"/>
                </a:lnTo>
                <a:lnTo>
                  <a:pt x="264566" y="362800"/>
                </a:lnTo>
                <a:lnTo>
                  <a:pt x="327393" y="362800"/>
                </a:lnTo>
                <a:close/>
              </a:path>
              <a:path w="841375" h="367664">
                <a:moveTo>
                  <a:pt x="571080" y="184759"/>
                </a:moveTo>
                <a:lnTo>
                  <a:pt x="564769" y="138899"/>
                </a:lnTo>
                <a:lnTo>
                  <a:pt x="533019" y="97853"/>
                </a:lnTo>
                <a:lnTo>
                  <a:pt x="480860" y="84721"/>
                </a:lnTo>
                <a:lnTo>
                  <a:pt x="457174" y="86271"/>
                </a:lnTo>
                <a:lnTo>
                  <a:pt x="437451" y="90919"/>
                </a:lnTo>
                <a:lnTo>
                  <a:pt x="421703" y="98653"/>
                </a:lnTo>
                <a:lnTo>
                  <a:pt x="409905" y="109486"/>
                </a:lnTo>
                <a:lnTo>
                  <a:pt x="408952" y="89509"/>
                </a:lnTo>
                <a:lnTo>
                  <a:pt x="353060" y="89509"/>
                </a:lnTo>
                <a:lnTo>
                  <a:pt x="353060" y="362800"/>
                </a:lnTo>
                <a:lnTo>
                  <a:pt x="411695" y="362800"/>
                </a:lnTo>
                <a:lnTo>
                  <a:pt x="411695" y="172313"/>
                </a:lnTo>
                <a:lnTo>
                  <a:pt x="416013" y="164973"/>
                </a:lnTo>
                <a:lnTo>
                  <a:pt x="449783" y="138988"/>
                </a:lnTo>
                <a:lnTo>
                  <a:pt x="467690" y="136410"/>
                </a:lnTo>
                <a:lnTo>
                  <a:pt x="478129" y="137096"/>
                </a:lnTo>
                <a:lnTo>
                  <a:pt x="509422" y="162229"/>
                </a:lnTo>
                <a:lnTo>
                  <a:pt x="512203" y="185470"/>
                </a:lnTo>
                <a:lnTo>
                  <a:pt x="512203" y="362800"/>
                </a:lnTo>
                <a:lnTo>
                  <a:pt x="571080" y="362800"/>
                </a:lnTo>
                <a:lnTo>
                  <a:pt x="571080" y="184759"/>
                </a:lnTo>
                <a:close/>
              </a:path>
              <a:path w="841375" h="367664">
                <a:moveTo>
                  <a:pt x="840803" y="350354"/>
                </a:moveTo>
                <a:lnTo>
                  <a:pt x="838796" y="344614"/>
                </a:lnTo>
                <a:lnTo>
                  <a:pt x="836828" y="338988"/>
                </a:lnTo>
                <a:lnTo>
                  <a:pt x="833983" y="325945"/>
                </a:lnTo>
                <a:lnTo>
                  <a:pt x="832662" y="314464"/>
                </a:lnTo>
                <a:lnTo>
                  <a:pt x="832281" y="311226"/>
                </a:lnTo>
                <a:lnTo>
                  <a:pt x="831837" y="298221"/>
                </a:lnTo>
                <a:lnTo>
                  <a:pt x="831710" y="236931"/>
                </a:lnTo>
                <a:lnTo>
                  <a:pt x="831672" y="178054"/>
                </a:lnTo>
                <a:lnTo>
                  <a:pt x="829881" y="156502"/>
                </a:lnTo>
                <a:lnTo>
                  <a:pt x="815162" y="121323"/>
                </a:lnTo>
                <a:lnTo>
                  <a:pt x="769137" y="90589"/>
                </a:lnTo>
                <a:lnTo>
                  <a:pt x="728332" y="84721"/>
                </a:lnTo>
                <a:lnTo>
                  <a:pt x="704773" y="86372"/>
                </a:lnTo>
                <a:lnTo>
                  <a:pt x="664870" y="99593"/>
                </a:lnTo>
                <a:lnTo>
                  <a:pt x="635279" y="125069"/>
                </a:lnTo>
                <a:lnTo>
                  <a:pt x="618248" y="175666"/>
                </a:lnTo>
                <a:lnTo>
                  <a:pt x="676884" y="175666"/>
                </a:lnTo>
                <a:lnTo>
                  <a:pt x="677697" y="166268"/>
                </a:lnTo>
                <a:lnTo>
                  <a:pt x="680148" y="158076"/>
                </a:lnTo>
                <a:lnTo>
                  <a:pt x="714984" y="135394"/>
                </a:lnTo>
                <a:lnTo>
                  <a:pt x="725690" y="134734"/>
                </a:lnTo>
                <a:lnTo>
                  <a:pt x="736942" y="135470"/>
                </a:lnTo>
                <a:lnTo>
                  <a:pt x="770153" y="160172"/>
                </a:lnTo>
                <a:lnTo>
                  <a:pt x="773087" y="178054"/>
                </a:lnTo>
                <a:lnTo>
                  <a:pt x="773087" y="191452"/>
                </a:lnTo>
                <a:lnTo>
                  <a:pt x="773087" y="236931"/>
                </a:lnTo>
                <a:lnTo>
                  <a:pt x="773087" y="281432"/>
                </a:lnTo>
                <a:lnTo>
                  <a:pt x="769632" y="287096"/>
                </a:lnTo>
                <a:lnTo>
                  <a:pt x="734250" y="311772"/>
                </a:lnTo>
                <a:lnTo>
                  <a:pt x="713981" y="314464"/>
                </a:lnTo>
                <a:lnTo>
                  <a:pt x="703846" y="313804"/>
                </a:lnTo>
                <a:lnTo>
                  <a:pt x="672261" y="285076"/>
                </a:lnTo>
                <a:lnTo>
                  <a:pt x="671614" y="277609"/>
                </a:lnTo>
                <a:lnTo>
                  <a:pt x="675843" y="260299"/>
                </a:lnTo>
                <a:lnTo>
                  <a:pt x="688517" y="247751"/>
                </a:lnTo>
                <a:lnTo>
                  <a:pt x="709637" y="239966"/>
                </a:lnTo>
                <a:lnTo>
                  <a:pt x="739216" y="236931"/>
                </a:lnTo>
                <a:lnTo>
                  <a:pt x="773087" y="236931"/>
                </a:lnTo>
                <a:lnTo>
                  <a:pt x="773087" y="191452"/>
                </a:lnTo>
                <a:lnTo>
                  <a:pt x="736473" y="191452"/>
                </a:lnTo>
                <a:lnTo>
                  <a:pt x="709993" y="192913"/>
                </a:lnTo>
                <a:lnTo>
                  <a:pt x="665124" y="204584"/>
                </a:lnTo>
                <a:lnTo>
                  <a:pt x="631863" y="227838"/>
                </a:lnTo>
                <a:lnTo>
                  <a:pt x="614870" y="262242"/>
                </a:lnTo>
                <a:lnTo>
                  <a:pt x="612749" y="283591"/>
                </a:lnTo>
                <a:lnTo>
                  <a:pt x="614375" y="300609"/>
                </a:lnTo>
                <a:lnTo>
                  <a:pt x="638835" y="343306"/>
                </a:lnTo>
                <a:lnTo>
                  <a:pt x="687247" y="366077"/>
                </a:lnTo>
                <a:lnTo>
                  <a:pt x="707517" y="367588"/>
                </a:lnTo>
                <a:lnTo>
                  <a:pt x="719963" y="366966"/>
                </a:lnTo>
                <a:lnTo>
                  <a:pt x="762000" y="352920"/>
                </a:lnTo>
                <a:lnTo>
                  <a:pt x="775716" y="344614"/>
                </a:lnTo>
                <a:lnTo>
                  <a:pt x="775957" y="347014"/>
                </a:lnTo>
                <a:lnTo>
                  <a:pt x="778294" y="352920"/>
                </a:lnTo>
                <a:lnTo>
                  <a:pt x="782891" y="362800"/>
                </a:lnTo>
                <a:lnTo>
                  <a:pt x="840803" y="362800"/>
                </a:lnTo>
                <a:lnTo>
                  <a:pt x="840803" y="350354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51373" y="2569895"/>
            <a:ext cx="562610" cy="487045"/>
          </a:xfrm>
          <a:custGeom>
            <a:avLst/>
            <a:gdLst/>
            <a:ahLst/>
            <a:cxnLst/>
            <a:rect l="l" t="t" r="r" b="b"/>
            <a:pathLst>
              <a:path w="562610" h="487044">
                <a:moveTo>
                  <a:pt x="58864" y="0"/>
                </a:moveTo>
                <a:lnTo>
                  <a:pt x="0" y="0"/>
                </a:lnTo>
                <a:lnTo>
                  <a:pt x="0" y="381939"/>
                </a:lnTo>
                <a:lnTo>
                  <a:pt x="58864" y="381939"/>
                </a:lnTo>
                <a:lnTo>
                  <a:pt x="58864" y="0"/>
                </a:lnTo>
                <a:close/>
              </a:path>
              <a:path w="562610" h="487044">
                <a:moveTo>
                  <a:pt x="328333" y="108648"/>
                </a:moveTo>
                <a:lnTo>
                  <a:pt x="265620" y="108648"/>
                </a:lnTo>
                <a:lnTo>
                  <a:pt x="210591" y="286219"/>
                </a:lnTo>
                <a:lnTo>
                  <a:pt x="151117" y="108648"/>
                </a:lnTo>
                <a:lnTo>
                  <a:pt x="87452" y="108648"/>
                </a:lnTo>
                <a:lnTo>
                  <a:pt x="182346" y="371894"/>
                </a:lnTo>
                <a:lnTo>
                  <a:pt x="173609" y="395820"/>
                </a:lnTo>
                <a:lnTo>
                  <a:pt x="149466" y="428955"/>
                </a:lnTo>
                <a:lnTo>
                  <a:pt x="124675" y="433400"/>
                </a:lnTo>
                <a:lnTo>
                  <a:pt x="105295" y="431838"/>
                </a:lnTo>
                <a:lnTo>
                  <a:pt x="105524" y="480542"/>
                </a:lnTo>
                <a:lnTo>
                  <a:pt x="113817" y="483158"/>
                </a:lnTo>
                <a:lnTo>
                  <a:pt x="121945" y="485025"/>
                </a:lnTo>
                <a:lnTo>
                  <a:pt x="129921" y="486156"/>
                </a:lnTo>
                <a:lnTo>
                  <a:pt x="137718" y="486524"/>
                </a:lnTo>
                <a:lnTo>
                  <a:pt x="145364" y="486283"/>
                </a:lnTo>
                <a:lnTo>
                  <a:pt x="169303" y="480479"/>
                </a:lnTo>
                <a:lnTo>
                  <a:pt x="189915" y="467017"/>
                </a:lnTo>
                <a:lnTo>
                  <a:pt x="207187" y="445897"/>
                </a:lnTo>
                <a:lnTo>
                  <a:pt x="221119" y="417118"/>
                </a:lnTo>
                <a:lnTo>
                  <a:pt x="328333" y="108648"/>
                </a:lnTo>
                <a:close/>
              </a:path>
              <a:path w="562610" h="487044">
                <a:moveTo>
                  <a:pt x="562241" y="302729"/>
                </a:moveTo>
                <a:lnTo>
                  <a:pt x="547979" y="258826"/>
                </a:lnTo>
                <a:lnTo>
                  <a:pt x="505561" y="231241"/>
                </a:lnTo>
                <a:lnTo>
                  <a:pt x="462330" y="218135"/>
                </a:lnTo>
                <a:lnTo>
                  <a:pt x="446633" y="214287"/>
                </a:lnTo>
                <a:lnTo>
                  <a:pt x="434124" y="210540"/>
                </a:lnTo>
                <a:lnTo>
                  <a:pt x="424802" y="206870"/>
                </a:lnTo>
                <a:lnTo>
                  <a:pt x="418655" y="203301"/>
                </a:lnTo>
                <a:lnTo>
                  <a:pt x="412597" y="198513"/>
                </a:lnTo>
                <a:lnTo>
                  <a:pt x="409562" y="192481"/>
                </a:lnTo>
                <a:lnTo>
                  <a:pt x="409562" y="177965"/>
                </a:lnTo>
                <a:lnTo>
                  <a:pt x="442493" y="155219"/>
                </a:lnTo>
                <a:lnTo>
                  <a:pt x="453834" y="154597"/>
                </a:lnTo>
                <a:lnTo>
                  <a:pt x="464693" y="155359"/>
                </a:lnTo>
                <a:lnTo>
                  <a:pt x="497954" y="180924"/>
                </a:lnTo>
                <a:lnTo>
                  <a:pt x="500976" y="199110"/>
                </a:lnTo>
                <a:lnTo>
                  <a:pt x="559612" y="199110"/>
                </a:lnTo>
                <a:lnTo>
                  <a:pt x="552526" y="159766"/>
                </a:lnTo>
                <a:lnTo>
                  <a:pt x="515823" y="118338"/>
                </a:lnTo>
                <a:lnTo>
                  <a:pt x="477113" y="105473"/>
                </a:lnTo>
                <a:lnTo>
                  <a:pt x="453834" y="103860"/>
                </a:lnTo>
                <a:lnTo>
                  <a:pt x="431850" y="105384"/>
                </a:lnTo>
                <a:lnTo>
                  <a:pt x="394512" y="117589"/>
                </a:lnTo>
                <a:lnTo>
                  <a:pt x="357809" y="155079"/>
                </a:lnTo>
                <a:lnTo>
                  <a:pt x="350697" y="186664"/>
                </a:lnTo>
                <a:lnTo>
                  <a:pt x="352425" y="203619"/>
                </a:lnTo>
                <a:lnTo>
                  <a:pt x="378447" y="241109"/>
                </a:lnTo>
                <a:lnTo>
                  <a:pt x="429704" y="263448"/>
                </a:lnTo>
                <a:lnTo>
                  <a:pt x="466953" y="272364"/>
                </a:lnTo>
                <a:lnTo>
                  <a:pt x="479602" y="276377"/>
                </a:lnTo>
                <a:lnTo>
                  <a:pt x="488899" y="280682"/>
                </a:lnTo>
                <a:lnTo>
                  <a:pt x="494880" y="285254"/>
                </a:lnTo>
                <a:lnTo>
                  <a:pt x="500697" y="291566"/>
                </a:lnTo>
                <a:lnTo>
                  <a:pt x="503605" y="298500"/>
                </a:lnTo>
                <a:lnTo>
                  <a:pt x="503605" y="306082"/>
                </a:lnTo>
                <a:lnTo>
                  <a:pt x="503605" y="314375"/>
                </a:lnTo>
                <a:lnTo>
                  <a:pt x="466559" y="335445"/>
                </a:lnTo>
                <a:lnTo>
                  <a:pt x="455028" y="335991"/>
                </a:lnTo>
                <a:lnTo>
                  <a:pt x="445744" y="335432"/>
                </a:lnTo>
                <a:lnTo>
                  <a:pt x="405803" y="312635"/>
                </a:lnTo>
                <a:lnTo>
                  <a:pt x="400354" y="287655"/>
                </a:lnTo>
                <a:lnTo>
                  <a:pt x="341833" y="287655"/>
                </a:lnTo>
                <a:lnTo>
                  <a:pt x="349199" y="326453"/>
                </a:lnTo>
                <a:lnTo>
                  <a:pt x="371284" y="358368"/>
                </a:lnTo>
                <a:lnTo>
                  <a:pt x="406933" y="379641"/>
                </a:lnTo>
                <a:lnTo>
                  <a:pt x="455028" y="386727"/>
                </a:lnTo>
                <a:lnTo>
                  <a:pt x="477774" y="385292"/>
                </a:lnTo>
                <a:lnTo>
                  <a:pt x="516483" y="373735"/>
                </a:lnTo>
                <a:lnTo>
                  <a:pt x="554799" y="336804"/>
                </a:lnTo>
                <a:lnTo>
                  <a:pt x="560387" y="320675"/>
                </a:lnTo>
                <a:lnTo>
                  <a:pt x="562241" y="302729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60664" y="2584247"/>
            <a:ext cx="67310" cy="367665"/>
          </a:xfrm>
          <a:custGeom>
            <a:avLst/>
            <a:gdLst/>
            <a:ahLst/>
            <a:cxnLst/>
            <a:rect l="l" t="t" r="r" b="b"/>
            <a:pathLst>
              <a:path w="67310" h="367664">
                <a:moveTo>
                  <a:pt x="33260" y="64854"/>
                </a:moveTo>
                <a:lnTo>
                  <a:pt x="29" y="41560"/>
                </a:lnTo>
                <a:lnTo>
                  <a:pt x="0" y="23771"/>
                </a:lnTo>
                <a:lnTo>
                  <a:pt x="2829" y="16073"/>
                </a:lnTo>
                <a:lnTo>
                  <a:pt x="33260" y="0"/>
                </a:lnTo>
                <a:lnTo>
                  <a:pt x="40723" y="605"/>
                </a:lnTo>
                <a:lnTo>
                  <a:pt x="66766" y="23771"/>
                </a:lnTo>
                <a:lnTo>
                  <a:pt x="66766" y="41560"/>
                </a:lnTo>
                <a:lnTo>
                  <a:pt x="33260" y="64854"/>
                </a:lnTo>
                <a:close/>
              </a:path>
              <a:path w="67310" h="367664">
                <a:moveTo>
                  <a:pt x="62222" y="367585"/>
                </a:moveTo>
                <a:lnTo>
                  <a:pt x="3352" y="367585"/>
                </a:lnTo>
                <a:lnTo>
                  <a:pt x="3352" y="94289"/>
                </a:lnTo>
                <a:lnTo>
                  <a:pt x="62222" y="94289"/>
                </a:lnTo>
                <a:lnTo>
                  <a:pt x="62222" y="367585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71942" y="2673751"/>
            <a:ext cx="220979" cy="283210"/>
          </a:xfrm>
          <a:custGeom>
            <a:avLst/>
            <a:gdLst/>
            <a:ahLst/>
            <a:cxnLst/>
            <a:rect l="l" t="t" r="r" b="b"/>
            <a:pathLst>
              <a:path w="220979" h="283210">
                <a:moveTo>
                  <a:pt x="113194" y="282868"/>
                </a:moveTo>
                <a:lnTo>
                  <a:pt x="65093" y="275778"/>
                </a:lnTo>
                <a:lnTo>
                  <a:pt x="29440" y="254509"/>
                </a:lnTo>
                <a:lnTo>
                  <a:pt x="7360" y="222590"/>
                </a:lnTo>
                <a:lnTo>
                  <a:pt x="0" y="183792"/>
                </a:lnTo>
                <a:lnTo>
                  <a:pt x="58512" y="183792"/>
                </a:lnTo>
                <a:lnTo>
                  <a:pt x="60262" y="197605"/>
                </a:lnTo>
                <a:lnTo>
                  <a:pt x="63958" y="208770"/>
                </a:lnTo>
                <a:lnTo>
                  <a:pt x="103900" y="231572"/>
                </a:lnTo>
                <a:lnTo>
                  <a:pt x="113194" y="232133"/>
                </a:lnTo>
                <a:lnTo>
                  <a:pt x="124724" y="231587"/>
                </a:lnTo>
                <a:lnTo>
                  <a:pt x="161771" y="210515"/>
                </a:lnTo>
                <a:lnTo>
                  <a:pt x="161771" y="202219"/>
                </a:lnTo>
                <a:lnTo>
                  <a:pt x="161771" y="194640"/>
                </a:lnTo>
                <a:lnTo>
                  <a:pt x="125112" y="168498"/>
                </a:lnTo>
                <a:lnTo>
                  <a:pt x="87860" y="159591"/>
                </a:lnTo>
                <a:lnTo>
                  <a:pt x="68685" y="153279"/>
                </a:lnTo>
                <a:lnTo>
                  <a:pt x="24471" y="126977"/>
                </a:lnTo>
                <a:lnTo>
                  <a:pt x="8855" y="82801"/>
                </a:lnTo>
                <a:lnTo>
                  <a:pt x="10635" y="66408"/>
                </a:lnTo>
                <a:lnTo>
                  <a:pt x="37337" y="24409"/>
                </a:lnTo>
                <a:lnTo>
                  <a:pt x="90011" y="1525"/>
                </a:lnTo>
                <a:lnTo>
                  <a:pt x="112002" y="0"/>
                </a:lnTo>
                <a:lnTo>
                  <a:pt x="135281" y="1607"/>
                </a:lnTo>
                <a:lnTo>
                  <a:pt x="173989" y="14470"/>
                </a:lnTo>
                <a:lnTo>
                  <a:pt x="210686" y="55909"/>
                </a:lnTo>
                <a:lnTo>
                  <a:pt x="217777" y="95245"/>
                </a:lnTo>
                <a:lnTo>
                  <a:pt x="159142" y="95245"/>
                </a:lnTo>
                <a:lnTo>
                  <a:pt x="158386" y="85643"/>
                </a:lnTo>
                <a:lnTo>
                  <a:pt x="156119" y="77058"/>
                </a:lnTo>
                <a:lnTo>
                  <a:pt x="122852" y="51496"/>
                </a:lnTo>
                <a:lnTo>
                  <a:pt x="112002" y="50733"/>
                </a:lnTo>
                <a:lnTo>
                  <a:pt x="100649" y="51354"/>
                </a:lnTo>
                <a:lnTo>
                  <a:pt x="67724" y="74106"/>
                </a:lnTo>
                <a:lnTo>
                  <a:pt x="67724" y="88624"/>
                </a:lnTo>
                <a:lnTo>
                  <a:pt x="104796" y="110427"/>
                </a:lnTo>
                <a:lnTo>
                  <a:pt x="120490" y="114271"/>
                </a:lnTo>
                <a:lnTo>
                  <a:pt x="143595" y="120329"/>
                </a:lnTo>
                <a:lnTo>
                  <a:pt x="180872" y="135406"/>
                </a:lnTo>
                <a:lnTo>
                  <a:pt x="214065" y="167548"/>
                </a:lnTo>
                <a:lnTo>
                  <a:pt x="220406" y="198869"/>
                </a:lnTo>
                <a:lnTo>
                  <a:pt x="218545" y="216809"/>
                </a:lnTo>
                <a:lnTo>
                  <a:pt x="190609" y="259773"/>
                </a:lnTo>
                <a:lnTo>
                  <a:pt x="156421" y="277094"/>
                </a:lnTo>
                <a:lnTo>
                  <a:pt x="135938" y="281424"/>
                </a:lnTo>
                <a:lnTo>
                  <a:pt x="113194" y="28286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60706" y="2673756"/>
            <a:ext cx="478155" cy="283210"/>
          </a:xfrm>
          <a:custGeom>
            <a:avLst/>
            <a:gdLst/>
            <a:ahLst/>
            <a:cxnLst/>
            <a:rect l="l" t="t" r="r" b="b"/>
            <a:pathLst>
              <a:path w="478154" h="283210">
                <a:moveTo>
                  <a:pt x="218262" y="4787"/>
                </a:moveTo>
                <a:lnTo>
                  <a:pt x="159385" y="4787"/>
                </a:lnTo>
                <a:lnTo>
                  <a:pt x="159385" y="198983"/>
                </a:lnTo>
                <a:lnTo>
                  <a:pt x="150050" y="212966"/>
                </a:lnTo>
                <a:lnTo>
                  <a:pt x="136893" y="222948"/>
                </a:lnTo>
                <a:lnTo>
                  <a:pt x="119900" y="228942"/>
                </a:lnTo>
                <a:lnTo>
                  <a:pt x="99085" y="230936"/>
                </a:lnTo>
                <a:lnTo>
                  <a:pt x="91452" y="230314"/>
                </a:lnTo>
                <a:lnTo>
                  <a:pt x="61722" y="205600"/>
                </a:lnTo>
                <a:lnTo>
                  <a:pt x="58635" y="179489"/>
                </a:lnTo>
                <a:lnTo>
                  <a:pt x="58635" y="4787"/>
                </a:lnTo>
                <a:lnTo>
                  <a:pt x="0" y="4787"/>
                </a:lnTo>
                <a:lnTo>
                  <a:pt x="0" y="179006"/>
                </a:lnTo>
                <a:lnTo>
                  <a:pt x="1600" y="204520"/>
                </a:lnTo>
                <a:lnTo>
                  <a:pt x="14414" y="244182"/>
                </a:lnTo>
                <a:lnTo>
                  <a:pt x="55054" y="276733"/>
                </a:lnTo>
                <a:lnTo>
                  <a:pt x="92138" y="282867"/>
                </a:lnTo>
                <a:lnTo>
                  <a:pt x="116573" y="281698"/>
                </a:lnTo>
                <a:lnTo>
                  <a:pt x="136232" y="278206"/>
                </a:lnTo>
                <a:lnTo>
                  <a:pt x="151155" y="272364"/>
                </a:lnTo>
                <a:lnTo>
                  <a:pt x="161302" y="264198"/>
                </a:lnTo>
                <a:lnTo>
                  <a:pt x="161785" y="278079"/>
                </a:lnTo>
                <a:lnTo>
                  <a:pt x="218262" y="278079"/>
                </a:lnTo>
                <a:lnTo>
                  <a:pt x="218262" y="4787"/>
                </a:lnTo>
                <a:close/>
              </a:path>
              <a:path w="478154" h="283210">
                <a:moveTo>
                  <a:pt x="477697" y="198869"/>
                </a:moveTo>
                <a:lnTo>
                  <a:pt x="463435" y="154965"/>
                </a:lnTo>
                <a:lnTo>
                  <a:pt x="421017" y="127381"/>
                </a:lnTo>
                <a:lnTo>
                  <a:pt x="377774" y="114274"/>
                </a:lnTo>
                <a:lnTo>
                  <a:pt x="362089" y="110426"/>
                </a:lnTo>
                <a:lnTo>
                  <a:pt x="349580" y="106680"/>
                </a:lnTo>
                <a:lnTo>
                  <a:pt x="340245" y="103009"/>
                </a:lnTo>
                <a:lnTo>
                  <a:pt x="334098" y="99441"/>
                </a:lnTo>
                <a:lnTo>
                  <a:pt x="328041" y="94653"/>
                </a:lnTo>
                <a:lnTo>
                  <a:pt x="325018" y="88620"/>
                </a:lnTo>
                <a:lnTo>
                  <a:pt x="325018" y="74104"/>
                </a:lnTo>
                <a:lnTo>
                  <a:pt x="357936" y="51358"/>
                </a:lnTo>
                <a:lnTo>
                  <a:pt x="369290" y="50736"/>
                </a:lnTo>
                <a:lnTo>
                  <a:pt x="380136" y="51498"/>
                </a:lnTo>
                <a:lnTo>
                  <a:pt x="413410" y="77063"/>
                </a:lnTo>
                <a:lnTo>
                  <a:pt x="416433" y="95250"/>
                </a:lnTo>
                <a:lnTo>
                  <a:pt x="475068" y="95250"/>
                </a:lnTo>
                <a:lnTo>
                  <a:pt x="467982" y="55905"/>
                </a:lnTo>
                <a:lnTo>
                  <a:pt x="431279" y="14478"/>
                </a:lnTo>
                <a:lnTo>
                  <a:pt x="392569" y="1612"/>
                </a:lnTo>
                <a:lnTo>
                  <a:pt x="369290" y="0"/>
                </a:lnTo>
                <a:lnTo>
                  <a:pt x="347306" y="1524"/>
                </a:lnTo>
                <a:lnTo>
                  <a:pt x="309968" y="13728"/>
                </a:lnTo>
                <a:lnTo>
                  <a:pt x="273265" y="51219"/>
                </a:lnTo>
                <a:lnTo>
                  <a:pt x="266141" y="82804"/>
                </a:lnTo>
                <a:lnTo>
                  <a:pt x="267881" y="99758"/>
                </a:lnTo>
                <a:lnTo>
                  <a:pt x="293903" y="137248"/>
                </a:lnTo>
                <a:lnTo>
                  <a:pt x="345147" y="159588"/>
                </a:lnTo>
                <a:lnTo>
                  <a:pt x="382397" y="168503"/>
                </a:lnTo>
                <a:lnTo>
                  <a:pt x="395046" y="172516"/>
                </a:lnTo>
                <a:lnTo>
                  <a:pt x="404355" y="176822"/>
                </a:lnTo>
                <a:lnTo>
                  <a:pt x="410324" y="181394"/>
                </a:lnTo>
                <a:lnTo>
                  <a:pt x="416153" y="187706"/>
                </a:lnTo>
                <a:lnTo>
                  <a:pt x="419061" y="194640"/>
                </a:lnTo>
                <a:lnTo>
                  <a:pt x="419061" y="202222"/>
                </a:lnTo>
                <a:lnTo>
                  <a:pt x="419061" y="210515"/>
                </a:lnTo>
                <a:lnTo>
                  <a:pt x="382016" y="231584"/>
                </a:lnTo>
                <a:lnTo>
                  <a:pt x="370484" y="232130"/>
                </a:lnTo>
                <a:lnTo>
                  <a:pt x="361188" y="231571"/>
                </a:lnTo>
                <a:lnTo>
                  <a:pt x="321246" y="208775"/>
                </a:lnTo>
                <a:lnTo>
                  <a:pt x="315798" y="183794"/>
                </a:lnTo>
                <a:lnTo>
                  <a:pt x="257289" y="183794"/>
                </a:lnTo>
                <a:lnTo>
                  <a:pt x="264655" y="222592"/>
                </a:lnTo>
                <a:lnTo>
                  <a:pt x="286727" y="254508"/>
                </a:lnTo>
                <a:lnTo>
                  <a:pt x="322389" y="275780"/>
                </a:lnTo>
                <a:lnTo>
                  <a:pt x="370484" y="282867"/>
                </a:lnTo>
                <a:lnTo>
                  <a:pt x="393230" y="281432"/>
                </a:lnTo>
                <a:lnTo>
                  <a:pt x="431939" y="269875"/>
                </a:lnTo>
                <a:lnTo>
                  <a:pt x="470255" y="232943"/>
                </a:lnTo>
                <a:lnTo>
                  <a:pt x="475830" y="216814"/>
                </a:lnTo>
                <a:lnTo>
                  <a:pt x="477697" y="198869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85448" y="2584247"/>
            <a:ext cx="67310" cy="367665"/>
          </a:xfrm>
          <a:custGeom>
            <a:avLst/>
            <a:gdLst/>
            <a:ahLst/>
            <a:cxnLst/>
            <a:rect l="l" t="t" r="r" b="b"/>
            <a:pathLst>
              <a:path w="67309" h="367664">
                <a:moveTo>
                  <a:pt x="33260" y="64854"/>
                </a:moveTo>
                <a:lnTo>
                  <a:pt x="29" y="41560"/>
                </a:lnTo>
                <a:lnTo>
                  <a:pt x="0" y="23771"/>
                </a:lnTo>
                <a:lnTo>
                  <a:pt x="2829" y="16073"/>
                </a:lnTo>
                <a:lnTo>
                  <a:pt x="33260" y="0"/>
                </a:lnTo>
                <a:lnTo>
                  <a:pt x="40723" y="605"/>
                </a:lnTo>
                <a:lnTo>
                  <a:pt x="66766" y="23771"/>
                </a:lnTo>
                <a:lnTo>
                  <a:pt x="66766" y="41560"/>
                </a:lnTo>
                <a:lnTo>
                  <a:pt x="33260" y="64854"/>
                </a:lnTo>
                <a:close/>
              </a:path>
              <a:path w="67309" h="367664">
                <a:moveTo>
                  <a:pt x="62222" y="367585"/>
                </a:moveTo>
                <a:lnTo>
                  <a:pt x="3352" y="367585"/>
                </a:lnTo>
                <a:lnTo>
                  <a:pt x="3352" y="94289"/>
                </a:lnTo>
                <a:lnTo>
                  <a:pt x="62222" y="94289"/>
                </a:lnTo>
                <a:lnTo>
                  <a:pt x="62222" y="367585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07720" y="2673756"/>
            <a:ext cx="490220" cy="380365"/>
          </a:xfrm>
          <a:custGeom>
            <a:avLst/>
            <a:gdLst/>
            <a:ahLst/>
            <a:cxnLst/>
            <a:rect l="l" t="t" r="r" b="b"/>
            <a:pathLst>
              <a:path w="490220" h="380364">
                <a:moveTo>
                  <a:pt x="218033" y="100037"/>
                </a:moveTo>
                <a:lnTo>
                  <a:pt x="211709" y="54178"/>
                </a:lnTo>
                <a:lnTo>
                  <a:pt x="179971" y="13131"/>
                </a:lnTo>
                <a:lnTo>
                  <a:pt x="127800" y="0"/>
                </a:lnTo>
                <a:lnTo>
                  <a:pt x="104114" y="1549"/>
                </a:lnTo>
                <a:lnTo>
                  <a:pt x="84391" y="6197"/>
                </a:lnTo>
                <a:lnTo>
                  <a:pt x="68643" y="13931"/>
                </a:lnTo>
                <a:lnTo>
                  <a:pt x="56845" y="24765"/>
                </a:lnTo>
                <a:lnTo>
                  <a:pt x="55892" y="4787"/>
                </a:lnTo>
                <a:lnTo>
                  <a:pt x="0" y="4787"/>
                </a:lnTo>
                <a:lnTo>
                  <a:pt x="0" y="278079"/>
                </a:lnTo>
                <a:lnTo>
                  <a:pt x="58635" y="278079"/>
                </a:lnTo>
                <a:lnTo>
                  <a:pt x="58635" y="87591"/>
                </a:lnTo>
                <a:lnTo>
                  <a:pt x="62953" y="80251"/>
                </a:lnTo>
                <a:lnTo>
                  <a:pt x="96723" y="54267"/>
                </a:lnTo>
                <a:lnTo>
                  <a:pt x="114642" y="51689"/>
                </a:lnTo>
                <a:lnTo>
                  <a:pt x="125069" y="52374"/>
                </a:lnTo>
                <a:lnTo>
                  <a:pt x="156362" y="77508"/>
                </a:lnTo>
                <a:lnTo>
                  <a:pt x="159143" y="100749"/>
                </a:lnTo>
                <a:lnTo>
                  <a:pt x="159143" y="278079"/>
                </a:lnTo>
                <a:lnTo>
                  <a:pt x="218033" y="278079"/>
                </a:lnTo>
                <a:lnTo>
                  <a:pt x="218033" y="100037"/>
                </a:lnTo>
                <a:close/>
              </a:path>
              <a:path w="490220" h="380364">
                <a:moveTo>
                  <a:pt x="489661" y="4787"/>
                </a:moveTo>
                <a:lnTo>
                  <a:pt x="435584" y="4787"/>
                </a:lnTo>
                <a:lnTo>
                  <a:pt x="434378" y="21653"/>
                </a:lnTo>
                <a:lnTo>
                  <a:pt x="431038" y="18694"/>
                </a:lnTo>
                <a:lnTo>
                  <a:pt x="431038" y="83642"/>
                </a:lnTo>
                <a:lnTo>
                  <a:pt x="431038" y="198158"/>
                </a:lnTo>
                <a:lnTo>
                  <a:pt x="421297" y="212496"/>
                </a:lnTo>
                <a:lnTo>
                  <a:pt x="408952" y="222745"/>
                </a:lnTo>
                <a:lnTo>
                  <a:pt x="394017" y="228892"/>
                </a:lnTo>
                <a:lnTo>
                  <a:pt x="376466" y="230936"/>
                </a:lnTo>
                <a:lnTo>
                  <a:pt x="361632" y="229374"/>
                </a:lnTo>
                <a:lnTo>
                  <a:pt x="330047" y="205930"/>
                </a:lnTo>
                <a:lnTo>
                  <a:pt x="316357" y="161886"/>
                </a:lnTo>
                <a:lnTo>
                  <a:pt x="315455" y="144310"/>
                </a:lnTo>
                <a:lnTo>
                  <a:pt x="315455" y="139280"/>
                </a:lnTo>
                <a:lnTo>
                  <a:pt x="323723" y="90614"/>
                </a:lnTo>
                <a:lnTo>
                  <a:pt x="349275" y="58064"/>
                </a:lnTo>
                <a:lnTo>
                  <a:pt x="376948" y="51689"/>
                </a:lnTo>
                <a:lnTo>
                  <a:pt x="386930" y="52285"/>
                </a:lnTo>
                <a:lnTo>
                  <a:pt x="422630" y="71501"/>
                </a:lnTo>
                <a:lnTo>
                  <a:pt x="431038" y="83642"/>
                </a:lnTo>
                <a:lnTo>
                  <a:pt x="431038" y="18694"/>
                </a:lnTo>
                <a:lnTo>
                  <a:pt x="423697" y="12179"/>
                </a:lnTo>
                <a:lnTo>
                  <a:pt x="408774" y="5410"/>
                </a:lnTo>
                <a:lnTo>
                  <a:pt x="389597" y="1358"/>
                </a:lnTo>
                <a:lnTo>
                  <a:pt x="366179" y="0"/>
                </a:lnTo>
                <a:lnTo>
                  <a:pt x="342049" y="2425"/>
                </a:lnTo>
                <a:lnTo>
                  <a:pt x="301967" y="21805"/>
                </a:lnTo>
                <a:lnTo>
                  <a:pt x="273240" y="59588"/>
                </a:lnTo>
                <a:lnTo>
                  <a:pt x="258635" y="109842"/>
                </a:lnTo>
                <a:lnTo>
                  <a:pt x="256819" y="139280"/>
                </a:lnTo>
                <a:lnTo>
                  <a:pt x="256819" y="144310"/>
                </a:lnTo>
                <a:lnTo>
                  <a:pt x="264147" y="198577"/>
                </a:lnTo>
                <a:lnTo>
                  <a:pt x="286131" y="243141"/>
                </a:lnTo>
                <a:lnTo>
                  <a:pt x="320675" y="272935"/>
                </a:lnTo>
                <a:lnTo>
                  <a:pt x="365696" y="282867"/>
                </a:lnTo>
                <a:lnTo>
                  <a:pt x="388353" y="281711"/>
                </a:lnTo>
                <a:lnTo>
                  <a:pt x="406806" y="278231"/>
                </a:lnTo>
                <a:lnTo>
                  <a:pt x="421030" y="272440"/>
                </a:lnTo>
                <a:lnTo>
                  <a:pt x="431038" y="264325"/>
                </a:lnTo>
                <a:lnTo>
                  <a:pt x="431038" y="267550"/>
                </a:lnTo>
                <a:lnTo>
                  <a:pt x="421741" y="305244"/>
                </a:lnTo>
                <a:lnTo>
                  <a:pt x="383019" y="328561"/>
                </a:lnTo>
                <a:lnTo>
                  <a:pt x="369531" y="329539"/>
                </a:lnTo>
                <a:lnTo>
                  <a:pt x="351205" y="327101"/>
                </a:lnTo>
                <a:lnTo>
                  <a:pt x="333578" y="319811"/>
                </a:lnTo>
                <a:lnTo>
                  <a:pt x="316623" y="307657"/>
                </a:lnTo>
                <a:lnTo>
                  <a:pt x="300367" y="290652"/>
                </a:lnTo>
                <a:lnTo>
                  <a:pt x="267817" y="327494"/>
                </a:lnTo>
                <a:lnTo>
                  <a:pt x="305828" y="363347"/>
                </a:lnTo>
                <a:lnTo>
                  <a:pt x="349186" y="377672"/>
                </a:lnTo>
                <a:lnTo>
                  <a:pt x="372884" y="380276"/>
                </a:lnTo>
                <a:lnTo>
                  <a:pt x="397281" y="378383"/>
                </a:lnTo>
                <a:lnTo>
                  <a:pt x="439216" y="363308"/>
                </a:lnTo>
                <a:lnTo>
                  <a:pt x="471157" y="333514"/>
                </a:lnTo>
                <a:lnTo>
                  <a:pt x="487603" y="291160"/>
                </a:lnTo>
                <a:lnTo>
                  <a:pt x="489661" y="265404"/>
                </a:lnTo>
                <a:lnTo>
                  <a:pt x="489661" y="264325"/>
                </a:lnTo>
                <a:lnTo>
                  <a:pt x="489661" y="230936"/>
                </a:lnTo>
                <a:lnTo>
                  <a:pt x="489661" y="51689"/>
                </a:lnTo>
                <a:lnTo>
                  <a:pt x="489661" y="21653"/>
                </a:lnTo>
                <a:lnTo>
                  <a:pt x="489661" y="4787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88504" y="3149117"/>
            <a:ext cx="1092200" cy="387350"/>
          </a:xfrm>
          <a:custGeom>
            <a:avLst/>
            <a:gdLst/>
            <a:ahLst/>
            <a:cxnLst/>
            <a:rect l="l" t="t" r="r" b="b"/>
            <a:pathLst>
              <a:path w="1092200" h="387350">
                <a:moveTo>
                  <a:pt x="235724" y="330466"/>
                </a:moveTo>
                <a:lnTo>
                  <a:pt x="60553" y="330466"/>
                </a:lnTo>
                <a:lnTo>
                  <a:pt x="60553" y="221246"/>
                </a:lnTo>
                <a:lnTo>
                  <a:pt x="211315" y="221246"/>
                </a:lnTo>
                <a:lnTo>
                  <a:pt x="211315" y="169176"/>
                </a:lnTo>
                <a:lnTo>
                  <a:pt x="60553" y="169176"/>
                </a:lnTo>
                <a:lnTo>
                  <a:pt x="60553" y="71386"/>
                </a:lnTo>
                <a:lnTo>
                  <a:pt x="233337" y="71386"/>
                </a:lnTo>
                <a:lnTo>
                  <a:pt x="233337" y="19316"/>
                </a:lnTo>
                <a:lnTo>
                  <a:pt x="0" y="19316"/>
                </a:lnTo>
                <a:lnTo>
                  <a:pt x="0" y="71386"/>
                </a:lnTo>
                <a:lnTo>
                  <a:pt x="0" y="169176"/>
                </a:lnTo>
                <a:lnTo>
                  <a:pt x="0" y="221246"/>
                </a:lnTo>
                <a:lnTo>
                  <a:pt x="0" y="330466"/>
                </a:lnTo>
                <a:lnTo>
                  <a:pt x="0" y="382536"/>
                </a:lnTo>
                <a:lnTo>
                  <a:pt x="235724" y="382536"/>
                </a:lnTo>
                <a:lnTo>
                  <a:pt x="235724" y="330466"/>
                </a:lnTo>
                <a:close/>
              </a:path>
              <a:path w="1092200" h="387350">
                <a:moveTo>
                  <a:pt x="490982" y="381952"/>
                </a:moveTo>
                <a:lnTo>
                  <a:pt x="398856" y="243624"/>
                </a:lnTo>
                <a:lnTo>
                  <a:pt x="488353" y="108648"/>
                </a:lnTo>
                <a:lnTo>
                  <a:pt x="418947" y="108648"/>
                </a:lnTo>
                <a:lnTo>
                  <a:pt x="365582" y="196240"/>
                </a:lnTo>
                <a:lnTo>
                  <a:pt x="312940" y="108648"/>
                </a:lnTo>
                <a:lnTo>
                  <a:pt x="244487" y="108648"/>
                </a:lnTo>
                <a:lnTo>
                  <a:pt x="333756" y="243624"/>
                </a:lnTo>
                <a:lnTo>
                  <a:pt x="241858" y="381952"/>
                </a:lnTo>
                <a:lnTo>
                  <a:pt x="310781" y="381952"/>
                </a:lnTo>
                <a:lnTo>
                  <a:pt x="366547" y="291249"/>
                </a:lnTo>
                <a:lnTo>
                  <a:pt x="422300" y="381952"/>
                </a:lnTo>
                <a:lnTo>
                  <a:pt x="490982" y="381952"/>
                </a:lnTo>
                <a:close/>
              </a:path>
              <a:path w="1092200" h="387350">
                <a:moveTo>
                  <a:pt x="738314" y="212039"/>
                </a:moveTo>
                <a:lnTo>
                  <a:pt x="729157" y="167043"/>
                </a:lnTo>
                <a:lnTo>
                  <a:pt x="706005" y="132829"/>
                </a:lnTo>
                <a:lnTo>
                  <a:pt x="671398" y="111099"/>
                </a:lnTo>
                <a:lnTo>
                  <a:pt x="627634" y="103860"/>
                </a:lnTo>
                <a:lnTo>
                  <a:pt x="598627" y="106426"/>
                </a:lnTo>
                <a:lnTo>
                  <a:pt x="552564" y="126885"/>
                </a:lnTo>
                <a:lnTo>
                  <a:pt x="522300" y="166103"/>
                </a:lnTo>
                <a:lnTo>
                  <a:pt x="507225" y="213842"/>
                </a:lnTo>
                <a:lnTo>
                  <a:pt x="505345" y="240271"/>
                </a:lnTo>
                <a:lnTo>
                  <a:pt x="505345" y="250329"/>
                </a:lnTo>
                <a:lnTo>
                  <a:pt x="512889" y="301485"/>
                </a:lnTo>
                <a:lnTo>
                  <a:pt x="535495" y="345808"/>
                </a:lnTo>
                <a:lnTo>
                  <a:pt x="573608" y="376504"/>
                </a:lnTo>
                <a:lnTo>
                  <a:pt x="627634" y="386740"/>
                </a:lnTo>
                <a:lnTo>
                  <a:pt x="648817" y="385000"/>
                </a:lnTo>
                <a:lnTo>
                  <a:pt x="686866" y="371119"/>
                </a:lnTo>
                <a:lnTo>
                  <a:pt x="718058" y="343941"/>
                </a:lnTo>
                <a:lnTo>
                  <a:pt x="735342" y="307327"/>
                </a:lnTo>
                <a:lnTo>
                  <a:pt x="738314" y="285737"/>
                </a:lnTo>
                <a:lnTo>
                  <a:pt x="681964" y="285737"/>
                </a:lnTo>
                <a:lnTo>
                  <a:pt x="680135" y="297675"/>
                </a:lnTo>
                <a:lnTo>
                  <a:pt x="676605" y="307975"/>
                </a:lnTo>
                <a:lnTo>
                  <a:pt x="647407" y="332917"/>
                </a:lnTo>
                <a:lnTo>
                  <a:pt x="627634" y="336003"/>
                </a:lnTo>
                <a:lnTo>
                  <a:pt x="615950" y="335241"/>
                </a:lnTo>
                <a:lnTo>
                  <a:pt x="577532" y="309791"/>
                </a:lnTo>
                <a:lnTo>
                  <a:pt x="565416" y="271538"/>
                </a:lnTo>
                <a:lnTo>
                  <a:pt x="563981" y="250329"/>
                </a:lnTo>
                <a:lnTo>
                  <a:pt x="563981" y="240271"/>
                </a:lnTo>
                <a:lnTo>
                  <a:pt x="569836" y="198996"/>
                </a:lnTo>
                <a:lnTo>
                  <a:pt x="596963" y="161531"/>
                </a:lnTo>
                <a:lnTo>
                  <a:pt x="627634" y="154597"/>
                </a:lnTo>
                <a:lnTo>
                  <a:pt x="638848" y="155524"/>
                </a:lnTo>
                <a:lnTo>
                  <a:pt x="672020" y="177507"/>
                </a:lnTo>
                <a:lnTo>
                  <a:pt x="681964" y="212039"/>
                </a:lnTo>
                <a:lnTo>
                  <a:pt x="738314" y="212039"/>
                </a:lnTo>
                <a:close/>
              </a:path>
              <a:path w="1092200" h="387350">
                <a:moveTo>
                  <a:pt x="995591" y="237871"/>
                </a:moveTo>
                <a:lnTo>
                  <a:pt x="994371" y="218490"/>
                </a:lnTo>
                <a:lnTo>
                  <a:pt x="993889" y="210705"/>
                </a:lnTo>
                <a:lnTo>
                  <a:pt x="988771" y="185775"/>
                </a:lnTo>
                <a:lnTo>
                  <a:pt x="968311" y="142633"/>
                </a:lnTo>
                <a:lnTo>
                  <a:pt x="936917" y="115900"/>
                </a:lnTo>
                <a:lnTo>
                  <a:pt x="936917" y="218135"/>
                </a:lnTo>
                <a:lnTo>
                  <a:pt x="822807" y="214426"/>
                </a:lnTo>
                <a:lnTo>
                  <a:pt x="842314" y="171831"/>
                </a:lnTo>
                <a:lnTo>
                  <a:pt x="881913" y="154597"/>
                </a:lnTo>
                <a:lnTo>
                  <a:pt x="895731" y="155854"/>
                </a:lnTo>
                <a:lnTo>
                  <a:pt x="928839" y="184823"/>
                </a:lnTo>
                <a:lnTo>
                  <a:pt x="936917" y="218135"/>
                </a:lnTo>
                <a:lnTo>
                  <a:pt x="936917" y="115900"/>
                </a:lnTo>
                <a:lnTo>
                  <a:pt x="933132" y="113550"/>
                </a:lnTo>
                <a:lnTo>
                  <a:pt x="909523" y="106286"/>
                </a:lnTo>
                <a:lnTo>
                  <a:pt x="881913" y="103860"/>
                </a:lnTo>
                <a:lnTo>
                  <a:pt x="866533" y="104914"/>
                </a:lnTo>
                <a:lnTo>
                  <a:pt x="823163" y="120611"/>
                </a:lnTo>
                <a:lnTo>
                  <a:pt x="787742" y="153911"/>
                </a:lnTo>
                <a:lnTo>
                  <a:pt x="765784" y="203365"/>
                </a:lnTo>
                <a:lnTo>
                  <a:pt x="761542" y="244335"/>
                </a:lnTo>
                <a:lnTo>
                  <a:pt x="761542" y="254393"/>
                </a:lnTo>
                <a:lnTo>
                  <a:pt x="770153" y="306920"/>
                </a:lnTo>
                <a:lnTo>
                  <a:pt x="795997" y="349402"/>
                </a:lnTo>
                <a:lnTo>
                  <a:pt x="836142" y="377405"/>
                </a:lnTo>
                <a:lnTo>
                  <a:pt x="887653" y="386740"/>
                </a:lnTo>
                <a:lnTo>
                  <a:pt x="906894" y="385711"/>
                </a:lnTo>
                <a:lnTo>
                  <a:pt x="952754" y="370344"/>
                </a:lnTo>
                <a:lnTo>
                  <a:pt x="985596" y="340321"/>
                </a:lnTo>
                <a:lnTo>
                  <a:pt x="994625" y="327977"/>
                </a:lnTo>
                <a:lnTo>
                  <a:pt x="956945" y="298069"/>
                </a:lnTo>
                <a:lnTo>
                  <a:pt x="949096" y="307670"/>
                </a:lnTo>
                <a:lnTo>
                  <a:pt x="941387" y="315785"/>
                </a:lnTo>
                <a:lnTo>
                  <a:pt x="900391" y="335686"/>
                </a:lnTo>
                <a:lnTo>
                  <a:pt x="890054" y="336232"/>
                </a:lnTo>
                <a:lnTo>
                  <a:pt x="874928" y="334810"/>
                </a:lnTo>
                <a:lnTo>
                  <a:pt x="839673" y="313499"/>
                </a:lnTo>
                <a:lnTo>
                  <a:pt x="822071" y="277647"/>
                </a:lnTo>
                <a:lnTo>
                  <a:pt x="820648" y="264922"/>
                </a:lnTo>
                <a:lnTo>
                  <a:pt x="995591" y="264922"/>
                </a:lnTo>
                <a:lnTo>
                  <a:pt x="995591" y="237871"/>
                </a:lnTo>
                <a:close/>
              </a:path>
              <a:path w="1092200" h="387350">
                <a:moveTo>
                  <a:pt x="1091679" y="0"/>
                </a:moveTo>
                <a:lnTo>
                  <a:pt x="1032814" y="0"/>
                </a:lnTo>
                <a:lnTo>
                  <a:pt x="1032814" y="381952"/>
                </a:lnTo>
                <a:lnTo>
                  <a:pt x="1091679" y="381952"/>
                </a:lnTo>
                <a:lnTo>
                  <a:pt x="1091679" y="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1654" y="0"/>
            <a:ext cx="10693400" cy="5990590"/>
          </a:xfrm>
          <a:custGeom>
            <a:avLst/>
            <a:gdLst/>
            <a:ahLst/>
            <a:cxnLst/>
            <a:rect l="l" t="t" r="r" b="b"/>
            <a:pathLst>
              <a:path w="10693400" h="5990590">
                <a:moveTo>
                  <a:pt x="0" y="0"/>
                </a:moveTo>
                <a:lnTo>
                  <a:pt x="10693399" y="0"/>
                </a:lnTo>
                <a:lnTo>
                  <a:pt x="10693399" y="5989971"/>
                </a:lnTo>
                <a:lnTo>
                  <a:pt x="0" y="5989971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527488" y="1043"/>
            <a:ext cx="4171950" cy="6022340"/>
            <a:chOff x="6527488" y="1043"/>
            <a:chExt cx="4171950" cy="6022340"/>
          </a:xfrm>
        </p:grpSpPr>
        <p:sp>
          <p:nvSpPr>
            <p:cNvPr id="4" name="object 4"/>
            <p:cNvSpPr/>
            <p:nvPr/>
          </p:nvSpPr>
          <p:spPr>
            <a:xfrm>
              <a:off x="8224786" y="6613"/>
              <a:ext cx="1068705" cy="6010910"/>
            </a:xfrm>
            <a:custGeom>
              <a:avLst/>
              <a:gdLst/>
              <a:ahLst/>
              <a:cxnLst/>
              <a:rect l="l" t="t" r="r" b="b"/>
              <a:pathLst>
                <a:path w="1068704" h="6010910">
                  <a:moveTo>
                    <a:pt x="0" y="0"/>
                  </a:moveTo>
                  <a:lnTo>
                    <a:pt x="1068595" y="6010802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33057" y="3243110"/>
              <a:ext cx="4160520" cy="2774315"/>
            </a:xfrm>
            <a:custGeom>
              <a:avLst/>
              <a:gdLst/>
              <a:ahLst/>
              <a:cxnLst/>
              <a:rect l="l" t="t" r="r" b="b"/>
              <a:pathLst>
                <a:path w="4160520" h="2774315">
                  <a:moveTo>
                    <a:pt x="4160343" y="0"/>
                  </a:moveTo>
                  <a:lnTo>
                    <a:pt x="0" y="2774301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53466" y="2381"/>
              <a:ext cx="2640330" cy="6015355"/>
            </a:xfrm>
            <a:custGeom>
              <a:avLst/>
              <a:gdLst/>
              <a:ahLst/>
              <a:cxnLst/>
              <a:rect l="l" t="t" r="r" b="b"/>
              <a:pathLst>
                <a:path w="2640329" h="6015355">
                  <a:moveTo>
                    <a:pt x="2639932" y="6015035"/>
                  </a:moveTo>
                  <a:lnTo>
                    <a:pt x="0" y="6015035"/>
                  </a:lnTo>
                  <a:lnTo>
                    <a:pt x="1793104" y="0"/>
                  </a:lnTo>
                  <a:lnTo>
                    <a:pt x="2639932" y="0"/>
                  </a:lnTo>
                  <a:lnTo>
                    <a:pt x="2639932" y="6015035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22524" y="2381"/>
              <a:ext cx="2271395" cy="6015355"/>
            </a:xfrm>
            <a:custGeom>
              <a:avLst/>
              <a:gdLst/>
              <a:ahLst/>
              <a:cxnLst/>
              <a:rect l="l" t="t" r="r" b="b"/>
              <a:pathLst>
                <a:path w="2271395" h="6015355">
                  <a:moveTo>
                    <a:pt x="2270876" y="6015035"/>
                  </a:moveTo>
                  <a:lnTo>
                    <a:pt x="1060292" y="6015035"/>
                  </a:lnTo>
                  <a:lnTo>
                    <a:pt x="0" y="0"/>
                  </a:lnTo>
                  <a:lnTo>
                    <a:pt x="2270876" y="0"/>
                  </a:lnTo>
                  <a:lnTo>
                    <a:pt x="2270876" y="6015035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36257" y="2675731"/>
              <a:ext cx="2857500" cy="3342004"/>
            </a:xfrm>
            <a:custGeom>
              <a:avLst/>
              <a:gdLst/>
              <a:ahLst/>
              <a:cxnLst/>
              <a:rect l="l" t="t" r="r" b="b"/>
              <a:pathLst>
                <a:path w="2857500" h="3342004">
                  <a:moveTo>
                    <a:pt x="2857141" y="3341686"/>
                  </a:moveTo>
                  <a:lnTo>
                    <a:pt x="0" y="3341686"/>
                  </a:lnTo>
                  <a:lnTo>
                    <a:pt x="2857141" y="0"/>
                  </a:lnTo>
                  <a:lnTo>
                    <a:pt x="2857141" y="3341686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90142" y="2381"/>
              <a:ext cx="2503805" cy="6015355"/>
            </a:xfrm>
            <a:custGeom>
              <a:avLst/>
              <a:gdLst/>
              <a:ahLst/>
              <a:cxnLst/>
              <a:rect l="l" t="t" r="r" b="b"/>
              <a:pathLst>
                <a:path w="2503804" h="6015355">
                  <a:moveTo>
                    <a:pt x="2503257" y="6015035"/>
                  </a:moveTo>
                  <a:lnTo>
                    <a:pt x="2166415" y="6015035"/>
                  </a:lnTo>
                  <a:lnTo>
                    <a:pt x="0" y="0"/>
                  </a:lnTo>
                  <a:lnTo>
                    <a:pt x="2503257" y="0"/>
                  </a:lnTo>
                  <a:lnTo>
                    <a:pt x="2503257" y="6015035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57225" y="2381"/>
              <a:ext cx="1136650" cy="6015355"/>
            </a:xfrm>
            <a:custGeom>
              <a:avLst/>
              <a:gdLst/>
              <a:ahLst/>
              <a:cxnLst/>
              <a:rect l="l" t="t" r="r" b="b"/>
              <a:pathLst>
                <a:path w="1136650" h="6015355">
                  <a:moveTo>
                    <a:pt x="1136173" y="6015035"/>
                  </a:moveTo>
                  <a:lnTo>
                    <a:pt x="0" y="6015035"/>
                  </a:lnTo>
                  <a:lnTo>
                    <a:pt x="896776" y="0"/>
                  </a:lnTo>
                  <a:lnTo>
                    <a:pt x="1136173" y="0"/>
                  </a:lnTo>
                  <a:lnTo>
                    <a:pt x="1136173" y="6015035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92000" y="2381"/>
              <a:ext cx="1101725" cy="6015355"/>
            </a:xfrm>
            <a:custGeom>
              <a:avLst/>
              <a:gdLst/>
              <a:ahLst/>
              <a:cxnLst/>
              <a:rect l="l" t="t" r="r" b="b"/>
              <a:pathLst>
                <a:path w="1101725" h="6015355">
                  <a:moveTo>
                    <a:pt x="1101399" y="6015035"/>
                  </a:moveTo>
                  <a:lnTo>
                    <a:pt x="977533" y="6015035"/>
                  </a:lnTo>
                  <a:lnTo>
                    <a:pt x="0" y="0"/>
                  </a:lnTo>
                  <a:lnTo>
                    <a:pt x="1101399" y="0"/>
                  </a:lnTo>
                  <a:lnTo>
                    <a:pt x="1101399" y="6015035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97743" y="3151921"/>
              <a:ext cx="1595755" cy="2865755"/>
            </a:xfrm>
            <a:custGeom>
              <a:avLst/>
              <a:gdLst/>
              <a:ahLst/>
              <a:cxnLst/>
              <a:rect l="l" t="t" r="r" b="b"/>
              <a:pathLst>
                <a:path w="1595754" h="2865754">
                  <a:moveTo>
                    <a:pt x="1595655" y="2865495"/>
                  </a:moveTo>
                  <a:lnTo>
                    <a:pt x="0" y="2865495"/>
                  </a:lnTo>
                  <a:lnTo>
                    <a:pt x="1595655" y="0"/>
                  </a:lnTo>
                  <a:lnTo>
                    <a:pt x="1595655" y="2865495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0"/>
                </a:moveTo>
                <a:lnTo>
                  <a:pt x="0" y="2497910"/>
                </a:lnTo>
                <a:lnTo>
                  <a:pt x="0" y="0"/>
                </a:lnTo>
                <a:lnTo>
                  <a:pt x="392648" y="2497910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9983" y="5686105"/>
            <a:ext cx="599440" cy="14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950" spc="-10" dirty="0">
                <a:solidFill>
                  <a:srgbClr val="2D82C2"/>
                </a:solidFill>
                <a:latin typeface="Roboto"/>
                <a:cs typeface="Roboto"/>
              </a:rPr>
              <a:t>3/21/2024</a:t>
            </a:r>
            <a:endParaRPr sz="950">
              <a:latin typeface="Roboto"/>
              <a:cs typeface="Roboto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387" y="5704293"/>
            <a:ext cx="380126" cy="9668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8926" y="5707883"/>
            <a:ext cx="397953" cy="93092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6457810" y="395029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58730" y="317460"/>
                </a:moveTo>
                <a:lnTo>
                  <a:pt x="116532" y="311789"/>
                </a:lnTo>
                <a:lnTo>
                  <a:pt x="78615" y="295788"/>
                </a:lnTo>
                <a:lnTo>
                  <a:pt x="46490" y="270968"/>
                </a:lnTo>
                <a:lnTo>
                  <a:pt x="21670" y="238843"/>
                </a:lnTo>
                <a:lnTo>
                  <a:pt x="5669" y="200926"/>
                </a:lnTo>
                <a:lnTo>
                  <a:pt x="0" y="158730"/>
                </a:lnTo>
                <a:lnTo>
                  <a:pt x="5669" y="116532"/>
                </a:lnTo>
                <a:lnTo>
                  <a:pt x="21670" y="78615"/>
                </a:lnTo>
                <a:lnTo>
                  <a:pt x="46490" y="46490"/>
                </a:lnTo>
                <a:lnTo>
                  <a:pt x="78615" y="21670"/>
                </a:lnTo>
                <a:lnTo>
                  <a:pt x="116532" y="5669"/>
                </a:lnTo>
                <a:lnTo>
                  <a:pt x="158730" y="0"/>
                </a:lnTo>
                <a:lnTo>
                  <a:pt x="200926" y="5669"/>
                </a:lnTo>
                <a:lnTo>
                  <a:pt x="238843" y="21670"/>
                </a:lnTo>
                <a:lnTo>
                  <a:pt x="270968" y="46490"/>
                </a:lnTo>
                <a:lnTo>
                  <a:pt x="295788" y="78615"/>
                </a:lnTo>
                <a:lnTo>
                  <a:pt x="311789" y="116532"/>
                </a:lnTo>
                <a:lnTo>
                  <a:pt x="317460" y="158730"/>
                </a:lnTo>
                <a:lnTo>
                  <a:pt x="311789" y="200926"/>
                </a:lnTo>
                <a:lnTo>
                  <a:pt x="295788" y="238843"/>
                </a:lnTo>
                <a:lnTo>
                  <a:pt x="270968" y="270968"/>
                </a:lnTo>
                <a:lnTo>
                  <a:pt x="238843" y="295788"/>
                </a:lnTo>
                <a:lnTo>
                  <a:pt x="200926" y="311789"/>
                </a:lnTo>
                <a:lnTo>
                  <a:pt x="158730" y="3174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657474" y="4923015"/>
            <a:ext cx="568325" cy="568325"/>
          </a:xfrm>
          <a:custGeom>
            <a:avLst/>
            <a:gdLst/>
            <a:ahLst/>
            <a:cxnLst/>
            <a:rect l="l" t="t" r="r" b="b"/>
            <a:pathLst>
              <a:path w="568325" h="568325">
                <a:moveTo>
                  <a:pt x="284043" y="568086"/>
                </a:moveTo>
                <a:lnTo>
                  <a:pt x="242077" y="565006"/>
                </a:lnTo>
                <a:lnTo>
                  <a:pt x="202020" y="556059"/>
                </a:lnTo>
                <a:lnTo>
                  <a:pt x="164312" y="541686"/>
                </a:lnTo>
                <a:lnTo>
                  <a:pt x="129394" y="522324"/>
                </a:lnTo>
                <a:lnTo>
                  <a:pt x="97704" y="498413"/>
                </a:lnTo>
                <a:lnTo>
                  <a:pt x="69682" y="470395"/>
                </a:lnTo>
                <a:lnTo>
                  <a:pt x="45769" y="438706"/>
                </a:lnTo>
                <a:lnTo>
                  <a:pt x="26405" y="403787"/>
                </a:lnTo>
                <a:lnTo>
                  <a:pt x="12028" y="366077"/>
                </a:lnTo>
                <a:lnTo>
                  <a:pt x="3080" y="326016"/>
                </a:lnTo>
                <a:lnTo>
                  <a:pt x="0" y="284043"/>
                </a:lnTo>
                <a:lnTo>
                  <a:pt x="3080" y="242069"/>
                </a:lnTo>
                <a:lnTo>
                  <a:pt x="12028" y="202009"/>
                </a:lnTo>
                <a:lnTo>
                  <a:pt x="26405" y="164298"/>
                </a:lnTo>
                <a:lnTo>
                  <a:pt x="45769" y="129378"/>
                </a:lnTo>
                <a:lnTo>
                  <a:pt x="69682" y="97690"/>
                </a:lnTo>
                <a:lnTo>
                  <a:pt x="97704" y="69671"/>
                </a:lnTo>
                <a:lnTo>
                  <a:pt x="129394" y="45761"/>
                </a:lnTo>
                <a:lnTo>
                  <a:pt x="164312" y="26399"/>
                </a:lnTo>
                <a:lnTo>
                  <a:pt x="202020" y="12025"/>
                </a:lnTo>
                <a:lnTo>
                  <a:pt x="242077" y="3079"/>
                </a:lnTo>
                <a:lnTo>
                  <a:pt x="284043" y="0"/>
                </a:lnTo>
                <a:lnTo>
                  <a:pt x="326008" y="3079"/>
                </a:lnTo>
                <a:lnTo>
                  <a:pt x="366065" y="12025"/>
                </a:lnTo>
                <a:lnTo>
                  <a:pt x="403772" y="26399"/>
                </a:lnTo>
                <a:lnTo>
                  <a:pt x="438691" y="45761"/>
                </a:lnTo>
                <a:lnTo>
                  <a:pt x="470381" y="69671"/>
                </a:lnTo>
                <a:lnTo>
                  <a:pt x="498403" y="97690"/>
                </a:lnTo>
                <a:lnTo>
                  <a:pt x="522315" y="129378"/>
                </a:lnTo>
                <a:lnTo>
                  <a:pt x="541680" y="164298"/>
                </a:lnTo>
                <a:lnTo>
                  <a:pt x="556057" y="202009"/>
                </a:lnTo>
                <a:lnTo>
                  <a:pt x="565005" y="242069"/>
                </a:lnTo>
                <a:lnTo>
                  <a:pt x="568086" y="284043"/>
                </a:lnTo>
                <a:lnTo>
                  <a:pt x="565005" y="326016"/>
                </a:lnTo>
                <a:lnTo>
                  <a:pt x="556057" y="366077"/>
                </a:lnTo>
                <a:lnTo>
                  <a:pt x="541680" y="403787"/>
                </a:lnTo>
                <a:lnTo>
                  <a:pt x="522315" y="438706"/>
                </a:lnTo>
                <a:lnTo>
                  <a:pt x="498403" y="470395"/>
                </a:lnTo>
                <a:lnTo>
                  <a:pt x="470381" y="498413"/>
                </a:lnTo>
                <a:lnTo>
                  <a:pt x="438691" y="522324"/>
                </a:lnTo>
                <a:lnTo>
                  <a:pt x="403772" y="541686"/>
                </a:lnTo>
                <a:lnTo>
                  <a:pt x="366065" y="556059"/>
                </a:lnTo>
                <a:lnTo>
                  <a:pt x="326008" y="565006"/>
                </a:lnTo>
                <a:lnTo>
                  <a:pt x="284043" y="56808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73437" y="5382501"/>
            <a:ext cx="217209" cy="217208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41771" y="3352419"/>
            <a:ext cx="3617595" cy="2640330"/>
            <a:chOff x="41771" y="3352419"/>
            <a:chExt cx="3617595" cy="2640330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356" y="5624776"/>
              <a:ext cx="3249790" cy="25897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771" y="3352419"/>
              <a:ext cx="1520469" cy="2639936"/>
            </a:xfrm>
            <a:prstGeom prst="rect">
              <a:avLst/>
            </a:prstGeom>
          </p:spPr>
        </p:pic>
      </p:grpSp>
      <p:sp>
        <p:nvSpPr>
          <p:cNvPr id="23" name="object 23"/>
          <p:cNvSpPr/>
          <p:nvPr/>
        </p:nvSpPr>
        <p:spPr>
          <a:xfrm>
            <a:off x="664019" y="516115"/>
            <a:ext cx="686435" cy="406400"/>
          </a:xfrm>
          <a:custGeom>
            <a:avLst/>
            <a:gdLst/>
            <a:ahLst/>
            <a:cxnLst/>
            <a:rect l="l" t="t" r="r" b="b"/>
            <a:pathLst>
              <a:path w="686435" h="406400">
                <a:moveTo>
                  <a:pt x="357149" y="401002"/>
                </a:moveTo>
                <a:lnTo>
                  <a:pt x="319087" y="301536"/>
                </a:lnTo>
                <a:lnTo>
                  <a:pt x="297319" y="244627"/>
                </a:lnTo>
                <a:lnTo>
                  <a:pt x="241287" y="98158"/>
                </a:lnTo>
                <a:lnTo>
                  <a:pt x="231698" y="73101"/>
                </a:lnTo>
                <a:lnTo>
                  <a:pt x="231698" y="244627"/>
                </a:lnTo>
                <a:lnTo>
                  <a:pt x="125183" y="244627"/>
                </a:lnTo>
                <a:lnTo>
                  <a:pt x="178447" y="98158"/>
                </a:lnTo>
                <a:lnTo>
                  <a:pt x="231698" y="244627"/>
                </a:lnTo>
                <a:lnTo>
                  <a:pt x="231698" y="73101"/>
                </a:lnTo>
                <a:lnTo>
                  <a:pt x="205727" y="5219"/>
                </a:lnTo>
                <a:lnTo>
                  <a:pt x="150901" y="5219"/>
                </a:lnTo>
                <a:lnTo>
                  <a:pt x="0" y="401002"/>
                </a:lnTo>
                <a:lnTo>
                  <a:pt x="68275" y="401002"/>
                </a:lnTo>
                <a:lnTo>
                  <a:pt x="104305" y="301536"/>
                </a:lnTo>
                <a:lnTo>
                  <a:pt x="252323" y="301536"/>
                </a:lnTo>
                <a:lnTo>
                  <a:pt x="288620" y="401002"/>
                </a:lnTo>
                <a:lnTo>
                  <a:pt x="357149" y="401002"/>
                </a:lnTo>
                <a:close/>
              </a:path>
              <a:path w="686435" h="406400">
                <a:moveTo>
                  <a:pt x="685914" y="132105"/>
                </a:moveTo>
                <a:lnTo>
                  <a:pt x="670191" y="76695"/>
                </a:lnTo>
                <a:lnTo>
                  <a:pt x="641019" y="34988"/>
                </a:lnTo>
                <a:lnTo>
                  <a:pt x="596988" y="8750"/>
                </a:lnTo>
                <a:lnTo>
                  <a:pt x="536714" y="0"/>
                </a:lnTo>
                <a:lnTo>
                  <a:pt x="500303" y="3136"/>
                </a:lnTo>
                <a:lnTo>
                  <a:pt x="440778" y="28270"/>
                </a:lnTo>
                <a:lnTo>
                  <a:pt x="399402" y="77724"/>
                </a:lnTo>
                <a:lnTo>
                  <a:pt x="378510" y="146710"/>
                </a:lnTo>
                <a:lnTo>
                  <a:pt x="375894" y="188226"/>
                </a:lnTo>
                <a:lnTo>
                  <a:pt x="375894" y="217728"/>
                </a:lnTo>
                <a:lnTo>
                  <a:pt x="378828" y="259575"/>
                </a:lnTo>
                <a:lnTo>
                  <a:pt x="402259" y="328828"/>
                </a:lnTo>
                <a:lnTo>
                  <a:pt x="447814" y="378104"/>
                </a:lnTo>
                <a:lnTo>
                  <a:pt x="507669" y="403098"/>
                </a:lnTo>
                <a:lnTo>
                  <a:pt x="542467" y="406222"/>
                </a:lnTo>
                <a:lnTo>
                  <a:pt x="573328" y="404914"/>
                </a:lnTo>
                <a:lnTo>
                  <a:pt x="622147" y="394474"/>
                </a:lnTo>
                <a:lnTo>
                  <a:pt x="667118" y="364947"/>
                </a:lnTo>
                <a:lnTo>
                  <a:pt x="684745" y="196062"/>
                </a:lnTo>
                <a:lnTo>
                  <a:pt x="530974" y="196062"/>
                </a:lnTo>
                <a:lnTo>
                  <a:pt x="530974" y="252450"/>
                </a:lnTo>
                <a:lnTo>
                  <a:pt x="618959" y="252450"/>
                </a:lnTo>
                <a:lnTo>
                  <a:pt x="618959" y="326732"/>
                </a:lnTo>
                <a:lnTo>
                  <a:pt x="575716" y="347383"/>
                </a:lnTo>
                <a:lnTo>
                  <a:pt x="542721" y="349567"/>
                </a:lnTo>
                <a:lnTo>
                  <a:pt x="521284" y="347421"/>
                </a:lnTo>
                <a:lnTo>
                  <a:pt x="484860" y="330263"/>
                </a:lnTo>
                <a:lnTo>
                  <a:pt x="457784" y="296227"/>
                </a:lnTo>
                <a:lnTo>
                  <a:pt x="443941" y="247472"/>
                </a:lnTo>
                <a:lnTo>
                  <a:pt x="442214" y="217728"/>
                </a:lnTo>
                <a:lnTo>
                  <a:pt x="442214" y="186397"/>
                </a:lnTo>
                <a:lnTo>
                  <a:pt x="448144" y="132041"/>
                </a:lnTo>
                <a:lnTo>
                  <a:pt x="465442" y="91109"/>
                </a:lnTo>
                <a:lnTo>
                  <a:pt x="494753" y="65468"/>
                </a:lnTo>
                <a:lnTo>
                  <a:pt x="536714" y="56908"/>
                </a:lnTo>
                <a:lnTo>
                  <a:pt x="555472" y="58166"/>
                </a:lnTo>
                <a:lnTo>
                  <a:pt x="595464" y="77012"/>
                </a:lnTo>
                <a:lnTo>
                  <a:pt x="616140" y="115544"/>
                </a:lnTo>
                <a:lnTo>
                  <a:pt x="619874" y="132105"/>
                </a:lnTo>
                <a:lnTo>
                  <a:pt x="685914" y="132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19212" y="521334"/>
            <a:ext cx="605155" cy="396240"/>
          </a:xfrm>
          <a:custGeom>
            <a:avLst/>
            <a:gdLst/>
            <a:ahLst/>
            <a:cxnLst/>
            <a:rect l="l" t="t" r="r" b="b"/>
            <a:pathLst>
              <a:path w="605155" h="396240">
                <a:moveTo>
                  <a:pt x="257162" y="339318"/>
                </a:moveTo>
                <a:lnTo>
                  <a:pt x="66052" y="339318"/>
                </a:lnTo>
                <a:lnTo>
                  <a:pt x="66052" y="219938"/>
                </a:lnTo>
                <a:lnTo>
                  <a:pt x="230530" y="219938"/>
                </a:lnTo>
                <a:lnTo>
                  <a:pt x="230530" y="164058"/>
                </a:lnTo>
                <a:lnTo>
                  <a:pt x="66052" y="164058"/>
                </a:lnTo>
                <a:lnTo>
                  <a:pt x="66052" y="57378"/>
                </a:lnTo>
                <a:lnTo>
                  <a:pt x="254546" y="57378"/>
                </a:lnTo>
                <a:lnTo>
                  <a:pt x="254546" y="228"/>
                </a:lnTo>
                <a:lnTo>
                  <a:pt x="0" y="228"/>
                </a:lnTo>
                <a:lnTo>
                  <a:pt x="0" y="57378"/>
                </a:lnTo>
                <a:lnTo>
                  <a:pt x="0" y="164058"/>
                </a:lnTo>
                <a:lnTo>
                  <a:pt x="0" y="219938"/>
                </a:lnTo>
                <a:lnTo>
                  <a:pt x="0" y="339318"/>
                </a:lnTo>
                <a:lnTo>
                  <a:pt x="0" y="395198"/>
                </a:lnTo>
                <a:lnTo>
                  <a:pt x="257162" y="395198"/>
                </a:lnTo>
                <a:lnTo>
                  <a:pt x="257162" y="339318"/>
                </a:lnTo>
                <a:close/>
              </a:path>
              <a:path w="605155" h="396240">
                <a:moveTo>
                  <a:pt x="604913" y="0"/>
                </a:moveTo>
                <a:lnTo>
                  <a:pt x="539394" y="0"/>
                </a:lnTo>
                <a:lnTo>
                  <a:pt x="539394" y="275564"/>
                </a:lnTo>
                <a:lnTo>
                  <a:pt x="359244" y="0"/>
                </a:lnTo>
                <a:lnTo>
                  <a:pt x="296862" y="0"/>
                </a:lnTo>
                <a:lnTo>
                  <a:pt x="296862" y="395782"/>
                </a:lnTo>
                <a:lnTo>
                  <a:pt x="362915" y="395782"/>
                </a:lnTo>
                <a:lnTo>
                  <a:pt x="362915" y="121132"/>
                </a:lnTo>
                <a:lnTo>
                  <a:pt x="542264" y="395782"/>
                </a:lnTo>
                <a:lnTo>
                  <a:pt x="604913" y="395782"/>
                </a:lnTo>
                <a:lnTo>
                  <a:pt x="6049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96473" y="521331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87" y="395780"/>
                </a:moveTo>
                <a:lnTo>
                  <a:pt x="0" y="395780"/>
                </a:lnTo>
                <a:lnTo>
                  <a:pt x="0" y="0"/>
                </a:lnTo>
                <a:lnTo>
                  <a:pt x="115388" y="0"/>
                </a:lnTo>
                <a:lnTo>
                  <a:pt x="152692" y="3157"/>
                </a:lnTo>
                <a:lnTo>
                  <a:pt x="186273" y="12629"/>
                </a:lnTo>
                <a:lnTo>
                  <a:pt x="216133" y="28415"/>
                </a:lnTo>
                <a:lnTo>
                  <a:pt x="242272" y="50516"/>
                </a:lnTo>
                <a:lnTo>
                  <a:pt x="247221" y="56912"/>
                </a:lnTo>
                <a:lnTo>
                  <a:pt x="66053" y="56912"/>
                </a:lnTo>
                <a:lnTo>
                  <a:pt x="66053" y="339128"/>
                </a:lnTo>
                <a:lnTo>
                  <a:pt x="246779" y="339128"/>
                </a:lnTo>
                <a:lnTo>
                  <a:pt x="241882" y="345394"/>
                </a:lnTo>
                <a:lnTo>
                  <a:pt x="215374" y="367438"/>
                </a:lnTo>
                <a:lnTo>
                  <a:pt x="184672" y="383183"/>
                </a:lnTo>
                <a:lnTo>
                  <a:pt x="149777" y="392631"/>
                </a:lnTo>
                <a:lnTo>
                  <a:pt x="110687" y="395780"/>
                </a:lnTo>
                <a:close/>
              </a:path>
              <a:path w="290830" h="396240">
                <a:moveTo>
                  <a:pt x="246779" y="339128"/>
                </a:moveTo>
                <a:lnTo>
                  <a:pt x="110687" y="339128"/>
                </a:lnTo>
                <a:lnTo>
                  <a:pt x="137498" y="336942"/>
                </a:lnTo>
                <a:lnTo>
                  <a:pt x="160751" y="330382"/>
                </a:lnTo>
                <a:lnTo>
                  <a:pt x="196580" y="304144"/>
                </a:lnTo>
                <a:lnTo>
                  <a:pt x="218124" y="262896"/>
                </a:lnTo>
                <a:lnTo>
                  <a:pt x="225307" y="209376"/>
                </a:lnTo>
                <a:lnTo>
                  <a:pt x="225307" y="186141"/>
                </a:lnTo>
                <a:lnTo>
                  <a:pt x="218124" y="130827"/>
                </a:lnTo>
                <a:lnTo>
                  <a:pt x="196580" y="90198"/>
                </a:lnTo>
                <a:lnTo>
                  <a:pt x="161928" y="65233"/>
                </a:lnTo>
                <a:lnTo>
                  <a:pt x="115388" y="56912"/>
                </a:lnTo>
                <a:lnTo>
                  <a:pt x="247221" y="56912"/>
                </a:lnTo>
                <a:lnTo>
                  <a:pt x="278688" y="109811"/>
                </a:lnTo>
                <a:lnTo>
                  <a:pt x="290787" y="186141"/>
                </a:lnTo>
                <a:lnTo>
                  <a:pt x="290826" y="209376"/>
                </a:lnTo>
                <a:lnTo>
                  <a:pt x="287767" y="249989"/>
                </a:lnTo>
                <a:lnTo>
                  <a:pt x="278589" y="286196"/>
                </a:lnTo>
                <a:lnTo>
                  <a:pt x="263294" y="317998"/>
                </a:lnTo>
                <a:lnTo>
                  <a:pt x="246779" y="339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87303" y="521195"/>
            <a:ext cx="357505" cy="396240"/>
          </a:xfrm>
          <a:custGeom>
            <a:avLst/>
            <a:gdLst/>
            <a:ahLst/>
            <a:cxnLst/>
            <a:rect l="l" t="t" r="r" b="b"/>
            <a:pathLst>
              <a:path w="357505" h="396240">
                <a:moveTo>
                  <a:pt x="68269" y="395780"/>
                </a:moveTo>
                <a:lnTo>
                  <a:pt x="0" y="395780"/>
                </a:lnTo>
                <a:lnTo>
                  <a:pt x="150898" y="0"/>
                </a:lnTo>
                <a:lnTo>
                  <a:pt x="205722" y="0"/>
                </a:lnTo>
                <a:lnTo>
                  <a:pt x="241279" y="92940"/>
                </a:lnTo>
                <a:lnTo>
                  <a:pt x="178440" y="92940"/>
                </a:lnTo>
                <a:lnTo>
                  <a:pt x="125183" y="239399"/>
                </a:lnTo>
                <a:lnTo>
                  <a:pt x="297313" y="239399"/>
                </a:lnTo>
                <a:lnTo>
                  <a:pt x="319087" y="296312"/>
                </a:lnTo>
                <a:lnTo>
                  <a:pt x="104297" y="296312"/>
                </a:lnTo>
                <a:lnTo>
                  <a:pt x="68269" y="395780"/>
                </a:lnTo>
                <a:close/>
              </a:path>
              <a:path w="357505" h="396240">
                <a:moveTo>
                  <a:pt x="297313" y="239399"/>
                </a:moveTo>
                <a:lnTo>
                  <a:pt x="231699" y="239399"/>
                </a:lnTo>
                <a:lnTo>
                  <a:pt x="178440" y="92940"/>
                </a:lnTo>
                <a:lnTo>
                  <a:pt x="241279" y="92940"/>
                </a:lnTo>
                <a:lnTo>
                  <a:pt x="297313" y="239399"/>
                </a:lnTo>
                <a:close/>
              </a:path>
              <a:path w="357505" h="396240">
                <a:moveTo>
                  <a:pt x="357142" y="395780"/>
                </a:moveTo>
                <a:lnTo>
                  <a:pt x="288611" y="395780"/>
                </a:lnTo>
                <a:lnTo>
                  <a:pt x="252323" y="296312"/>
                </a:lnTo>
                <a:lnTo>
                  <a:pt x="319087" y="296312"/>
                </a:lnTo>
                <a:lnTo>
                  <a:pt x="357142" y="395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268804" y="1288603"/>
            <a:ext cx="4241165" cy="2973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7970" indent="-260350">
              <a:lnSpc>
                <a:spcPts val="2915"/>
              </a:lnSpc>
              <a:spcBef>
                <a:spcPts val="105"/>
              </a:spcBef>
              <a:buSzPct val="95918"/>
              <a:buAutoNum type="arabicPeriod"/>
              <a:tabLst>
                <a:tab pos="267970" algn="l"/>
              </a:tabLst>
            </a:pPr>
            <a:r>
              <a:rPr sz="2450" dirty="0">
                <a:solidFill>
                  <a:srgbClr val="0D0D0D"/>
                </a:solidFill>
                <a:latin typeface="Roboto"/>
                <a:cs typeface="Roboto"/>
              </a:rPr>
              <a:t>Problem</a:t>
            </a:r>
            <a:r>
              <a:rPr sz="2450" spc="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10" dirty="0">
                <a:solidFill>
                  <a:srgbClr val="0D0D0D"/>
                </a:solidFill>
                <a:latin typeface="Roboto"/>
                <a:cs typeface="Roboto"/>
              </a:rPr>
              <a:t>Statement</a:t>
            </a:r>
            <a:endParaRPr sz="2450">
              <a:latin typeface="Roboto"/>
              <a:cs typeface="Roboto"/>
            </a:endParaRPr>
          </a:p>
          <a:p>
            <a:pPr marL="267970" indent="-260350">
              <a:lnSpc>
                <a:spcPts val="2895"/>
              </a:lnSpc>
              <a:buSzPct val="95918"/>
              <a:buAutoNum type="arabicPeriod"/>
              <a:tabLst>
                <a:tab pos="267970" algn="l"/>
              </a:tabLst>
            </a:pPr>
            <a:r>
              <a:rPr sz="2450" dirty="0">
                <a:solidFill>
                  <a:srgbClr val="0D0D0D"/>
                </a:solidFill>
                <a:latin typeface="Roboto"/>
                <a:cs typeface="Roboto"/>
              </a:rPr>
              <a:t>Project</a:t>
            </a:r>
            <a:r>
              <a:rPr sz="245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10" dirty="0">
                <a:solidFill>
                  <a:srgbClr val="0D0D0D"/>
                </a:solidFill>
                <a:latin typeface="Roboto"/>
                <a:cs typeface="Roboto"/>
              </a:rPr>
              <a:t>Overview</a:t>
            </a:r>
            <a:endParaRPr sz="2450">
              <a:latin typeface="Roboto"/>
              <a:cs typeface="Roboto"/>
            </a:endParaRPr>
          </a:p>
          <a:p>
            <a:pPr marL="267970" indent="-260350">
              <a:lnSpc>
                <a:spcPts val="2895"/>
              </a:lnSpc>
              <a:buSzPct val="95918"/>
              <a:buAutoNum type="arabicPeriod"/>
              <a:tabLst>
                <a:tab pos="267970" algn="l"/>
              </a:tabLst>
            </a:pPr>
            <a:r>
              <a:rPr sz="2450" dirty="0">
                <a:solidFill>
                  <a:srgbClr val="0D0D0D"/>
                </a:solidFill>
                <a:latin typeface="Roboto"/>
                <a:cs typeface="Roboto"/>
              </a:rPr>
              <a:t>End</a:t>
            </a:r>
            <a:r>
              <a:rPr sz="2450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20" dirty="0">
                <a:solidFill>
                  <a:srgbClr val="0D0D0D"/>
                </a:solidFill>
                <a:latin typeface="Roboto"/>
                <a:cs typeface="Roboto"/>
              </a:rPr>
              <a:t>Users</a:t>
            </a:r>
            <a:endParaRPr sz="2450">
              <a:latin typeface="Roboto"/>
              <a:cs typeface="Roboto"/>
            </a:endParaRPr>
          </a:p>
          <a:p>
            <a:pPr marL="267970" indent="-260350">
              <a:lnSpc>
                <a:spcPts val="2895"/>
              </a:lnSpc>
              <a:buSzPct val="95918"/>
              <a:buAutoNum type="arabicPeriod"/>
              <a:tabLst>
                <a:tab pos="267970" algn="l"/>
              </a:tabLst>
            </a:pPr>
            <a:r>
              <a:rPr sz="2450" dirty="0">
                <a:solidFill>
                  <a:srgbClr val="0D0D0D"/>
                </a:solidFill>
                <a:latin typeface="Roboto"/>
                <a:cs typeface="Roboto"/>
              </a:rPr>
              <a:t>Our</a:t>
            </a:r>
            <a:r>
              <a:rPr sz="2450" spc="-9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dirty="0">
                <a:solidFill>
                  <a:srgbClr val="0D0D0D"/>
                </a:solidFill>
                <a:latin typeface="Roboto"/>
                <a:cs typeface="Roboto"/>
              </a:rPr>
              <a:t>Solution</a:t>
            </a:r>
            <a:r>
              <a:rPr sz="2450" spc="-9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2450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10" dirty="0">
                <a:solidFill>
                  <a:srgbClr val="0D0D0D"/>
                </a:solidFill>
                <a:latin typeface="Roboto"/>
                <a:cs typeface="Roboto"/>
              </a:rPr>
              <a:t>Proposition</a:t>
            </a:r>
            <a:endParaRPr sz="2450">
              <a:latin typeface="Roboto"/>
              <a:cs typeface="Roboto"/>
            </a:endParaRPr>
          </a:p>
          <a:p>
            <a:pPr marL="12700" marR="1174750" indent="-5080">
              <a:lnSpc>
                <a:spcPts val="2890"/>
              </a:lnSpc>
              <a:spcBef>
                <a:spcPts val="114"/>
              </a:spcBef>
              <a:buSzPct val="95918"/>
              <a:buAutoNum type="arabicPeriod"/>
              <a:tabLst>
                <a:tab pos="267970" algn="l"/>
              </a:tabLst>
            </a:pPr>
            <a:r>
              <a:rPr sz="2450" spc="-10" dirty="0">
                <a:solidFill>
                  <a:srgbClr val="0D0D0D"/>
                </a:solidFill>
                <a:latin typeface="Roboto"/>
                <a:cs typeface="Roboto"/>
              </a:rPr>
              <a:t>	Dataset</a:t>
            </a:r>
            <a:r>
              <a:rPr sz="2450" spc="-114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10" dirty="0">
                <a:solidFill>
                  <a:srgbClr val="0D0D0D"/>
                </a:solidFill>
                <a:latin typeface="Roboto"/>
                <a:cs typeface="Roboto"/>
              </a:rPr>
              <a:t>Description </a:t>
            </a:r>
            <a:r>
              <a:rPr sz="3675" baseline="2267" dirty="0">
                <a:solidFill>
                  <a:srgbClr val="0D0D0D"/>
                </a:solidFill>
                <a:latin typeface="Roboto"/>
                <a:cs typeface="Roboto"/>
              </a:rPr>
              <a:t>6.</a:t>
            </a:r>
            <a:r>
              <a:rPr sz="2450" dirty="0">
                <a:solidFill>
                  <a:srgbClr val="0D0D0D"/>
                </a:solidFill>
                <a:latin typeface="Roboto"/>
                <a:cs typeface="Roboto"/>
              </a:rPr>
              <a:t>Modelling</a:t>
            </a:r>
            <a:r>
              <a:rPr sz="2450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10" dirty="0">
                <a:solidFill>
                  <a:srgbClr val="0D0D0D"/>
                </a:solidFill>
                <a:latin typeface="Roboto"/>
                <a:cs typeface="Roboto"/>
              </a:rPr>
              <a:t>Approach</a:t>
            </a:r>
            <a:endParaRPr sz="2450">
              <a:latin typeface="Roboto"/>
              <a:cs typeface="Roboto"/>
            </a:endParaRPr>
          </a:p>
          <a:p>
            <a:pPr marL="12700" marR="773430">
              <a:lnSpc>
                <a:spcPts val="2890"/>
              </a:lnSpc>
              <a:spcBef>
                <a:spcPts val="10"/>
              </a:spcBef>
            </a:pPr>
            <a:r>
              <a:rPr sz="3675" spc="-15" baseline="2267" dirty="0">
                <a:solidFill>
                  <a:srgbClr val="0D0D0D"/>
                </a:solidFill>
                <a:latin typeface="Roboto"/>
                <a:cs typeface="Roboto"/>
              </a:rPr>
              <a:t>7.</a:t>
            </a:r>
            <a:r>
              <a:rPr sz="2450" spc="-10" dirty="0">
                <a:solidFill>
                  <a:srgbClr val="0D0D0D"/>
                </a:solidFill>
                <a:latin typeface="Roboto"/>
                <a:cs typeface="Roboto"/>
              </a:rPr>
              <a:t>Results</a:t>
            </a:r>
            <a:r>
              <a:rPr sz="2450" spc="-1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2450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10" dirty="0">
                <a:solidFill>
                  <a:srgbClr val="0D0D0D"/>
                </a:solidFill>
                <a:latin typeface="Roboto"/>
                <a:cs typeface="Roboto"/>
              </a:rPr>
              <a:t>Discussion </a:t>
            </a:r>
            <a:r>
              <a:rPr sz="3675" spc="-15" baseline="2267" dirty="0">
                <a:solidFill>
                  <a:srgbClr val="0D0D0D"/>
                </a:solidFill>
                <a:latin typeface="Roboto"/>
                <a:cs typeface="Roboto"/>
              </a:rPr>
              <a:t>8.</a:t>
            </a:r>
            <a:r>
              <a:rPr sz="2450" spc="-10" dirty="0">
                <a:solidFill>
                  <a:srgbClr val="0D0D0D"/>
                </a:solidFill>
                <a:latin typeface="Roboto"/>
                <a:cs typeface="Roboto"/>
              </a:rPr>
              <a:t>Conclusion</a:t>
            </a:r>
            <a:endParaRPr sz="2450">
              <a:latin typeface="Roboto"/>
              <a:cs typeface="Roboto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4" y="4705807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009193" y="2575483"/>
            <a:ext cx="2423160" cy="2857500"/>
            <a:chOff x="7009193" y="2575483"/>
            <a:chExt cx="2423160" cy="2857500"/>
          </a:xfrm>
        </p:grpSpPr>
        <p:sp>
          <p:nvSpPr>
            <p:cNvPr id="4" name="object 4"/>
            <p:cNvSpPr/>
            <p:nvPr/>
          </p:nvSpPr>
          <p:spPr>
            <a:xfrm>
              <a:off x="8203844" y="517363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158730" y="158730"/>
                  </a:moveTo>
                  <a:lnTo>
                    <a:pt x="0" y="158730"/>
                  </a:lnTo>
                  <a:lnTo>
                    <a:pt x="0" y="0"/>
                  </a:lnTo>
                  <a:lnTo>
                    <a:pt x="158730" y="0"/>
                  </a:lnTo>
                  <a:lnTo>
                    <a:pt x="158730" y="158730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9193" y="2575483"/>
              <a:ext cx="2422728" cy="285714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873013" y="1489430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1293" y="609341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2" y="0"/>
                </a:lnTo>
                <a:lnTo>
                  <a:pt x="182091" y="7623"/>
                </a:lnTo>
                <a:lnTo>
                  <a:pt x="221011" y="30495"/>
                </a:lnTo>
                <a:lnTo>
                  <a:pt x="236691" y="49799"/>
                </a:lnTo>
                <a:lnTo>
                  <a:pt x="57794" y="49799"/>
                </a:lnTo>
                <a:lnTo>
                  <a:pt x="57794" y="166300"/>
                </a:lnTo>
                <a:lnTo>
                  <a:pt x="238224" y="166300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2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0"/>
                </a:moveTo>
                <a:lnTo>
                  <a:pt x="129522" y="166300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2" y="49799"/>
                </a:lnTo>
                <a:lnTo>
                  <a:pt x="236691" y="49799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9817" y="604773"/>
            <a:ext cx="561340" cy="355600"/>
          </a:xfrm>
          <a:custGeom>
            <a:avLst/>
            <a:gdLst/>
            <a:ahLst/>
            <a:cxnLst/>
            <a:rect l="l" t="t" r="r" b="b"/>
            <a:pathLst>
              <a:path w="561339" h="355600">
                <a:moveTo>
                  <a:pt x="255155" y="339572"/>
                </a:moveTo>
                <a:lnTo>
                  <a:pt x="186880" y="216103"/>
                </a:lnTo>
                <a:lnTo>
                  <a:pt x="179997" y="203657"/>
                </a:lnTo>
                <a:lnTo>
                  <a:pt x="191719" y="198056"/>
                </a:lnTo>
                <a:lnTo>
                  <a:pt x="222262" y="169506"/>
                </a:lnTo>
                <a:lnTo>
                  <a:pt x="239179" y="127355"/>
                </a:lnTo>
                <a:lnTo>
                  <a:pt x="240309" y="111252"/>
                </a:lnTo>
                <a:lnTo>
                  <a:pt x="238277" y="86855"/>
                </a:lnTo>
                <a:lnTo>
                  <a:pt x="222059" y="47218"/>
                </a:lnTo>
                <a:lnTo>
                  <a:pt x="190017" y="19989"/>
                </a:lnTo>
                <a:lnTo>
                  <a:pt x="182740" y="17043"/>
                </a:lnTo>
                <a:lnTo>
                  <a:pt x="182740" y="111252"/>
                </a:lnTo>
                <a:lnTo>
                  <a:pt x="181737" y="122313"/>
                </a:lnTo>
                <a:lnTo>
                  <a:pt x="157772" y="157480"/>
                </a:lnTo>
                <a:lnTo>
                  <a:pt x="118325" y="166535"/>
                </a:lnTo>
                <a:lnTo>
                  <a:pt x="57785" y="166535"/>
                </a:lnTo>
                <a:lnTo>
                  <a:pt x="57785" y="54368"/>
                </a:lnTo>
                <a:lnTo>
                  <a:pt x="116954" y="54368"/>
                </a:lnTo>
                <a:lnTo>
                  <a:pt x="158584" y="63106"/>
                </a:lnTo>
                <a:lnTo>
                  <a:pt x="181787" y="98945"/>
                </a:lnTo>
                <a:lnTo>
                  <a:pt x="182740" y="111252"/>
                </a:lnTo>
                <a:lnTo>
                  <a:pt x="182740" y="17043"/>
                </a:lnTo>
                <a:lnTo>
                  <a:pt x="168922" y="11430"/>
                </a:lnTo>
                <a:lnTo>
                  <a:pt x="144564" y="6286"/>
                </a:lnTo>
                <a:lnTo>
                  <a:pt x="116954" y="4572"/>
                </a:lnTo>
                <a:lnTo>
                  <a:pt x="0" y="4572"/>
                </a:lnTo>
                <a:lnTo>
                  <a:pt x="0" y="350888"/>
                </a:lnTo>
                <a:lnTo>
                  <a:pt x="57785" y="350888"/>
                </a:lnTo>
                <a:lnTo>
                  <a:pt x="57785" y="216103"/>
                </a:lnTo>
                <a:lnTo>
                  <a:pt x="124942" y="216103"/>
                </a:lnTo>
                <a:lnTo>
                  <a:pt x="197129" y="350888"/>
                </a:lnTo>
                <a:lnTo>
                  <a:pt x="255155" y="350888"/>
                </a:lnTo>
                <a:lnTo>
                  <a:pt x="255155" y="339572"/>
                </a:lnTo>
                <a:close/>
              </a:path>
              <a:path w="561339" h="355600">
                <a:moveTo>
                  <a:pt x="561060" y="164477"/>
                </a:moveTo>
                <a:lnTo>
                  <a:pt x="558355" y="128485"/>
                </a:lnTo>
                <a:lnTo>
                  <a:pt x="550951" y="96456"/>
                </a:lnTo>
                <a:lnTo>
                  <a:pt x="538835" y="68402"/>
                </a:lnTo>
                <a:lnTo>
                  <a:pt x="526783" y="51181"/>
                </a:lnTo>
                <a:lnTo>
                  <a:pt x="521995" y="44323"/>
                </a:lnTo>
                <a:lnTo>
                  <a:pt x="503720" y="27203"/>
                </a:lnTo>
                <a:lnTo>
                  <a:pt x="503720" y="188239"/>
                </a:lnTo>
                <a:lnTo>
                  <a:pt x="502373" y="215214"/>
                </a:lnTo>
                <a:lnTo>
                  <a:pt x="491528" y="258673"/>
                </a:lnTo>
                <a:lnTo>
                  <a:pt x="455866" y="297167"/>
                </a:lnTo>
                <a:lnTo>
                  <a:pt x="420801" y="304507"/>
                </a:lnTo>
                <a:lnTo>
                  <a:pt x="402920" y="302679"/>
                </a:lnTo>
                <a:lnTo>
                  <a:pt x="360146" y="275158"/>
                </a:lnTo>
                <a:lnTo>
                  <a:pt x="342950" y="238747"/>
                </a:lnTo>
                <a:lnTo>
                  <a:pt x="337197" y="188239"/>
                </a:lnTo>
                <a:lnTo>
                  <a:pt x="337312" y="164477"/>
                </a:lnTo>
                <a:lnTo>
                  <a:pt x="342874" y="116713"/>
                </a:lnTo>
                <a:lnTo>
                  <a:pt x="359918" y="80530"/>
                </a:lnTo>
                <a:lnTo>
                  <a:pt x="402475" y="53009"/>
                </a:lnTo>
                <a:lnTo>
                  <a:pt x="420344" y="51181"/>
                </a:lnTo>
                <a:lnTo>
                  <a:pt x="438912" y="52997"/>
                </a:lnTo>
                <a:lnTo>
                  <a:pt x="481672" y="80416"/>
                </a:lnTo>
                <a:lnTo>
                  <a:pt x="498208" y="116624"/>
                </a:lnTo>
                <a:lnTo>
                  <a:pt x="503605" y="164477"/>
                </a:lnTo>
                <a:lnTo>
                  <a:pt x="503720" y="188239"/>
                </a:lnTo>
                <a:lnTo>
                  <a:pt x="503720" y="27203"/>
                </a:lnTo>
                <a:lnTo>
                  <a:pt x="501294" y="24930"/>
                </a:lnTo>
                <a:lnTo>
                  <a:pt x="477456" y="11087"/>
                </a:lnTo>
                <a:lnTo>
                  <a:pt x="450469" y="2781"/>
                </a:lnTo>
                <a:lnTo>
                  <a:pt x="420344" y="0"/>
                </a:lnTo>
                <a:lnTo>
                  <a:pt x="390664" y="2819"/>
                </a:lnTo>
                <a:lnTo>
                  <a:pt x="339953" y="25323"/>
                </a:lnTo>
                <a:lnTo>
                  <a:pt x="301828" y="69519"/>
                </a:lnTo>
                <a:lnTo>
                  <a:pt x="282295" y="130632"/>
                </a:lnTo>
                <a:lnTo>
                  <a:pt x="279857" y="188239"/>
                </a:lnTo>
                <a:lnTo>
                  <a:pt x="282308" y="224917"/>
                </a:lnTo>
                <a:lnTo>
                  <a:pt x="301955" y="286194"/>
                </a:lnTo>
                <a:lnTo>
                  <a:pt x="340271" y="330263"/>
                </a:lnTo>
                <a:lnTo>
                  <a:pt x="391083" y="352640"/>
                </a:lnTo>
                <a:lnTo>
                  <a:pt x="420801" y="355447"/>
                </a:lnTo>
                <a:lnTo>
                  <a:pt x="451167" y="352640"/>
                </a:lnTo>
                <a:lnTo>
                  <a:pt x="478307" y="344233"/>
                </a:lnTo>
                <a:lnTo>
                  <a:pt x="502221" y="330200"/>
                </a:lnTo>
                <a:lnTo>
                  <a:pt x="522909" y="310565"/>
                </a:lnTo>
                <a:lnTo>
                  <a:pt x="527037" y="304507"/>
                </a:lnTo>
                <a:lnTo>
                  <a:pt x="539597" y="286080"/>
                </a:lnTo>
                <a:lnTo>
                  <a:pt x="551522" y="257543"/>
                </a:lnTo>
                <a:lnTo>
                  <a:pt x="558660" y="224967"/>
                </a:lnTo>
                <a:lnTo>
                  <a:pt x="561060" y="188239"/>
                </a:lnTo>
                <a:lnTo>
                  <a:pt x="561060" y="16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95801" y="609341"/>
            <a:ext cx="240665" cy="346710"/>
          </a:xfrm>
          <a:custGeom>
            <a:avLst/>
            <a:gdLst/>
            <a:ahLst/>
            <a:cxnLst/>
            <a:rect l="l" t="t" r="r" b="b"/>
            <a:pathLst>
              <a:path w="240664" h="346709">
                <a:moveTo>
                  <a:pt x="123355" y="346308"/>
                </a:moveTo>
                <a:lnTo>
                  <a:pt x="0" y="346308"/>
                </a:lnTo>
                <a:lnTo>
                  <a:pt x="0" y="0"/>
                </a:lnTo>
                <a:lnTo>
                  <a:pt x="115817" y="0"/>
                </a:lnTo>
                <a:lnTo>
                  <a:pt x="163642" y="5710"/>
                </a:lnTo>
                <a:lnTo>
                  <a:pt x="200224" y="22843"/>
                </a:lnTo>
                <a:lnTo>
                  <a:pt x="221896" y="49799"/>
                </a:lnTo>
                <a:lnTo>
                  <a:pt x="57794" y="49799"/>
                </a:lnTo>
                <a:lnTo>
                  <a:pt x="57794" y="141630"/>
                </a:lnTo>
                <a:lnTo>
                  <a:pt x="215916" y="141630"/>
                </a:lnTo>
                <a:lnTo>
                  <a:pt x="210125" y="149211"/>
                </a:lnTo>
                <a:lnTo>
                  <a:pt x="204421" y="155850"/>
                </a:lnTo>
                <a:lnTo>
                  <a:pt x="199673" y="160404"/>
                </a:lnTo>
                <a:lnTo>
                  <a:pt x="195880" y="162874"/>
                </a:lnTo>
                <a:lnTo>
                  <a:pt x="201996" y="165751"/>
                </a:lnTo>
                <a:lnTo>
                  <a:pt x="208679" y="171183"/>
                </a:lnTo>
                <a:lnTo>
                  <a:pt x="215930" y="179172"/>
                </a:lnTo>
                <a:lnTo>
                  <a:pt x="223750" y="189715"/>
                </a:lnTo>
                <a:lnTo>
                  <a:pt x="224353" y="190743"/>
                </a:lnTo>
                <a:lnTo>
                  <a:pt x="57794" y="190743"/>
                </a:lnTo>
                <a:lnTo>
                  <a:pt x="57794" y="296737"/>
                </a:lnTo>
                <a:lnTo>
                  <a:pt x="226702" y="296737"/>
                </a:lnTo>
                <a:lnTo>
                  <a:pt x="221905" y="305104"/>
                </a:lnTo>
                <a:lnTo>
                  <a:pt x="207765" y="319809"/>
                </a:lnTo>
                <a:lnTo>
                  <a:pt x="190410" y="331402"/>
                </a:lnTo>
                <a:lnTo>
                  <a:pt x="170556" y="339683"/>
                </a:lnTo>
                <a:lnTo>
                  <a:pt x="148204" y="344652"/>
                </a:lnTo>
                <a:lnTo>
                  <a:pt x="123355" y="346308"/>
                </a:lnTo>
                <a:close/>
              </a:path>
              <a:path w="240664" h="346709">
                <a:moveTo>
                  <a:pt x="215916" y="141630"/>
                </a:moveTo>
                <a:lnTo>
                  <a:pt x="117187" y="141630"/>
                </a:lnTo>
                <a:lnTo>
                  <a:pt x="129473" y="140859"/>
                </a:lnTo>
                <a:lnTo>
                  <a:pt x="140401" y="138546"/>
                </a:lnTo>
                <a:lnTo>
                  <a:pt x="172431" y="105394"/>
                </a:lnTo>
                <a:lnTo>
                  <a:pt x="173380" y="95029"/>
                </a:lnTo>
                <a:lnTo>
                  <a:pt x="169946" y="75626"/>
                </a:lnTo>
                <a:lnTo>
                  <a:pt x="159645" y="61620"/>
                </a:lnTo>
                <a:lnTo>
                  <a:pt x="142478" y="53011"/>
                </a:lnTo>
                <a:lnTo>
                  <a:pt x="118443" y="49799"/>
                </a:lnTo>
                <a:lnTo>
                  <a:pt x="221896" y="49799"/>
                </a:lnTo>
                <a:lnTo>
                  <a:pt x="223438" y="52425"/>
                </a:lnTo>
                <a:lnTo>
                  <a:pt x="229244" y="72271"/>
                </a:lnTo>
                <a:lnTo>
                  <a:pt x="231180" y="95485"/>
                </a:lnTo>
                <a:lnTo>
                  <a:pt x="230280" y="107807"/>
                </a:lnTo>
                <a:lnTo>
                  <a:pt x="227580" y="119414"/>
                </a:lnTo>
                <a:lnTo>
                  <a:pt x="223083" y="130308"/>
                </a:lnTo>
                <a:lnTo>
                  <a:pt x="216788" y="140488"/>
                </a:lnTo>
                <a:lnTo>
                  <a:pt x="215916" y="141630"/>
                </a:lnTo>
                <a:close/>
              </a:path>
              <a:path w="240664" h="346709">
                <a:moveTo>
                  <a:pt x="226702" y="296737"/>
                </a:moveTo>
                <a:lnTo>
                  <a:pt x="123355" y="296737"/>
                </a:lnTo>
                <a:lnTo>
                  <a:pt x="136805" y="295852"/>
                </a:lnTo>
                <a:lnTo>
                  <a:pt x="148600" y="293197"/>
                </a:lnTo>
                <a:lnTo>
                  <a:pt x="178698" y="265842"/>
                </a:lnTo>
                <a:lnTo>
                  <a:pt x="182525" y="243969"/>
                </a:lnTo>
                <a:lnTo>
                  <a:pt x="181696" y="232097"/>
                </a:lnTo>
                <a:lnTo>
                  <a:pt x="161560" y="198646"/>
                </a:lnTo>
                <a:lnTo>
                  <a:pt x="125411" y="190743"/>
                </a:lnTo>
                <a:lnTo>
                  <a:pt x="224353" y="190743"/>
                </a:lnTo>
                <a:lnTo>
                  <a:pt x="230899" y="201901"/>
                </a:lnTo>
                <a:lnTo>
                  <a:pt x="236006" y="214929"/>
                </a:lnTo>
                <a:lnTo>
                  <a:pt x="239069" y="228799"/>
                </a:lnTo>
                <a:lnTo>
                  <a:pt x="240091" y="243512"/>
                </a:lnTo>
                <a:lnTo>
                  <a:pt x="238069" y="266955"/>
                </a:lnTo>
                <a:lnTo>
                  <a:pt x="232007" y="287486"/>
                </a:lnTo>
                <a:lnTo>
                  <a:pt x="226702" y="296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87080" y="608863"/>
            <a:ext cx="215900" cy="346710"/>
          </a:xfrm>
          <a:custGeom>
            <a:avLst/>
            <a:gdLst/>
            <a:ahLst/>
            <a:cxnLst/>
            <a:rect l="l" t="t" r="r" b="b"/>
            <a:pathLst>
              <a:path w="215900" h="346709">
                <a:moveTo>
                  <a:pt x="215417" y="297180"/>
                </a:moveTo>
                <a:lnTo>
                  <a:pt x="57785" y="297180"/>
                </a:lnTo>
                <a:lnTo>
                  <a:pt x="57785" y="0"/>
                </a:lnTo>
                <a:lnTo>
                  <a:pt x="0" y="0"/>
                </a:lnTo>
                <a:lnTo>
                  <a:pt x="0" y="297180"/>
                </a:lnTo>
                <a:lnTo>
                  <a:pt x="0" y="346710"/>
                </a:lnTo>
                <a:lnTo>
                  <a:pt x="215417" y="346710"/>
                </a:lnTo>
                <a:lnTo>
                  <a:pt x="215417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49398" y="608863"/>
            <a:ext cx="610235" cy="347345"/>
          </a:xfrm>
          <a:custGeom>
            <a:avLst/>
            <a:gdLst/>
            <a:ahLst/>
            <a:cxnLst/>
            <a:rect l="l" t="t" r="r" b="b"/>
            <a:pathLst>
              <a:path w="610235" h="347344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32" y="50800"/>
                </a:lnTo>
                <a:lnTo>
                  <a:pt x="222732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  <a:path w="610235" h="347344">
                <a:moveTo>
                  <a:pt x="609815" y="482"/>
                </a:moveTo>
                <a:lnTo>
                  <a:pt x="541642" y="482"/>
                </a:lnTo>
                <a:lnTo>
                  <a:pt x="437578" y="260096"/>
                </a:lnTo>
                <a:lnTo>
                  <a:pt x="333298" y="482"/>
                </a:lnTo>
                <a:lnTo>
                  <a:pt x="265112" y="482"/>
                </a:lnTo>
                <a:lnTo>
                  <a:pt x="265112" y="346798"/>
                </a:lnTo>
                <a:lnTo>
                  <a:pt x="322681" y="346798"/>
                </a:lnTo>
                <a:lnTo>
                  <a:pt x="322681" y="210070"/>
                </a:lnTo>
                <a:lnTo>
                  <a:pt x="311480" y="70612"/>
                </a:lnTo>
                <a:lnTo>
                  <a:pt x="416102" y="346798"/>
                </a:lnTo>
                <a:lnTo>
                  <a:pt x="458597" y="346798"/>
                </a:lnTo>
                <a:lnTo>
                  <a:pt x="563448" y="71069"/>
                </a:lnTo>
                <a:lnTo>
                  <a:pt x="552246" y="210070"/>
                </a:lnTo>
                <a:lnTo>
                  <a:pt x="552246" y="346798"/>
                </a:lnTo>
                <a:lnTo>
                  <a:pt x="609815" y="346798"/>
                </a:lnTo>
                <a:lnTo>
                  <a:pt x="609815" y="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31553" y="604773"/>
            <a:ext cx="1687195" cy="355600"/>
          </a:xfrm>
          <a:custGeom>
            <a:avLst/>
            <a:gdLst/>
            <a:ahLst/>
            <a:cxnLst/>
            <a:rect l="l" t="t" r="r" b="b"/>
            <a:pathLst>
              <a:path w="1687195" h="355600">
                <a:moveTo>
                  <a:pt x="255397" y="259511"/>
                </a:moveTo>
                <a:lnTo>
                  <a:pt x="248335" y="221729"/>
                </a:lnTo>
                <a:lnTo>
                  <a:pt x="211124" y="180047"/>
                </a:lnTo>
                <a:lnTo>
                  <a:pt x="167322" y="158978"/>
                </a:lnTo>
                <a:lnTo>
                  <a:pt x="121424" y="144475"/>
                </a:lnTo>
                <a:lnTo>
                  <a:pt x="106172" y="138696"/>
                </a:lnTo>
                <a:lnTo>
                  <a:pt x="72301" y="112991"/>
                </a:lnTo>
                <a:lnTo>
                  <a:pt x="68300" y="96862"/>
                </a:lnTo>
                <a:lnTo>
                  <a:pt x="69227" y="87223"/>
                </a:lnTo>
                <a:lnTo>
                  <a:pt x="102311" y="53174"/>
                </a:lnTo>
                <a:lnTo>
                  <a:pt x="130441" y="49809"/>
                </a:lnTo>
                <a:lnTo>
                  <a:pt x="146481" y="50825"/>
                </a:lnTo>
                <a:lnTo>
                  <a:pt x="187858" y="75222"/>
                </a:lnTo>
                <a:lnTo>
                  <a:pt x="196913" y="114223"/>
                </a:lnTo>
                <a:lnTo>
                  <a:pt x="254482" y="114223"/>
                </a:lnTo>
                <a:lnTo>
                  <a:pt x="246341" y="69621"/>
                </a:lnTo>
                <a:lnTo>
                  <a:pt x="221919" y="32905"/>
                </a:lnTo>
                <a:lnTo>
                  <a:pt x="182829" y="8229"/>
                </a:lnTo>
                <a:lnTo>
                  <a:pt x="130441" y="0"/>
                </a:lnTo>
                <a:lnTo>
                  <a:pt x="104876" y="1727"/>
                </a:lnTo>
                <a:lnTo>
                  <a:pt x="61480" y="15557"/>
                </a:lnTo>
                <a:lnTo>
                  <a:pt x="29146" y="42367"/>
                </a:lnTo>
                <a:lnTo>
                  <a:pt x="12573" y="77203"/>
                </a:lnTo>
                <a:lnTo>
                  <a:pt x="10502" y="97320"/>
                </a:lnTo>
                <a:lnTo>
                  <a:pt x="12407" y="117055"/>
                </a:lnTo>
                <a:lnTo>
                  <a:pt x="41008" y="162991"/>
                </a:lnTo>
                <a:lnTo>
                  <a:pt x="76187" y="184518"/>
                </a:lnTo>
                <a:lnTo>
                  <a:pt x="120738" y="201371"/>
                </a:lnTo>
                <a:lnTo>
                  <a:pt x="143129" y="208483"/>
                </a:lnTo>
                <a:lnTo>
                  <a:pt x="161074" y="215303"/>
                </a:lnTo>
                <a:lnTo>
                  <a:pt x="193941" y="242112"/>
                </a:lnTo>
                <a:lnTo>
                  <a:pt x="197370" y="259969"/>
                </a:lnTo>
                <a:lnTo>
                  <a:pt x="196354" y="269849"/>
                </a:lnTo>
                <a:lnTo>
                  <a:pt x="160731" y="302742"/>
                </a:lnTo>
                <a:lnTo>
                  <a:pt x="132499" y="305879"/>
                </a:lnTo>
                <a:lnTo>
                  <a:pt x="117944" y="305015"/>
                </a:lnTo>
                <a:lnTo>
                  <a:pt x="79959" y="291947"/>
                </a:lnTo>
                <a:lnTo>
                  <a:pt x="58966" y="257898"/>
                </a:lnTo>
                <a:lnTo>
                  <a:pt x="57569" y="240779"/>
                </a:lnTo>
                <a:lnTo>
                  <a:pt x="0" y="240779"/>
                </a:lnTo>
                <a:lnTo>
                  <a:pt x="4991" y="278663"/>
                </a:lnTo>
                <a:lnTo>
                  <a:pt x="30632" y="318655"/>
                </a:lnTo>
                <a:lnTo>
                  <a:pt x="70243" y="343458"/>
                </a:lnTo>
                <a:lnTo>
                  <a:pt x="116649" y="354698"/>
                </a:lnTo>
                <a:lnTo>
                  <a:pt x="132499" y="355447"/>
                </a:lnTo>
                <a:lnTo>
                  <a:pt x="158610" y="353834"/>
                </a:lnTo>
                <a:lnTo>
                  <a:pt x="203034" y="340868"/>
                </a:lnTo>
                <a:lnTo>
                  <a:pt x="236245" y="315429"/>
                </a:lnTo>
                <a:lnTo>
                  <a:pt x="253263" y="280416"/>
                </a:lnTo>
                <a:lnTo>
                  <a:pt x="255397" y="259511"/>
                </a:lnTo>
                <a:close/>
              </a:path>
              <a:path w="1687195" h="355600">
                <a:moveTo>
                  <a:pt x="543204" y="4089"/>
                </a:moveTo>
                <a:lnTo>
                  <a:pt x="272503" y="4089"/>
                </a:lnTo>
                <a:lnTo>
                  <a:pt x="272503" y="54889"/>
                </a:lnTo>
                <a:lnTo>
                  <a:pt x="379196" y="54889"/>
                </a:lnTo>
                <a:lnTo>
                  <a:pt x="379196" y="350799"/>
                </a:lnTo>
                <a:lnTo>
                  <a:pt x="436295" y="350799"/>
                </a:lnTo>
                <a:lnTo>
                  <a:pt x="436295" y="54889"/>
                </a:lnTo>
                <a:lnTo>
                  <a:pt x="543204" y="54889"/>
                </a:lnTo>
                <a:lnTo>
                  <a:pt x="543204" y="4089"/>
                </a:lnTo>
                <a:close/>
              </a:path>
              <a:path w="1687195" h="355600">
                <a:moveTo>
                  <a:pt x="814387" y="350888"/>
                </a:moveTo>
                <a:lnTo>
                  <a:pt x="781088" y="263842"/>
                </a:lnTo>
                <a:lnTo>
                  <a:pt x="762038" y="214045"/>
                </a:lnTo>
                <a:lnTo>
                  <a:pt x="713003" y="85902"/>
                </a:lnTo>
                <a:lnTo>
                  <a:pt x="704621" y="63995"/>
                </a:lnTo>
                <a:lnTo>
                  <a:pt x="704621" y="214045"/>
                </a:lnTo>
                <a:lnTo>
                  <a:pt x="611416" y="214045"/>
                </a:lnTo>
                <a:lnTo>
                  <a:pt x="658025" y="85902"/>
                </a:lnTo>
                <a:lnTo>
                  <a:pt x="704621" y="214045"/>
                </a:lnTo>
                <a:lnTo>
                  <a:pt x="704621" y="63995"/>
                </a:lnTo>
                <a:lnTo>
                  <a:pt x="681888" y="4572"/>
                </a:lnTo>
                <a:lnTo>
                  <a:pt x="633920" y="4572"/>
                </a:lnTo>
                <a:lnTo>
                  <a:pt x="501891" y="350888"/>
                </a:lnTo>
                <a:lnTo>
                  <a:pt x="561632" y="350888"/>
                </a:lnTo>
                <a:lnTo>
                  <a:pt x="593153" y="263842"/>
                </a:lnTo>
                <a:lnTo>
                  <a:pt x="722668" y="263842"/>
                </a:lnTo>
                <a:lnTo>
                  <a:pt x="754418" y="350888"/>
                </a:lnTo>
                <a:lnTo>
                  <a:pt x="814387" y="350888"/>
                </a:lnTo>
                <a:close/>
              </a:path>
              <a:path w="1687195" h="355600">
                <a:moveTo>
                  <a:pt x="1039444" y="4089"/>
                </a:moveTo>
                <a:lnTo>
                  <a:pt x="768743" y="4089"/>
                </a:lnTo>
                <a:lnTo>
                  <a:pt x="768743" y="54889"/>
                </a:lnTo>
                <a:lnTo>
                  <a:pt x="875436" y="54889"/>
                </a:lnTo>
                <a:lnTo>
                  <a:pt x="875436" y="350799"/>
                </a:lnTo>
                <a:lnTo>
                  <a:pt x="932535" y="350799"/>
                </a:lnTo>
                <a:lnTo>
                  <a:pt x="932535" y="54889"/>
                </a:lnTo>
                <a:lnTo>
                  <a:pt x="1039444" y="54889"/>
                </a:lnTo>
                <a:lnTo>
                  <a:pt x="1039444" y="4089"/>
                </a:lnTo>
                <a:close/>
              </a:path>
              <a:path w="1687195" h="355600">
                <a:moveTo>
                  <a:pt x="1301089" y="301269"/>
                </a:moveTo>
                <a:lnTo>
                  <a:pt x="1133868" y="301269"/>
                </a:lnTo>
                <a:lnTo>
                  <a:pt x="1133868" y="197129"/>
                </a:lnTo>
                <a:lnTo>
                  <a:pt x="1277785" y="197129"/>
                </a:lnTo>
                <a:lnTo>
                  <a:pt x="1277785" y="147599"/>
                </a:lnTo>
                <a:lnTo>
                  <a:pt x="1133868" y="147599"/>
                </a:lnTo>
                <a:lnTo>
                  <a:pt x="1133868" y="54889"/>
                </a:lnTo>
                <a:lnTo>
                  <a:pt x="1298803" y="54889"/>
                </a:lnTo>
                <a:lnTo>
                  <a:pt x="1298803" y="4089"/>
                </a:lnTo>
                <a:lnTo>
                  <a:pt x="1076083" y="4089"/>
                </a:lnTo>
                <a:lnTo>
                  <a:pt x="1076083" y="54889"/>
                </a:lnTo>
                <a:lnTo>
                  <a:pt x="1076083" y="147599"/>
                </a:lnTo>
                <a:lnTo>
                  <a:pt x="1076083" y="197129"/>
                </a:lnTo>
                <a:lnTo>
                  <a:pt x="1076083" y="301269"/>
                </a:lnTo>
                <a:lnTo>
                  <a:pt x="1076083" y="350799"/>
                </a:lnTo>
                <a:lnTo>
                  <a:pt x="1301089" y="350799"/>
                </a:lnTo>
                <a:lnTo>
                  <a:pt x="1301089" y="301269"/>
                </a:lnTo>
                <a:close/>
              </a:path>
              <a:path w="1687195" h="355600">
                <a:moveTo>
                  <a:pt x="1687004" y="4572"/>
                </a:moveTo>
                <a:lnTo>
                  <a:pt x="1618818" y="4572"/>
                </a:lnTo>
                <a:lnTo>
                  <a:pt x="1514767" y="264185"/>
                </a:lnTo>
                <a:lnTo>
                  <a:pt x="1410474" y="4572"/>
                </a:lnTo>
                <a:lnTo>
                  <a:pt x="1342301" y="4572"/>
                </a:lnTo>
                <a:lnTo>
                  <a:pt x="1342301" y="350888"/>
                </a:lnTo>
                <a:lnTo>
                  <a:pt x="1399870" y="350888"/>
                </a:lnTo>
                <a:lnTo>
                  <a:pt x="1399870" y="214160"/>
                </a:lnTo>
                <a:lnTo>
                  <a:pt x="1388668" y="74701"/>
                </a:lnTo>
                <a:lnTo>
                  <a:pt x="1493291" y="350888"/>
                </a:lnTo>
                <a:lnTo>
                  <a:pt x="1535785" y="350888"/>
                </a:lnTo>
                <a:lnTo>
                  <a:pt x="1640636" y="75158"/>
                </a:lnTo>
                <a:lnTo>
                  <a:pt x="1629435" y="214160"/>
                </a:lnTo>
                <a:lnTo>
                  <a:pt x="1629435" y="350888"/>
                </a:lnTo>
                <a:lnTo>
                  <a:pt x="1687004" y="350888"/>
                </a:lnTo>
                <a:lnTo>
                  <a:pt x="1687004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83772" y="608863"/>
            <a:ext cx="833119" cy="347345"/>
          </a:xfrm>
          <a:custGeom>
            <a:avLst/>
            <a:gdLst/>
            <a:ahLst/>
            <a:cxnLst/>
            <a:rect l="l" t="t" r="r" b="b"/>
            <a:pathLst>
              <a:path w="833120" h="347344">
                <a:moveTo>
                  <a:pt x="225005" y="297180"/>
                </a:moveTo>
                <a:lnTo>
                  <a:pt x="57785" y="297180"/>
                </a:lnTo>
                <a:lnTo>
                  <a:pt x="57785" y="193040"/>
                </a:lnTo>
                <a:lnTo>
                  <a:pt x="201701" y="193040"/>
                </a:lnTo>
                <a:lnTo>
                  <a:pt x="201701" y="143510"/>
                </a:lnTo>
                <a:lnTo>
                  <a:pt x="57785" y="143510"/>
                </a:lnTo>
                <a:lnTo>
                  <a:pt x="57785" y="50800"/>
                </a:lnTo>
                <a:lnTo>
                  <a:pt x="222719" y="50800"/>
                </a:lnTo>
                <a:lnTo>
                  <a:pt x="222719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  <a:path w="833120" h="347344">
                <a:moveTo>
                  <a:pt x="534657" y="482"/>
                </a:moveTo>
                <a:lnTo>
                  <a:pt x="477316" y="482"/>
                </a:lnTo>
                <a:lnTo>
                  <a:pt x="477316" y="241604"/>
                </a:lnTo>
                <a:lnTo>
                  <a:pt x="319697" y="482"/>
                </a:lnTo>
                <a:lnTo>
                  <a:pt x="265099" y="482"/>
                </a:lnTo>
                <a:lnTo>
                  <a:pt x="265099" y="346798"/>
                </a:lnTo>
                <a:lnTo>
                  <a:pt x="322884" y="346798"/>
                </a:lnTo>
                <a:lnTo>
                  <a:pt x="322884" y="106476"/>
                </a:lnTo>
                <a:lnTo>
                  <a:pt x="479831" y="346798"/>
                </a:lnTo>
                <a:lnTo>
                  <a:pt x="534657" y="346798"/>
                </a:lnTo>
                <a:lnTo>
                  <a:pt x="534657" y="482"/>
                </a:lnTo>
                <a:close/>
              </a:path>
              <a:path w="833120" h="347344">
                <a:moveTo>
                  <a:pt x="832751" y="0"/>
                </a:moveTo>
                <a:lnTo>
                  <a:pt x="562051" y="0"/>
                </a:lnTo>
                <a:lnTo>
                  <a:pt x="562051" y="50800"/>
                </a:lnTo>
                <a:lnTo>
                  <a:pt x="668743" y="50800"/>
                </a:lnTo>
                <a:lnTo>
                  <a:pt x="668743" y="346710"/>
                </a:lnTo>
                <a:lnTo>
                  <a:pt x="725843" y="346710"/>
                </a:lnTo>
                <a:lnTo>
                  <a:pt x="725843" y="50800"/>
                </a:lnTo>
                <a:lnTo>
                  <a:pt x="832751" y="50800"/>
                </a:lnTo>
                <a:lnTo>
                  <a:pt x="8327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316161" y="1804215"/>
            <a:ext cx="512445" cy="246379"/>
            <a:chOff x="1316161" y="1804215"/>
            <a:chExt cx="512445" cy="246379"/>
          </a:xfrm>
        </p:grpSpPr>
        <p:sp>
          <p:nvSpPr>
            <p:cNvPr id="15" name="object 15"/>
            <p:cNvSpPr/>
            <p:nvPr/>
          </p:nvSpPr>
          <p:spPr>
            <a:xfrm>
              <a:off x="1316151" y="1816633"/>
              <a:ext cx="180975" cy="231140"/>
            </a:xfrm>
            <a:custGeom>
              <a:avLst/>
              <a:gdLst/>
              <a:ahLst/>
              <a:cxnLst/>
              <a:rect l="l" t="t" r="r" b="b"/>
              <a:pathLst>
                <a:path w="180975" h="231139">
                  <a:moveTo>
                    <a:pt x="180467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71120" y="33020"/>
                  </a:lnTo>
                  <a:lnTo>
                    <a:pt x="71120" y="231140"/>
                  </a:lnTo>
                  <a:lnTo>
                    <a:pt x="109194" y="231140"/>
                  </a:lnTo>
                  <a:lnTo>
                    <a:pt x="109194" y="33020"/>
                  </a:lnTo>
                  <a:lnTo>
                    <a:pt x="180467" y="33020"/>
                  </a:lnTo>
                  <a:lnTo>
                    <a:pt x="1804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7154" y="1804215"/>
              <a:ext cx="138736" cy="24305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156" y="1870303"/>
              <a:ext cx="148940" cy="180005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25211" y="1813349"/>
            <a:ext cx="1613165" cy="298947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3642046" y="1813349"/>
            <a:ext cx="665480" cy="237490"/>
            <a:chOff x="3642046" y="1813349"/>
            <a:chExt cx="665480" cy="23749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42046" y="1870303"/>
              <a:ext cx="145140" cy="18000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815268" y="1813349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5" h="234314">
                  <a:moveTo>
                    <a:pt x="27869" y="41269"/>
                  </a:moveTo>
                  <a:lnTo>
                    <a:pt x="14324" y="41269"/>
                  </a:lnTo>
                  <a:lnTo>
                    <a:pt x="9067" y="39264"/>
                  </a:lnTo>
                  <a:lnTo>
                    <a:pt x="5413" y="35254"/>
                  </a:lnTo>
                  <a:lnTo>
                    <a:pt x="1804" y="31189"/>
                  </a:lnTo>
                  <a:lnTo>
                    <a:pt x="16" y="26443"/>
                  </a:lnTo>
                  <a:lnTo>
                    <a:pt x="0" y="15126"/>
                  </a:lnTo>
                  <a:lnTo>
                    <a:pt x="1804" y="10225"/>
                  </a:lnTo>
                  <a:lnTo>
                    <a:pt x="9067" y="2060"/>
                  </a:lnTo>
                  <a:lnTo>
                    <a:pt x="14324" y="0"/>
                  </a:lnTo>
                  <a:lnTo>
                    <a:pt x="27869" y="0"/>
                  </a:lnTo>
                  <a:lnTo>
                    <a:pt x="33104" y="2060"/>
                  </a:lnTo>
                  <a:lnTo>
                    <a:pt x="36858" y="6170"/>
                  </a:lnTo>
                  <a:lnTo>
                    <a:pt x="40612" y="10225"/>
                  </a:lnTo>
                  <a:lnTo>
                    <a:pt x="42495" y="15126"/>
                  </a:lnTo>
                  <a:lnTo>
                    <a:pt x="42495" y="26443"/>
                  </a:lnTo>
                  <a:lnTo>
                    <a:pt x="40612" y="31244"/>
                  </a:lnTo>
                  <a:lnTo>
                    <a:pt x="33104" y="39264"/>
                  </a:lnTo>
                  <a:lnTo>
                    <a:pt x="27869" y="41269"/>
                  </a:lnTo>
                  <a:close/>
                </a:path>
                <a:path w="42545" h="234314">
                  <a:moveTo>
                    <a:pt x="39598" y="233918"/>
                  </a:moveTo>
                  <a:lnTo>
                    <a:pt x="2138" y="233918"/>
                  </a:lnTo>
                  <a:lnTo>
                    <a:pt x="2138" y="60005"/>
                  </a:lnTo>
                  <a:lnTo>
                    <a:pt x="39598" y="60005"/>
                  </a:lnTo>
                  <a:lnTo>
                    <a:pt x="39598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93898" y="1870303"/>
              <a:ext cx="240322" cy="1769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66791" y="1870303"/>
              <a:ext cx="140261" cy="180005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389837" y="1833299"/>
            <a:ext cx="273149" cy="217009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4764852" y="1804215"/>
            <a:ext cx="1033780" cy="309880"/>
            <a:chOff x="4764852" y="1804215"/>
            <a:chExt cx="1033780" cy="309880"/>
          </a:xfrm>
        </p:grpSpPr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64852" y="1870303"/>
              <a:ext cx="145140" cy="18000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37930" y="1870303"/>
              <a:ext cx="138735" cy="17696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01249" y="1870303"/>
              <a:ext cx="145140" cy="18000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276610" y="1804215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5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33385" y="1870303"/>
              <a:ext cx="464639" cy="243519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2204107" y="2205217"/>
            <a:ext cx="1061720" cy="246379"/>
            <a:chOff x="2204107" y="2205217"/>
            <a:chExt cx="1061720" cy="246379"/>
          </a:xfrm>
        </p:grpSpPr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04107" y="2271305"/>
              <a:ext cx="304327" cy="18000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538655" y="2205217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5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10579" y="2271305"/>
              <a:ext cx="145140" cy="18000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83656" y="2214351"/>
              <a:ext cx="144004" cy="23391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956800" y="2271305"/>
              <a:ext cx="148938" cy="18000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125299" y="2271305"/>
              <a:ext cx="140261" cy="180005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3363572" y="2205217"/>
            <a:ext cx="482600" cy="246379"/>
            <a:chOff x="3363572" y="2205217"/>
            <a:chExt cx="482600" cy="246379"/>
          </a:xfrm>
        </p:grpSpPr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63572" y="2271305"/>
              <a:ext cx="145140" cy="18000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36649" y="2271305"/>
              <a:ext cx="138735" cy="17696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97841" y="2205217"/>
              <a:ext cx="148326" cy="246092"/>
            </a:xfrm>
            <a:prstGeom prst="rect">
              <a:avLst/>
            </a:prstGeom>
          </p:spPr>
        </p:pic>
      </p:grpSp>
      <p:pic>
        <p:nvPicPr>
          <p:cNvPr id="42" name="object 4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955964" y="2214351"/>
            <a:ext cx="1973945" cy="297276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56851" y="2205217"/>
            <a:ext cx="2237242" cy="677192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018353" y="2234301"/>
            <a:ext cx="273149" cy="217009"/>
          </a:xfrm>
          <a:prstGeom prst="rect">
            <a:avLst/>
          </a:prstGeom>
        </p:spPr>
      </p:pic>
      <p:sp>
        <p:nvSpPr>
          <p:cNvPr id="45" name="object 45"/>
          <p:cNvSpPr/>
          <p:nvPr/>
        </p:nvSpPr>
        <p:spPr>
          <a:xfrm>
            <a:off x="3024313" y="2572803"/>
            <a:ext cx="37465" cy="243204"/>
          </a:xfrm>
          <a:custGeom>
            <a:avLst/>
            <a:gdLst/>
            <a:ahLst/>
            <a:cxnLst/>
            <a:rect l="l" t="t" r="r" b="b"/>
            <a:pathLst>
              <a:path w="37464" h="243205">
                <a:moveTo>
                  <a:pt x="37463" y="243055"/>
                </a:moveTo>
                <a:lnTo>
                  <a:pt x="0" y="243055"/>
                </a:lnTo>
                <a:lnTo>
                  <a:pt x="0" y="0"/>
                </a:lnTo>
                <a:lnTo>
                  <a:pt x="37463" y="0"/>
                </a:lnTo>
                <a:lnTo>
                  <a:pt x="37463" y="243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89587" y="2773215"/>
            <a:ext cx="53975" cy="88265"/>
          </a:xfrm>
          <a:custGeom>
            <a:avLst/>
            <a:gdLst/>
            <a:ahLst/>
            <a:cxnLst/>
            <a:rect l="l" t="t" r="r" b="b"/>
            <a:pathLst>
              <a:path w="53975" h="88264">
                <a:moveTo>
                  <a:pt x="22612" y="88097"/>
                </a:moveTo>
                <a:lnTo>
                  <a:pt x="0" y="72414"/>
                </a:lnTo>
                <a:lnTo>
                  <a:pt x="7222" y="61077"/>
                </a:lnTo>
                <a:lnTo>
                  <a:pt x="12446" y="50140"/>
                </a:lnTo>
                <a:lnTo>
                  <a:pt x="15671" y="39602"/>
                </a:lnTo>
                <a:lnTo>
                  <a:pt x="16897" y="29462"/>
                </a:lnTo>
                <a:lnTo>
                  <a:pt x="16897" y="0"/>
                </a:lnTo>
                <a:lnTo>
                  <a:pt x="53600" y="0"/>
                </a:lnTo>
                <a:lnTo>
                  <a:pt x="53600" y="27257"/>
                </a:lnTo>
                <a:lnTo>
                  <a:pt x="53134" y="34778"/>
                </a:lnTo>
                <a:lnTo>
                  <a:pt x="36563" y="74107"/>
                </a:lnTo>
                <a:lnTo>
                  <a:pt x="30135" y="81308"/>
                </a:lnTo>
                <a:lnTo>
                  <a:pt x="22612" y="88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object 47"/>
          <p:cNvGrpSpPr/>
          <p:nvPr/>
        </p:nvGrpSpPr>
        <p:grpSpPr>
          <a:xfrm>
            <a:off x="4848194" y="2638890"/>
            <a:ext cx="912494" cy="180340"/>
            <a:chOff x="4848194" y="2638890"/>
            <a:chExt cx="912494" cy="180340"/>
          </a:xfrm>
        </p:grpSpPr>
        <p:pic>
          <p:nvPicPr>
            <p:cNvPr id="48" name="object 4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848194" y="2638890"/>
              <a:ext cx="148938" cy="18000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23700" y="2638890"/>
              <a:ext cx="138735" cy="176964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184892" y="2638890"/>
              <a:ext cx="140261" cy="18000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348345" y="2641942"/>
              <a:ext cx="138891" cy="176953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517155" y="2638890"/>
              <a:ext cx="242996" cy="180005"/>
            </a:xfrm>
            <a:prstGeom prst="rect">
              <a:avLst/>
            </a:prstGeom>
          </p:spPr>
        </p:pic>
      </p:grpSp>
      <p:grpSp>
        <p:nvGrpSpPr>
          <p:cNvPr id="53" name="object 53"/>
          <p:cNvGrpSpPr/>
          <p:nvPr/>
        </p:nvGrpSpPr>
        <p:grpSpPr>
          <a:xfrm>
            <a:off x="5865504" y="2572803"/>
            <a:ext cx="953769" cy="246379"/>
            <a:chOff x="5865504" y="2572803"/>
            <a:chExt cx="953769" cy="246379"/>
          </a:xfrm>
        </p:grpSpPr>
        <p:pic>
          <p:nvPicPr>
            <p:cNvPr id="54" name="object 5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865504" y="2638890"/>
              <a:ext cx="240311" cy="17696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140513" y="2638890"/>
              <a:ext cx="145140" cy="18000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313591" y="2572803"/>
              <a:ext cx="505508" cy="246092"/>
            </a:xfrm>
            <a:prstGeom prst="rect">
              <a:avLst/>
            </a:prstGeom>
          </p:spPr>
        </p:pic>
      </p:grpSp>
      <p:pic>
        <p:nvPicPr>
          <p:cNvPr id="57" name="object 57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756851" y="2949522"/>
            <a:ext cx="2294841" cy="297265"/>
          </a:xfrm>
          <a:prstGeom prst="rect">
            <a:avLst/>
          </a:prstGeom>
        </p:spPr>
      </p:pic>
      <p:grpSp>
        <p:nvGrpSpPr>
          <p:cNvPr id="58" name="object 58"/>
          <p:cNvGrpSpPr/>
          <p:nvPr/>
        </p:nvGrpSpPr>
        <p:grpSpPr>
          <a:xfrm>
            <a:off x="5004830" y="2937192"/>
            <a:ext cx="1100455" cy="249554"/>
            <a:chOff x="5004830" y="2937192"/>
            <a:chExt cx="1100455" cy="249554"/>
          </a:xfrm>
        </p:grpSpPr>
        <p:pic>
          <p:nvPicPr>
            <p:cNvPr id="59" name="object 5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004830" y="2937192"/>
              <a:ext cx="264951" cy="249289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5297874" y="2949522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5" h="234314">
                  <a:moveTo>
                    <a:pt x="27858" y="41269"/>
                  </a:moveTo>
                  <a:lnTo>
                    <a:pt x="14313" y="41269"/>
                  </a:lnTo>
                  <a:lnTo>
                    <a:pt x="9055" y="39264"/>
                  </a:lnTo>
                  <a:lnTo>
                    <a:pt x="5402" y="35254"/>
                  </a:lnTo>
                  <a:lnTo>
                    <a:pt x="1793" y="31189"/>
                  </a:lnTo>
                  <a:lnTo>
                    <a:pt x="16" y="26443"/>
                  </a:lnTo>
                  <a:lnTo>
                    <a:pt x="0" y="15126"/>
                  </a:lnTo>
                  <a:lnTo>
                    <a:pt x="1793" y="10225"/>
                  </a:lnTo>
                  <a:lnTo>
                    <a:pt x="9055" y="2060"/>
                  </a:lnTo>
                  <a:lnTo>
                    <a:pt x="14313" y="0"/>
                  </a:lnTo>
                  <a:lnTo>
                    <a:pt x="27858" y="0"/>
                  </a:lnTo>
                  <a:lnTo>
                    <a:pt x="33093" y="2060"/>
                  </a:lnTo>
                  <a:lnTo>
                    <a:pt x="36847" y="6170"/>
                  </a:lnTo>
                  <a:lnTo>
                    <a:pt x="40601" y="10225"/>
                  </a:lnTo>
                  <a:lnTo>
                    <a:pt x="42483" y="15126"/>
                  </a:lnTo>
                  <a:lnTo>
                    <a:pt x="42483" y="26443"/>
                  </a:lnTo>
                  <a:lnTo>
                    <a:pt x="40601" y="31244"/>
                  </a:lnTo>
                  <a:lnTo>
                    <a:pt x="33093" y="39264"/>
                  </a:lnTo>
                  <a:lnTo>
                    <a:pt x="27858" y="41269"/>
                  </a:lnTo>
                  <a:close/>
                </a:path>
                <a:path w="42545" h="234314">
                  <a:moveTo>
                    <a:pt x="39587" y="233918"/>
                  </a:moveTo>
                  <a:lnTo>
                    <a:pt x="2127" y="233918"/>
                  </a:lnTo>
                  <a:lnTo>
                    <a:pt x="2127" y="60005"/>
                  </a:lnTo>
                  <a:lnTo>
                    <a:pt x="39587" y="60005"/>
                  </a:lnTo>
                  <a:lnTo>
                    <a:pt x="39587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376804" y="3006476"/>
              <a:ext cx="240100" cy="176964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639060" y="3006476"/>
              <a:ext cx="148938" cy="180005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807559" y="3006476"/>
              <a:ext cx="297320" cy="180005"/>
            </a:xfrm>
            <a:prstGeom prst="rect">
              <a:avLst/>
            </a:prstGeom>
          </p:spPr>
        </p:pic>
      </p:grpSp>
      <p:grpSp>
        <p:nvGrpSpPr>
          <p:cNvPr id="64" name="object 64"/>
          <p:cNvGrpSpPr/>
          <p:nvPr/>
        </p:nvGrpSpPr>
        <p:grpSpPr>
          <a:xfrm>
            <a:off x="759287" y="3374061"/>
            <a:ext cx="912494" cy="180340"/>
            <a:chOff x="759287" y="3374061"/>
            <a:chExt cx="912494" cy="180340"/>
          </a:xfrm>
        </p:grpSpPr>
        <p:pic>
          <p:nvPicPr>
            <p:cNvPr id="65" name="object 6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59287" y="3374061"/>
              <a:ext cx="145132" cy="180005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25049" y="3374061"/>
              <a:ext cx="148255" cy="18000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100557" y="3374061"/>
              <a:ext cx="253045" cy="180005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374253" y="3374061"/>
              <a:ext cx="297318" cy="180005"/>
            </a:xfrm>
            <a:prstGeom prst="rect">
              <a:avLst/>
            </a:prstGeom>
          </p:spPr>
        </p:pic>
      </p:grpSp>
      <p:grpSp>
        <p:nvGrpSpPr>
          <p:cNvPr id="69" name="object 69"/>
          <p:cNvGrpSpPr/>
          <p:nvPr/>
        </p:nvGrpSpPr>
        <p:grpSpPr>
          <a:xfrm>
            <a:off x="1769590" y="3307974"/>
            <a:ext cx="292100" cy="246379"/>
            <a:chOff x="1769590" y="3307974"/>
            <a:chExt cx="292100" cy="246379"/>
          </a:xfrm>
        </p:grpSpPr>
        <p:pic>
          <p:nvPicPr>
            <p:cNvPr id="70" name="object 7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769590" y="3374061"/>
              <a:ext cx="145138" cy="180005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1944941" y="3307981"/>
              <a:ext cx="116839" cy="243204"/>
            </a:xfrm>
            <a:custGeom>
              <a:avLst/>
              <a:gdLst/>
              <a:ahLst/>
              <a:cxnLst/>
              <a:rect l="l" t="t" r="r" b="b"/>
              <a:pathLst>
                <a:path w="116839" h="243204">
                  <a:moveTo>
                    <a:pt x="37465" y="0"/>
                  </a:moveTo>
                  <a:lnTo>
                    <a:pt x="0" y="0"/>
                  </a:lnTo>
                  <a:lnTo>
                    <a:pt x="0" y="243052"/>
                  </a:lnTo>
                  <a:lnTo>
                    <a:pt x="37465" y="243052"/>
                  </a:lnTo>
                  <a:lnTo>
                    <a:pt x="37465" y="0"/>
                  </a:lnTo>
                  <a:close/>
                </a:path>
                <a:path w="116839" h="243204">
                  <a:moveTo>
                    <a:pt x="116547" y="0"/>
                  </a:moveTo>
                  <a:lnTo>
                    <a:pt x="79082" y="0"/>
                  </a:lnTo>
                  <a:lnTo>
                    <a:pt x="79082" y="243052"/>
                  </a:lnTo>
                  <a:lnTo>
                    <a:pt x="116547" y="243052"/>
                  </a:lnTo>
                  <a:lnTo>
                    <a:pt x="1165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2179925" y="3307974"/>
            <a:ext cx="661670" cy="246379"/>
            <a:chOff x="2179925" y="3307974"/>
            <a:chExt cx="661670" cy="246379"/>
          </a:xfrm>
        </p:grpSpPr>
        <p:pic>
          <p:nvPicPr>
            <p:cNvPr id="73" name="object 7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179925" y="3374061"/>
              <a:ext cx="253043" cy="180005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2462910" y="3307974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532394" y="3374061"/>
              <a:ext cx="148950" cy="180005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700905" y="3374061"/>
              <a:ext cx="140261" cy="180005"/>
            </a:xfrm>
            <a:prstGeom prst="rect">
              <a:avLst/>
            </a:prstGeom>
          </p:spPr>
        </p:pic>
      </p:grpSp>
      <p:grpSp>
        <p:nvGrpSpPr>
          <p:cNvPr id="77" name="object 77"/>
          <p:cNvGrpSpPr/>
          <p:nvPr/>
        </p:nvGrpSpPr>
        <p:grpSpPr>
          <a:xfrm>
            <a:off x="5679294" y="3307974"/>
            <a:ext cx="415290" cy="243840"/>
            <a:chOff x="5679294" y="3307974"/>
            <a:chExt cx="415290" cy="243840"/>
          </a:xfrm>
        </p:grpSpPr>
        <p:sp>
          <p:nvSpPr>
            <p:cNvPr id="78" name="object 78"/>
            <p:cNvSpPr/>
            <p:nvPr/>
          </p:nvSpPr>
          <p:spPr>
            <a:xfrm>
              <a:off x="5679287" y="3320313"/>
              <a:ext cx="180975" cy="231140"/>
            </a:xfrm>
            <a:custGeom>
              <a:avLst/>
              <a:gdLst/>
              <a:ahLst/>
              <a:cxnLst/>
              <a:rect l="l" t="t" r="r" b="b"/>
              <a:pathLst>
                <a:path w="180975" h="231139">
                  <a:moveTo>
                    <a:pt x="180467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71107" y="33020"/>
                  </a:lnTo>
                  <a:lnTo>
                    <a:pt x="71107" y="231140"/>
                  </a:lnTo>
                  <a:lnTo>
                    <a:pt x="109181" y="231140"/>
                  </a:lnTo>
                  <a:lnTo>
                    <a:pt x="109181" y="33020"/>
                  </a:lnTo>
                  <a:lnTo>
                    <a:pt x="180467" y="33020"/>
                  </a:lnTo>
                  <a:lnTo>
                    <a:pt x="1804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883627" y="3307974"/>
              <a:ext cx="138735" cy="243051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6051981" y="3317108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5" h="234314">
                  <a:moveTo>
                    <a:pt x="27858" y="41269"/>
                  </a:moveTo>
                  <a:lnTo>
                    <a:pt x="14313" y="41269"/>
                  </a:lnTo>
                  <a:lnTo>
                    <a:pt x="9055" y="39264"/>
                  </a:lnTo>
                  <a:lnTo>
                    <a:pt x="5402" y="35254"/>
                  </a:lnTo>
                  <a:lnTo>
                    <a:pt x="1793" y="31189"/>
                  </a:lnTo>
                  <a:lnTo>
                    <a:pt x="16" y="26443"/>
                  </a:lnTo>
                  <a:lnTo>
                    <a:pt x="0" y="15126"/>
                  </a:lnTo>
                  <a:lnTo>
                    <a:pt x="1793" y="10225"/>
                  </a:lnTo>
                  <a:lnTo>
                    <a:pt x="9055" y="2060"/>
                  </a:lnTo>
                  <a:lnTo>
                    <a:pt x="14313" y="0"/>
                  </a:lnTo>
                  <a:lnTo>
                    <a:pt x="27858" y="0"/>
                  </a:lnTo>
                  <a:lnTo>
                    <a:pt x="33093" y="2060"/>
                  </a:lnTo>
                  <a:lnTo>
                    <a:pt x="36847" y="6170"/>
                  </a:lnTo>
                  <a:lnTo>
                    <a:pt x="40601" y="10225"/>
                  </a:lnTo>
                  <a:lnTo>
                    <a:pt x="42483" y="15126"/>
                  </a:lnTo>
                  <a:lnTo>
                    <a:pt x="42483" y="26443"/>
                  </a:lnTo>
                  <a:lnTo>
                    <a:pt x="40601" y="31244"/>
                  </a:lnTo>
                  <a:lnTo>
                    <a:pt x="33093" y="39264"/>
                  </a:lnTo>
                  <a:lnTo>
                    <a:pt x="27858" y="41269"/>
                  </a:lnTo>
                  <a:close/>
                </a:path>
                <a:path w="42545" h="234314">
                  <a:moveTo>
                    <a:pt x="39587" y="233918"/>
                  </a:moveTo>
                  <a:lnTo>
                    <a:pt x="2127" y="233918"/>
                  </a:lnTo>
                  <a:lnTo>
                    <a:pt x="2127" y="60005"/>
                  </a:lnTo>
                  <a:lnTo>
                    <a:pt x="39587" y="60005"/>
                  </a:lnTo>
                  <a:lnTo>
                    <a:pt x="39587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1" name="object 8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123905" y="3374061"/>
            <a:ext cx="140261" cy="180005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759287" y="3741647"/>
            <a:ext cx="145132" cy="180005"/>
          </a:xfrm>
          <a:prstGeom prst="rect">
            <a:avLst/>
          </a:prstGeom>
        </p:spPr>
      </p:pic>
      <p:grpSp>
        <p:nvGrpSpPr>
          <p:cNvPr id="83" name="object 83"/>
          <p:cNvGrpSpPr/>
          <p:nvPr/>
        </p:nvGrpSpPr>
        <p:grpSpPr>
          <a:xfrm>
            <a:off x="932358" y="3675559"/>
            <a:ext cx="930910" cy="309880"/>
            <a:chOff x="932358" y="3675559"/>
            <a:chExt cx="930910" cy="309880"/>
          </a:xfrm>
        </p:grpSpPr>
        <p:pic>
          <p:nvPicPr>
            <p:cNvPr id="84" name="object 8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932358" y="3741647"/>
              <a:ext cx="138736" cy="176964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095683" y="3741647"/>
              <a:ext cx="145132" cy="180005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1271040" y="3675559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5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327816" y="3741647"/>
              <a:ext cx="299200" cy="243519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1650974" y="3684693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4" h="234314">
                  <a:moveTo>
                    <a:pt x="27869" y="41269"/>
                  </a:moveTo>
                  <a:lnTo>
                    <a:pt x="14315" y="41269"/>
                  </a:lnTo>
                  <a:lnTo>
                    <a:pt x="9061" y="39264"/>
                  </a:lnTo>
                  <a:lnTo>
                    <a:pt x="5406" y="35254"/>
                  </a:lnTo>
                  <a:lnTo>
                    <a:pt x="1802" y="31189"/>
                  </a:lnTo>
                  <a:lnTo>
                    <a:pt x="16" y="26443"/>
                  </a:lnTo>
                  <a:lnTo>
                    <a:pt x="0" y="15126"/>
                  </a:lnTo>
                  <a:lnTo>
                    <a:pt x="1802" y="10225"/>
                  </a:lnTo>
                  <a:lnTo>
                    <a:pt x="9061" y="2060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8" y="2060"/>
                  </a:lnTo>
                  <a:lnTo>
                    <a:pt x="36854" y="6170"/>
                  </a:lnTo>
                  <a:lnTo>
                    <a:pt x="40610" y="10225"/>
                  </a:lnTo>
                  <a:lnTo>
                    <a:pt x="42489" y="15126"/>
                  </a:lnTo>
                  <a:lnTo>
                    <a:pt x="42489" y="26443"/>
                  </a:lnTo>
                  <a:lnTo>
                    <a:pt x="40610" y="31244"/>
                  </a:lnTo>
                  <a:lnTo>
                    <a:pt x="33098" y="39264"/>
                  </a:lnTo>
                  <a:lnTo>
                    <a:pt x="27869" y="41269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5"/>
                  </a:lnTo>
                  <a:lnTo>
                    <a:pt x="39595" y="60005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722902" y="3741647"/>
              <a:ext cx="140263" cy="180005"/>
            </a:xfrm>
            <a:prstGeom prst="rect">
              <a:avLst/>
            </a:prstGeom>
          </p:spPr>
        </p:pic>
      </p:grpSp>
      <p:pic>
        <p:nvPicPr>
          <p:cNvPr id="90" name="object 90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2510729" y="2572803"/>
            <a:ext cx="4451850" cy="1779949"/>
          </a:xfrm>
          <a:prstGeom prst="rect">
            <a:avLst/>
          </a:prstGeom>
        </p:spPr>
      </p:pic>
      <p:grpSp>
        <p:nvGrpSpPr>
          <p:cNvPr id="91" name="object 91"/>
          <p:cNvGrpSpPr/>
          <p:nvPr/>
        </p:nvGrpSpPr>
        <p:grpSpPr>
          <a:xfrm>
            <a:off x="1949605" y="3675559"/>
            <a:ext cx="449580" cy="243204"/>
            <a:chOff x="1949605" y="3675559"/>
            <a:chExt cx="449580" cy="243204"/>
          </a:xfrm>
        </p:grpSpPr>
        <p:pic>
          <p:nvPicPr>
            <p:cNvPr id="92" name="object 92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949605" y="3684693"/>
              <a:ext cx="294124" cy="233918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2282456" y="3675570"/>
              <a:ext cx="116839" cy="243204"/>
            </a:xfrm>
            <a:custGeom>
              <a:avLst/>
              <a:gdLst/>
              <a:ahLst/>
              <a:cxnLst/>
              <a:rect l="l" t="t" r="r" b="b"/>
              <a:pathLst>
                <a:path w="116839" h="243204">
                  <a:moveTo>
                    <a:pt x="37465" y="0"/>
                  </a:moveTo>
                  <a:lnTo>
                    <a:pt x="0" y="0"/>
                  </a:lnTo>
                  <a:lnTo>
                    <a:pt x="0" y="243052"/>
                  </a:lnTo>
                  <a:lnTo>
                    <a:pt x="37465" y="243052"/>
                  </a:lnTo>
                  <a:lnTo>
                    <a:pt x="37465" y="0"/>
                  </a:lnTo>
                  <a:close/>
                </a:path>
                <a:path w="116839" h="243204">
                  <a:moveTo>
                    <a:pt x="116547" y="0"/>
                  </a:moveTo>
                  <a:lnTo>
                    <a:pt x="79082" y="0"/>
                  </a:lnTo>
                  <a:lnTo>
                    <a:pt x="79082" y="243052"/>
                  </a:lnTo>
                  <a:lnTo>
                    <a:pt x="116547" y="243052"/>
                  </a:lnTo>
                  <a:lnTo>
                    <a:pt x="1165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/>
          <p:nvPr/>
        </p:nvSpPr>
        <p:spPr>
          <a:xfrm>
            <a:off x="1666468" y="4243557"/>
            <a:ext cx="53975" cy="88265"/>
          </a:xfrm>
          <a:custGeom>
            <a:avLst/>
            <a:gdLst/>
            <a:ahLst/>
            <a:cxnLst/>
            <a:rect l="l" t="t" r="r" b="b"/>
            <a:pathLst>
              <a:path w="53975" h="88264">
                <a:moveTo>
                  <a:pt x="22615" y="88097"/>
                </a:moveTo>
                <a:lnTo>
                  <a:pt x="0" y="72414"/>
                </a:lnTo>
                <a:lnTo>
                  <a:pt x="7224" y="61077"/>
                </a:lnTo>
                <a:lnTo>
                  <a:pt x="12450" y="50140"/>
                </a:lnTo>
                <a:lnTo>
                  <a:pt x="15676" y="39602"/>
                </a:lnTo>
                <a:lnTo>
                  <a:pt x="16904" y="29462"/>
                </a:lnTo>
                <a:lnTo>
                  <a:pt x="16904" y="0"/>
                </a:lnTo>
                <a:lnTo>
                  <a:pt x="53606" y="0"/>
                </a:lnTo>
                <a:lnTo>
                  <a:pt x="53606" y="27257"/>
                </a:lnTo>
                <a:lnTo>
                  <a:pt x="53139" y="34778"/>
                </a:lnTo>
                <a:lnTo>
                  <a:pt x="36568" y="74107"/>
                </a:lnTo>
                <a:lnTo>
                  <a:pt x="30139" y="81308"/>
                </a:lnTo>
                <a:lnTo>
                  <a:pt x="22615" y="88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5" name="object 95"/>
          <p:cNvGrpSpPr/>
          <p:nvPr/>
        </p:nvGrpSpPr>
        <p:grpSpPr>
          <a:xfrm>
            <a:off x="1832386" y="4052279"/>
            <a:ext cx="1205865" cy="237490"/>
            <a:chOff x="1832386" y="4052279"/>
            <a:chExt cx="1205865" cy="237490"/>
          </a:xfrm>
        </p:grpSpPr>
        <p:sp>
          <p:nvSpPr>
            <p:cNvPr id="96" name="object 96"/>
            <p:cNvSpPr/>
            <p:nvPr/>
          </p:nvSpPr>
          <p:spPr>
            <a:xfrm>
              <a:off x="1832381" y="4072229"/>
              <a:ext cx="513080" cy="217170"/>
            </a:xfrm>
            <a:custGeom>
              <a:avLst/>
              <a:gdLst/>
              <a:ahLst/>
              <a:cxnLst/>
              <a:rect l="l" t="t" r="r" b="b"/>
              <a:pathLst>
                <a:path w="513080" h="217170">
                  <a:moveTo>
                    <a:pt x="88785" y="40817"/>
                  </a:moveTo>
                  <a:lnTo>
                    <a:pt x="83350" y="38277"/>
                  </a:lnTo>
                  <a:lnTo>
                    <a:pt x="77660" y="37007"/>
                  </a:lnTo>
                  <a:lnTo>
                    <a:pt x="71729" y="37007"/>
                  </a:lnTo>
                  <a:lnTo>
                    <a:pt x="59004" y="37706"/>
                  </a:lnTo>
                  <a:lnTo>
                    <a:pt x="48920" y="39814"/>
                  </a:lnTo>
                  <a:lnTo>
                    <a:pt x="41490" y="43307"/>
                  </a:lnTo>
                  <a:lnTo>
                    <a:pt x="36703" y="48209"/>
                  </a:lnTo>
                  <a:lnTo>
                    <a:pt x="36398" y="40055"/>
                  </a:lnTo>
                  <a:lnTo>
                    <a:pt x="0" y="40055"/>
                  </a:lnTo>
                  <a:lnTo>
                    <a:pt x="0" y="213969"/>
                  </a:lnTo>
                  <a:lnTo>
                    <a:pt x="37312" y="213969"/>
                  </a:lnTo>
                  <a:lnTo>
                    <a:pt x="37312" y="93357"/>
                  </a:lnTo>
                  <a:lnTo>
                    <a:pt x="42570" y="84569"/>
                  </a:lnTo>
                  <a:lnTo>
                    <a:pt x="49834" y="78282"/>
                  </a:lnTo>
                  <a:lnTo>
                    <a:pt x="59093" y="74510"/>
                  </a:lnTo>
                  <a:lnTo>
                    <a:pt x="70358" y="73253"/>
                  </a:lnTo>
                  <a:lnTo>
                    <a:pt x="75018" y="73253"/>
                  </a:lnTo>
                  <a:lnTo>
                    <a:pt x="81114" y="73990"/>
                  </a:lnTo>
                  <a:lnTo>
                    <a:pt x="88633" y="75463"/>
                  </a:lnTo>
                  <a:lnTo>
                    <a:pt x="88785" y="40817"/>
                  </a:lnTo>
                  <a:close/>
                </a:path>
                <a:path w="513080" h="217170">
                  <a:moveTo>
                    <a:pt x="243001" y="122301"/>
                  </a:moveTo>
                  <a:lnTo>
                    <a:pt x="233222" y="74688"/>
                  </a:lnTo>
                  <a:lnTo>
                    <a:pt x="205651" y="44678"/>
                  </a:lnTo>
                  <a:lnTo>
                    <a:pt x="205651" y="109728"/>
                  </a:lnTo>
                  <a:lnTo>
                    <a:pt x="133032" y="107378"/>
                  </a:lnTo>
                  <a:lnTo>
                    <a:pt x="156972" y="72047"/>
                  </a:lnTo>
                  <a:lnTo>
                    <a:pt x="170649" y="69303"/>
                  </a:lnTo>
                  <a:lnTo>
                    <a:pt x="179451" y="70091"/>
                  </a:lnTo>
                  <a:lnTo>
                    <a:pt x="204774" y="102501"/>
                  </a:lnTo>
                  <a:lnTo>
                    <a:pt x="205651" y="109728"/>
                  </a:lnTo>
                  <a:lnTo>
                    <a:pt x="205651" y="44678"/>
                  </a:lnTo>
                  <a:lnTo>
                    <a:pt x="203238" y="43180"/>
                  </a:lnTo>
                  <a:lnTo>
                    <a:pt x="188226" y="38557"/>
                  </a:lnTo>
                  <a:lnTo>
                    <a:pt x="170649" y="37007"/>
                  </a:lnTo>
                  <a:lnTo>
                    <a:pt x="160858" y="37680"/>
                  </a:lnTo>
                  <a:lnTo>
                    <a:pt x="124929" y="53555"/>
                  </a:lnTo>
                  <a:lnTo>
                    <a:pt x="100139" y="88798"/>
                  </a:lnTo>
                  <a:lnTo>
                    <a:pt x="94043" y="126415"/>
                  </a:lnTo>
                  <a:lnTo>
                    <a:pt x="94043" y="132803"/>
                  </a:lnTo>
                  <a:lnTo>
                    <a:pt x="106387" y="180543"/>
                  </a:lnTo>
                  <a:lnTo>
                    <a:pt x="141528" y="211074"/>
                  </a:lnTo>
                  <a:lnTo>
                    <a:pt x="174320" y="217017"/>
                  </a:lnTo>
                  <a:lnTo>
                    <a:pt x="186550" y="216357"/>
                  </a:lnTo>
                  <a:lnTo>
                    <a:pt x="223304" y="200964"/>
                  </a:lnTo>
                  <a:lnTo>
                    <a:pt x="238531" y="184886"/>
                  </a:lnTo>
                  <a:lnTo>
                    <a:pt x="242379" y="179628"/>
                  </a:lnTo>
                  <a:lnTo>
                    <a:pt x="218401" y="160591"/>
                  </a:lnTo>
                  <a:lnTo>
                    <a:pt x="213410" y="166700"/>
                  </a:lnTo>
                  <a:lnTo>
                    <a:pt x="208508" y="171869"/>
                  </a:lnTo>
                  <a:lnTo>
                    <a:pt x="203669" y="176072"/>
                  </a:lnTo>
                  <a:lnTo>
                    <a:pt x="198907" y="179336"/>
                  </a:lnTo>
                  <a:lnTo>
                    <a:pt x="192659" y="183032"/>
                  </a:lnTo>
                  <a:lnTo>
                    <a:pt x="184975" y="184886"/>
                  </a:lnTo>
                  <a:lnTo>
                    <a:pt x="175831" y="184886"/>
                  </a:lnTo>
                  <a:lnTo>
                    <a:pt x="138620" y="163068"/>
                  </a:lnTo>
                  <a:lnTo>
                    <a:pt x="131660" y="139496"/>
                  </a:lnTo>
                  <a:lnTo>
                    <a:pt x="243001" y="139496"/>
                  </a:lnTo>
                  <a:lnTo>
                    <a:pt x="243001" y="122301"/>
                  </a:lnTo>
                  <a:close/>
                </a:path>
                <a:path w="513080" h="217170">
                  <a:moveTo>
                    <a:pt x="348449" y="212763"/>
                  </a:moveTo>
                  <a:lnTo>
                    <a:pt x="348297" y="180708"/>
                  </a:lnTo>
                  <a:lnTo>
                    <a:pt x="339623" y="182676"/>
                  </a:lnTo>
                  <a:lnTo>
                    <a:pt x="333679" y="183667"/>
                  </a:lnTo>
                  <a:lnTo>
                    <a:pt x="326618" y="183667"/>
                  </a:lnTo>
                  <a:lnTo>
                    <a:pt x="323405" y="182854"/>
                  </a:lnTo>
                  <a:lnTo>
                    <a:pt x="318223" y="179552"/>
                  </a:lnTo>
                  <a:lnTo>
                    <a:pt x="316928" y="175348"/>
                  </a:lnTo>
                  <a:lnTo>
                    <a:pt x="316928" y="70815"/>
                  </a:lnTo>
                  <a:lnTo>
                    <a:pt x="347687" y="70815"/>
                  </a:lnTo>
                  <a:lnTo>
                    <a:pt x="347687" y="40055"/>
                  </a:lnTo>
                  <a:lnTo>
                    <a:pt x="316928" y="40055"/>
                  </a:lnTo>
                  <a:lnTo>
                    <a:pt x="316928" y="0"/>
                  </a:lnTo>
                  <a:lnTo>
                    <a:pt x="279615" y="0"/>
                  </a:lnTo>
                  <a:lnTo>
                    <a:pt x="279615" y="40055"/>
                  </a:lnTo>
                  <a:lnTo>
                    <a:pt x="249453" y="40055"/>
                  </a:lnTo>
                  <a:lnTo>
                    <a:pt x="249453" y="70815"/>
                  </a:lnTo>
                  <a:lnTo>
                    <a:pt x="279615" y="70815"/>
                  </a:lnTo>
                  <a:lnTo>
                    <a:pt x="279615" y="168440"/>
                  </a:lnTo>
                  <a:lnTo>
                    <a:pt x="280403" y="180886"/>
                  </a:lnTo>
                  <a:lnTo>
                    <a:pt x="305943" y="214312"/>
                  </a:lnTo>
                  <a:lnTo>
                    <a:pt x="322110" y="217017"/>
                  </a:lnTo>
                  <a:lnTo>
                    <a:pt x="328574" y="216750"/>
                  </a:lnTo>
                  <a:lnTo>
                    <a:pt x="335127" y="215950"/>
                  </a:lnTo>
                  <a:lnTo>
                    <a:pt x="341744" y="214617"/>
                  </a:lnTo>
                  <a:lnTo>
                    <a:pt x="348449" y="212763"/>
                  </a:lnTo>
                  <a:close/>
                </a:path>
                <a:path w="513080" h="217170">
                  <a:moveTo>
                    <a:pt x="512559" y="122301"/>
                  </a:moveTo>
                  <a:lnTo>
                    <a:pt x="511784" y="109956"/>
                  </a:lnTo>
                  <a:lnTo>
                    <a:pt x="511479" y="105003"/>
                  </a:lnTo>
                  <a:lnTo>
                    <a:pt x="508215" y="89128"/>
                  </a:lnTo>
                  <a:lnTo>
                    <a:pt x="502793" y="74688"/>
                  </a:lnTo>
                  <a:lnTo>
                    <a:pt x="499643" y="69303"/>
                  </a:lnTo>
                  <a:lnTo>
                    <a:pt x="495198" y="61683"/>
                  </a:lnTo>
                  <a:lnTo>
                    <a:pt x="485279" y="50888"/>
                  </a:lnTo>
                  <a:lnTo>
                    <a:pt x="475221" y="44678"/>
                  </a:lnTo>
                  <a:lnTo>
                    <a:pt x="475221" y="109728"/>
                  </a:lnTo>
                  <a:lnTo>
                    <a:pt x="402602" y="107378"/>
                  </a:lnTo>
                  <a:lnTo>
                    <a:pt x="426529" y="72047"/>
                  </a:lnTo>
                  <a:lnTo>
                    <a:pt x="440207" y="69303"/>
                  </a:lnTo>
                  <a:lnTo>
                    <a:pt x="449008" y="70091"/>
                  </a:lnTo>
                  <a:lnTo>
                    <a:pt x="474345" y="102501"/>
                  </a:lnTo>
                  <a:lnTo>
                    <a:pt x="475221" y="109728"/>
                  </a:lnTo>
                  <a:lnTo>
                    <a:pt x="475221" y="44678"/>
                  </a:lnTo>
                  <a:lnTo>
                    <a:pt x="472808" y="43180"/>
                  </a:lnTo>
                  <a:lnTo>
                    <a:pt x="457784" y="38557"/>
                  </a:lnTo>
                  <a:lnTo>
                    <a:pt x="440207" y="37007"/>
                  </a:lnTo>
                  <a:lnTo>
                    <a:pt x="430428" y="37680"/>
                  </a:lnTo>
                  <a:lnTo>
                    <a:pt x="394487" y="53555"/>
                  </a:lnTo>
                  <a:lnTo>
                    <a:pt x="369697" y="88798"/>
                  </a:lnTo>
                  <a:lnTo>
                    <a:pt x="363613" y="126415"/>
                  </a:lnTo>
                  <a:lnTo>
                    <a:pt x="363613" y="132803"/>
                  </a:lnTo>
                  <a:lnTo>
                    <a:pt x="375945" y="180543"/>
                  </a:lnTo>
                  <a:lnTo>
                    <a:pt x="411099" y="211074"/>
                  </a:lnTo>
                  <a:lnTo>
                    <a:pt x="443877" y="217017"/>
                  </a:lnTo>
                  <a:lnTo>
                    <a:pt x="456120" y="216357"/>
                  </a:lnTo>
                  <a:lnTo>
                    <a:pt x="492874" y="200964"/>
                  </a:lnTo>
                  <a:lnTo>
                    <a:pt x="511949" y="179628"/>
                  </a:lnTo>
                  <a:lnTo>
                    <a:pt x="487972" y="160591"/>
                  </a:lnTo>
                  <a:lnTo>
                    <a:pt x="482981" y="166700"/>
                  </a:lnTo>
                  <a:lnTo>
                    <a:pt x="478066" y="171869"/>
                  </a:lnTo>
                  <a:lnTo>
                    <a:pt x="473227" y="176072"/>
                  </a:lnTo>
                  <a:lnTo>
                    <a:pt x="468477" y="179336"/>
                  </a:lnTo>
                  <a:lnTo>
                    <a:pt x="462229" y="183032"/>
                  </a:lnTo>
                  <a:lnTo>
                    <a:pt x="454533" y="184886"/>
                  </a:lnTo>
                  <a:lnTo>
                    <a:pt x="445389" y="184886"/>
                  </a:lnTo>
                  <a:lnTo>
                    <a:pt x="408190" y="163068"/>
                  </a:lnTo>
                  <a:lnTo>
                    <a:pt x="401231" y="139496"/>
                  </a:lnTo>
                  <a:lnTo>
                    <a:pt x="512559" y="139496"/>
                  </a:lnTo>
                  <a:lnTo>
                    <a:pt x="512559" y="1223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2371515" y="4072229"/>
              <a:ext cx="247084" cy="217009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2641222" y="4052279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4" h="234314">
                  <a:moveTo>
                    <a:pt x="27869" y="41269"/>
                  </a:moveTo>
                  <a:lnTo>
                    <a:pt x="14324" y="41269"/>
                  </a:lnTo>
                  <a:lnTo>
                    <a:pt x="9067" y="39264"/>
                  </a:lnTo>
                  <a:lnTo>
                    <a:pt x="5413" y="35254"/>
                  </a:lnTo>
                  <a:lnTo>
                    <a:pt x="1804" y="31189"/>
                  </a:lnTo>
                  <a:lnTo>
                    <a:pt x="16" y="26443"/>
                  </a:lnTo>
                  <a:lnTo>
                    <a:pt x="0" y="15126"/>
                  </a:lnTo>
                  <a:lnTo>
                    <a:pt x="1804" y="10225"/>
                  </a:lnTo>
                  <a:lnTo>
                    <a:pt x="9067" y="2060"/>
                  </a:lnTo>
                  <a:lnTo>
                    <a:pt x="14324" y="0"/>
                  </a:lnTo>
                  <a:lnTo>
                    <a:pt x="27869" y="0"/>
                  </a:lnTo>
                  <a:lnTo>
                    <a:pt x="33104" y="2060"/>
                  </a:lnTo>
                  <a:lnTo>
                    <a:pt x="36858" y="6170"/>
                  </a:lnTo>
                  <a:lnTo>
                    <a:pt x="40612" y="10225"/>
                  </a:lnTo>
                  <a:lnTo>
                    <a:pt x="42495" y="15126"/>
                  </a:lnTo>
                  <a:lnTo>
                    <a:pt x="42495" y="26443"/>
                  </a:lnTo>
                  <a:lnTo>
                    <a:pt x="40612" y="31244"/>
                  </a:lnTo>
                  <a:lnTo>
                    <a:pt x="33104" y="39264"/>
                  </a:lnTo>
                  <a:lnTo>
                    <a:pt x="27869" y="41269"/>
                  </a:lnTo>
                  <a:close/>
                </a:path>
                <a:path w="42544" h="234314">
                  <a:moveTo>
                    <a:pt x="39598" y="233918"/>
                  </a:moveTo>
                  <a:lnTo>
                    <a:pt x="2138" y="233918"/>
                  </a:lnTo>
                  <a:lnTo>
                    <a:pt x="2138" y="60005"/>
                  </a:lnTo>
                  <a:lnTo>
                    <a:pt x="39598" y="60005"/>
                  </a:lnTo>
                  <a:lnTo>
                    <a:pt x="39598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2712735" y="4109232"/>
              <a:ext cx="159108" cy="180005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99501" y="4109232"/>
              <a:ext cx="138735" cy="176964"/>
            </a:xfrm>
            <a:prstGeom prst="rect">
              <a:avLst/>
            </a:prstGeom>
          </p:spPr>
        </p:pic>
      </p:grpSp>
      <p:pic>
        <p:nvPicPr>
          <p:cNvPr id="101" name="object 101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756851" y="4052279"/>
            <a:ext cx="1432052" cy="604544"/>
          </a:xfrm>
          <a:prstGeom prst="rect">
            <a:avLst/>
          </a:prstGeom>
        </p:spPr>
      </p:pic>
      <p:pic>
        <p:nvPicPr>
          <p:cNvPr id="102" name="object 102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1461989" y="5674893"/>
            <a:ext cx="66833" cy="155944"/>
          </a:xfrm>
          <a:prstGeom prst="rect">
            <a:avLst/>
          </a:prstGeom>
        </p:spPr>
      </p:pic>
      <p:sp>
        <p:nvSpPr>
          <p:cNvPr id="103" name="object 10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4" y="4705807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593990" y="2324849"/>
            <a:ext cx="3099435" cy="3342004"/>
            <a:chOff x="7593990" y="2324849"/>
            <a:chExt cx="3099435" cy="3342004"/>
          </a:xfrm>
        </p:grpSpPr>
        <p:sp>
          <p:nvSpPr>
            <p:cNvPr id="4" name="object 4"/>
            <p:cNvSpPr/>
            <p:nvPr/>
          </p:nvSpPr>
          <p:spPr>
            <a:xfrm>
              <a:off x="8203844" y="517363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158730" y="158730"/>
                  </a:moveTo>
                  <a:lnTo>
                    <a:pt x="0" y="158730"/>
                  </a:lnTo>
                  <a:lnTo>
                    <a:pt x="0" y="0"/>
                  </a:lnTo>
                  <a:lnTo>
                    <a:pt x="158730" y="0"/>
                  </a:lnTo>
                  <a:lnTo>
                    <a:pt x="158730" y="158730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93990" y="2324849"/>
              <a:ext cx="3099409" cy="3341687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873013" y="1489430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8588" y="832624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2" y="0"/>
                </a:lnTo>
                <a:lnTo>
                  <a:pt x="182091" y="7623"/>
                </a:lnTo>
                <a:lnTo>
                  <a:pt x="221011" y="30495"/>
                </a:lnTo>
                <a:lnTo>
                  <a:pt x="236691" y="49799"/>
                </a:lnTo>
                <a:lnTo>
                  <a:pt x="57794" y="49799"/>
                </a:lnTo>
                <a:lnTo>
                  <a:pt x="57794" y="166300"/>
                </a:lnTo>
                <a:lnTo>
                  <a:pt x="238224" y="166300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2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0"/>
                </a:moveTo>
                <a:lnTo>
                  <a:pt x="129522" y="166300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2" y="49799"/>
                </a:lnTo>
                <a:lnTo>
                  <a:pt x="236691" y="49799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9896" y="828065"/>
            <a:ext cx="810895" cy="355600"/>
          </a:xfrm>
          <a:custGeom>
            <a:avLst/>
            <a:gdLst/>
            <a:ahLst/>
            <a:cxnLst/>
            <a:rect l="l" t="t" r="r" b="b"/>
            <a:pathLst>
              <a:path w="810894" h="355600">
                <a:moveTo>
                  <a:pt x="255155" y="339572"/>
                </a:moveTo>
                <a:lnTo>
                  <a:pt x="186880" y="216090"/>
                </a:lnTo>
                <a:lnTo>
                  <a:pt x="179997" y="203644"/>
                </a:lnTo>
                <a:lnTo>
                  <a:pt x="191719" y="198043"/>
                </a:lnTo>
                <a:lnTo>
                  <a:pt x="222262" y="169494"/>
                </a:lnTo>
                <a:lnTo>
                  <a:pt x="239179" y="127355"/>
                </a:lnTo>
                <a:lnTo>
                  <a:pt x="240309" y="111239"/>
                </a:lnTo>
                <a:lnTo>
                  <a:pt x="238277" y="86842"/>
                </a:lnTo>
                <a:lnTo>
                  <a:pt x="232194" y="65506"/>
                </a:lnTo>
                <a:lnTo>
                  <a:pt x="226021" y="54368"/>
                </a:lnTo>
                <a:lnTo>
                  <a:pt x="222059" y="47205"/>
                </a:lnTo>
                <a:lnTo>
                  <a:pt x="207873" y="31978"/>
                </a:lnTo>
                <a:lnTo>
                  <a:pt x="190030" y="19989"/>
                </a:lnTo>
                <a:lnTo>
                  <a:pt x="182740" y="17030"/>
                </a:lnTo>
                <a:lnTo>
                  <a:pt x="182740" y="111239"/>
                </a:lnTo>
                <a:lnTo>
                  <a:pt x="181749" y="122301"/>
                </a:lnTo>
                <a:lnTo>
                  <a:pt x="157772" y="157467"/>
                </a:lnTo>
                <a:lnTo>
                  <a:pt x="118325" y="166522"/>
                </a:lnTo>
                <a:lnTo>
                  <a:pt x="57785" y="166522"/>
                </a:lnTo>
                <a:lnTo>
                  <a:pt x="57785" y="54368"/>
                </a:lnTo>
                <a:lnTo>
                  <a:pt x="116954" y="54368"/>
                </a:lnTo>
                <a:lnTo>
                  <a:pt x="158584" y="63106"/>
                </a:lnTo>
                <a:lnTo>
                  <a:pt x="181787" y="98933"/>
                </a:lnTo>
                <a:lnTo>
                  <a:pt x="182740" y="111239"/>
                </a:lnTo>
                <a:lnTo>
                  <a:pt x="182740" y="17030"/>
                </a:lnTo>
                <a:lnTo>
                  <a:pt x="168922" y="11417"/>
                </a:lnTo>
                <a:lnTo>
                  <a:pt x="144564" y="6273"/>
                </a:lnTo>
                <a:lnTo>
                  <a:pt x="116954" y="4559"/>
                </a:lnTo>
                <a:lnTo>
                  <a:pt x="0" y="4559"/>
                </a:lnTo>
                <a:lnTo>
                  <a:pt x="0" y="350875"/>
                </a:lnTo>
                <a:lnTo>
                  <a:pt x="57785" y="350875"/>
                </a:lnTo>
                <a:lnTo>
                  <a:pt x="57785" y="216090"/>
                </a:lnTo>
                <a:lnTo>
                  <a:pt x="124955" y="216090"/>
                </a:lnTo>
                <a:lnTo>
                  <a:pt x="197129" y="350875"/>
                </a:lnTo>
                <a:lnTo>
                  <a:pt x="255155" y="350875"/>
                </a:lnTo>
                <a:lnTo>
                  <a:pt x="255155" y="339572"/>
                </a:lnTo>
                <a:close/>
              </a:path>
              <a:path w="810894" h="355600">
                <a:moveTo>
                  <a:pt x="559943" y="164465"/>
                </a:moveTo>
                <a:lnTo>
                  <a:pt x="557250" y="128473"/>
                </a:lnTo>
                <a:lnTo>
                  <a:pt x="549833" y="96456"/>
                </a:lnTo>
                <a:lnTo>
                  <a:pt x="537718" y="68402"/>
                </a:lnTo>
                <a:lnTo>
                  <a:pt x="525678" y="51168"/>
                </a:lnTo>
                <a:lnTo>
                  <a:pt x="520890" y="44310"/>
                </a:lnTo>
                <a:lnTo>
                  <a:pt x="502615" y="27216"/>
                </a:lnTo>
                <a:lnTo>
                  <a:pt x="502615" y="188226"/>
                </a:lnTo>
                <a:lnTo>
                  <a:pt x="501256" y="215201"/>
                </a:lnTo>
                <a:lnTo>
                  <a:pt x="490423" y="258660"/>
                </a:lnTo>
                <a:lnTo>
                  <a:pt x="454748" y="297167"/>
                </a:lnTo>
                <a:lnTo>
                  <a:pt x="419684" y="304495"/>
                </a:lnTo>
                <a:lnTo>
                  <a:pt x="401802" y="302666"/>
                </a:lnTo>
                <a:lnTo>
                  <a:pt x="359041" y="275145"/>
                </a:lnTo>
                <a:lnTo>
                  <a:pt x="341845" y="238734"/>
                </a:lnTo>
                <a:lnTo>
                  <a:pt x="336080" y="188226"/>
                </a:lnTo>
                <a:lnTo>
                  <a:pt x="336207" y="164465"/>
                </a:lnTo>
                <a:lnTo>
                  <a:pt x="341757" y="116700"/>
                </a:lnTo>
                <a:lnTo>
                  <a:pt x="358813" y="80518"/>
                </a:lnTo>
                <a:lnTo>
                  <a:pt x="401358" y="52997"/>
                </a:lnTo>
                <a:lnTo>
                  <a:pt x="419227" y="51168"/>
                </a:lnTo>
                <a:lnTo>
                  <a:pt x="437794" y="52997"/>
                </a:lnTo>
                <a:lnTo>
                  <a:pt x="480568" y="80403"/>
                </a:lnTo>
                <a:lnTo>
                  <a:pt x="497103" y="116611"/>
                </a:lnTo>
                <a:lnTo>
                  <a:pt x="502488" y="164465"/>
                </a:lnTo>
                <a:lnTo>
                  <a:pt x="502615" y="188226"/>
                </a:lnTo>
                <a:lnTo>
                  <a:pt x="502615" y="27216"/>
                </a:lnTo>
                <a:lnTo>
                  <a:pt x="500176" y="24930"/>
                </a:lnTo>
                <a:lnTo>
                  <a:pt x="476338" y="11074"/>
                </a:lnTo>
                <a:lnTo>
                  <a:pt x="449351" y="2768"/>
                </a:lnTo>
                <a:lnTo>
                  <a:pt x="419227" y="0"/>
                </a:lnTo>
                <a:lnTo>
                  <a:pt x="389547" y="2806"/>
                </a:lnTo>
                <a:lnTo>
                  <a:pt x="338836" y="25311"/>
                </a:lnTo>
                <a:lnTo>
                  <a:pt x="300710" y="69507"/>
                </a:lnTo>
                <a:lnTo>
                  <a:pt x="281178" y="130619"/>
                </a:lnTo>
                <a:lnTo>
                  <a:pt x="278739" y="188226"/>
                </a:lnTo>
                <a:lnTo>
                  <a:pt x="281190" y="224917"/>
                </a:lnTo>
                <a:lnTo>
                  <a:pt x="300837" y="286181"/>
                </a:lnTo>
                <a:lnTo>
                  <a:pt x="339166" y="330250"/>
                </a:lnTo>
                <a:lnTo>
                  <a:pt x="389966" y="352640"/>
                </a:lnTo>
                <a:lnTo>
                  <a:pt x="419684" y="355447"/>
                </a:lnTo>
                <a:lnTo>
                  <a:pt x="450049" y="352640"/>
                </a:lnTo>
                <a:lnTo>
                  <a:pt x="477189" y="344220"/>
                </a:lnTo>
                <a:lnTo>
                  <a:pt x="501103" y="330187"/>
                </a:lnTo>
                <a:lnTo>
                  <a:pt x="521792" y="310553"/>
                </a:lnTo>
                <a:lnTo>
                  <a:pt x="525919" y="304495"/>
                </a:lnTo>
                <a:lnTo>
                  <a:pt x="538492" y="286080"/>
                </a:lnTo>
                <a:lnTo>
                  <a:pt x="550405" y="257530"/>
                </a:lnTo>
                <a:lnTo>
                  <a:pt x="557555" y="224967"/>
                </a:lnTo>
                <a:lnTo>
                  <a:pt x="559943" y="188226"/>
                </a:lnTo>
                <a:lnTo>
                  <a:pt x="559943" y="164465"/>
                </a:lnTo>
                <a:close/>
              </a:path>
              <a:path w="810894" h="355600">
                <a:moveTo>
                  <a:pt x="810895" y="4559"/>
                </a:moveTo>
                <a:lnTo>
                  <a:pt x="753325" y="4559"/>
                </a:lnTo>
                <a:lnTo>
                  <a:pt x="753325" y="246938"/>
                </a:lnTo>
                <a:lnTo>
                  <a:pt x="752360" y="260743"/>
                </a:lnTo>
                <a:lnTo>
                  <a:pt x="729703" y="297586"/>
                </a:lnTo>
                <a:lnTo>
                  <a:pt x="699185" y="305866"/>
                </a:lnTo>
                <a:lnTo>
                  <a:pt x="687565" y="305066"/>
                </a:lnTo>
                <a:lnTo>
                  <a:pt x="653402" y="285280"/>
                </a:lnTo>
                <a:lnTo>
                  <a:pt x="645045" y="245110"/>
                </a:lnTo>
                <a:lnTo>
                  <a:pt x="587248" y="245110"/>
                </a:lnTo>
                <a:lnTo>
                  <a:pt x="595185" y="295960"/>
                </a:lnTo>
                <a:lnTo>
                  <a:pt x="619010" y="329971"/>
                </a:lnTo>
                <a:lnTo>
                  <a:pt x="654989" y="349072"/>
                </a:lnTo>
                <a:lnTo>
                  <a:pt x="699185" y="355447"/>
                </a:lnTo>
                <a:lnTo>
                  <a:pt x="722299" y="353695"/>
                </a:lnTo>
                <a:lnTo>
                  <a:pt x="762279" y="339699"/>
                </a:lnTo>
                <a:lnTo>
                  <a:pt x="793026" y="311886"/>
                </a:lnTo>
                <a:lnTo>
                  <a:pt x="808901" y="271627"/>
                </a:lnTo>
                <a:lnTo>
                  <a:pt x="810895" y="246938"/>
                </a:lnTo>
                <a:lnTo>
                  <a:pt x="810895" y="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70405" y="828065"/>
            <a:ext cx="802005" cy="355600"/>
          </a:xfrm>
          <a:custGeom>
            <a:avLst/>
            <a:gdLst/>
            <a:ahLst/>
            <a:cxnLst/>
            <a:rect l="l" t="t" r="r" b="b"/>
            <a:pathLst>
              <a:path w="802005" h="355600">
                <a:moveTo>
                  <a:pt x="225005" y="301269"/>
                </a:moveTo>
                <a:lnTo>
                  <a:pt x="57785" y="301269"/>
                </a:lnTo>
                <a:lnTo>
                  <a:pt x="57785" y="197129"/>
                </a:lnTo>
                <a:lnTo>
                  <a:pt x="201701" y="197129"/>
                </a:lnTo>
                <a:lnTo>
                  <a:pt x="201701" y="147599"/>
                </a:lnTo>
                <a:lnTo>
                  <a:pt x="57785" y="147599"/>
                </a:lnTo>
                <a:lnTo>
                  <a:pt x="57785" y="54889"/>
                </a:lnTo>
                <a:lnTo>
                  <a:pt x="222719" y="54889"/>
                </a:lnTo>
                <a:lnTo>
                  <a:pt x="222719" y="4089"/>
                </a:lnTo>
                <a:lnTo>
                  <a:pt x="0" y="4089"/>
                </a:lnTo>
                <a:lnTo>
                  <a:pt x="0" y="54889"/>
                </a:lnTo>
                <a:lnTo>
                  <a:pt x="0" y="147599"/>
                </a:lnTo>
                <a:lnTo>
                  <a:pt x="0" y="197129"/>
                </a:lnTo>
                <a:lnTo>
                  <a:pt x="0" y="301269"/>
                </a:lnTo>
                <a:lnTo>
                  <a:pt x="0" y="350799"/>
                </a:lnTo>
                <a:lnTo>
                  <a:pt x="225005" y="350799"/>
                </a:lnTo>
                <a:lnTo>
                  <a:pt x="225005" y="301269"/>
                </a:lnTo>
                <a:close/>
              </a:path>
              <a:path w="802005" h="355600">
                <a:moveTo>
                  <a:pt x="527050" y="231406"/>
                </a:moveTo>
                <a:lnTo>
                  <a:pt x="469709" y="231406"/>
                </a:lnTo>
                <a:lnTo>
                  <a:pt x="465975" y="249555"/>
                </a:lnTo>
                <a:lnTo>
                  <a:pt x="461086" y="265061"/>
                </a:lnTo>
                <a:lnTo>
                  <a:pt x="438556" y="295910"/>
                </a:lnTo>
                <a:lnTo>
                  <a:pt x="393306" y="305866"/>
                </a:lnTo>
                <a:lnTo>
                  <a:pt x="374408" y="303860"/>
                </a:lnTo>
                <a:lnTo>
                  <a:pt x="333565" y="273773"/>
                </a:lnTo>
                <a:lnTo>
                  <a:pt x="319087" y="237820"/>
                </a:lnTo>
                <a:lnTo>
                  <a:pt x="314261" y="194398"/>
                </a:lnTo>
                <a:lnTo>
                  <a:pt x="314261" y="160820"/>
                </a:lnTo>
                <a:lnTo>
                  <a:pt x="319544" y="115189"/>
                </a:lnTo>
                <a:lnTo>
                  <a:pt x="335394" y="79946"/>
                </a:lnTo>
                <a:lnTo>
                  <a:pt x="378104" y="51676"/>
                </a:lnTo>
                <a:lnTo>
                  <a:pt x="397179" y="49796"/>
                </a:lnTo>
                <a:lnTo>
                  <a:pt x="413651" y="50939"/>
                </a:lnTo>
                <a:lnTo>
                  <a:pt x="448233" y="68072"/>
                </a:lnTo>
                <a:lnTo>
                  <a:pt x="466153" y="106921"/>
                </a:lnTo>
                <a:lnTo>
                  <a:pt x="469595" y="124955"/>
                </a:lnTo>
                <a:lnTo>
                  <a:pt x="526935" y="124955"/>
                </a:lnTo>
                <a:lnTo>
                  <a:pt x="514400" y="72440"/>
                </a:lnTo>
                <a:lnTo>
                  <a:pt x="488670" y="33007"/>
                </a:lnTo>
                <a:lnTo>
                  <a:pt x="449694" y="8255"/>
                </a:lnTo>
                <a:lnTo>
                  <a:pt x="397179" y="0"/>
                </a:lnTo>
                <a:lnTo>
                  <a:pt x="366433" y="2768"/>
                </a:lnTo>
                <a:lnTo>
                  <a:pt x="315099" y="24993"/>
                </a:lnTo>
                <a:lnTo>
                  <a:pt x="277964" y="68389"/>
                </a:lnTo>
                <a:lnTo>
                  <a:pt x="259054" y="126809"/>
                </a:lnTo>
                <a:lnTo>
                  <a:pt x="256692" y="161277"/>
                </a:lnTo>
                <a:lnTo>
                  <a:pt x="256692" y="196913"/>
                </a:lnTo>
                <a:lnTo>
                  <a:pt x="266547" y="261264"/>
                </a:lnTo>
                <a:lnTo>
                  <a:pt x="294728" y="311810"/>
                </a:lnTo>
                <a:lnTo>
                  <a:pt x="338048" y="344538"/>
                </a:lnTo>
                <a:lnTo>
                  <a:pt x="393306" y="355447"/>
                </a:lnTo>
                <a:lnTo>
                  <a:pt x="422757" y="353352"/>
                </a:lnTo>
                <a:lnTo>
                  <a:pt x="470331" y="336677"/>
                </a:lnTo>
                <a:lnTo>
                  <a:pt x="503021" y="303872"/>
                </a:lnTo>
                <a:lnTo>
                  <a:pt x="522325" y="258533"/>
                </a:lnTo>
                <a:lnTo>
                  <a:pt x="527050" y="231406"/>
                </a:lnTo>
                <a:close/>
              </a:path>
              <a:path w="802005" h="355600">
                <a:moveTo>
                  <a:pt x="801573" y="4089"/>
                </a:moveTo>
                <a:lnTo>
                  <a:pt x="530872" y="4089"/>
                </a:lnTo>
                <a:lnTo>
                  <a:pt x="530872" y="54889"/>
                </a:lnTo>
                <a:lnTo>
                  <a:pt x="637552" y="54889"/>
                </a:lnTo>
                <a:lnTo>
                  <a:pt x="637552" y="350799"/>
                </a:lnTo>
                <a:lnTo>
                  <a:pt x="694651" y="350799"/>
                </a:lnTo>
                <a:lnTo>
                  <a:pt x="694651" y="54889"/>
                </a:lnTo>
                <a:lnTo>
                  <a:pt x="801573" y="54889"/>
                </a:lnTo>
                <a:lnTo>
                  <a:pt x="801573" y="4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85681" y="828065"/>
            <a:ext cx="1543050" cy="355600"/>
          </a:xfrm>
          <a:custGeom>
            <a:avLst/>
            <a:gdLst/>
            <a:ahLst/>
            <a:cxnLst/>
            <a:rect l="l" t="t" r="r" b="b"/>
            <a:pathLst>
              <a:path w="1543050" h="355600">
                <a:moveTo>
                  <a:pt x="281216" y="164465"/>
                </a:moveTo>
                <a:lnTo>
                  <a:pt x="278511" y="128473"/>
                </a:lnTo>
                <a:lnTo>
                  <a:pt x="271106" y="96456"/>
                </a:lnTo>
                <a:lnTo>
                  <a:pt x="258978" y="68402"/>
                </a:lnTo>
                <a:lnTo>
                  <a:pt x="246938" y="51168"/>
                </a:lnTo>
                <a:lnTo>
                  <a:pt x="242150" y="44310"/>
                </a:lnTo>
                <a:lnTo>
                  <a:pt x="223862" y="27190"/>
                </a:lnTo>
                <a:lnTo>
                  <a:pt x="223862" y="188226"/>
                </a:lnTo>
                <a:lnTo>
                  <a:pt x="222516" y="215201"/>
                </a:lnTo>
                <a:lnTo>
                  <a:pt x="211683" y="258660"/>
                </a:lnTo>
                <a:lnTo>
                  <a:pt x="176009" y="297167"/>
                </a:lnTo>
                <a:lnTo>
                  <a:pt x="140944" y="304495"/>
                </a:lnTo>
                <a:lnTo>
                  <a:pt x="123063" y="302666"/>
                </a:lnTo>
                <a:lnTo>
                  <a:pt x="80302" y="275145"/>
                </a:lnTo>
                <a:lnTo>
                  <a:pt x="63106" y="238734"/>
                </a:lnTo>
                <a:lnTo>
                  <a:pt x="57340" y="188226"/>
                </a:lnTo>
                <a:lnTo>
                  <a:pt x="57467" y="164465"/>
                </a:lnTo>
                <a:lnTo>
                  <a:pt x="63017" y="116700"/>
                </a:lnTo>
                <a:lnTo>
                  <a:pt x="80060" y="80518"/>
                </a:lnTo>
                <a:lnTo>
                  <a:pt x="122631" y="52997"/>
                </a:lnTo>
                <a:lnTo>
                  <a:pt x="140487" y="51168"/>
                </a:lnTo>
                <a:lnTo>
                  <a:pt x="159054" y="52997"/>
                </a:lnTo>
                <a:lnTo>
                  <a:pt x="201828" y="80403"/>
                </a:lnTo>
                <a:lnTo>
                  <a:pt x="218351" y="116611"/>
                </a:lnTo>
                <a:lnTo>
                  <a:pt x="223748" y="164465"/>
                </a:lnTo>
                <a:lnTo>
                  <a:pt x="223862" y="188226"/>
                </a:lnTo>
                <a:lnTo>
                  <a:pt x="223862" y="27190"/>
                </a:lnTo>
                <a:lnTo>
                  <a:pt x="221449" y="24930"/>
                </a:lnTo>
                <a:lnTo>
                  <a:pt x="197599" y="11074"/>
                </a:lnTo>
                <a:lnTo>
                  <a:pt x="170624" y="2768"/>
                </a:lnTo>
                <a:lnTo>
                  <a:pt x="140487" y="0"/>
                </a:lnTo>
                <a:lnTo>
                  <a:pt x="110807" y="2806"/>
                </a:lnTo>
                <a:lnTo>
                  <a:pt x="60096" y="25311"/>
                </a:lnTo>
                <a:lnTo>
                  <a:pt x="21971" y="69507"/>
                </a:lnTo>
                <a:lnTo>
                  <a:pt x="2438" y="130619"/>
                </a:lnTo>
                <a:lnTo>
                  <a:pt x="0" y="188226"/>
                </a:lnTo>
                <a:lnTo>
                  <a:pt x="2451" y="224917"/>
                </a:lnTo>
                <a:lnTo>
                  <a:pt x="22098" y="286181"/>
                </a:lnTo>
                <a:lnTo>
                  <a:pt x="60426" y="330250"/>
                </a:lnTo>
                <a:lnTo>
                  <a:pt x="111226" y="352640"/>
                </a:lnTo>
                <a:lnTo>
                  <a:pt x="140944" y="355447"/>
                </a:lnTo>
                <a:lnTo>
                  <a:pt x="171323" y="352640"/>
                </a:lnTo>
                <a:lnTo>
                  <a:pt x="198462" y="344220"/>
                </a:lnTo>
                <a:lnTo>
                  <a:pt x="222377" y="330187"/>
                </a:lnTo>
                <a:lnTo>
                  <a:pt x="243065" y="310553"/>
                </a:lnTo>
                <a:lnTo>
                  <a:pt x="247192" y="304495"/>
                </a:lnTo>
                <a:lnTo>
                  <a:pt x="259753" y="286080"/>
                </a:lnTo>
                <a:lnTo>
                  <a:pt x="271678" y="257530"/>
                </a:lnTo>
                <a:lnTo>
                  <a:pt x="278815" y="224967"/>
                </a:lnTo>
                <a:lnTo>
                  <a:pt x="281216" y="188226"/>
                </a:lnTo>
                <a:lnTo>
                  <a:pt x="281216" y="164465"/>
                </a:lnTo>
                <a:close/>
              </a:path>
              <a:path w="1543050" h="355600">
                <a:moveTo>
                  <a:pt x="602018" y="4559"/>
                </a:moveTo>
                <a:lnTo>
                  <a:pt x="539534" y="4559"/>
                </a:lnTo>
                <a:lnTo>
                  <a:pt x="449186" y="264528"/>
                </a:lnTo>
                <a:lnTo>
                  <a:pt x="359752" y="4559"/>
                </a:lnTo>
                <a:lnTo>
                  <a:pt x="297268" y="4559"/>
                </a:lnTo>
                <a:lnTo>
                  <a:pt x="425208" y="350875"/>
                </a:lnTo>
                <a:lnTo>
                  <a:pt x="473862" y="350875"/>
                </a:lnTo>
                <a:lnTo>
                  <a:pt x="602018" y="4559"/>
                </a:lnTo>
                <a:close/>
              </a:path>
              <a:path w="1543050" h="355600">
                <a:moveTo>
                  <a:pt x="855764" y="301269"/>
                </a:moveTo>
                <a:lnTo>
                  <a:pt x="688543" y="301269"/>
                </a:lnTo>
                <a:lnTo>
                  <a:pt x="688543" y="197129"/>
                </a:lnTo>
                <a:lnTo>
                  <a:pt x="832459" y="197129"/>
                </a:lnTo>
                <a:lnTo>
                  <a:pt x="832459" y="147599"/>
                </a:lnTo>
                <a:lnTo>
                  <a:pt x="688543" y="147599"/>
                </a:lnTo>
                <a:lnTo>
                  <a:pt x="688543" y="54889"/>
                </a:lnTo>
                <a:lnTo>
                  <a:pt x="853478" y="54889"/>
                </a:lnTo>
                <a:lnTo>
                  <a:pt x="853478" y="4089"/>
                </a:lnTo>
                <a:lnTo>
                  <a:pt x="630758" y="4089"/>
                </a:lnTo>
                <a:lnTo>
                  <a:pt x="630758" y="54889"/>
                </a:lnTo>
                <a:lnTo>
                  <a:pt x="630758" y="147599"/>
                </a:lnTo>
                <a:lnTo>
                  <a:pt x="630758" y="197129"/>
                </a:lnTo>
                <a:lnTo>
                  <a:pt x="630758" y="301269"/>
                </a:lnTo>
                <a:lnTo>
                  <a:pt x="630758" y="350799"/>
                </a:lnTo>
                <a:lnTo>
                  <a:pt x="855764" y="350799"/>
                </a:lnTo>
                <a:lnTo>
                  <a:pt x="855764" y="301269"/>
                </a:lnTo>
                <a:close/>
              </a:path>
              <a:path w="1543050" h="355600">
                <a:moveTo>
                  <a:pt x="1151013" y="339572"/>
                </a:moveTo>
                <a:lnTo>
                  <a:pt x="1082751" y="216090"/>
                </a:lnTo>
                <a:lnTo>
                  <a:pt x="1075867" y="203644"/>
                </a:lnTo>
                <a:lnTo>
                  <a:pt x="1087589" y="198043"/>
                </a:lnTo>
                <a:lnTo>
                  <a:pt x="1118120" y="169494"/>
                </a:lnTo>
                <a:lnTo>
                  <a:pt x="1135037" y="127355"/>
                </a:lnTo>
                <a:lnTo>
                  <a:pt x="1136167" y="111239"/>
                </a:lnTo>
                <a:lnTo>
                  <a:pt x="1134148" y="86842"/>
                </a:lnTo>
                <a:lnTo>
                  <a:pt x="1128064" y="65506"/>
                </a:lnTo>
                <a:lnTo>
                  <a:pt x="1121892" y="54368"/>
                </a:lnTo>
                <a:lnTo>
                  <a:pt x="1117930" y="47205"/>
                </a:lnTo>
                <a:lnTo>
                  <a:pt x="1103731" y="31978"/>
                </a:lnTo>
                <a:lnTo>
                  <a:pt x="1085888" y="19989"/>
                </a:lnTo>
                <a:lnTo>
                  <a:pt x="1078611" y="17043"/>
                </a:lnTo>
                <a:lnTo>
                  <a:pt x="1078611" y="111239"/>
                </a:lnTo>
                <a:lnTo>
                  <a:pt x="1077607" y="122301"/>
                </a:lnTo>
                <a:lnTo>
                  <a:pt x="1053630" y="157467"/>
                </a:lnTo>
                <a:lnTo>
                  <a:pt x="1014183" y="166522"/>
                </a:lnTo>
                <a:lnTo>
                  <a:pt x="953643" y="166522"/>
                </a:lnTo>
                <a:lnTo>
                  <a:pt x="953643" y="54368"/>
                </a:lnTo>
                <a:lnTo>
                  <a:pt x="1012812" y="54368"/>
                </a:lnTo>
                <a:lnTo>
                  <a:pt x="1054442" y="63106"/>
                </a:lnTo>
                <a:lnTo>
                  <a:pt x="1077645" y="98933"/>
                </a:lnTo>
                <a:lnTo>
                  <a:pt x="1078611" y="111239"/>
                </a:lnTo>
                <a:lnTo>
                  <a:pt x="1078611" y="17043"/>
                </a:lnTo>
                <a:lnTo>
                  <a:pt x="1064793" y="11417"/>
                </a:lnTo>
                <a:lnTo>
                  <a:pt x="1040434" y="6273"/>
                </a:lnTo>
                <a:lnTo>
                  <a:pt x="1012812" y="4559"/>
                </a:lnTo>
                <a:lnTo>
                  <a:pt x="895858" y="4559"/>
                </a:lnTo>
                <a:lnTo>
                  <a:pt x="895858" y="350875"/>
                </a:lnTo>
                <a:lnTo>
                  <a:pt x="953643" y="350875"/>
                </a:lnTo>
                <a:lnTo>
                  <a:pt x="953643" y="216090"/>
                </a:lnTo>
                <a:lnTo>
                  <a:pt x="1020813" y="216090"/>
                </a:lnTo>
                <a:lnTo>
                  <a:pt x="1093000" y="350875"/>
                </a:lnTo>
                <a:lnTo>
                  <a:pt x="1151013" y="350875"/>
                </a:lnTo>
                <a:lnTo>
                  <a:pt x="1151013" y="339572"/>
                </a:lnTo>
                <a:close/>
              </a:path>
              <a:path w="1543050" h="355600">
                <a:moveTo>
                  <a:pt x="1453032" y="4559"/>
                </a:moveTo>
                <a:lnTo>
                  <a:pt x="1390548" y="4559"/>
                </a:lnTo>
                <a:lnTo>
                  <a:pt x="1300200" y="264528"/>
                </a:lnTo>
                <a:lnTo>
                  <a:pt x="1210767" y="4559"/>
                </a:lnTo>
                <a:lnTo>
                  <a:pt x="1148295" y="4559"/>
                </a:lnTo>
                <a:lnTo>
                  <a:pt x="1276210" y="350875"/>
                </a:lnTo>
                <a:lnTo>
                  <a:pt x="1324876" y="350875"/>
                </a:lnTo>
                <a:lnTo>
                  <a:pt x="1453032" y="4559"/>
                </a:lnTo>
                <a:close/>
              </a:path>
              <a:path w="1543050" h="355600">
                <a:moveTo>
                  <a:pt x="1542757" y="4559"/>
                </a:moveTo>
                <a:lnTo>
                  <a:pt x="1484960" y="4559"/>
                </a:lnTo>
                <a:lnTo>
                  <a:pt x="1484960" y="350875"/>
                </a:lnTo>
                <a:lnTo>
                  <a:pt x="1542757" y="350875"/>
                </a:lnTo>
                <a:lnTo>
                  <a:pt x="1542757" y="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87748" y="832154"/>
            <a:ext cx="647065" cy="347345"/>
          </a:xfrm>
          <a:custGeom>
            <a:avLst/>
            <a:gdLst/>
            <a:ahLst/>
            <a:cxnLst/>
            <a:rect l="l" t="t" r="r" b="b"/>
            <a:pathLst>
              <a:path w="647064" h="347344">
                <a:moveTo>
                  <a:pt x="225005" y="297180"/>
                </a:moveTo>
                <a:lnTo>
                  <a:pt x="57785" y="297180"/>
                </a:lnTo>
                <a:lnTo>
                  <a:pt x="57785" y="193040"/>
                </a:lnTo>
                <a:lnTo>
                  <a:pt x="201701" y="193040"/>
                </a:lnTo>
                <a:lnTo>
                  <a:pt x="201701" y="143510"/>
                </a:lnTo>
                <a:lnTo>
                  <a:pt x="57785" y="143510"/>
                </a:lnTo>
                <a:lnTo>
                  <a:pt x="57785" y="50800"/>
                </a:lnTo>
                <a:lnTo>
                  <a:pt x="222719" y="50800"/>
                </a:lnTo>
                <a:lnTo>
                  <a:pt x="222719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  <a:path w="647064" h="347344">
                <a:moveTo>
                  <a:pt x="647052" y="469"/>
                </a:moveTo>
                <a:lnTo>
                  <a:pt x="588797" y="469"/>
                </a:lnTo>
                <a:lnTo>
                  <a:pt x="536143" y="233362"/>
                </a:lnTo>
                <a:lnTo>
                  <a:pt x="534555" y="243878"/>
                </a:lnTo>
                <a:lnTo>
                  <a:pt x="533057" y="237705"/>
                </a:lnTo>
                <a:lnTo>
                  <a:pt x="494652" y="98704"/>
                </a:lnTo>
                <a:lnTo>
                  <a:pt x="467499" y="469"/>
                </a:lnTo>
                <a:lnTo>
                  <a:pt x="420331" y="469"/>
                </a:lnTo>
                <a:lnTo>
                  <a:pt x="352831" y="237705"/>
                </a:lnTo>
                <a:lnTo>
                  <a:pt x="351790" y="242392"/>
                </a:lnTo>
                <a:lnTo>
                  <a:pt x="350418" y="233591"/>
                </a:lnTo>
                <a:lnTo>
                  <a:pt x="296633" y="469"/>
                </a:lnTo>
                <a:lnTo>
                  <a:pt x="238607" y="469"/>
                </a:lnTo>
                <a:lnTo>
                  <a:pt x="322554" y="346786"/>
                </a:lnTo>
                <a:lnTo>
                  <a:pt x="373049" y="346786"/>
                </a:lnTo>
                <a:lnTo>
                  <a:pt x="403631" y="242392"/>
                </a:lnTo>
                <a:lnTo>
                  <a:pt x="444195" y="103974"/>
                </a:lnTo>
                <a:lnTo>
                  <a:pt x="512838" y="346786"/>
                </a:lnTo>
                <a:lnTo>
                  <a:pt x="563333" y="346786"/>
                </a:lnTo>
                <a:lnTo>
                  <a:pt x="588213" y="243878"/>
                </a:lnTo>
                <a:lnTo>
                  <a:pt x="647052" y="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9" y="5674893"/>
            <a:ext cx="66833" cy="15594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003172" y="1878848"/>
            <a:ext cx="6435090" cy="284162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441325" indent="-9525">
              <a:lnSpc>
                <a:spcPts val="2460"/>
              </a:lnSpc>
              <a:spcBef>
                <a:spcPts val="235"/>
              </a:spcBef>
              <a:buSzPct val="95238"/>
              <a:buChar char="•"/>
              <a:tabLst>
                <a:tab pos="101600" algn="l"/>
              </a:tabLst>
            </a:pP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	.It</a:t>
            </a:r>
            <a:r>
              <a:rPr sz="2100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identify</a:t>
            </a:r>
            <a:r>
              <a:rPr sz="21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trends</a:t>
            </a:r>
            <a:r>
              <a:rPr sz="2100" spc="-5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,</a:t>
            </a:r>
            <a:r>
              <a:rPr sz="21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disparities</a:t>
            </a:r>
            <a:r>
              <a:rPr sz="2100" spc="-5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,</a:t>
            </a:r>
            <a:r>
              <a:rPr sz="21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2100" spc="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alignment</a:t>
            </a:r>
            <a:r>
              <a:rPr sz="2100" spc="-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spc="-20" dirty="0">
                <a:solidFill>
                  <a:srgbClr val="0D0D0D"/>
                </a:solidFill>
                <a:latin typeface="Roboto"/>
                <a:cs typeface="Roboto"/>
              </a:rPr>
              <a:t>with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industry</a:t>
            </a:r>
            <a:r>
              <a:rPr sz="2100" spc="-10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standards</a:t>
            </a:r>
            <a:r>
              <a:rPr sz="2100" spc="-1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spc="-50" dirty="0">
                <a:solidFill>
                  <a:srgbClr val="0D0D0D"/>
                </a:solidFill>
                <a:latin typeface="Roboto"/>
                <a:cs typeface="Roboto"/>
              </a:rPr>
              <a:t>.</a:t>
            </a:r>
            <a:endParaRPr sz="2100">
              <a:latin typeface="Roboto"/>
              <a:cs typeface="Roboto"/>
            </a:endParaRPr>
          </a:p>
          <a:p>
            <a:pPr marL="101600" indent="-98425">
              <a:lnSpc>
                <a:spcPts val="2350"/>
              </a:lnSpc>
              <a:buSzPct val="95238"/>
              <a:buChar char="•"/>
              <a:tabLst>
                <a:tab pos="101600" algn="l"/>
              </a:tabLst>
            </a:pP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2100" spc="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key</a:t>
            </a:r>
            <a:r>
              <a:rPr sz="2100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objectives</a:t>
            </a:r>
            <a:r>
              <a:rPr sz="2100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includes</a:t>
            </a:r>
            <a:r>
              <a:rPr sz="210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spc="-10" dirty="0">
                <a:solidFill>
                  <a:srgbClr val="0D0D0D"/>
                </a:solidFill>
                <a:latin typeface="Roboto"/>
                <a:cs typeface="Roboto"/>
              </a:rPr>
              <a:t>ensuring</a:t>
            </a:r>
            <a:r>
              <a:rPr sz="2100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equitable</a:t>
            </a:r>
            <a:r>
              <a:rPr sz="2100" spc="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spc="-25" dirty="0">
                <a:solidFill>
                  <a:srgbClr val="0D0D0D"/>
                </a:solidFill>
                <a:latin typeface="Roboto"/>
                <a:cs typeface="Roboto"/>
              </a:rPr>
              <a:t>pay</a:t>
            </a:r>
            <a:endParaRPr sz="2100">
              <a:latin typeface="Roboto"/>
              <a:cs typeface="Roboto"/>
            </a:endParaRPr>
          </a:p>
          <a:p>
            <a:pPr marL="12700" marR="5080">
              <a:lnSpc>
                <a:spcPts val="2460"/>
              </a:lnSpc>
              <a:spcBef>
                <a:spcPts val="100"/>
              </a:spcBef>
            </a:pP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practices</a:t>
            </a:r>
            <a:r>
              <a:rPr sz="2100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,</a:t>
            </a:r>
            <a:r>
              <a:rPr sz="2100" spc="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evaluating</a:t>
            </a:r>
            <a:r>
              <a:rPr sz="2100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2100" spc="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impact</a:t>
            </a:r>
            <a:r>
              <a:rPr sz="2100" spc="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of</a:t>
            </a:r>
            <a:r>
              <a:rPr sz="210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compensation</a:t>
            </a:r>
            <a:r>
              <a:rPr sz="2100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spc="-25" dirty="0">
                <a:solidFill>
                  <a:srgbClr val="0D0D0D"/>
                </a:solidFill>
                <a:latin typeface="Roboto"/>
                <a:cs typeface="Roboto"/>
              </a:rPr>
              <a:t>on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employee</a:t>
            </a:r>
            <a:r>
              <a:rPr sz="2100" spc="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retention</a:t>
            </a:r>
            <a:r>
              <a:rPr sz="2100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,</a:t>
            </a:r>
            <a:r>
              <a:rPr sz="2100" spc="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2100" spc="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providing</a:t>
            </a:r>
            <a:r>
              <a:rPr sz="2100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actionable</a:t>
            </a:r>
            <a:r>
              <a:rPr sz="2100" spc="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spc="-10" dirty="0">
                <a:solidFill>
                  <a:srgbClr val="0D0D0D"/>
                </a:solidFill>
                <a:latin typeface="Roboto"/>
                <a:cs typeface="Roboto"/>
              </a:rPr>
              <a:t>insights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for</a:t>
            </a:r>
            <a:r>
              <a:rPr sz="2100" spc="-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future</a:t>
            </a:r>
            <a:r>
              <a:rPr sz="210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compensation</a:t>
            </a:r>
            <a:r>
              <a:rPr sz="2100" spc="-7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spc="-10" dirty="0">
                <a:solidFill>
                  <a:srgbClr val="0D0D0D"/>
                </a:solidFill>
                <a:latin typeface="Roboto"/>
                <a:cs typeface="Roboto"/>
              </a:rPr>
              <a:t>strategies.</a:t>
            </a:r>
            <a:endParaRPr sz="2100">
              <a:latin typeface="Roboto"/>
              <a:cs typeface="Roboto"/>
            </a:endParaRPr>
          </a:p>
          <a:p>
            <a:pPr marL="101600" indent="-98425">
              <a:lnSpc>
                <a:spcPts val="2345"/>
              </a:lnSpc>
              <a:buSzPct val="95238"/>
              <a:buChar char="•"/>
              <a:tabLst>
                <a:tab pos="101600" algn="l"/>
              </a:tabLst>
            </a:pP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The </a:t>
            </a:r>
            <a:r>
              <a:rPr sz="2100" spc="-10" dirty="0">
                <a:solidFill>
                  <a:srgbClr val="0D0D0D"/>
                </a:solidFill>
                <a:latin typeface="Roboto"/>
                <a:cs typeface="Roboto"/>
              </a:rPr>
              <a:t>analysis</a:t>
            </a:r>
            <a:r>
              <a:rPr sz="2100" spc="-5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will</a:t>
            </a:r>
            <a:r>
              <a:rPr sz="21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guide</a:t>
            </a:r>
            <a:r>
              <a:rPr sz="21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decision</a:t>
            </a:r>
            <a:r>
              <a:rPr sz="2100" spc="-5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making</a:t>
            </a:r>
            <a:r>
              <a:rPr sz="21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21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spc="-10" dirty="0">
                <a:solidFill>
                  <a:srgbClr val="0D0D0D"/>
                </a:solidFill>
                <a:latin typeface="Roboto"/>
                <a:cs typeface="Roboto"/>
              </a:rPr>
              <a:t>enhance</a:t>
            </a:r>
            <a:endParaRPr sz="2100">
              <a:latin typeface="Roboto"/>
              <a:cs typeface="Roboto"/>
            </a:endParaRPr>
          </a:p>
          <a:p>
            <a:pPr marL="12700" marR="852805">
              <a:lnSpc>
                <a:spcPts val="2460"/>
              </a:lnSpc>
              <a:spcBef>
                <a:spcPts val="100"/>
              </a:spcBef>
            </a:pP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overall</a:t>
            </a:r>
            <a:r>
              <a:rPr sz="21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employee</a:t>
            </a:r>
            <a:r>
              <a:rPr sz="2100" spc="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satisfaction</a:t>
            </a:r>
            <a:r>
              <a:rPr sz="2100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2100" spc="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spc="-10" dirty="0">
                <a:solidFill>
                  <a:srgbClr val="0D0D0D"/>
                </a:solidFill>
                <a:latin typeface="Roboto"/>
                <a:cs typeface="Roboto"/>
              </a:rPr>
              <a:t>organization effectiveness.</a:t>
            </a:r>
            <a:endParaRPr sz="2100">
              <a:latin typeface="Roboto"/>
              <a:cs typeface="Roboto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4" y="4705807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73013" y="1489430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03844" y="5173636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3831" y="868895"/>
            <a:ext cx="379095" cy="264795"/>
          </a:xfrm>
          <a:custGeom>
            <a:avLst/>
            <a:gdLst/>
            <a:ahLst/>
            <a:cxnLst/>
            <a:rect l="l" t="t" r="r" b="b"/>
            <a:pathLst>
              <a:path w="379094" h="264794">
                <a:moveTo>
                  <a:pt x="311200" y="457"/>
                </a:moveTo>
                <a:lnTo>
                  <a:pt x="266814" y="457"/>
                </a:lnTo>
                <a:lnTo>
                  <a:pt x="226695" y="177901"/>
                </a:lnTo>
                <a:lnTo>
                  <a:pt x="225475" y="185915"/>
                </a:lnTo>
                <a:lnTo>
                  <a:pt x="224345" y="181216"/>
                </a:lnTo>
                <a:lnTo>
                  <a:pt x="195084" y="75298"/>
                </a:lnTo>
                <a:lnTo>
                  <a:pt x="174396" y="457"/>
                </a:lnTo>
                <a:lnTo>
                  <a:pt x="138455" y="457"/>
                </a:lnTo>
                <a:lnTo>
                  <a:pt x="87020" y="181216"/>
                </a:lnTo>
                <a:lnTo>
                  <a:pt x="86245" y="184772"/>
                </a:lnTo>
                <a:lnTo>
                  <a:pt x="85204" y="178079"/>
                </a:lnTo>
                <a:lnTo>
                  <a:pt x="44208" y="457"/>
                </a:lnTo>
                <a:lnTo>
                  <a:pt x="0" y="457"/>
                </a:lnTo>
                <a:lnTo>
                  <a:pt x="63969" y="264312"/>
                </a:lnTo>
                <a:lnTo>
                  <a:pt x="102425" y="264312"/>
                </a:lnTo>
                <a:lnTo>
                  <a:pt x="125730" y="184772"/>
                </a:lnTo>
                <a:lnTo>
                  <a:pt x="156641" y="79324"/>
                </a:lnTo>
                <a:lnTo>
                  <a:pt x="208940" y="264312"/>
                </a:lnTo>
                <a:lnTo>
                  <a:pt x="247408" y="264312"/>
                </a:lnTo>
                <a:lnTo>
                  <a:pt x="266369" y="185915"/>
                </a:lnTo>
                <a:lnTo>
                  <a:pt x="311200" y="457"/>
                </a:lnTo>
                <a:close/>
              </a:path>
              <a:path w="379094" h="264794">
                <a:moveTo>
                  <a:pt x="378904" y="0"/>
                </a:moveTo>
                <a:lnTo>
                  <a:pt x="334873" y="0"/>
                </a:lnTo>
                <a:lnTo>
                  <a:pt x="334873" y="109220"/>
                </a:lnTo>
                <a:lnTo>
                  <a:pt x="378904" y="109220"/>
                </a:lnTo>
                <a:lnTo>
                  <a:pt x="378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705" y="865873"/>
            <a:ext cx="459740" cy="271145"/>
          </a:xfrm>
          <a:custGeom>
            <a:avLst/>
            <a:gdLst/>
            <a:ahLst/>
            <a:cxnLst/>
            <a:rect l="l" t="t" r="r" b="b"/>
            <a:pathLst>
              <a:path w="459740" h="271144">
                <a:moveTo>
                  <a:pt x="205193" y="3022"/>
                </a:moveTo>
                <a:lnTo>
                  <a:pt x="161340" y="3022"/>
                </a:lnTo>
                <a:lnTo>
                  <a:pt x="161340" y="112242"/>
                </a:lnTo>
                <a:lnTo>
                  <a:pt x="0" y="112242"/>
                </a:lnTo>
                <a:lnTo>
                  <a:pt x="0" y="150342"/>
                </a:lnTo>
                <a:lnTo>
                  <a:pt x="0" y="267182"/>
                </a:lnTo>
                <a:lnTo>
                  <a:pt x="44030" y="267182"/>
                </a:lnTo>
                <a:lnTo>
                  <a:pt x="44030" y="150342"/>
                </a:lnTo>
                <a:lnTo>
                  <a:pt x="161340" y="150342"/>
                </a:lnTo>
                <a:lnTo>
                  <a:pt x="161340" y="267182"/>
                </a:lnTo>
                <a:lnTo>
                  <a:pt x="205193" y="267182"/>
                </a:lnTo>
                <a:lnTo>
                  <a:pt x="205193" y="150342"/>
                </a:lnTo>
                <a:lnTo>
                  <a:pt x="205193" y="112242"/>
                </a:lnTo>
                <a:lnTo>
                  <a:pt x="205193" y="3022"/>
                </a:lnTo>
                <a:close/>
              </a:path>
              <a:path w="459740" h="271144">
                <a:moveTo>
                  <a:pt x="459511" y="125323"/>
                </a:moveTo>
                <a:lnTo>
                  <a:pt x="451815" y="73494"/>
                </a:lnTo>
                <a:lnTo>
                  <a:pt x="433400" y="38989"/>
                </a:lnTo>
                <a:lnTo>
                  <a:pt x="415823" y="20726"/>
                </a:lnTo>
                <a:lnTo>
                  <a:pt x="415823" y="143421"/>
                </a:lnTo>
                <a:lnTo>
                  <a:pt x="414794" y="163969"/>
                </a:lnTo>
                <a:lnTo>
                  <a:pt x="399288" y="209638"/>
                </a:lnTo>
                <a:lnTo>
                  <a:pt x="366852" y="230606"/>
                </a:lnTo>
                <a:lnTo>
                  <a:pt x="352640" y="232003"/>
                </a:lnTo>
                <a:lnTo>
                  <a:pt x="339026" y="230606"/>
                </a:lnTo>
                <a:lnTo>
                  <a:pt x="306438" y="209638"/>
                </a:lnTo>
                <a:lnTo>
                  <a:pt x="290042" y="164007"/>
                </a:lnTo>
                <a:lnTo>
                  <a:pt x="288950" y="143421"/>
                </a:lnTo>
                <a:lnTo>
                  <a:pt x="289039" y="125323"/>
                </a:lnTo>
                <a:lnTo>
                  <a:pt x="298691" y="73812"/>
                </a:lnTo>
                <a:lnTo>
                  <a:pt x="326478" y="44577"/>
                </a:lnTo>
                <a:lnTo>
                  <a:pt x="352298" y="38989"/>
                </a:lnTo>
                <a:lnTo>
                  <a:pt x="366445" y="40386"/>
                </a:lnTo>
                <a:lnTo>
                  <a:pt x="399034" y="61264"/>
                </a:lnTo>
                <a:lnTo>
                  <a:pt x="414769" y="106629"/>
                </a:lnTo>
                <a:lnTo>
                  <a:pt x="415823" y="143421"/>
                </a:lnTo>
                <a:lnTo>
                  <a:pt x="415823" y="20726"/>
                </a:lnTo>
                <a:lnTo>
                  <a:pt x="413981" y="18999"/>
                </a:lnTo>
                <a:lnTo>
                  <a:pt x="395808" y="8445"/>
                </a:lnTo>
                <a:lnTo>
                  <a:pt x="375246" y="2120"/>
                </a:lnTo>
                <a:lnTo>
                  <a:pt x="352298" y="0"/>
                </a:lnTo>
                <a:lnTo>
                  <a:pt x="329679" y="2146"/>
                </a:lnTo>
                <a:lnTo>
                  <a:pt x="291045" y="19291"/>
                </a:lnTo>
                <a:lnTo>
                  <a:pt x="262001" y="52971"/>
                </a:lnTo>
                <a:lnTo>
                  <a:pt x="247116" y="99529"/>
                </a:lnTo>
                <a:lnTo>
                  <a:pt x="245262" y="143421"/>
                </a:lnTo>
                <a:lnTo>
                  <a:pt x="247129" y="171373"/>
                </a:lnTo>
                <a:lnTo>
                  <a:pt x="262102" y="218046"/>
                </a:lnTo>
                <a:lnTo>
                  <a:pt x="291299" y="251637"/>
                </a:lnTo>
                <a:lnTo>
                  <a:pt x="329996" y="268681"/>
                </a:lnTo>
                <a:lnTo>
                  <a:pt x="352640" y="270814"/>
                </a:lnTo>
                <a:lnTo>
                  <a:pt x="375729" y="268693"/>
                </a:lnTo>
                <a:lnTo>
                  <a:pt x="396468" y="262267"/>
                </a:lnTo>
                <a:lnTo>
                  <a:pt x="414680" y="251587"/>
                </a:lnTo>
                <a:lnTo>
                  <a:pt x="430441" y="236626"/>
                </a:lnTo>
                <a:lnTo>
                  <a:pt x="433590" y="232003"/>
                </a:lnTo>
                <a:lnTo>
                  <a:pt x="443166" y="217970"/>
                </a:lnTo>
                <a:lnTo>
                  <a:pt x="452221" y="196291"/>
                </a:lnTo>
                <a:lnTo>
                  <a:pt x="457682" y="171411"/>
                </a:lnTo>
                <a:lnTo>
                  <a:pt x="459511" y="143421"/>
                </a:lnTo>
                <a:lnTo>
                  <a:pt x="459511" y="125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6169" y="868895"/>
            <a:ext cx="652780" cy="264795"/>
          </a:xfrm>
          <a:custGeom>
            <a:avLst/>
            <a:gdLst/>
            <a:ahLst/>
            <a:cxnLst/>
            <a:rect l="l" t="t" r="r" b="b"/>
            <a:pathLst>
              <a:path w="652780" h="264794">
                <a:moveTo>
                  <a:pt x="238099" y="264312"/>
                </a:moveTo>
                <a:lnTo>
                  <a:pt x="212725" y="198005"/>
                </a:lnTo>
                <a:lnTo>
                  <a:pt x="198208" y="160058"/>
                </a:lnTo>
                <a:lnTo>
                  <a:pt x="160858" y="62420"/>
                </a:lnTo>
                <a:lnTo>
                  <a:pt x="154470" y="45732"/>
                </a:lnTo>
                <a:lnTo>
                  <a:pt x="154470" y="160058"/>
                </a:lnTo>
                <a:lnTo>
                  <a:pt x="83451" y="160058"/>
                </a:lnTo>
                <a:lnTo>
                  <a:pt x="118960" y="62420"/>
                </a:lnTo>
                <a:lnTo>
                  <a:pt x="154470" y="160058"/>
                </a:lnTo>
                <a:lnTo>
                  <a:pt x="154470" y="45732"/>
                </a:lnTo>
                <a:lnTo>
                  <a:pt x="137147" y="457"/>
                </a:lnTo>
                <a:lnTo>
                  <a:pt x="100596" y="457"/>
                </a:lnTo>
                <a:lnTo>
                  <a:pt x="0" y="264312"/>
                </a:lnTo>
                <a:lnTo>
                  <a:pt x="45516" y="264312"/>
                </a:lnTo>
                <a:lnTo>
                  <a:pt x="69532" y="198005"/>
                </a:lnTo>
                <a:lnTo>
                  <a:pt x="168224" y="198005"/>
                </a:lnTo>
                <a:lnTo>
                  <a:pt x="192405" y="264312"/>
                </a:lnTo>
                <a:lnTo>
                  <a:pt x="238099" y="264312"/>
                </a:lnTo>
                <a:close/>
              </a:path>
              <a:path w="652780" h="264794">
                <a:moveTo>
                  <a:pt x="453936" y="255701"/>
                </a:moveTo>
                <a:lnTo>
                  <a:pt x="401916" y="161632"/>
                </a:lnTo>
                <a:lnTo>
                  <a:pt x="396671" y="152146"/>
                </a:lnTo>
                <a:lnTo>
                  <a:pt x="405599" y="147878"/>
                </a:lnTo>
                <a:lnTo>
                  <a:pt x="413943" y="142113"/>
                </a:lnTo>
                <a:lnTo>
                  <a:pt x="421703" y="134861"/>
                </a:lnTo>
                <a:lnTo>
                  <a:pt x="428866" y="126123"/>
                </a:lnTo>
                <a:lnTo>
                  <a:pt x="430237" y="123863"/>
                </a:lnTo>
                <a:lnTo>
                  <a:pt x="434886" y="116205"/>
                </a:lnTo>
                <a:lnTo>
                  <a:pt x="439178" y="105498"/>
                </a:lnTo>
                <a:lnTo>
                  <a:pt x="441756" y="94018"/>
                </a:lnTo>
                <a:lnTo>
                  <a:pt x="442620" y="81737"/>
                </a:lnTo>
                <a:lnTo>
                  <a:pt x="441071" y="63157"/>
                </a:lnTo>
                <a:lnTo>
                  <a:pt x="417906" y="21348"/>
                </a:lnTo>
                <a:lnTo>
                  <a:pt x="398767" y="9969"/>
                </a:lnTo>
                <a:lnTo>
                  <a:pt x="398767" y="81737"/>
                </a:lnTo>
                <a:lnTo>
                  <a:pt x="398005" y="90170"/>
                </a:lnTo>
                <a:lnTo>
                  <a:pt x="371309" y="120789"/>
                </a:lnTo>
                <a:lnTo>
                  <a:pt x="349669" y="123863"/>
                </a:lnTo>
                <a:lnTo>
                  <a:pt x="303555" y="123863"/>
                </a:lnTo>
                <a:lnTo>
                  <a:pt x="303555" y="38404"/>
                </a:lnTo>
                <a:lnTo>
                  <a:pt x="348640" y="38404"/>
                </a:lnTo>
                <a:lnTo>
                  <a:pt x="387096" y="50241"/>
                </a:lnTo>
                <a:lnTo>
                  <a:pt x="398767" y="81737"/>
                </a:lnTo>
                <a:lnTo>
                  <a:pt x="398767" y="9969"/>
                </a:lnTo>
                <a:lnTo>
                  <a:pt x="388226" y="5689"/>
                </a:lnTo>
                <a:lnTo>
                  <a:pt x="369671" y="1765"/>
                </a:lnTo>
                <a:lnTo>
                  <a:pt x="348640" y="457"/>
                </a:lnTo>
                <a:lnTo>
                  <a:pt x="259524" y="457"/>
                </a:lnTo>
                <a:lnTo>
                  <a:pt x="259524" y="264312"/>
                </a:lnTo>
                <a:lnTo>
                  <a:pt x="303555" y="264312"/>
                </a:lnTo>
                <a:lnTo>
                  <a:pt x="303555" y="161632"/>
                </a:lnTo>
                <a:lnTo>
                  <a:pt x="354736" y="161632"/>
                </a:lnTo>
                <a:lnTo>
                  <a:pt x="409727" y="264312"/>
                </a:lnTo>
                <a:lnTo>
                  <a:pt x="453936" y="264312"/>
                </a:lnTo>
                <a:lnTo>
                  <a:pt x="453936" y="255701"/>
                </a:lnTo>
                <a:close/>
              </a:path>
              <a:path w="652780" h="264794">
                <a:moveTo>
                  <a:pt x="652614" y="226060"/>
                </a:moveTo>
                <a:lnTo>
                  <a:pt x="525221" y="226060"/>
                </a:lnTo>
                <a:lnTo>
                  <a:pt x="525221" y="147320"/>
                </a:lnTo>
                <a:lnTo>
                  <a:pt x="634860" y="147320"/>
                </a:lnTo>
                <a:lnTo>
                  <a:pt x="634860" y="109220"/>
                </a:lnTo>
                <a:lnTo>
                  <a:pt x="525221" y="109220"/>
                </a:lnTo>
                <a:lnTo>
                  <a:pt x="525221" y="38100"/>
                </a:lnTo>
                <a:lnTo>
                  <a:pt x="650887" y="38100"/>
                </a:lnTo>
                <a:lnTo>
                  <a:pt x="650887" y="0"/>
                </a:lnTo>
                <a:lnTo>
                  <a:pt x="481190" y="0"/>
                </a:lnTo>
                <a:lnTo>
                  <a:pt x="481190" y="38100"/>
                </a:lnTo>
                <a:lnTo>
                  <a:pt x="481190" y="109220"/>
                </a:lnTo>
                <a:lnTo>
                  <a:pt x="481190" y="147320"/>
                </a:lnTo>
                <a:lnTo>
                  <a:pt x="481190" y="226060"/>
                </a:lnTo>
                <a:lnTo>
                  <a:pt x="481190" y="264160"/>
                </a:lnTo>
                <a:lnTo>
                  <a:pt x="652614" y="264160"/>
                </a:lnTo>
                <a:lnTo>
                  <a:pt x="652614" y="226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54021" y="868895"/>
            <a:ext cx="275590" cy="264160"/>
          </a:xfrm>
          <a:custGeom>
            <a:avLst/>
            <a:gdLst/>
            <a:ahLst/>
            <a:cxnLst/>
            <a:rect l="l" t="t" r="r" b="b"/>
            <a:pathLst>
              <a:path w="275589" h="264159">
                <a:moveTo>
                  <a:pt x="206260" y="0"/>
                </a:moveTo>
                <a:lnTo>
                  <a:pt x="0" y="0"/>
                </a:lnTo>
                <a:lnTo>
                  <a:pt x="0" y="38100"/>
                </a:lnTo>
                <a:lnTo>
                  <a:pt x="81292" y="38100"/>
                </a:lnTo>
                <a:lnTo>
                  <a:pt x="81292" y="264160"/>
                </a:lnTo>
                <a:lnTo>
                  <a:pt x="124790" y="264160"/>
                </a:lnTo>
                <a:lnTo>
                  <a:pt x="124790" y="38100"/>
                </a:lnTo>
                <a:lnTo>
                  <a:pt x="206260" y="38100"/>
                </a:lnTo>
                <a:lnTo>
                  <a:pt x="206260" y="0"/>
                </a:lnTo>
                <a:close/>
              </a:path>
              <a:path w="275589" h="264159">
                <a:moveTo>
                  <a:pt x="275285" y="0"/>
                </a:moveTo>
                <a:lnTo>
                  <a:pt x="231254" y="0"/>
                </a:lnTo>
                <a:lnTo>
                  <a:pt x="231254" y="109220"/>
                </a:lnTo>
                <a:lnTo>
                  <a:pt x="275285" y="109220"/>
                </a:lnTo>
                <a:lnTo>
                  <a:pt x="2752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85275" y="868895"/>
            <a:ext cx="205740" cy="264160"/>
          </a:xfrm>
          <a:custGeom>
            <a:avLst/>
            <a:gdLst/>
            <a:ahLst/>
            <a:cxnLst/>
            <a:rect l="l" t="t" r="r" b="b"/>
            <a:pathLst>
              <a:path w="205739" h="264159">
                <a:moveTo>
                  <a:pt x="205181" y="0"/>
                </a:moveTo>
                <a:lnTo>
                  <a:pt x="161328" y="0"/>
                </a:lnTo>
                <a:lnTo>
                  <a:pt x="161328" y="109220"/>
                </a:lnTo>
                <a:lnTo>
                  <a:pt x="0" y="109220"/>
                </a:lnTo>
                <a:lnTo>
                  <a:pt x="0" y="147320"/>
                </a:lnTo>
                <a:lnTo>
                  <a:pt x="0" y="264160"/>
                </a:lnTo>
                <a:lnTo>
                  <a:pt x="44030" y="264160"/>
                </a:lnTo>
                <a:lnTo>
                  <a:pt x="44030" y="147320"/>
                </a:lnTo>
                <a:lnTo>
                  <a:pt x="161328" y="147320"/>
                </a:lnTo>
                <a:lnTo>
                  <a:pt x="161328" y="264160"/>
                </a:lnTo>
                <a:lnTo>
                  <a:pt x="205181" y="264160"/>
                </a:lnTo>
                <a:lnTo>
                  <a:pt x="205181" y="147320"/>
                </a:lnTo>
                <a:lnTo>
                  <a:pt x="205181" y="109220"/>
                </a:lnTo>
                <a:lnTo>
                  <a:pt x="205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39796" y="868895"/>
            <a:ext cx="171450" cy="264160"/>
          </a:xfrm>
          <a:custGeom>
            <a:avLst/>
            <a:gdLst/>
            <a:ahLst/>
            <a:cxnLst/>
            <a:rect l="l" t="t" r="r" b="b"/>
            <a:pathLst>
              <a:path w="171450" h="264159">
                <a:moveTo>
                  <a:pt x="171424" y="226060"/>
                </a:moveTo>
                <a:lnTo>
                  <a:pt x="44030" y="226060"/>
                </a:lnTo>
                <a:lnTo>
                  <a:pt x="44030" y="147320"/>
                </a:lnTo>
                <a:lnTo>
                  <a:pt x="153670" y="147320"/>
                </a:lnTo>
                <a:lnTo>
                  <a:pt x="153670" y="109220"/>
                </a:lnTo>
                <a:lnTo>
                  <a:pt x="44030" y="109220"/>
                </a:lnTo>
                <a:lnTo>
                  <a:pt x="44030" y="38100"/>
                </a:lnTo>
                <a:lnTo>
                  <a:pt x="169697" y="38100"/>
                </a:lnTo>
                <a:lnTo>
                  <a:pt x="169697" y="0"/>
                </a:lnTo>
                <a:lnTo>
                  <a:pt x="0" y="0"/>
                </a:lnTo>
                <a:lnTo>
                  <a:pt x="0" y="38100"/>
                </a:lnTo>
                <a:lnTo>
                  <a:pt x="0" y="109220"/>
                </a:lnTo>
                <a:lnTo>
                  <a:pt x="0" y="147320"/>
                </a:lnTo>
                <a:lnTo>
                  <a:pt x="0" y="226060"/>
                </a:lnTo>
                <a:lnTo>
                  <a:pt x="0" y="264160"/>
                </a:lnTo>
                <a:lnTo>
                  <a:pt x="171424" y="264160"/>
                </a:lnTo>
                <a:lnTo>
                  <a:pt x="171424" y="226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27184" y="868895"/>
            <a:ext cx="403860" cy="264795"/>
          </a:xfrm>
          <a:custGeom>
            <a:avLst/>
            <a:gdLst/>
            <a:ahLst/>
            <a:cxnLst/>
            <a:rect l="l" t="t" r="r" b="b"/>
            <a:pathLst>
              <a:path w="403860" h="264794">
                <a:moveTo>
                  <a:pt x="171424" y="226060"/>
                </a:moveTo>
                <a:lnTo>
                  <a:pt x="44030" y="226060"/>
                </a:lnTo>
                <a:lnTo>
                  <a:pt x="44030" y="147320"/>
                </a:lnTo>
                <a:lnTo>
                  <a:pt x="153670" y="147320"/>
                </a:lnTo>
                <a:lnTo>
                  <a:pt x="153670" y="109220"/>
                </a:lnTo>
                <a:lnTo>
                  <a:pt x="44030" y="109220"/>
                </a:lnTo>
                <a:lnTo>
                  <a:pt x="44030" y="38100"/>
                </a:lnTo>
                <a:lnTo>
                  <a:pt x="169684" y="38100"/>
                </a:lnTo>
                <a:lnTo>
                  <a:pt x="169684" y="0"/>
                </a:lnTo>
                <a:lnTo>
                  <a:pt x="0" y="0"/>
                </a:lnTo>
                <a:lnTo>
                  <a:pt x="0" y="38100"/>
                </a:lnTo>
                <a:lnTo>
                  <a:pt x="0" y="109220"/>
                </a:lnTo>
                <a:lnTo>
                  <a:pt x="0" y="147320"/>
                </a:lnTo>
                <a:lnTo>
                  <a:pt x="0" y="226060"/>
                </a:lnTo>
                <a:lnTo>
                  <a:pt x="0" y="264160"/>
                </a:lnTo>
                <a:lnTo>
                  <a:pt x="171424" y="264160"/>
                </a:lnTo>
                <a:lnTo>
                  <a:pt x="171424" y="226060"/>
                </a:lnTo>
                <a:close/>
              </a:path>
              <a:path w="403860" h="264794">
                <a:moveTo>
                  <a:pt x="403644" y="457"/>
                </a:moveTo>
                <a:lnTo>
                  <a:pt x="359956" y="457"/>
                </a:lnTo>
                <a:lnTo>
                  <a:pt x="359956" y="184175"/>
                </a:lnTo>
                <a:lnTo>
                  <a:pt x="239864" y="457"/>
                </a:lnTo>
                <a:lnTo>
                  <a:pt x="198272" y="457"/>
                </a:lnTo>
                <a:lnTo>
                  <a:pt x="198272" y="264312"/>
                </a:lnTo>
                <a:lnTo>
                  <a:pt x="242303" y="264312"/>
                </a:lnTo>
                <a:lnTo>
                  <a:pt x="242303" y="81216"/>
                </a:lnTo>
                <a:lnTo>
                  <a:pt x="361873" y="264312"/>
                </a:lnTo>
                <a:lnTo>
                  <a:pt x="403644" y="264312"/>
                </a:lnTo>
                <a:lnTo>
                  <a:pt x="403644" y="4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84999" y="869352"/>
            <a:ext cx="194310" cy="264160"/>
          </a:xfrm>
          <a:custGeom>
            <a:avLst/>
            <a:gdLst/>
            <a:ahLst/>
            <a:cxnLst/>
            <a:rect l="l" t="t" r="r" b="b"/>
            <a:pathLst>
              <a:path w="194310" h="264159">
                <a:moveTo>
                  <a:pt x="73795" y="263853"/>
                </a:moveTo>
                <a:lnTo>
                  <a:pt x="0" y="263853"/>
                </a:lnTo>
                <a:lnTo>
                  <a:pt x="0" y="0"/>
                </a:lnTo>
                <a:lnTo>
                  <a:pt x="76925" y="0"/>
                </a:lnTo>
                <a:lnTo>
                  <a:pt x="101792" y="2104"/>
                </a:lnTo>
                <a:lnTo>
                  <a:pt x="124178" y="8419"/>
                </a:lnTo>
                <a:lnTo>
                  <a:pt x="144085" y="18943"/>
                </a:lnTo>
                <a:lnTo>
                  <a:pt x="161514" y="33677"/>
                </a:lnTo>
                <a:lnTo>
                  <a:pt x="164813" y="37942"/>
                </a:lnTo>
                <a:lnTo>
                  <a:pt x="44032" y="37942"/>
                </a:lnTo>
                <a:lnTo>
                  <a:pt x="44032" y="226086"/>
                </a:lnTo>
                <a:lnTo>
                  <a:pt x="164512" y="226086"/>
                </a:lnTo>
                <a:lnTo>
                  <a:pt x="161247" y="230263"/>
                </a:lnTo>
                <a:lnTo>
                  <a:pt x="143576" y="244959"/>
                </a:lnTo>
                <a:lnTo>
                  <a:pt x="123110" y="255456"/>
                </a:lnTo>
                <a:lnTo>
                  <a:pt x="99850" y="261754"/>
                </a:lnTo>
                <a:lnTo>
                  <a:pt x="73795" y="263853"/>
                </a:lnTo>
                <a:close/>
              </a:path>
              <a:path w="194310" h="264159">
                <a:moveTo>
                  <a:pt x="164512" y="226086"/>
                </a:moveTo>
                <a:lnTo>
                  <a:pt x="73795" y="226086"/>
                </a:lnTo>
                <a:lnTo>
                  <a:pt x="91665" y="224628"/>
                </a:lnTo>
                <a:lnTo>
                  <a:pt x="107163" y="220255"/>
                </a:lnTo>
                <a:lnTo>
                  <a:pt x="139426" y="190036"/>
                </a:lnTo>
                <a:lnTo>
                  <a:pt x="150197" y="139584"/>
                </a:lnTo>
                <a:lnTo>
                  <a:pt x="150197" y="124094"/>
                </a:lnTo>
                <a:lnTo>
                  <a:pt x="139426" y="72452"/>
                </a:lnTo>
                <a:lnTo>
                  <a:pt x="107947" y="43489"/>
                </a:lnTo>
                <a:lnTo>
                  <a:pt x="76925" y="37942"/>
                </a:lnTo>
                <a:lnTo>
                  <a:pt x="164813" y="37942"/>
                </a:lnTo>
                <a:lnTo>
                  <a:pt x="185790" y="73208"/>
                </a:lnTo>
                <a:lnTo>
                  <a:pt x="193858" y="124094"/>
                </a:lnTo>
                <a:lnTo>
                  <a:pt x="193884" y="139584"/>
                </a:lnTo>
                <a:lnTo>
                  <a:pt x="191844" y="166659"/>
                </a:lnTo>
                <a:lnTo>
                  <a:pt x="185723" y="190798"/>
                </a:lnTo>
                <a:lnTo>
                  <a:pt x="175524" y="211999"/>
                </a:lnTo>
                <a:lnTo>
                  <a:pt x="164512" y="2260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99624" y="865873"/>
            <a:ext cx="1219200" cy="271145"/>
          </a:xfrm>
          <a:custGeom>
            <a:avLst/>
            <a:gdLst/>
            <a:ahLst/>
            <a:cxnLst/>
            <a:rect l="l" t="t" r="r" b="b"/>
            <a:pathLst>
              <a:path w="1219200" h="271144">
                <a:moveTo>
                  <a:pt x="193890" y="3479"/>
                </a:moveTo>
                <a:lnTo>
                  <a:pt x="150025" y="3479"/>
                </a:lnTo>
                <a:lnTo>
                  <a:pt x="150025" y="180136"/>
                </a:lnTo>
                <a:lnTo>
                  <a:pt x="149123" y="192938"/>
                </a:lnTo>
                <a:lnTo>
                  <a:pt x="127774" y="225907"/>
                </a:lnTo>
                <a:lnTo>
                  <a:pt x="96774" y="233057"/>
                </a:lnTo>
                <a:lnTo>
                  <a:pt x="85318" y="232257"/>
                </a:lnTo>
                <a:lnTo>
                  <a:pt x="51816" y="213042"/>
                </a:lnTo>
                <a:lnTo>
                  <a:pt x="43688" y="180136"/>
                </a:lnTo>
                <a:lnTo>
                  <a:pt x="43688" y="3479"/>
                </a:lnTo>
                <a:lnTo>
                  <a:pt x="0" y="3479"/>
                </a:lnTo>
                <a:lnTo>
                  <a:pt x="0" y="180136"/>
                </a:lnTo>
                <a:lnTo>
                  <a:pt x="1752" y="201396"/>
                </a:lnTo>
                <a:lnTo>
                  <a:pt x="28028" y="248196"/>
                </a:lnTo>
                <a:lnTo>
                  <a:pt x="77241" y="269405"/>
                </a:lnTo>
                <a:lnTo>
                  <a:pt x="96774" y="270814"/>
                </a:lnTo>
                <a:lnTo>
                  <a:pt x="115544" y="269405"/>
                </a:lnTo>
                <a:lnTo>
                  <a:pt x="164655" y="248196"/>
                </a:lnTo>
                <a:lnTo>
                  <a:pt x="192062" y="201396"/>
                </a:lnTo>
                <a:lnTo>
                  <a:pt x="193890" y="180136"/>
                </a:lnTo>
                <a:lnTo>
                  <a:pt x="193890" y="3479"/>
                </a:lnTo>
                <a:close/>
              </a:path>
              <a:path w="1219200" h="271144">
                <a:moveTo>
                  <a:pt x="418236" y="197726"/>
                </a:moveTo>
                <a:lnTo>
                  <a:pt x="406146" y="156908"/>
                </a:lnTo>
                <a:lnTo>
                  <a:pt x="369303" y="128739"/>
                </a:lnTo>
                <a:lnTo>
                  <a:pt x="316166" y="110070"/>
                </a:lnTo>
                <a:lnTo>
                  <a:pt x="304546" y="105676"/>
                </a:lnTo>
                <a:lnTo>
                  <a:pt x="275691" y="73799"/>
                </a:lnTo>
                <a:lnTo>
                  <a:pt x="276390" y="66459"/>
                </a:lnTo>
                <a:lnTo>
                  <a:pt x="311467" y="38582"/>
                </a:lnTo>
                <a:lnTo>
                  <a:pt x="323024" y="37947"/>
                </a:lnTo>
                <a:lnTo>
                  <a:pt x="335254" y="38722"/>
                </a:lnTo>
                <a:lnTo>
                  <a:pt x="370611" y="65735"/>
                </a:lnTo>
                <a:lnTo>
                  <a:pt x="373672" y="87033"/>
                </a:lnTo>
                <a:lnTo>
                  <a:pt x="417537" y="87033"/>
                </a:lnTo>
                <a:lnTo>
                  <a:pt x="403593" y="38303"/>
                </a:lnTo>
                <a:lnTo>
                  <a:pt x="362953" y="6273"/>
                </a:lnTo>
                <a:lnTo>
                  <a:pt x="323024" y="0"/>
                </a:lnTo>
                <a:lnTo>
                  <a:pt x="303568" y="1320"/>
                </a:lnTo>
                <a:lnTo>
                  <a:pt x="256895" y="21069"/>
                </a:lnTo>
                <a:lnTo>
                  <a:pt x="233235" y="58826"/>
                </a:lnTo>
                <a:lnTo>
                  <a:pt x="231660" y="74155"/>
                </a:lnTo>
                <a:lnTo>
                  <a:pt x="233108" y="89192"/>
                </a:lnTo>
                <a:lnTo>
                  <a:pt x="254889" y="124180"/>
                </a:lnTo>
                <a:lnTo>
                  <a:pt x="297776" y="147459"/>
                </a:lnTo>
                <a:lnTo>
                  <a:pt x="332701" y="158838"/>
                </a:lnTo>
                <a:lnTo>
                  <a:pt x="346379" y="164045"/>
                </a:lnTo>
                <a:lnTo>
                  <a:pt x="374040" y="198069"/>
                </a:lnTo>
                <a:lnTo>
                  <a:pt x="373253" y="205600"/>
                </a:lnTo>
                <a:lnTo>
                  <a:pt x="336118" y="232460"/>
                </a:lnTo>
                <a:lnTo>
                  <a:pt x="324599" y="233057"/>
                </a:lnTo>
                <a:lnTo>
                  <a:pt x="313512" y="232384"/>
                </a:lnTo>
                <a:lnTo>
                  <a:pt x="277114" y="215988"/>
                </a:lnTo>
                <a:lnTo>
                  <a:pt x="267512" y="183451"/>
                </a:lnTo>
                <a:lnTo>
                  <a:pt x="223659" y="183451"/>
                </a:lnTo>
                <a:lnTo>
                  <a:pt x="232219" y="224129"/>
                </a:lnTo>
                <a:lnTo>
                  <a:pt x="266128" y="256540"/>
                </a:lnTo>
                <a:lnTo>
                  <a:pt x="312534" y="270256"/>
                </a:lnTo>
                <a:lnTo>
                  <a:pt x="324599" y="270814"/>
                </a:lnTo>
                <a:lnTo>
                  <a:pt x="344500" y="269582"/>
                </a:lnTo>
                <a:lnTo>
                  <a:pt x="392303" y="251066"/>
                </a:lnTo>
                <a:lnTo>
                  <a:pt x="416610" y="213652"/>
                </a:lnTo>
                <a:lnTo>
                  <a:pt x="418236" y="197726"/>
                </a:lnTo>
                <a:close/>
              </a:path>
              <a:path w="1219200" h="271144">
                <a:moveTo>
                  <a:pt x="623163" y="229082"/>
                </a:moveTo>
                <a:lnTo>
                  <a:pt x="495757" y="229082"/>
                </a:lnTo>
                <a:lnTo>
                  <a:pt x="495757" y="150342"/>
                </a:lnTo>
                <a:lnTo>
                  <a:pt x="605396" y="150342"/>
                </a:lnTo>
                <a:lnTo>
                  <a:pt x="605396" y="112242"/>
                </a:lnTo>
                <a:lnTo>
                  <a:pt x="495757" y="112242"/>
                </a:lnTo>
                <a:lnTo>
                  <a:pt x="495757" y="41122"/>
                </a:lnTo>
                <a:lnTo>
                  <a:pt x="621423" y="41122"/>
                </a:lnTo>
                <a:lnTo>
                  <a:pt x="621423" y="3022"/>
                </a:lnTo>
                <a:lnTo>
                  <a:pt x="451726" y="3022"/>
                </a:lnTo>
                <a:lnTo>
                  <a:pt x="451726" y="41122"/>
                </a:lnTo>
                <a:lnTo>
                  <a:pt x="451726" y="112242"/>
                </a:lnTo>
                <a:lnTo>
                  <a:pt x="451726" y="150342"/>
                </a:lnTo>
                <a:lnTo>
                  <a:pt x="451726" y="229082"/>
                </a:lnTo>
                <a:lnTo>
                  <a:pt x="451726" y="267182"/>
                </a:lnTo>
                <a:lnTo>
                  <a:pt x="623163" y="267182"/>
                </a:lnTo>
                <a:lnTo>
                  <a:pt x="623163" y="229082"/>
                </a:lnTo>
                <a:close/>
              </a:path>
              <a:path w="1219200" h="271144">
                <a:moveTo>
                  <a:pt x="843851" y="258724"/>
                </a:moveTo>
                <a:lnTo>
                  <a:pt x="791832" y="164655"/>
                </a:lnTo>
                <a:lnTo>
                  <a:pt x="786587" y="155168"/>
                </a:lnTo>
                <a:lnTo>
                  <a:pt x="795515" y="150901"/>
                </a:lnTo>
                <a:lnTo>
                  <a:pt x="803859" y="145135"/>
                </a:lnTo>
                <a:lnTo>
                  <a:pt x="829106" y="108521"/>
                </a:lnTo>
                <a:lnTo>
                  <a:pt x="832535" y="84759"/>
                </a:lnTo>
                <a:lnTo>
                  <a:pt x="830986" y="66179"/>
                </a:lnTo>
                <a:lnTo>
                  <a:pt x="826363" y="49911"/>
                </a:lnTo>
                <a:lnTo>
                  <a:pt x="821651" y="41427"/>
                </a:lnTo>
                <a:lnTo>
                  <a:pt x="818642" y="35979"/>
                </a:lnTo>
                <a:lnTo>
                  <a:pt x="807821" y="24371"/>
                </a:lnTo>
                <a:lnTo>
                  <a:pt x="794219" y="15240"/>
                </a:lnTo>
                <a:lnTo>
                  <a:pt x="788682" y="12992"/>
                </a:lnTo>
                <a:lnTo>
                  <a:pt x="788682" y="84759"/>
                </a:lnTo>
                <a:lnTo>
                  <a:pt x="787920" y="93192"/>
                </a:lnTo>
                <a:lnTo>
                  <a:pt x="761225" y="123812"/>
                </a:lnTo>
                <a:lnTo>
                  <a:pt x="739597" y="126885"/>
                </a:lnTo>
                <a:lnTo>
                  <a:pt x="693483" y="126885"/>
                </a:lnTo>
                <a:lnTo>
                  <a:pt x="693483" y="41427"/>
                </a:lnTo>
                <a:lnTo>
                  <a:pt x="738555" y="41427"/>
                </a:lnTo>
                <a:lnTo>
                  <a:pt x="777024" y="53263"/>
                </a:lnTo>
                <a:lnTo>
                  <a:pt x="788682" y="84759"/>
                </a:lnTo>
                <a:lnTo>
                  <a:pt x="788682" y="12992"/>
                </a:lnTo>
                <a:lnTo>
                  <a:pt x="778141" y="8712"/>
                </a:lnTo>
                <a:lnTo>
                  <a:pt x="759587" y="4787"/>
                </a:lnTo>
                <a:lnTo>
                  <a:pt x="738555" y="3479"/>
                </a:lnTo>
                <a:lnTo>
                  <a:pt x="649439" y="3479"/>
                </a:lnTo>
                <a:lnTo>
                  <a:pt x="649439" y="267335"/>
                </a:lnTo>
                <a:lnTo>
                  <a:pt x="693483" y="267335"/>
                </a:lnTo>
                <a:lnTo>
                  <a:pt x="693483" y="164655"/>
                </a:lnTo>
                <a:lnTo>
                  <a:pt x="744639" y="164655"/>
                </a:lnTo>
                <a:lnTo>
                  <a:pt x="799642" y="267335"/>
                </a:lnTo>
                <a:lnTo>
                  <a:pt x="843851" y="267335"/>
                </a:lnTo>
                <a:lnTo>
                  <a:pt x="843851" y="258724"/>
                </a:lnTo>
                <a:close/>
              </a:path>
              <a:path w="1219200" h="271144">
                <a:moveTo>
                  <a:pt x="1050366" y="197726"/>
                </a:moveTo>
                <a:lnTo>
                  <a:pt x="1038288" y="156908"/>
                </a:lnTo>
                <a:lnTo>
                  <a:pt x="1001445" y="128739"/>
                </a:lnTo>
                <a:lnTo>
                  <a:pt x="948309" y="110070"/>
                </a:lnTo>
                <a:lnTo>
                  <a:pt x="936675" y="105676"/>
                </a:lnTo>
                <a:lnTo>
                  <a:pt x="907821" y="73799"/>
                </a:lnTo>
                <a:lnTo>
                  <a:pt x="908532" y="66459"/>
                </a:lnTo>
                <a:lnTo>
                  <a:pt x="943610" y="38582"/>
                </a:lnTo>
                <a:lnTo>
                  <a:pt x="955167" y="37947"/>
                </a:lnTo>
                <a:lnTo>
                  <a:pt x="967384" y="38722"/>
                </a:lnTo>
                <a:lnTo>
                  <a:pt x="1002753" y="65735"/>
                </a:lnTo>
                <a:lnTo>
                  <a:pt x="1005814" y="87033"/>
                </a:lnTo>
                <a:lnTo>
                  <a:pt x="1049680" y="87033"/>
                </a:lnTo>
                <a:lnTo>
                  <a:pt x="1035723" y="38303"/>
                </a:lnTo>
                <a:lnTo>
                  <a:pt x="995095" y="6273"/>
                </a:lnTo>
                <a:lnTo>
                  <a:pt x="955167" y="0"/>
                </a:lnTo>
                <a:lnTo>
                  <a:pt x="935697" y="1320"/>
                </a:lnTo>
                <a:lnTo>
                  <a:pt x="889038" y="21069"/>
                </a:lnTo>
                <a:lnTo>
                  <a:pt x="865365" y="58826"/>
                </a:lnTo>
                <a:lnTo>
                  <a:pt x="863790" y="74155"/>
                </a:lnTo>
                <a:lnTo>
                  <a:pt x="865251" y="89192"/>
                </a:lnTo>
                <a:lnTo>
                  <a:pt x="887031" y="124180"/>
                </a:lnTo>
                <a:lnTo>
                  <a:pt x="929906" y="147459"/>
                </a:lnTo>
                <a:lnTo>
                  <a:pt x="964831" y="158838"/>
                </a:lnTo>
                <a:lnTo>
                  <a:pt x="978509" y="164045"/>
                </a:lnTo>
                <a:lnTo>
                  <a:pt x="1006170" y="198069"/>
                </a:lnTo>
                <a:lnTo>
                  <a:pt x="1005395" y="205600"/>
                </a:lnTo>
                <a:lnTo>
                  <a:pt x="968248" y="232460"/>
                </a:lnTo>
                <a:lnTo>
                  <a:pt x="956741" y="233057"/>
                </a:lnTo>
                <a:lnTo>
                  <a:pt x="945654" y="232384"/>
                </a:lnTo>
                <a:lnTo>
                  <a:pt x="909243" y="215988"/>
                </a:lnTo>
                <a:lnTo>
                  <a:pt x="899642" y="183451"/>
                </a:lnTo>
                <a:lnTo>
                  <a:pt x="855789" y="183451"/>
                </a:lnTo>
                <a:lnTo>
                  <a:pt x="864362" y="224129"/>
                </a:lnTo>
                <a:lnTo>
                  <a:pt x="898271" y="256540"/>
                </a:lnTo>
                <a:lnTo>
                  <a:pt x="944664" y="270256"/>
                </a:lnTo>
                <a:lnTo>
                  <a:pt x="956741" y="270814"/>
                </a:lnTo>
                <a:lnTo>
                  <a:pt x="976630" y="269582"/>
                </a:lnTo>
                <a:lnTo>
                  <a:pt x="1024432" y="251066"/>
                </a:lnTo>
                <a:lnTo>
                  <a:pt x="1048753" y="213652"/>
                </a:lnTo>
                <a:lnTo>
                  <a:pt x="1050366" y="197726"/>
                </a:lnTo>
                <a:close/>
              </a:path>
              <a:path w="1219200" h="271144">
                <a:moveTo>
                  <a:pt x="1163180" y="239382"/>
                </a:moveTo>
                <a:lnTo>
                  <a:pt x="1161072" y="233781"/>
                </a:lnTo>
                <a:lnTo>
                  <a:pt x="1156830" y="229133"/>
                </a:lnTo>
                <a:lnTo>
                  <a:pt x="1152664" y="224434"/>
                </a:lnTo>
                <a:lnTo>
                  <a:pt x="1146657" y="222084"/>
                </a:lnTo>
                <a:lnTo>
                  <a:pt x="1131100" y="222084"/>
                </a:lnTo>
                <a:lnTo>
                  <a:pt x="1125131" y="224434"/>
                </a:lnTo>
                <a:lnTo>
                  <a:pt x="1116723" y="233781"/>
                </a:lnTo>
                <a:lnTo>
                  <a:pt x="1114628" y="239382"/>
                </a:lnTo>
                <a:lnTo>
                  <a:pt x="1114628" y="252260"/>
                </a:lnTo>
                <a:lnTo>
                  <a:pt x="1116723" y="257771"/>
                </a:lnTo>
                <a:lnTo>
                  <a:pt x="1120902" y="262470"/>
                </a:lnTo>
                <a:lnTo>
                  <a:pt x="1125131" y="267106"/>
                </a:lnTo>
                <a:lnTo>
                  <a:pt x="1131100" y="269430"/>
                </a:lnTo>
                <a:lnTo>
                  <a:pt x="1146657" y="269430"/>
                </a:lnTo>
                <a:lnTo>
                  <a:pt x="1152664" y="267106"/>
                </a:lnTo>
                <a:lnTo>
                  <a:pt x="1161072" y="257771"/>
                </a:lnTo>
                <a:lnTo>
                  <a:pt x="1163180" y="252260"/>
                </a:lnTo>
                <a:lnTo>
                  <a:pt x="1163180" y="239382"/>
                </a:lnTo>
                <a:close/>
              </a:path>
              <a:path w="1219200" h="271144">
                <a:moveTo>
                  <a:pt x="1218717" y="71361"/>
                </a:moveTo>
                <a:lnTo>
                  <a:pt x="1207604" y="29794"/>
                </a:lnTo>
                <a:lnTo>
                  <a:pt x="1175308" y="4838"/>
                </a:lnTo>
                <a:lnTo>
                  <a:pt x="1143876" y="0"/>
                </a:lnTo>
                <a:lnTo>
                  <a:pt x="1128496" y="1130"/>
                </a:lnTo>
                <a:lnTo>
                  <a:pt x="1089571" y="18110"/>
                </a:lnTo>
                <a:lnTo>
                  <a:pt x="1068463" y="55803"/>
                </a:lnTo>
                <a:lnTo>
                  <a:pt x="1066850" y="73279"/>
                </a:lnTo>
                <a:lnTo>
                  <a:pt x="1109497" y="73279"/>
                </a:lnTo>
                <a:lnTo>
                  <a:pt x="1110246" y="63855"/>
                </a:lnTo>
                <a:lnTo>
                  <a:pt x="1112240" y="56108"/>
                </a:lnTo>
                <a:lnTo>
                  <a:pt x="1115466" y="50063"/>
                </a:lnTo>
                <a:lnTo>
                  <a:pt x="1119949" y="45694"/>
                </a:lnTo>
                <a:lnTo>
                  <a:pt x="1126782" y="40995"/>
                </a:lnTo>
                <a:lnTo>
                  <a:pt x="1134757" y="38646"/>
                </a:lnTo>
                <a:lnTo>
                  <a:pt x="1143876" y="38646"/>
                </a:lnTo>
                <a:lnTo>
                  <a:pt x="1175385" y="64719"/>
                </a:lnTo>
                <a:lnTo>
                  <a:pt x="1175842" y="71361"/>
                </a:lnTo>
                <a:lnTo>
                  <a:pt x="1175816" y="73279"/>
                </a:lnTo>
                <a:lnTo>
                  <a:pt x="1158316" y="108546"/>
                </a:lnTo>
                <a:lnTo>
                  <a:pt x="1147610" y="119926"/>
                </a:lnTo>
                <a:lnTo>
                  <a:pt x="1139774" y="128384"/>
                </a:lnTo>
                <a:lnTo>
                  <a:pt x="1117955" y="168808"/>
                </a:lnTo>
                <a:lnTo>
                  <a:pt x="1116025" y="195986"/>
                </a:lnTo>
                <a:lnTo>
                  <a:pt x="1158836" y="195986"/>
                </a:lnTo>
                <a:lnTo>
                  <a:pt x="1159802" y="181076"/>
                </a:lnTo>
                <a:lnTo>
                  <a:pt x="1162710" y="168376"/>
                </a:lnTo>
                <a:lnTo>
                  <a:pt x="1167549" y="157886"/>
                </a:lnTo>
                <a:lnTo>
                  <a:pt x="1174318" y="149593"/>
                </a:lnTo>
                <a:lnTo>
                  <a:pt x="1182039" y="142100"/>
                </a:lnTo>
                <a:lnTo>
                  <a:pt x="1189609" y="133972"/>
                </a:lnTo>
                <a:lnTo>
                  <a:pt x="1215097" y="95008"/>
                </a:lnTo>
                <a:lnTo>
                  <a:pt x="1217815" y="83540"/>
                </a:lnTo>
                <a:lnTo>
                  <a:pt x="1218717" y="71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921" y="5415915"/>
            <a:ext cx="1913115" cy="42605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936339" y="1778851"/>
            <a:ext cx="382905" cy="2378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729"/>
              </a:lnSpc>
              <a:spcBef>
                <a:spcPts val="105"/>
              </a:spcBef>
            </a:pPr>
            <a:r>
              <a:rPr sz="3150" spc="-285" dirty="0">
                <a:latin typeface="Arial"/>
                <a:cs typeface="Arial"/>
              </a:rPr>
              <a:t></a:t>
            </a:r>
            <a:endParaRPr sz="3150">
              <a:latin typeface="Arial"/>
              <a:cs typeface="Arial"/>
            </a:endParaRPr>
          </a:p>
          <a:p>
            <a:pPr marL="12700">
              <a:lnSpc>
                <a:spcPts val="3685"/>
              </a:lnSpc>
            </a:pPr>
            <a:r>
              <a:rPr sz="3150" spc="-285" dirty="0">
                <a:latin typeface="Arial"/>
                <a:cs typeface="Arial"/>
              </a:rPr>
              <a:t></a:t>
            </a:r>
            <a:endParaRPr sz="3150">
              <a:latin typeface="Arial"/>
              <a:cs typeface="Arial"/>
            </a:endParaRPr>
          </a:p>
          <a:p>
            <a:pPr marL="12700">
              <a:lnSpc>
                <a:spcPts val="3685"/>
              </a:lnSpc>
            </a:pPr>
            <a:r>
              <a:rPr sz="3150" spc="-285" dirty="0">
                <a:latin typeface="Arial"/>
                <a:cs typeface="Arial"/>
              </a:rPr>
              <a:t></a:t>
            </a:r>
            <a:endParaRPr sz="3150">
              <a:latin typeface="Arial"/>
              <a:cs typeface="Arial"/>
            </a:endParaRPr>
          </a:p>
          <a:p>
            <a:pPr marL="12700">
              <a:lnSpc>
                <a:spcPts val="3685"/>
              </a:lnSpc>
            </a:pPr>
            <a:r>
              <a:rPr sz="3150" spc="-285" dirty="0">
                <a:latin typeface="Arial"/>
                <a:cs typeface="Arial"/>
              </a:rPr>
              <a:t></a:t>
            </a:r>
            <a:endParaRPr sz="3150">
              <a:latin typeface="Arial"/>
              <a:cs typeface="Arial"/>
            </a:endParaRPr>
          </a:p>
          <a:p>
            <a:pPr marL="12700">
              <a:lnSpc>
                <a:spcPts val="3729"/>
              </a:lnSpc>
            </a:pPr>
            <a:r>
              <a:rPr sz="3150" spc="-285" dirty="0">
                <a:latin typeface="Arial"/>
                <a:cs typeface="Arial"/>
              </a:rPr>
              <a:t></a:t>
            </a:r>
            <a:endParaRPr sz="31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83372" y="1894865"/>
            <a:ext cx="518795" cy="297815"/>
          </a:xfrm>
          <a:custGeom>
            <a:avLst/>
            <a:gdLst/>
            <a:ahLst/>
            <a:cxnLst/>
            <a:rect l="l" t="t" r="r" b="b"/>
            <a:pathLst>
              <a:path w="518794" h="297814">
                <a:moveTo>
                  <a:pt x="192874" y="255270"/>
                </a:moveTo>
                <a:lnTo>
                  <a:pt x="49542" y="255270"/>
                </a:lnTo>
                <a:lnTo>
                  <a:pt x="49542" y="165100"/>
                </a:lnTo>
                <a:lnTo>
                  <a:pt x="172897" y="165100"/>
                </a:lnTo>
                <a:lnTo>
                  <a:pt x="172897" y="123190"/>
                </a:lnTo>
                <a:lnTo>
                  <a:pt x="49542" y="123190"/>
                </a:lnTo>
                <a:lnTo>
                  <a:pt x="49542" y="43180"/>
                </a:lnTo>
                <a:lnTo>
                  <a:pt x="190906" y="43180"/>
                </a:lnTo>
                <a:lnTo>
                  <a:pt x="190906" y="0"/>
                </a:lnTo>
                <a:lnTo>
                  <a:pt x="0" y="0"/>
                </a:lnTo>
                <a:lnTo>
                  <a:pt x="0" y="43180"/>
                </a:lnTo>
                <a:lnTo>
                  <a:pt x="0" y="123190"/>
                </a:lnTo>
                <a:lnTo>
                  <a:pt x="0" y="165100"/>
                </a:lnTo>
                <a:lnTo>
                  <a:pt x="0" y="255270"/>
                </a:lnTo>
                <a:lnTo>
                  <a:pt x="0" y="297180"/>
                </a:lnTo>
                <a:lnTo>
                  <a:pt x="192874" y="297180"/>
                </a:lnTo>
                <a:lnTo>
                  <a:pt x="192874" y="255270"/>
                </a:lnTo>
                <a:close/>
              </a:path>
              <a:path w="518794" h="297814">
                <a:moveTo>
                  <a:pt x="518248" y="596"/>
                </a:moveTo>
                <a:lnTo>
                  <a:pt x="459803" y="596"/>
                </a:lnTo>
                <a:lnTo>
                  <a:pt x="370611" y="223126"/>
                </a:lnTo>
                <a:lnTo>
                  <a:pt x="281228" y="596"/>
                </a:lnTo>
                <a:lnTo>
                  <a:pt x="222783" y="596"/>
                </a:lnTo>
                <a:lnTo>
                  <a:pt x="222783" y="297434"/>
                </a:lnTo>
                <a:lnTo>
                  <a:pt x="272122" y="297434"/>
                </a:lnTo>
                <a:lnTo>
                  <a:pt x="272122" y="180251"/>
                </a:lnTo>
                <a:lnTo>
                  <a:pt x="262534" y="60718"/>
                </a:lnTo>
                <a:lnTo>
                  <a:pt x="352209" y="297434"/>
                </a:lnTo>
                <a:lnTo>
                  <a:pt x="388632" y="297434"/>
                </a:lnTo>
                <a:lnTo>
                  <a:pt x="478497" y="61099"/>
                </a:lnTo>
                <a:lnTo>
                  <a:pt x="468909" y="180251"/>
                </a:lnTo>
                <a:lnTo>
                  <a:pt x="468909" y="297434"/>
                </a:lnTo>
                <a:lnTo>
                  <a:pt x="518248" y="297434"/>
                </a:lnTo>
                <a:lnTo>
                  <a:pt x="518248" y="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51469" y="1891550"/>
            <a:ext cx="1616710" cy="304800"/>
          </a:xfrm>
          <a:custGeom>
            <a:avLst/>
            <a:gdLst/>
            <a:ahLst/>
            <a:cxnLst/>
            <a:rect l="l" t="t" r="r" b="b"/>
            <a:pathLst>
              <a:path w="1616710" h="304800">
                <a:moveTo>
                  <a:pt x="216941" y="96723"/>
                </a:moveTo>
                <a:lnTo>
                  <a:pt x="215226" y="77355"/>
                </a:lnTo>
                <a:lnTo>
                  <a:pt x="210058" y="59791"/>
                </a:lnTo>
                <a:lnTo>
                  <a:pt x="202869" y="46596"/>
                </a:lnTo>
                <a:lnTo>
                  <a:pt x="201472" y="44030"/>
                </a:lnTo>
                <a:lnTo>
                  <a:pt x="189433" y="30060"/>
                </a:lnTo>
                <a:lnTo>
                  <a:pt x="174218" y="18618"/>
                </a:lnTo>
                <a:lnTo>
                  <a:pt x="167398" y="15557"/>
                </a:lnTo>
                <a:lnTo>
                  <a:pt x="167398" y="97116"/>
                </a:lnTo>
                <a:lnTo>
                  <a:pt x="166598" y="107569"/>
                </a:lnTo>
                <a:lnTo>
                  <a:pt x="137274" y="143040"/>
                </a:lnTo>
                <a:lnTo>
                  <a:pt x="111023" y="146456"/>
                </a:lnTo>
                <a:lnTo>
                  <a:pt x="49530" y="146456"/>
                </a:lnTo>
                <a:lnTo>
                  <a:pt x="49530" y="46596"/>
                </a:lnTo>
                <a:lnTo>
                  <a:pt x="111023" y="46596"/>
                </a:lnTo>
                <a:lnTo>
                  <a:pt x="154482" y="61976"/>
                </a:lnTo>
                <a:lnTo>
                  <a:pt x="167398" y="97116"/>
                </a:lnTo>
                <a:lnTo>
                  <a:pt x="167398" y="15557"/>
                </a:lnTo>
                <a:lnTo>
                  <a:pt x="156070" y="10452"/>
                </a:lnTo>
                <a:lnTo>
                  <a:pt x="135001" y="5549"/>
                </a:lnTo>
                <a:lnTo>
                  <a:pt x="111023" y="3911"/>
                </a:lnTo>
                <a:lnTo>
                  <a:pt x="0" y="3911"/>
                </a:lnTo>
                <a:lnTo>
                  <a:pt x="0" y="300748"/>
                </a:lnTo>
                <a:lnTo>
                  <a:pt x="49530" y="300748"/>
                </a:lnTo>
                <a:lnTo>
                  <a:pt x="49530" y="188950"/>
                </a:lnTo>
                <a:lnTo>
                  <a:pt x="111023" y="188950"/>
                </a:lnTo>
                <a:lnTo>
                  <a:pt x="156006" y="182930"/>
                </a:lnTo>
                <a:lnTo>
                  <a:pt x="201409" y="151536"/>
                </a:lnTo>
                <a:lnTo>
                  <a:pt x="215214" y="117475"/>
                </a:lnTo>
                <a:lnTo>
                  <a:pt x="216941" y="96723"/>
                </a:lnTo>
                <a:close/>
              </a:path>
              <a:path w="1616710" h="304800">
                <a:moveTo>
                  <a:pt x="440829" y="258584"/>
                </a:moveTo>
                <a:lnTo>
                  <a:pt x="305727" y="258584"/>
                </a:lnTo>
                <a:lnTo>
                  <a:pt x="305727" y="3314"/>
                </a:lnTo>
                <a:lnTo>
                  <a:pt x="256197" y="3314"/>
                </a:lnTo>
                <a:lnTo>
                  <a:pt x="256197" y="258584"/>
                </a:lnTo>
                <a:lnTo>
                  <a:pt x="256197" y="300494"/>
                </a:lnTo>
                <a:lnTo>
                  <a:pt x="440829" y="300494"/>
                </a:lnTo>
                <a:lnTo>
                  <a:pt x="440829" y="258584"/>
                </a:lnTo>
                <a:close/>
              </a:path>
              <a:path w="1616710" h="304800">
                <a:moveTo>
                  <a:pt x="687933" y="140982"/>
                </a:moveTo>
                <a:lnTo>
                  <a:pt x="685622" y="110121"/>
                </a:lnTo>
                <a:lnTo>
                  <a:pt x="679272" y="82677"/>
                </a:lnTo>
                <a:lnTo>
                  <a:pt x="668883" y="58635"/>
                </a:lnTo>
                <a:lnTo>
                  <a:pt x="658558" y="43865"/>
                </a:lnTo>
                <a:lnTo>
                  <a:pt x="654456" y="37985"/>
                </a:lnTo>
                <a:lnTo>
                  <a:pt x="638784" y="23317"/>
                </a:lnTo>
                <a:lnTo>
                  <a:pt x="638784" y="161340"/>
                </a:lnTo>
                <a:lnTo>
                  <a:pt x="637628" y="184467"/>
                </a:lnTo>
                <a:lnTo>
                  <a:pt x="628332" y="221716"/>
                </a:lnTo>
                <a:lnTo>
                  <a:pt x="597763" y="254711"/>
                </a:lnTo>
                <a:lnTo>
                  <a:pt x="567702" y="261010"/>
                </a:lnTo>
                <a:lnTo>
                  <a:pt x="552386" y="259435"/>
                </a:lnTo>
                <a:lnTo>
                  <a:pt x="515734" y="235839"/>
                </a:lnTo>
                <a:lnTo>
                  <a:pt x="497281" y="184505"/>
                </a:lnTo>
                <a:lnTo>
                  <a:pt x="496049" y="161340"/>
                </a:lnTo>
                <a:lnTo>
                  <a:pt x="496150" y="140982"/>
                </a:lnTo>
                <a:lnTo>
                  <a:pt x="500913" y="100025"/>
                </a:lnTo>
                <a:lnTo>
                  <a:pt x="526110" y="58013"/>
                </a:lnTo>
                <a:lnTo>
                  <a:pt x="567309" y="43865"/>
                </a:lnTo>
                <a:lnTo>
                  <a:pt x="583234" y="45427"/>
                </a:lnTo>
                <a:lnTo>
                  <a:pt x="619887" y="68922"/>
                </a:lnTo>
                <a:lnTo>
                  <a:pt x="637603" y="119951"/>
                </a:lnTo>
                <a:lnTo>
                  <a:pt x="638784" y="161340"/>
                </a:lnTo>
                <a:lnTo>
                  <a:pt x="638784" y="23317"/>
                </a:lnTo>
                <a:lnTo>
                  <a:pt x="636714" y="21374"/>
                </a:lnTo>
                <a:lnTo>
                  <a:pt x="616267" y="9499"/>
                </a:lnTo>
                <a:lnTo>
                  <a:pt x="593140" y="2374"/>
                </a:lnTo>
                <a:lnTo>
                  <a:pt x="567309" y="0"/>
                </a:lnTo>
                <a:lnTo>
                  <a:pt x="541870" y="2413"/>
                </a:lnTo>
                <a:lnTo>
                  <a:pt x="498411" y="21704"/>
                </a:lnTo>
                <a:lnTo>
                  <a:pt x="465734" y="59588"/>
                </a:lnTo>
                <a:lnTo>
                  <a:pt x="448995" y="111963"/>
                </a:lnTo>
                <a:lnTo>
                  <a:pt x="446900" y="161340"/>
                </a:lnTo>
                <a:lnTo>
                  <a:pt x="449008" y="192786"/>
                </a:lnTo>
                <a:lnTo>
                  <a:pt x="465848" y="245300"/>
                </a:lnTo>
                <a:lnTo>
                  <a:pt x="498690" y="283083"/>
                </a:lnTo>
                <a:lnTo>
                  <a:pt x="542239" y="302260"/>
                </a:lnTo>
                <a:lnTo>
                  <a:pt x="567702" y="304673"/>
                </a:lnTo>
                <a:lnTo>
                  <a:pt x="593737" y="302260"/>
                </a:lnTo>
                <a:lnTo>
                  <a:pt x="637501" y="283032"/>
                </a:lnTo>
                <a:lnTo>
                  <a:pt x="669544" y="245211"/>
                </a:lnTo>
                <a:lnTo>
                  <a:pt x="685876" y="192824"/>
                </a:lnTo>
                <a:lnTo>
                  <a:pt x="687933" y="161340"/>
                </a:lnTo>
                <a:lnTo>
                  <a:pt x="687933" y="140982"/>
                </a:lnTo>
                <a:close/>
              </a:path>
              <a:path w="1616710" h="304800">
                <a:moveTo>
                  <a:pt x="944118" y="3911"/>
                </a:moveTo>
                <a:lnTo>
                  <a:pt x="887717" y="3911"/>
                </a:lnTo>
                <a:lnTo>
                  <a:pt x="817029" y="140195"/>
                </a:lnTo>
                <a:lnTo>
                  <a:pt x="746645" y="3911"/>
                </a:lnTo>
                <a:lnTo>
                  <a:pt x="689762" y="3911"/>
                </a:lnTo>
                <a:lnTo>
                  <a:pt x="792162" y="189826"/>
                </a:lnTo>
                <a:lnTo>
                  <a:pt x="792162" y="300748"/>
                </a:lnTo>
                <a:lnTo>
                  <a:pt x="841705" y="300748"/>
                </a:lnTo>
                <a:lnTo>
                  <a:pt x="841705" y="189826"/>
                </a:lnTo>
                <a:lnTo>
                  <a:pt x="944118" y="3911"/>
                </a:lnTo>
                <a:close/>
              </a:path>
              <a:path w="1616710" h="304800">
                <a:moveTo>
                  <a:pt x="1161948" y="258584"/>
                </a:moveTo>
                <a:lnTo>
                  <a:pt x="1018616" y="258584"/>
                </a:lnTo>
                <a:lnTo>
                  <a:pt x="1018616" y="168414"/>
                </a:lnTo>
                <a:lnTo>
                  <a:pt x="1141971" y="168414"/>
                </a:lnTo>
                <a:lnTo>
                  <a:pt x="1141971" y="126504"/>
                </a:lnTo>
                <a:lnTo>
                  <a:pt x="1018616" y="126504"/>
                </a:lnTo>
                <a:lnTo>
                  <a:pt x="1018616" y="46494"/>
                </a:lnTo>
                <a:lnTo>
                  <a:pt x="1159979" y="46494"/>
                </a:lnTo>
                <a:lnTo>
                  <a:pt x="1159979" y="3314"/>
                </a:lnTo>
                <a:lnTo>
                  <a:pt x="969086" y="3314"/>
                </a:lnTo>
                <a:lnTo>
                  <a:pt x="969086" y="46494"/>
                </a:lnTo>
                <a:lnTo>
                  <a:pt x="969086" y="126504"/>
                </a:lnTo>
                <a:lnTo>
                  <a:pt x="969086" y="168414"/>
                </a:lnTo>
                <a:lnTo>
                  <a:pt x="969086" y="258584"/>
                </a:lnTo>
                <a:lnTo>
                  <a:pt x="969086" y="300494"/>
                </a:lnTo>
                <a:lnTo>
                  <a:pt x="1161948" y="300494"/>
                </a:lnTo>
                <a:lnTo>
                  <a:pt x="1161948" y="258584"/>
                </a:lnTo>
                <a:close/>
              </a:path>
              <a:path w="1616710" h="304800">
                <a:moveTo>
                  <a:pt x="1384719" y="258584"/>
                </a:moveTo>
                <a:lnTo>
                  <a:pt x="1241399" y="258584"/>
                </a:lnTo>
                <a:lnTo>
                  <a:pt x="1241399" y="168414"/>
                </a:lnTo>
                <a:lnTo>
                  <a:pt x="1364754" y="168414"/>
                </a:lnTo>
                <a:lnTo>
                  <a:pt x="1364754" y="126504"/>
                </a:lnTo>
                <a:lnTo>
                  <a:pt x="1241399" y="126504"/>
                </a:lnTo>
                <a:lnTo>
                  <a:pt x="1241399" y="46494"/>
                </a:lnTo>
                <a:lnTo>
                  <a:pt x="1382763" y="46494"/>
                </a:lnTo>
                <a:lnTo>
                  <a:pt x="1382763" y="3314"/>
                </a:lnTo>
                <a:lnTo>
                  <a:pt x="1191869" y="3314"/>
                </a:lnTo>
                <a:lnTo>
                  <a:pt x="1191869" y="46494"/>
                </a:lnTo>
                <a:lnTo>
                  <a:pt x="1191869" y="126504"/>
                </a:lnTo>
                <a:lnTo>
                  <a:pt x="1191869" y="168414"/>
                </a:lnTo>
                <a:lnTo>
                  <a:pt x="1191869" y="258584"/>
                </a:lnTo>
                <a:lnTo>
                  <a:pt x="1191869" y="300494"/>
                </a:lnTo>
                <a:lnTo>
                  <a:pt x="1384719" y="300494"/>
                </a:lnTo>
                <a:lnTo>
                  <a:pt x="1384719" y="258584"/>
                </a:lnTo>
                <a:close/>
              </a:path>
              <a:path w="1616710" h="304800">
                <a:moveTo>
                  <a:pt x="1616316" y="222427"/>
                </a:moveTo>
                <a:lnTo>
                  <a:pt x="1602714" y="176517"/>
                </a:lnTo>
                <a:lnTo>
                  <a:pt x="1561274" y="144818"/>
                </a:lnTo>
                <a:lnTo>
                  <a:pt x="1501495" y="123825"/>
                </a:lnTo>
                <a:lnTo>
                  <a:pt x="1488401" y="118872"/>
                </a:lnTo>
                <a:lnTo>
                  <a:pt x="1456817" y="90195"/>
                </a:lnTo>
                <a:lnTo>
                  <a:pt x="1455953" y="83019"/>
                </a:lnTo>
                <a:lnTo>
                  <a:pt x="1456753" y="74764"/>
                </a:lnTo>
                <a:lnTo>
                  <a:pt x="1485099" y="45567"/>
                </a:lnTo>
                <a:lnTo>
                  <a:pt x="1509217" y="42684"/>
                </a:lnTo>
                <a:lnTo>
                  <a:pt x="1522971" y="43561"/>
                </a:lnTo>
                <a:lnTo>
                  <a:pt x="1558429" y="64477"/>
                </a:lnTo>
                <a:lnTo>
                  <a:pt x="1566189" y="97904"/>
                </a:lnTo>
                <a:lnTo>
                  <a:pt x="1615541" y="97904"/>
                </a:lnTo>
                <a:lnTo>
                  <a:pt x="1608556" y="59677"/>
                </a:lnTo>
                <a:lnTo>
                  <a:pt x="1572310" y="15862"/>
                </a:lnTo>
                <a:lnTo>
                  <a:pt x="1533093" y="1765"/>
                </a:lnTo>
                <a:lnTo>
                  <a:pt x="1509217" y="0"/>
                </a:lnTo>
                <a:lnTo>
                  <a:pt x="1487309" y="1485"/>
                </a:lnTo>
                <a:lnTo>
                  <a:pt x="1450098" y="13322"/>
                </a:lnTo>
                <a:lnTo>
                  <a:pt x="1413510" y="50469"/>
                </a:lnTo>
                <a:lnTo>
                  <a:pt x="1406410" y="83413"/>
                </a:lnTo>
                <a:lnTo>
                  <a:pt x="1408049" y="100330"/>
                </a:lnTo>
                <a:lnTo>
                  <a:pt x="1432560" y="139700"/>
                </a:lnTo>
                <a:lnTo>
                  <a:pt x="1480794" y="165887"/>
                </a:lnTo>
                <a:lnTo>
                  <a:pt x="1520088" y="178689"/>
                </a:lnTo>
                <a:lnTo>
                  <a:pt x="1535480" y="184543"/>
                </a:lnTo>
                <a:lnTo>
                  <a:pt x="1565846" y="214769"/>
                </a:lnTo>
                <a:lnTo>
                  <a:pt x="1566583" y="222821"/>
                </a:lnTo>
                <a:lnTo>
                  <a:pt x="1565706" y="231292"/>
                </a:lnTo>
                <a:lnTo>
                  <a:pt x="1535176" y="259486"/>
                </a:lnTo>
                <a:lnTo>
                  <a:pt x="1510969" y="262178"/>
                </a:lnTo>
                <a:lnTo>
                  <a:pt x="1498498" y="261429"/>
                </a:lnTo>
                <a:lnTo>
                  <a:pt x="1457553" y="242976"/>
                </a:lnTo>
                <a:lnTo>
                  <a:pt x="1446758" y="206375"/>
                </a:lnTo>
                <a:lnTo>
                  <a:pt x="1397406" y="206375"/>
                </a:lnTo>
                <a:lnTo>
                  <a:pt x="1407045" y="252133"/>
                </a:lnTo>
                <a:lnTo>
                  <a:pt x="1433880" y="281520"/>
                </a:lnTo>
                <a:lnTo>
                  <a:pt x="1470723" y="298881"/>
                </a:lnTo>
                <a:lnTo>
                  <a:pt x="1510969" y="304673"/>
                </a:lnTo>
                <a:lnTo>
                  <a:pt x="1533359" y="303276"/>
                </a:lnTo>
                <a:lnTo>
                  <a:pt x="1571447" y="292163"/>
                </a:lnTo>
                <a:lnTo>
                  <a:pt x="1609026" y="256324"/>
                </a:lnTo>
                <a:lnTo>
                  <a:pt x="1614487" y="240360"/>
                </a:lnTo>
                <a:lnTo>
                  <a:pt x="1616316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83372" y="2359393"/>
            <a:ext cx="1370965" cy="304800"/>
          </a:xfrm>
          <a:custGeom>
            <a:avLst/>
            <a:gdLst/>
            <a:ahLst/>
            <a:cxnLst/>
            <a:rect l="l" t="t" r="r" b="b"/>
            <a:pathLst>
              <a:path w="1370964" h="304800">
                <a:moveTo>
                  <a:pt x="295465" y="3911"/>
                </a:moveTo>
                <a:lnTo>
                  <a:pt x="237020" y="3911"/>
                </a:lnTo>
                <a:lnTo>
                  <a:pt x="147828" y="226441"/>
                </a:lnTo>
                <a:lnTo>
                  <a:pt x="58445" y="3911"/>
                </a:lnTo>
                <a:lnTo>
                  <a:pt x="0" y="3911"/>
                </a:lnTo>
                <a:lnTo>
                  <a:pt x="0" y="300748"/>
                </a:lnTo>
                <a:lnTo>
                  <a:pt x="49352" y="300748"/>
                </a:lnTo>
                <a:lnTo>
                  <a:pt x="49352" y="183565"/>
                </a:lnTo>
                <a:lnTo>
                  <a:pt x="39751" y="64033"/>
                </a:lnTo>
                <a:lnTo>
                  <a:pt x="129425" y="300748"/>
                </a:lnTo>
                <a:lnTo>
                  <a:pt x="165849" y="300748"/>
                </a:lnTo>
                <a:lnTo>
                  <a:pt x="255714" y="64414"/>
                </a:lnTo>
                <a:lnTo>
                  <a:pt x="246126" y="183565"/>
                </a:lnTo>
                <a:lnTo>
                  <a:pt x="246126" y="300748"/>
                </a:lnTo>
                <a:lnTo>
                  <a:pt x="295465" y="300748"/>
                </a:lnTo>
                <a:lnTo>
                  <a:pt x="295465" y="3911"/>
                </a:lnTo>
                <a:close/>
              </a:path>
              <a:path w="1370964" h="304800">
                <a:moveTo>
                  <a:pt x="583107" y="300748"/>
                </a:moveTo>
                <a:lnTo>
                  <a:pt x="554570" y="226148"/>
                </a:lnTo>
                <a:lnTo>
                  <a:pt x="538238" y="183464"/>
                </a:lnTo>
                <a:lnTo>
                  <a:pt x="496214" y="73621"/>
                </a:lnTo>
                <a:lnTo>
                  <a:pt x="489026" y="54838"/>
                </a:lnTo>
                <a:lnTo>
                  <a:pt x="489026" y="183464"/>
                </a:lnTo>
                <a:lnTo>
                  <a:pt x="409143" y="183464"/>
                </a:lnTo>
                <a:lnTo>
                  <a:pt x="449084" y="73621"/>
                </a:lnTo>
                <a:lnTo>
                  <a:pt x="489026" y="183464"/>
                </a:lnTo>
                <a:lnTo>
                  <a:pt x="489026" y="54838"/>
                </a:lnTo>
                <a:lnTo>
                  <a:pt x="469544" y="3911"/>
                </a:lnTo>
                <a:lnTo>
                  <a:pt x="428434" y="3911"/>
                </a:lnTo>
                <a:lnTo>
                  <a:pt x="315252" y="300748"/>
                </a:lnTo>
                <a:lnTo>
                  <a:pt x="366458" y="300748"/>
                </a:lnTo>
                <a:lnTo>
                  <a:pt x="393484" y="226148"/>
                </a:lnTo>
                <a:lnTo>
                  <a:pt x="504494" y="226148"/>
                </a:lnTo>
                <a:lnTo>
                  <a:pt x="531710" y="300748"/>
                </a:lnTo>
                <a:lnTo>
                  <a:pt x="583107" y="300748"/>
                </a:lnTo>
                <a:close/>
              </a:path>
              <a:path w="1370964" h="304800">
                <a:moveTo>
                  <a:pt x="832548" y="3911"/>
                </a:moveTo>
                <a:lnTo>
                  <a:pt x="783412" y="3911"/>
                </a:lnTo>
                <a:lnTo>
                  <a:pt x="783412" y="210591"/>
                </a:lnTo>
                <a:lnTo>
                  <a:pt x="648309" y="3911"/>
                </a:lnTo>
                <a:lnTo>
                  <a:pt x="601510" y="3911"/>
                </a:lnTo>
                <a:lnTo>
                  <a:pt x="601510" y="300748"/>
                </a:lnTo>
                <a:lnTo>
                  <a:pt x="651040" y="300748"/>
                </a:lnTo>
                <a:lnTo>
                  <a:pt x="651040" y="94767"/>
                </a:lnTo>
                <a:lnTo>
                  <a:pt x="785558" y="300748"/>
                </a:lnTo>
                <a:lnTo>
                  <a:pt x="832548" y="300748"/>
                </a:lnTo>
                <a:lnTo>
                  <a:pt x="832548" y="3911"/>
                </a:lnTo>
                <a:close/>
              </a:path>
              <a:path w="1370964" h="304800">
                <a:moveTo>
                  <a:pt x="1128915" y="300748"/>
                </a:moveTo>
                <a:lnTo>
                  <a:pt x="1100378" y="226148"/>
                </a:lnTo>
                <a:lnTo>
                  <a:pt x="1084046" y="183464"/>
                </a:lnTo>
                <a:lnTo>
                  <a:pt x="1042022" y="73621"/>
                </a:lnTo>
                <a:lnTo>
                  <a:pt x="1034834" y="54838"/>
                </a:lnTo>
                <a:lnTo>
                  <a:pt x="1034834" y="183464"/>
                </a:lnTo>
                <a:lnTo>
                  <a:pt x="954951" y="183464"/>
                </a:lnTo>
                <a:lnTo>
                  <a:pt x="994892" y="73621"/>
                </a:lnTo>
                <a:lnTo>
                  <a:pt x="1034834" y="183464"/>
                </a:lnTo>
                <a:lnTo>
                  <a:pt x="1034834" y="54838"/>
                </a:lnTo>
                <a:lnTo>
                  <a:pt x="1015352" y="3911"/>
                </a:lnTo>
                <a:lnTo>
                  <a:pt x="974242" y="3911"/>
                </a:lnTo>
                <a:lnTo>
                  <a:pt x="861060" y="300748"/>
                </a:lnTo>
                <a:lnTo>
                  <a:pt x="912266" y="300748"/>
                </a:lnTo>
                <a:lnTo>
                  <a:pt x="939292" y="226148"/>
                </a:lnTo>
                <a:lnTo>
                  <a:pt x="1050315" y="226148"/>
                </a:lnTo>
                <a:lnTo>
                  <a:pt x="1077518" y="300748"/>
                </a:lnTo>
                <a:lnTo>
                  <a:pt x="1128915" y="300748"/>
                </a:lnTo>
                <a:close/>
              </a:path>
              <a:path w="1370964" h="304800">
                <a:moveTo>
                  <a:pt x="1370634" y="99072"/>
                </a:moveTo>
                <a:lnTo>
                  <a:pt x="1358823" y="57518"/>
                </a:lnTo>
                <a:lnTo>
                  <a:pt x="1336954" y="26238"/>
                </a:lnTo>
                <a:lnTo>
                  <a:pt x="1303934" y="6565"/>
                </a:lnTo>
                <a:lnTo>
                  <a:pt x="1258735" y="0"/>
                </a:lnTo>
                <a:lnTo>
                  <a:pt x="1231417" y="2362"/>
                </a:lnTo>
                <a:lnTo>
                  <a:pt x="1186764" y="21209"/>
                </a:lnTo>
                <a:lnTo>
                  <a:pt x="1155738" y="58293"/>
                </a:lnTo>
                <a:lnTo>
                  <a:pt x="1140079" y="110032"/>
                </a:lnTo>
                <a:lnTo>
                  <a:pt x="1138123" y="141173"/>
                </a:lnTo>
                <a:lnTo>
                  <a:pt x="1138123" y="163296"/>
                </a:lnTo>
                <a:lnTo>
                  <a:pt x="1146898" y="222453"/>
                </a:lnTo>
                <a:lnTo>
                  <a:pt x="1173264" y="267169"/>
                </a:lnTo>
                <a:lnTo>
                  <a:pt x="1213281" y="295300"/>
                </a:lnTo>
                <a:lnTo>
                  <a:pt x="1263027" y="304673"/>
                </a:lnTo>
                <a:lnTo>
                  <a:pt x="1286192" y="303695"/>
                </a:lnTo>
                <a:lnTo>
                  <a:pt x="1336268" y="289001"/>
                </a:lnTo>
                <a:lnTo>
                  <a:pt x="1369745" y="259143"/>
                </a:lnTo>
                <a:lnTo>
                  <a:pt x="1369745" y="147053"/>
                </a:lnTo>
                <a:lnTo>
                  <a:pt x="1254417" y="147053"/>
                </a:lnTo>
                <a:lnTo>
                  <a:pt x="1254417" y="189344"/>
                </a:lnTo>
                <a:lnTo>
                  <a:pt x="1320406" y="189344"/>
                </a:lnTo>
                <a:lnTo>
                  <a:pt x="1320406" y="245046"/>
                </a:lnTo>
                <a:lnTo>
                  <a:pt x="1276629" y="261772"/>
                </a:lnTo>
                <a:lnTo>
                  <a:pt x="1263230" y="262178"/>
                </a:lnTo>
                <a:lnTo>
                  <a:pt x="1247152" y="260565"/>
                </a:lnTo>
                <a:lnTo>
                  <a:pt x="1208608" y="236435"/>
                </a:lnTo>
                <a:lnTo>
                  <a:pt x="1189139" y="185597"/>
                </a:lnTo>
                <a:lnTo>
                  <a:pt x="1187843" y="163296"/>
                </a:lnTo>
                <a:lnTo>
                  <a:pt x="1187843" y="139801"/>
                </a:lnTo>
                <a:lnTo>
                  <a:pt x="1192301" y="99021"/>
                </a:lnTo>
                <a:lnTo>
                  <a:pt x="1215072" y="57111"/>
                </a:lnTo>
                <a:lnTo>
                  <a:pt x="1258735" y="42684"/>
                </a:lnTo>
                <a:lnTo>
                  <a:pt x="1272794" y="43624"/>
                </a:lnTo>
                <a:lnTo>
                  <a:pt x="1309141" y="66001"/>
                </a:lnTo>
                <a:lnTo>
                  <a:pt x="1321092" y="99072"/>
                </a:lnTo>
                <a:lnTo>
                  <a:pt x="1370634" y="99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09163" y="2362707"/>
            <a:ext cx="441959" cy="297815"/>
          </a:xfrm>
          <a:custGeom>
            <a:avLst/>
            <a:gdLst/>
            <a:ahLst/>
            <a:cxnLst/>
            <a:rect l="l" t="t" r="r" b="b"/>
            <a:pathLst>
              <a:path w="441960" h="297814">
                <a:moveTo>
                  <a:pt x="192862" y="255270"/>
                </a:moveTo>
                <a:lnTo>
                  <a:pt x="49542" y="255270"/>
                </a:lnTo>
                <a:lnTo>
                  <a:pt x="49542" y="165100"/>
                </a:lnTo>
                <a:lnTo>
                  <a:pt x="172885" y="165100"/>
                </a:lnTo>
                <a:lnTo>
                  <a:pt x="172885" y="123190"/>
                </a:lnTo>
                <a:lnTo>
                  <a:pt x="49542" y="123190"/>
                </a:lnTo>
                <a:lnTo>
                  <a:pt x="49542" y="43180"/>
                </a:lnTo>
                <a:lnTo>
                  <a:pt x="190906" y="43180"/>
                </a:lnTo>
                <a:lnTo>
                  <a:pt x="190906" y="0"/>
                </a:lnTo>
                <a:lnTo>
                  <a:pt x="0" y="0"/>
                </a:lnTo>
                <a:lnTo>
                  <a:pt x="0" y="43180"/>
                </a:lnTo>
                <a:lnTo>
                  <a:pt x="0" y="123190"/>
                </a:lnTo>
                <a:lnTo>
                  <a:pt x="0" y="165100"/>
                </a:lnTo>
                <a:lnTo>
                  <a:pt x="0" y="255270"/>
                </a:lnTo>
                <a:lnTo>
                  <a:pt x="0" y="297180"/>
                </a:lnTo>
                <a:lnTo>
                  <a:pt x="192862" y="297180"/>
                </a:lnTo>
                <a:lnTo>
                  <a:pt x="192862" y="255270"/>
                </a:lnTo>
                <a:close/>
              </a:path>
              <a:path w="441960" h="297814">
                <a:moveTo>
                  <a:pt x="441477" y="287743"/>
                </a:moveTo>
                <a:lnTo>
                  <a:pt x="382968" y="181914"/>
                </a:lnTo>
                <a:lnTo>
                  <a:pt x="377063" y="171246"/>
                </a:lnTo>
                <a:lnTo>
                  <a:pt x="387108" y="166446"/>
                </a:lnTo>
                <a:lnTo>
                  <a:pt x="396494" y="159956"/>
                </a:lnTo>
                <a:lnTo>
                  <a:pt x="405218" y="151803"/>
                </a:lnTo>
                <a:lnTo>
                  <a:pt x="413296" y="141973"/>
                </a:lnTo>
                <a:lnTo>
                  <a:pt x="414832" y="139420"/>
                </a:lnTo>
                <a:lnTo>
                  <a:pt x="420065" y="130810"/>
                </a:lnTo>
                <a:lnTo>
                  <a:pt x="424891" y="118770"/>
                </a:lnTo>
                <a:lnTo>
                  <a:pt x="427799" y="105841"/>
                </a:lnTo>
                <a:lnTo>
                  <a:pt x="428764" y="92036"/>
                </a:lnTo>
                <a:lnTo>
                  <a:pt x="427024" y="71132"/>
                </a:lnTo>
                <a:lnTo>
                  <a:pt x="400964" y="24104"/>
                </a:lnTo>
                <a:lnTo>
                  <a:pt x="379412" y="11290"/>
                </a:lnTo>
                <a:lnTo>
                  <a:pt x="379412" y="92036"/>
                </a:lnTo>
                <a:lnTo>
                  <a:pt x="378561" y="101523"/>
                </a:lnTo>
                <a:lnTo>
                  <a:pt x="348526" y="135978"/>
                </a:lnTo>
                <a:lnTo>
                  <a:pt x="324205" y="139420"/>
                </a:lnTo>
                <a:lnTo>
                  <a:pt x="272313" y="139420"/>
                </a:lnTo>
                <a:lnTo>
                  <a:pt x="272313" y="43281"/>
                </a:lnTo>
                <a:lnTo>
                  <a:pt x="323037" y="43281"/>
                </a:lnTo>
                <a:lnTo>
                  <a:pt x="366293" y="56603"/>
                </a:lnTo>
                <a:lnTo>
                  <a:pt x="379412" y="92036"/>
                </a:lnTo>
                <a:lnTo>
                  <a:pt x="379412" y="11290"/>
                </a:lnTo>
                <a:lnTo>
                  <a:pt x="367576" y="6477"/>
                </a:lnTo>
                <a:lnTo>
                  <a:pt x="346697" y="2070"/>
                </a:lnTo>
                <a:lnTo>
                  <a:pt x="323037" y="596"/>
                </a:lnTo>
                <a:lnTo>
                  <a:pt x="222783" y="596"/>
                </a:lnTo>
                <a:lnTo>
                  <a:pt x="222783" y="297434"/>
                </a:lnTo>
                <a:lnTo>
                  <a:pt x="272313" y="297434"/>
                </a:lnTo>
                <a:lnTo>
                  <a:pt x="272313" y="181914"/>
                </a:lnTo>
                <a:lnTo>
                  <a:pt x="329882" y="181914"/>
                </a:lnTo>
                <a:lnTo>
                  <a:pt x="391756" y="297434"/>
                </a:lnTo>
                <a:lnTo>
                  <a:pt x="441477" y="297434"/>
                </a:lnTo>
                <a:lnTo>
                  <a:pt x="441477" y="2877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73784" y="2827222"/>
            <a:ext cx="497205" cy="304800"/>
          </a:xfrm>
          <a:custGeom>
            <a:avLst/>
            <a:gdLst/>
            <a:ahLst/>
            <a:cxnLst/>
            <a:rect l="l" t="t" r="r" b="b"/>
            <a:pathLst>
              <a:path w="497205" h="304800">
                <a:moveTo>
                  <a:pt x="231724" y="198348"/>
                </a:moveTo>
                <a:lnTo>
                  <a:pt x="182587" y="198348"/>
                </a:lnTo>
                <a:lnTo>
                  <a:pt x="179387" y="213906"/>
                </a:lnTo>
                <a:lnTo>
                  <a:pt x="175196" y="227203"/>
                </a:lnTo>
                <a:lnTo>
                  <a:pt x="145453" y="258381"/>
                </a:lnTo>
                <a:lnTo>
                  <a:pt x="117081" y="262178"/>
                </a:lnTo>
                <a:lnTo>
                  <a:pt x="100888" y="260464"/>
                </a:lnTo>
                <a:lnTo>
                  <a:pt x="65887" y="234670"/>
                </a:lnTo>
                <a:lnTo>
                  <a:pt x="50368" y="186042"/>
                </a:lnTo>
                <a:lnTo>
                  <a:pt x="49339" y="166624"/>
                </a:lnTo>
                <a:lnTo>
                  <a:pt x="49339" y="137845"/>
                </a:lnTo>
                <a:lnTo>
                  <a:pt x="53873" y="98729"/>
                </a:lnTo>
                <a:lnTo>
                  <a:pt x="77584" y="57226"/>
                </a:lnTo>
                <a:lnTo>
                  <a:pt x="120421" y="42684"/>
                </a:lnTo>
                <a:lnTo>
                  <a:pt x="134531" y="43662"/>
                </a:lnTo>
                <a:lnTo>
                  <a:pt x="170383" y="67271"/>
                </a:lnTo>
                <a:lnTo>
                  <a:pt x="182486" y="107099"/>
                </a:lnTo>
                <a:lnTo>
                  <a:pt x="231635" y="107099"/>
                </a:lnTo>
                <a:lnTo>
                  <a:pt x="220891" y="62090"/>
                </a:lnTo>
                <a:lnTo>
                  <a:pt x="198831" y="28295"/>
                </a:lnTo>
                <a:lnTo>
                  <a:pt x="165430" y="7073"/>
                </a:lnTo>
                <a:lnTo>
                  <a:pt x="120421" y="0"/>
                </a:lnTo>
                <a:lnTo>
                  <a:pt x="94056" y="2374"/>
                </a:lnTo>
                <a:lnTo>
                  <a:pt x="50050" y="21424"/>
                </a:lnTo>
                <a:lnTo>
                  <a:pt x="18224" y="58623"/>
                </a:lnTo>
                <a:lnTo>
                  <a:pt x="2019" y="108699"/>
                </a:lnTo>
                <a:lnTo>
                  <a:pt x="0" y="138239"/>
                </a:lnTo>
                <a:lnTo>
                  <a:pt x="0" y="168783"/>
                </a:lnTo>
                <a:lnTo>
                  <a:pt x="8445" y="223951"/>
                </a:lnTo>
                <a:lnTo>
                  <a:pt x="32600" y="267271"/>
                </a:lnTo>
                <a:lnTo>
                  <a:pt x="69723" y="295313"/>
                </a:lnTo>
                <a:lnTo>
                  <a:pt x="117081" y="304673"/>
                </a:lnTo>
                <a:lnTo>
                  <a:pt x="142341" y="302882"/>
                </a:lnTo>
                <a:lnTo>
                  <a:pt x="183121" y="288594"/>
                </a:lnTo>
                <a:lnTo>
                  <a:pt x="211137" y="260464"/>
                </a:lnTo>
                <a:lnTo>
                  <a:pt x="227672" y="221602"/>
                </a:lnTo>
                <a:lnTo>
                  <a:pt x="231724" y="198348"/>
                </a:lnTo>
                <a:close/>
              </a:path>
              <a:path w="497205" h="304800">
                <a:moveTo>
                  <a:pt x="497027" y="140982"/>
                </a:moveTo>
                <a:lnTo>
                  <a:pt x="494715" y="110121"/>
                </a:lnTo>
                <a:lnTo>
                  <a:pt x="488365" y="82677"/>
                </a:lnTo>
                <a:lnTo>
                  <a:pt x="477977" y="58635"/>
                </a:lnTo>
                <a:lnTo>
                  <a:pt x="467652" y="43865"/>
                </a:lnTo>
                <a:lnTo>
                  <a:pt x="463550" y="37985"/>
                </a:lnTo>
                <a:lnTo>
                  <a:pt x="447878" y="23317"/>
                </a:lnTo>
                <a:lnTo>
                  <a:pt x="447878" y="161340"/>
                </a:lnTo>
                <a:lnTo>
                  <a:pt x="446722" y="184467"/>
                </a:lnTo>
                <a:lnTo>
                  <a:pt x="437438" y="221716"/>
                </a:lnTo>
                <a:lnTo>
                  <a:pt x="406857" y="254711"/>
                </a:lnTo>
                <a:lnTo>
                  <a:pt x="376809" y="261010"/>
                </a:lnTo>
                <a:lnTo>
                  <a:pt x="361480" y="259435"/>
                </a:lnTo>
                <a:lnTo>
                  <a:pt x="324827" y="235839"/>
                </a:lnTo>
                <a:lnTo>
                  <a:pt x="306374" y="184505"/>
                </a:lnTo>
                <a:lnTo>
                  <a:pt x="305142" y="161340"/>
                </a:lnTo>
                <a:lnTo>
                  <a:pt x="305244" y="140982"/>
                </a:lnTo>
                <a:lnTo>
                  <a:pt x="310019" y="100025"/>
                </a:lnTo>
                <a:lnTo>
                  <a:pt x="335203" y="58013"/>
                </a:lnTo>
                <a:lnTo>
                  <a:pt x="376415" y="43865"/>
                </a:lnTo>
                <a:lnTo>
                  <a:pt x="392328" y="45427"/>
                </a:lnTo>
                <a:lnTo>
                  <a:pt x="428993" y="68922"/>
                </a:lnTo>
                <a:lnTo>
                  <a:pt x="446697" y="119951"/>
                </a:lnTo>
                <a:lnTo>
                  <a:pt x="447878" y="161340"/>
                </a:lnTo>
                <a:lnTo>
                  <a:pt x="447878" y="23317"/>
                </a:lnTo>
                <a:lnTo>
                  <a:pt x="445808" y="21374"/>
                </a:lnTo>
                <a:lnTo>
                  <a:pt x="425361" y="9499"/>
                </a:lnTo>
                <a:lnTo>
                  <a:pt x="402234" y="2374"/>
                </a:lnTo>
                <a:lnTo>
                  <a:pt x="376415" y="0"/>
                </a:lnTo>
                <a:lnTo>
                  <a:pt x="350977" y="2413"/>
                </a:lnTo>
                <a:lnTo>
                  <a:pt x="307505" y="21704"/>
                </a:lnTo>
                <a:lnTo>
                  <a:pt x="274828" y="59588"/>
                </a:lnTo>
                <a:lnTo>
                  <a:pt x="258089" y="111963"/>
                </a:lnTo>
                <a:lnTo>
                  <a:pt x="255993" y="161340"/>
                </a:lnTo>
                <a:lnTo>
                  <a:pt x="258102" y="192786"/>
                </a:lnTo>
                <a:lnTo>
                  <a:pt x="274942" y="245300"/>
                </a:lnTo>
                <a:lnTo>
                  <a:pt x="307784" y="283083"/>
                </a:lnTo>
                <a:lnTo>
                  <a:pt x="351332" y="302260"/>
                </a:lnTo>
                <a:lnTo>
                  <a:pt x="376809" y="304673"/>
                </a:lnTo>
                <a:lnTo>
                  <a:pt x="402831" y="302260"/>
                </a:lnTo>
                <a:lnTo>
                  <a:pt x="446595" y="283032"/>
                </a:lnTo>
                <a:lnTo>
                  <a:pt x="478637" y="245211"/>
                </a:lnTo>
                <a:lnTo>
                  <a:pt x="494982" y="192824"/>
                </a:lnTo>
                <a:lnTo>
                  <a:pt x="497027" y="161340"/>
                </a:lnTo>
                <a:lnTo>
                  <a:pt x="497027" y="1409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18052" y="2831133"/>
            <a:ext cx="295910" cy="297180"/>
          </a:xfrm>
          <a:custGeom>
            <a:avLst/>
            <a:gdLst/>
            <a:ahLst/>
            <a:cxnLst/>
            <a:rect l="l" t="t" r="r" b="b"/>
            <a:pathLst>
              <a:path w="295910" h="297180">
                <a:moveTo>
                  <a:pt x="295464" y="296835"/>
                </a:moveTo>
                <a:lnTo>
                  <a:pt x="246118" y="296835"/>
                </a:lnTo>
                <a:lnTo>
                  <a:pt x="246118" y="179648"/>
                </a:lnTo>
                <a:lnTo>
                  <a:pt x="255720" y="60502"/>
                </a:lnTo>
                <a:lnTo>
                  <a:pt x="165840" y="296835"/>
                </a:lnTo>
                <a:lnTo>
                  <a:pt x="129426" y="296835"/>
                </a:lnTo>
                <a:lnTo>
                  <a:pt x="39748" y="60110"/>
                </a:lnTo>
                <a:lnTo>
                  <a:pt x="49337" y="179648"/>
                </a:lnTo>
                <a:lnTo>
                  <a:pt x="49337" y="296835"/>
                </a:lnTo>
                <a:lnTo>
                  <a:pt x="0" y="296835"/>
                </a:lnTo>
                <a:lnTo>
                  <a:pt x="0" y="0"/>
                </a:lnTo>
                <a:lnTo>
                  <a:pt x="58449" y="0"/>
                </a:lnTo>
                <a:lnTo>
                  <a:pt x="147828" y="222528"/>
                </a:lnTo>
                <a:lnTo>
                  <a:pt x="237018" y="0"/>
                </a:lnTo>
                <a:lnTo>
                  <a:pt x="295464" y="0"/>
                </a:lnTo>
                <a:lnTo>
                  <a:pt x="295464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63355" y="2831134"/>
            <a:ext cx="1000125" cy="297180"/>
          </a:xfrm>
          <a:custGeom>
            <a:avLst/>
            <a:gdLst/>
            <a:ahLst/>
            <a:cxnLst/>
            <a:rect l="l" t="t" r="r" b="b"/>
            <a:pathLst>
              <a:path w="1000125" h="297180">
                <a:moveTo>
                  <a:pt x="216941" y="92811"/>
                </a:moveTo>
                <a:lnTo>
                  <a:pt x="202882" y="42684"/>
                </a:lnTo>
                <a:lnTo>
                  <a:pt x="174218" y="14706"/>
                </a:lnTo>
                <a:lnTo>
                  <a:pt x="167411" y="11645"/>
                </a:lnTo>
                <a:lnTo>
                  <a:pt x="167411" y="93205"/>
                </a:lnTo>
                <a:lnTo>
                  <a:pt x="166611" y="103657"/>
                </a:lnTo>
                <a:lnTo>
                  <a:pt x="137274" y="139128"/>
                </a:lnTo>
                <a:lnTo>
                  <a:pt x="111023" y="142544"/>
                </a:lnTo>
                <a:lnTo>
                  <a:pt x="49530" y="142544"/>
                </a:lnTo>
                <a:lnTo>
                  <a:pt x="49530" y="42684"/>
                </a:lnTo>
                <a:lnTo>
                  <a:pt x="111023" y="42684"/>
                </a:lnTo>
                <a:lnTo>
                  <a:pt x="154482" y="58064"/>
                </a:lnTo>
                <a:lnTo>
                  <a:pt x="167411" y="93205"/>
                </a:lnTo>
                <a:lnTo>
                  <a:pt x="167411" y="11645"/>
                </a:lnTo>
                <a:lnTo>
                  <a:pt x="156070" y="6540"/>
                </a:lnTo>
                <a:lnTo>
                  <a:pt x="135013" y="1638"/>
                </a:lnTo>
                <a:lnTo>
                  <a:pt x="111023" y="0"/>
                </a:lnTo>
                <a:lnTo>
                  <a:pt x="0" y="0"/>
                </a:lnTo>
                <a:lnTo>
                  <a:pt x="0" y="296837"/>
                </a:lnTo>
                <a:lnTo>
                  <a:pt x="49530" y="296837"/>
                </a:lnTo>
                <a:lnTo>
                  <a:pt x="49530" y="185039"/>
                </a:lnTo>
                <a:lnTo>
                  <a:pt x="111023" y="185039"/>
                </a:lnTo>
                <a:lnTo>
                  <a:pt x="156006" y="179019"/>
                </a:lnTo>
                <a:lnTo>
                  <a:pt x="201422" y="147624"/>
                </a:lnTo>
                <a:lnTo>
                  <a:pt x="204190" y="142544"/>
                </a:lnTo>
                <a:lnTo>
                  <a:pt x="210045" y="131826"/>
                </a:lnTo>
                <a:lnTo>
                  <a:pt x="215214" y="113563"/>
                </a:lnTo>
                <a:lnTo>
                  <a:pt x="216941" y="92811"/>
                </a:lnTo>
                <a:close/>
              </a:path>
              <a:path w="1000125" h="297180">
                <a:moveTo>
                  <a:pt x="471716" y="296837"/>
                </a:moveTo>
                <a:lnTo>
                  <a:pt x="443179" y="222237"/>
                </a:lnTo>
                <a:lnTo>
                  <a:pt x="426847" y="179552"/>
                </a:lnTo>
                <a:lnTo>
                  <a:pt x="384822" y="69710"/>
                </a:lnTo>
                <a:lnTo>
                  <a:pt x="377634" y="50927"/>
                </a:lnTo>
                <a:lnTo>
                  <a:pt x="377634" y="179552"/>
                </a:lnTo>
                <a:lnTo>
                  <a:pt x="297751" y="179552"/>
                </a:lnTo>
                <a:lnTo>
                  <a:pt x="337693" y="69710"/>
                </a:lnTo>
                <a:lnTo>
                  <a:pt x="377634" y="179552"/>
                </a:lnTo>
                <a:lnTo>
                  <a:pt x="377634" y="50927"/>
                </a:lnTo>
                <a:lnTo>
                  <a:pt x="358152" y="0"/>
                </a:lnTo>
                <a:lnTo>
                  <a:pt x="317042" y="0"/>
                </a:lnTo>
                <a:lnTo>
                  <a:pt x="203860" y="296837"/>
                </a:lnTo>
                <a:lnTo>
                  <a:pt x="255066" y="296837"/>
                </a:lnTo>
                <a:lnTo>
                  <a:pt x="282079" y="222237"/>
                </a:lnTo>
                <a:lnTo>
                  <a:pt x="393103" y="222237"/>
                </a:lnTo>
                <a:lnTo>
                  <a:pt x="420319" y="296837"/>
                </a:lnTo>
                <a:lnTo>
                  <a:pt x="471716" y="296837"/>
                </a:lnTo>
                <a:close/>
              </a:path>
              <a:path w="1000125" h="297180">
                <a:moveTo>
                  <a:pt x="721156" y="0"/>
                </a:moveTo>
                <a:lnTo>
                  <a:pt x="672020" y="0"/>
                </a:lnTo>
                <a:lnTo>
                  <a:pt x="672020" y="206679"/>
                </a:lnTo>
                <a:lnTo>
                  <a:pt x="536905" y="0"/>
                </a:lnTo>
                <a:lnTo>
                  <a:pt x="490118" y="0"/>
                </a:lnTo>
                <a:lnTo>
                  <a:pt x="490118" y="296837"/>
                </a:lnTo>
                <a:lnTo>
                  <a:pt x="539648" y="296837"/>
                </a:lnTo>
                <a:lnTo>
                  <a:pt x="539648" y="90855"/>
                </a:lnTo>
                <a:lnTo>
                  <a:pt x="674166" y="296837"/>
                </a:lnTo>
                <a:lnTo>
                  <a:pt x="721156" y="296837"/>
                </a:lnTo>
                <a:lnTo>
                  <a:pt x="721156" y="0"/>
                </a:lnTo>
                <a:close/>
              </a:path>
              <a:path w="1000125" h="297180">
                <a:moveTo>
                  <a:pt x="999807" y="0"/>
                </a:moveTo>
                <a:lnTo>
                  <a:pt x="943419" y="0"/>
                </a:lnTo>
                <a:lnTo>
                  <a:pt x="872731" y="136283"/>
                </a:lnTo>
                <a:lnTo>
                  <a:pt x="802335" y="0"/>
                </a:lnTo>
                <a:lnTo>
                  <a:pt x="745464" y="0"/>
                </a:lnTo>
                <a:lnTo>
                  <a:pt x="847864" y="185915"/>
                </a:lnTo>
                <a:lnTo>
                  <a:pt x="847864" y="296837"/>
                </a:lnTo>
                <a:lnTo>
                  <a:pt x="897394" y="296837"/>
                </a:lnTo>
                <a:lnTo>
                  <a:pt x="897394" y="185915"/>
                </a:lnTo>
                <a:lnTo>
                  <a:pt x="9998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83372" y="3298380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39" h="297179">
                <a:moveTo>
                  <a:pt x="230847" y="0"/>
                </a:moveTo>
                <a:lnTo>
                  <a:pt x="181508" y="0"/>
                </a:lnTo>
                <a:lnTo>
                  <a:pt x="181508" y="123190"/>
                </a:lnTo>
                <a:lnTo>
                  <a:pt x="49542" y="123190"/>
                </a:lnTo>
                <a:lnTo>
                  <a:pt x="49542" y="0"/>
                </a:lnTo>
                <a:lnTo>
                  <a:pt x="0" y="0"/>
                </a:lnTo>
                <a:lnTo>
                  <a:pt x="0" y="123190"/>
                </a:lnTo>
                <a:lnTo>
                  <a:pt x="0" y="165100"/>
                </a:lnTo>
                <a:lnTo>
                  <a:pt x="0" y="297180"/>
                </a:lnTo>
                <a:lnTo>
                  <a:pt x="49542" y="297180"/>
                </a:lnTo>
                <a:lnTo>
                  <a:pt x="49542" y="165100"/>
                </a:lnTo>
                <a:lnTo>
                  <a:pt x="181508" y="165100"/>
                </a:lnTo>
                <a:lnTo>
                  <a:pt x="181508" y="297180"/>
                </a:lnTo>
                <a:lnTo>
                  <a:pt x="230847" y="297180"/>
                </a:lnTo>
                <a:lnTo>
                  <a:pt x="230847" y="165100"/>
                </a:lnTo>
                <a:lnTo>
                  <a:pt x="230847" y="123190"/>
                </a:lnTo>
                <a:lnTo>
                  <a:pt x="230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72995" y="3298976"/>
            <a:ext cx="219075" cy="297180"/>
          </a:xfrm>
          <a:custGeom>
            <a:avLst/>
            <a:gdLst/>
            <a:ahLst/>
            <a:cxnLst/>
            <a:rect l="l" t="t" r="r" b="b"/>
            <a:pathLst>
              <a:path w="219075" h="297179">
                <a:moveTo>
                  <a:pt x="49538" y="296835"/>
                </a:moveTo>
                <a:lnTo>
                  <a:pt x="0" y="296835"/>
                </a:lnTo>
                <a:lnTo>
                  <a:pt x="0" y="0"/>
                </a:lnTo>
                <a:lnTo>
                  <a:pt x="100250" y="0"/>
                </a:lnTo>
                <a:lnTo>
                  <a:pt x="123918" y="1468"/>
                </a:lnTo>
                <a:lnTo>
                  <a:pt x="162882" y="13216"/>
                </a:lnTo>
                <a:lnTo>
                  <a:pt x="193742" y="42684"/>
                </a:lnTo>
                <a:lnTo>
                  <a:pt x="49538" y="42684"/>
                </a:lnTo>
                <a:lnTo>
                  <a:pt x="49538" y="138824"/>
                </a:lnTo>
                <a:lnTo>
                  <a:pt x="192058" y="138824"/>
                </a:lnTo>
                <a:lnTo>
                  <a:pt x="190515" y="141369"/>
                </a:lnTo>
                <a:lnTo>
                  <a:pt x="182450" y="151202"/>
                </a:lnTo>
                <a:lnTo>
                  <a:pt x="173725" y="159358"/>
                </a:lnTo>
                <a:lnTo>
                  <a:pt x="164339" y="165838"/>
                </a:lnTo>
                <a:lnTo>
                  <a:pt x="154292" y="170641"/>
                </a:lnTo>
                <a:lnTo>
                  <a:pt x="160192" y="181312"/>
                </a:lnTo>
                <a:lnTo>
                  <a:pt x="49538" y="181312"/>
                </a:lnTo>
                <a:lnTo>
                  <a:pt x="49538" y="296835"/>
                </a:lnTo>
                <a:close/>
              </a:path>
              <a:path w="219075" h="297179">
                <a:moveTo>
                  <a:pt x="192058" y="138824"/>
                </a:moveTo>
                <a:lnTo>
                  <a:pt x="101425" y="138824"/>
                </a:lnTo>
                <a:lnTo>
                  <a:pt x="114483" y="137961"/>
                </a:lnTo>
                <a:lnTo>
                  <a:pt x="125753" y="135372"/>
                </a:lnTo>
                <a:lnTo>
                  <a:pt x="155784" y="100917"/>
                </a:lnTo>
                <a:lnTo>
                  <a:pt x="156641" y="91439"/>
                </a:lnTo>
                <a:lnTo>
                  <a:pt x="155821" y="80890"/>
                </a:lnTo>
                <a:lnTo>
                  <a:pt x="126194" y="46013"/>
                </a:lnTo>
                <a:lnTo>
                  <a:pt x="100250" y="42684"/>
                </a:lnTo>
                <a:lnTo>
                  <a:pt x="193742" y="42684"/>
                </a:lnTo>
                <a:lnTo>
                  <a:pt x="199032" y="52230"/>
                </a:lnTo>
                <a:lnTo>
                  <a:pt x="204246" y="70525"/>
                </a:lnTo>
                <a:lnTo>
                  <a:pt x="205983" y="91439"/>
                </a:lnTo>
                <a:lnTo>
                  <a:pt x="205016" y="105243"/>
                </a:lnTo>
                <a:lnTo>
                  <a:pt x="202116" y="118166"/>
                </a:lnTo>
                <a:lnTo>
                  <a:pt x="197282" y="130208"/>
                </a:lnTo>
                <a:lnTo>
                  <a:pt x="192058" y="138824"/>
                </a:lnTo>
                <a:close/>
              </a:path>
              <a:path w="219075" h="297179">
                <a:moveTo>
                  <a:pt x="218711" y="296835"/>
                </a:moveTo>
                <a:lnTo>
                  <a:pt x="168976" y="296835"/>
                </a:lnTo>
                <a:lnTo>
                  <a:pt x="107103" y="181312"/>
                </a:lnTo>
                <a:lnTo>
                  <a:pt x="160192" y="181312"/>
                </a:lnTo>
                <a:lnTo>
                  <a:pt x="218711" y="287143"/>
                </a:lnTo>
                <a:lnTo>
                  <a:pt x="218711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83372" y="3766210"/>
            <a:ext cx="518795" cy="297815"/>
          </a:xfrm>
          <a:custGeom>
            <a:avLst/>
            <a:gdLst/>
            <a:ahLst/>
            <a:cxnLst/>
            <a:rect l="l" t="t" r="r" b="b"/>
            <a:pathLst>
              <a:path w="518794" h="297814">
                <a:moveTo>
                  <a:pt x="192874" y="255270"/>
                </a:moveTo>
                <a:lnTo>
                  <a:pt x="49542" y="255270"/>
                </a:lnTo>
                <a:lnTo>
                  <a:pt x="49542" y="165100"/>
                </a:lnTo>
                <a:lnTo>
                  <a:pt x="172897" y="165100"/>
                </a:lnTo>
                <a:lnTo>
                  <a:pt x="172897" y="123190"/>
                </a:lnTo>
                <a:lnTo>
                  <a:pt x="49542" y="123190"/>
                </a:lnTo>
                <a:lnTo>
                  <a:pt x="49542" y="43180"/>
                </a:lnTo>
                <a:lnTo>
                  <a:pt x="190906" y="43180"/>
                </a:lnTo>
                <a:lnTo>
                  <a:pt x="190906" y="0"/>
                </a:lnTo>
                <a:lnTo>
                  <a:pt x="0" y="0"/>
                </a:lnTo>
                <a:lnTo>
                  <a:pt x="0" y="43180"/>
                </a:lnTo>
                <a:lnTo>
                  <a:pt x="0" y="123190"/>
                </a:lnTo>
                <a:lnTo>
                  <a:pt x="0" y="165100"/>
                </a:lnTo>
                <a:lnTo>
                  <a:pt x="0" y="255270"/>
                </a:lnTo>
                <a:lnTo>
                  <a:pt x="0" y="297180"/>
                </a:lnTo>
                <a:lnTo>
                  <a:pt x="192874" y="297180"/>
                </a:lnTo>
                <a:lnTo>
                  <a:pt x="192874" y="255270"/>
                </a:lnTo>
                <a:close/>
              </a:path>
              <a:path w="518794" h="297814">
                <a:moveTo>
                  <a:pt x="518248" y="596"/>
                </a:moveTo>
                <a:lnTo>
                  <a:pt x="459803" y="596"/>
                </a:lnTo>
                <a:lnTo>
                  <a:pt x="370611" y="223126"/>
                </a:lnTo>
                <a:lnTo>
                  <a:pt x="281228" y="596"/>
                </a:lnTo>
                <a:lnTo>
                  <a:pt x="222783" y="596"/>
                </a:lnTo>
                <a:lnTo>
                  <a:pt x="222783" y="297434"/>
                </a:lnTo>
                <a:lnTo>
                  <a:pt x="272122" y="297434"/>
                </a:lnTo>
                <a:lnTo>
                  <a:pt x="272122" y="180251"/>
                </a:lnTo>
                <a:lnTo>
                  <a:pt x="262534" y="60718"/>
                </a:lnTo>
                <a:lnTo>
                  <a:pt x="352209" y="297434"/>
                </a:lnTo>
                <a:lnTo>
                  <a:pt x="388632" y="297434"/>
                </a:lnTo>
                <a:lnTo>
                  <a:pt x="478497" y="61099"/>
                </a:lnTo>
                <a:lnTo>
                  <a:pt x="468909" y="180251"/>
                </a:lnTo>
                <a:lnTo>
                  <a:pt x="468909" y="297434"/>
                </a:lnTo>
                <a:lnTo>
                  <a:pt x="518248" y="297434"/>
                </a:lnTo>
                <a:lnTo>
                  <a:pt x="518248" y="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51469" y="3762895"/>
            <a:ext cx="1638935" cy="304800"/>
          </a:xfrm>
          <a:custGeom>
            <a:avLst/>
            <a:gdLst/>
            <a:ahLst/>
            <a:cxnLst/>
            <a:rect l="l" t="t" r="r" b="b"/>
            <a:pathLst>
              <a:path w="1638935" h="304800">
                <a:moveTo>
                  <a:pt x="216941" y="96723"/>
                </a:moveTo>
                <a:lnTo>
                  <a:pt x="215226" y="77355"/>
                </a:lnTo>
                <a:lnTo>
                  <a:pt x="210058" y="59791"/>
                </a:lnTo>
                <a:lnTo>
                  <a:pt x="202869" y="46596"/>
                </a:lnTo>
                <a:lnTo>
                  <a:pt x="201472" y="44030"/>
                </a:lnTo>
                <a:lnTo>
                  <a:pt x="189433" y="30060"/>
                </a:lnTo>
                <a:lnTo>
                  <a:pt x="174218" y="18618"/>
                </a:lnTo>
                <a:lnTo>
                  <a:pt x="167398" y="15557"/>
                </a:lnTo>
                <a:lnTo>
                  <a:pt x="167398" y="97116"/>
                </a:lnTo>
                <a:lnTo>
                  <a:pt x="166598" y="107569"/>
                </a:lnTo>
                <a:lnTo>
                  <a:pt x="137274" y="143040"/>
                </a:lnTo>
                <a:lnTo>
                  <a:pt x="111023" y="146456"/>
                </a:lnTo>
                <a:lnTo>
                  <a:pt x="49530" y="146456"/>
                </a:lnTo>
                <a:lnTo>
                  <a:pt x="49530" y="46596"/>
                </a:lnTo>
                <a:lnTo>
                  <a:pt x="111023" y="46596"/>
                </a:lnTo>
                <a:lnTo>
                  <a:pt x="154482" y="61976"/>
                </a:lnTo>
                <a:lnTo>
                  <a:pt x="167398" y="97116"/>
                </a:lnTo>
                <a:lnTo>
                  <a:pt x="167398" y="15557"/>
                </a:lnTo>
                <a:lnTo>
                  <a:pt x="156070" y="10452"/>
                </a:lnTo>
                <a:lnTo>
                  <a:pt x="135001" y="5549"/>
                </a:lnTo>
                <a:lnTo>
                  <a:pt x="111023" y="3911"/>
                </a:lnTo>
                <a:lnTo>
                  <a:pt x="0" y="3911"/>
                </a:lnTo>
                <a:lnTo>
                  <a:pt x="0" y="300748"/>
                </a:lnTo>
                <a:lnTo>
                  <a:pt x="49530" y="300748"/>
                </a:lnTo>
                <a:lnTo>
                  <a:pt x="49530" y="188950"/>
                </a:lnTo>
                <a:lnTo>
                  <a:pt x="111023" y="188950"/>
                </a:lnTo>
                <a:lnTo>
                  <a:pt x="156006" y="182930"/>
                </a:lnTo>
                <a:lnTo>
                  <a:pt x="201409" y="151536"/>
                </a:lnTo>
                <a:lnTo>
                  <a:pt x="215214" y="117475"/>
                </a:lnTo>
                <a:lnTo>
                  <a:pt x="216941" y="96723"/>
                </a:lnTo>
                <a:close/>
              </a:path>
              <a:path w="1638935" h="304800">
                <a:moveTo>
                  <a:pt x="440829" y="258584"/>
                </a:moveTo>
                <a:lnTo>
                  <a:pt x="305727" y="258584"/>
                </a:lnTo>
                <a:lnTo>
                  <a:pt x="305727" y="3314"/>
                </a:lnTo>
                <a:lnTo>
                  <a:pt x="256197" y="3314"/>
                </a:lnTo>
                <a:lnTo>
                  <a:pt x="256197" y="258584"/>
                </a:lnTo>
                <a:lnTo>
                  <a:pt x="256197" y="300494"/>
                </a:lnTo>
                <a:lnTo>
                  <a:pt x="440829" y="300494"/>
                </a:lnTo>
                <a:lnTo>
                  <a:pt x="440829" y="258584"/>
                </a:lnTo>
                <a:close/>
              </a:path>
              <a:path w="1638935" h="304800">
                <a:moveTo>
                  <a:pt x="687933" y="140982"/>
                </a:moveTo>
                <a:lnTo>
                  <a:pt x="685622" y="110121"/>
                </a:lnTo>
                <a:lnTo>
                  <a:pt x="679272" y="82677"/>
                </a:lnTo>
                <a:lnTo>
                  <a:pt x="668883" y="58635"/>
                </a:lnTo>
                <a:lnTo>
                  <a:pt x="658558" y="43865"/>
                </a:lnTo>
                <a:lnTo>
                  <a:pt x="654456" y="37985"/>
                </a:lnTo>
                <a:lnTo>
                  <a:pt x="638784" y="23317"/>
                </a:lnTo>
                <a:lnTo>
                  <a:pt x="638784" y="161340"/>
                </a:lnTo>
                <a:lnTo>
                  <a:pt x="637628" y="184467"/>
                </a:lnTo>
                <a:lnTo>
                  <a:pt x="628332" y="221716"/>
                </a:lnTo>
                <a:lnTo>
                  <a:pt x="597763" y="254711"/>
                </a:lnTo>
                <a:lnTo>
                  <a:pt x="567702" y="261010"/>
                </a:lnTo>
                <a:lnTo>
                  <a:pt x="552386" y="259435"/>
                </a:lnTo>
                <a:lnTo>
                  <a:pt x="515734" y="235839"/>
                </a:lnTo>
                <a:lnTo>
                  <a:pt x="497281" y="184505"/>
                </a:lnTo>
                <a:lnTo>
                  <a:pt x="496049" y="161340"/>
                </a:lnTo>
                <a:lnTo>
                  <a:pt x="496150" y="140982"/>
                </a:lnTo>
                <a:lnTo>
                  <a:pt x="500913" y="100025"/>
                </a:lnTo>
                <a:lnTo>
                  <a:pt x="526110" y="58013"/>
                </a:lnTo>
                <a:lnTo>
                  <a:pt x="567309" y="43865"/>
                </a:lnTo>
                <a:lnTo>
                  <a:pt x="583234" y="45427"/>
                </a:lnTo>
                <a:lnTo>
                  <a:pt x="619887" y="68922"/>
                </a:lnTo>
                <a:lnTo>
                  <a:pt x="637603" y="119951"/>
                </a:lnTo>
                <a:lnTo>
                  <a:pt x="638784" y="161340"/>
                </a:lnTo>
                <a:lnTo>
                  <a:pt x="638784" y="23317"/>
                </a:lnTo>
                <a:lnTo>
                  <a:pt x="636714" y="21374"/>
                </a:lnTo>
                <a:lnTo>
                  <a:pt x="616267" y="9499"/>
                </a:lnTo>
                <a:lnTo>
                  <a:pt x="593140" y="2374"/>
                </a:lnTo>
                <a:lnTo>
                  <a:pt x="567309" y="0"/>
                </a:lnTo>
                <a:lnTo>
                  <a:pt x="541870" y="2413"/>
                </a:lnTo>
                <a:lnTo>
                  <a:pt x="498411" y="21704"/>
                </a:lnTo>
                <a:lnTo>
                  <a:pt x="465734" y="59588"/>
                </a:lnTo>
                <a:lnTo>
                  <a:pt x="448995" y="111963"/>
                </a:lnTo>
                <a:lnTo>
                  <a:pt x="446900" y="161340"/>
                </a:lnTo>
                <a:lnTo>
                  <a:pt x="449008" y="192786"/>
                </a:lnTo>
                <a:lnTo>
                  <a:pt x="465848" y="245300"/>
                </a:lnTo>
                <a:lnTo>
                  <a:pt x="498690" y="283083"/>
                </a:lnTo>
                <a:lnTo>
                  <a:pt x="542239" y="302260"/>
                </a:lnTo>
                <a:lnTo>
                  <a:pt x="567702" y="304673"/>
                </a:lnTo>
                <a:lnTo>
                  <a:pt x="593737" y="302260"/>
                </a:lnTo>
                <a:lnTo>
                  <a:pt x="637501" y="283032"/>
                </a:lnTo>
                <a:lnTo>
                  <a:pt x="669544" y="245211"/>
                </a:lnTo>
                <a:lnTo>
                  <a:pt x="685876" y="192824"/>
                </a:lnTo>
                <a:lnTo>
                  <a:pt x="687933" y="161340"/>
                </a:lnTo>
                <a:lnTo>
                  <a:pt x="687933" y="140982"/>
                </a:lnTo>
                <a:close/>
              </a:path>
              <a:path w="1638935" h="304800">
                <a:moveTo>
                  <a:pt x="944118" y="3911"/>
                </a:moveTo>
                <a:lnTo>
                  <a:pt x="887717" y="3911"/>
                </a:lnTo>
                <a:lnTo>
                  <a:pt x="817029" y="140195"/>
                </a:lnTo>
                <a:lnTo>
                  <a:pt x="746645" y="3911"/>
                </a:lnTo>
                <a:lnTo>
                  <a:pt x="689762" y="3911"/>
                </a:lnTo>
                <a:lnTo>
                  <a:pt x="792162" y="189826"/>
                </a:lnTo>
                <a:lnTo>
                  <a:pt x="792162" y="300748"/>
                </a:lnTo>
                <a:lnTo>
                  <a:pt x="841705" y="300748"/>
                </a:lnTo>
                <a:lnTo>
                  <a:pt x="841705" y="189826"/>
                </a:lnTo>
                <a:lnTo>
                  <a:pt x="944118" y="3911"/>
                </a:lnTo>
                <a:close/>
              </a:path>
              <a:path w="1638935" h="304800">
                <a:moveTo>
                  <a:pt x="1161948" y="258584"/>
                </a:moveTo>
                <a:lnTo>
                  <a:pt x="1018616" y="258584"/>
                </a:lnTo>
                <a:lnTo>
                  <a:pt x="1018616" y="168414"/>
                </a:lnTo>
                <a:lnTo>
                  <a:pt x="1141971" y="168414"/>
                </a:lnTo>
                <a:lnTo>
                  <a:pt x="1141971" y="126504"/>
                </a:lnTo>
                <a:lnTo>
                  <a:pt x="1018616" y="126504"/>
                </a:lnTo>
                <a:lnTo>
                  <a:pt x="1018616" y="46494"/>
                </a:lnTo>
                <a:lnTo>
                  <a:pt x="1159979" y="46494"/>
                </a:lnTo>
                <a:lnTo>
                  <a:pt x="1159979" y="3314"/>
                </a:lnTo>
                <a:lnTo>
                  <a:pt x="969086" y="3314"/>
                </a:lnTo>
                <a:lnTo>
                  <a:pt x="969086" y="46494"/>
                </a:lnTo>
                <a:lnTo>
                  <a:pt x="969086" y="126504"/>
                </a:lnTo>
                <a:lnTo>
                  <a:pt x="969086" y="168414"/>
                </a:lnTo>
                <a:lnTo>
                  <a:pt x="969086" y="258584"/>
                </a:lnTo>
                <a:lnTo>
                  <a:pt x="969086" y="300494"/>
                </a:lnTo>
                <a:lnTo>
                  <a:pt x="1161948" y="300494"/>
                </a:lnTo>
                <a:lnTo>
                  <a:pt x="1161948" y="258584"/>
                </a:lnTo>
                <a:close/>
              </a:path>
              <a:path w="1638935" h="304800">
                <a:moveTo>
                  <a:pt x="1410563" y="291058"/>
                </a:moveTo>
                <a:lnTo>
                  <a:pt x="1352054" y="185229"/>
                </a:lnTo>
                <a:lnTo>
                  <a:pt x="1346149" y="174561"/>
                </a:lnTo>
                <a:lnTo>
                  <a:pt x="1356194" y="169760"/>
                </a:lnTo>
                <a:lnTo>
                  <a:pt x="1383919" y="142735"/>
                </a:lnTo>
                <a:lnTo>
                  <a:pt x="1397850" y="95351"/>
                </a:lnTo>
                <a:lnTo>
                  <a:pt x="1396111" y="74447"/>
                </a:lnTo>
                <a:lnTo>
                  <a:pt x="1370037" y="27419"/>
                </a:lnTo>
                <a:lnTo>
                  <a:pt x="1348498" y="14605"/>
                </a:lnTo>
                <a:lnTo>
                  <a:pt x="1348498" y="95351"/>
                </a:lnTo>
                <a:lnTo>
                  <a:pt x="1347647" y="104838"/>
                </a:lnTo>
                <a:lnTo>
                  <a:pt x="1317612" y="139293"/>
                </a:lnTo>
                <a:lnTo>
                  <a:pt x="1293291" y="142735"/>
                </a:lnTo>
                <a:lnTo>
                  <a:pt x="1241399" y="142735"/>
                </a:lnTo>
                <a:lnTo>
                  <a:pt x="1241399" y="46596"/>
                </a:lnTo>
                <a:lnTo>
                  <a:pt x="1292110" y="46596"/>
                </a:lnTo>
                <a:lnTo>
                  <a:pt x="1335379" y="59918"/>
                </a:lnTo>
                <a:lnTo>
                  <a:pt x="1348498" y="95351"/>
                </a:lnTo>
                <a:lnTo>
                  <a:pt x="1348498" y="14605"/>
                </a:lnTo>
                <a:lnTo>
                  <a:pt x="1336662" y="9791"/>
                </a:lnTo>
                <a:lnTo>
                  <a:pt x="1315783" y="5384"/>
                </a:lnTo>
                <a:lnTo>
                  <a:pt x="1292110" y="3911"/>
                </a:lnTo>
                <a:lnTo>
                  <a:pt x="1191869" y="3911"/>
                </a:lnTo>
                <a:lnTo>
                  <a:pt x="1191869" y="300748"/>
                </a:lnTo>
                <a:lnTo>
                  <a:pt x="1241399" y="300748"/>
                </a:lnTo>
                <a:lnTo>
                  <a:pt x="1241399" y="185229"/>
                </a:lnTo>
                <a:lnTo>
                  <a:pt x="1298968" y="185229"/>
                </a:lnTo>
                <a:lnTo>
                  <a:pt x="1360843" y="300748"/>
                </a:lnTo>
                <a:lnTo>
                  <a:pt x="1410563" y="300748"/>
                </a:lnTo>
                <a:lnTo>
                  <a:pt x="1410563" y="291058"/>
                </a:lnTo>
                <a:close/>
              </a:path>
              <a:path w="1638935" h="304800">
                <a:moveTo>
                  <a:pt x="1638592" y="222427"/>
                </a:moveTo>
                <a:lnTo>
                  <a:pt x="1624990" y="176517"/>
                </a:lnTo>
                <a:lnTo>
                  <a:pt x="1583550" y="144818"/>
                </a:lnTo>
                <a:lnTo>
                  <a:pt x="1523771" y="123825"/>
                </a:lnTo>
                <a:lnTo>
                  <a:pt x="1510690" y="118872"/>
                </a:lnTo>
                <a:lnTo>
                  <a:pt x="1479092" y="90195"/>
                </a:lnTo>
                <a:lnTo>
                  <a:pt x="1478241" y="83019"/>
                </a:lnTo>
                <a:lnTo>
                  <a:pt x="1479029" y="74764"/>
                </a:lnTo>
                <a:lnTo>
                  <a:pt x="1507375" y="45567"/>
                </a:lnTo>
                <a:lnTo>
                  <a:pt x="1531493" y="42684"/>
                </a:lnTo>
                <a:lnTo>
                  <a:pt x="1545247" y="43561"/>
                </a:lnTo>
                <a:lnTo>
                  <a:pt x="1580705" y="64477"/>
                </a:lnTo>
                <a:lnTo>
                  <a:pt x="1588465" y="97904"/>
                </a:lnTo>
                <a:lnTo>
                  <a:pt x="1637817" y="97904"/>
                </a:lnTo>
                <a:lnTo>
                  <a:pt x="1630832" y="59677"/>
                </a:lnTo>
                <a:lnTo>
                  <a:pt x="1594586" y="15862"/>
                </a:lnTo>
                <a:lnTo>
                  <a:pt x="1555369" y="1765"/>
                </a:lnTo>
                <a:lnTo>
                  <a:pt x="1531493" y="0"/>
                </a:lnTo>
                <a:lnTo>
                  <a:pt x="1509585" y="1485"/>
                </a:lnTo>
                <a:lnTo>
                  <a:pt x="1472374" y="13322"/>
                </a:lnTo>
                <a:lnTo>
                  <a:pt x="1435785" y="50469"/>
                </a:lnTo>
                <a:lnTo>
                  <a:pt x="1428686" y="83413"/>
                </a:lnTo>
                <a:lnTo>
                  <a:pt x="1430324" y="100330"/>
                </a:lnTo>
                <a:lnTo>
                  <a:pt x="1454835" y="139700"/>
                </a:lnTo>
                <a:lnTo>
                  <a:pt x="1503070" y="165887"/>
                </a:lnTo>
                <a:lnTo>
                  <a:pt x="1542364" y="178689"/>
                </a:lnTo>
                <a:lnTo>
                  <a:pt x="1557756" y="184543"/>
                </a:lnTo>
                <a:lnTo>
                  <a:pt x="1588122" y="214769"/>
                </a:lnTo>
                <a:lnTo>
                  <a:pt x="1588858" y="222821"/>
                </a:lnTo>
                <a:lnTo>
                  <a:pt x="1587982" y="231292"/>
                </a:lnTo>
                <a:lnTo>
                  <a:pt x="1557464" y="259486"/>
                </a:lnTo>
                <a:lnTo>
                  <a:pt x="1533258" y="262178"/>
                </a:lnTo>
                <a:lnTo>
                  <a:pt x="1520786" y="261429"/>
                </a:lnTo>
                <a:lnTo>
                  <a:pt x="1479829" y="242976"/>
                </a:lnTo>
                <a:lnTo>
                  <a:pt x="1469034" y="206375"/>
                </a:lnTo>
                <a:lnTo>
                  <a:pt x="1419694" y="206375"/>
                </a:lnTo>
                <a:lnTo>
                  <a:pt x="1429334" y="252133"/>
                </a:lnTo>
                <a:lnTo>
                  <a:pt x="1456156" y="281520"/>
                </a:lnTo>
                <a:lnTo>
                  <a:pt x="1492999" y="298881"/>
                </a:lnTo>
                <a:lnTo>
                  <a:pt x="1533258" y="304673"/>
                </a:lnTo>
                <a:lnTo>
                  <a:pt x="1555635" y="303276"/>
                </a:lnTo>
                <a:lnTo>
                  <a:pt x="1593723" y="292163"/>
                </a:lnTo>
                <a:lnTo>
                  <a:pt x="1631302" y="256324"/>
                </a:lnTo>
                <a:lnTo>
                  <a:pt x="1636776" y="240360"/>
                </a:lnTo>
                <a:lnTo>
                  <a:pt x="1638592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7292"/>
            <a:ext cx="2364244" cy="284877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203844" y="4705807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73013" y="1489430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3844" y="5173636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3989" y="844486"/>
            <a:ext cx="502284" cy="304800"/>
          </a:xfrm>
          <a:custGeom>
            <a:avLst/>
            <a:gdLst/>
            <a:ahLst/>
            <a:cxnLst/>
            <a:rect l="l" t="t" r="r" b="b"/>
            <a:pathLst>
              <a:path w="502284" h="304800">
                <a:moveTo>
                  <a:pt x="241033" y="140982"/>
                </a:moveTo>
                <a:lnTo>
                  <a:pt x="232371" y="82689"/>
                </a:lnTo>
                <a:lnTo>
                  <a:pt x="211658" y="43865"/>
                </a:lnTo>
                <a:lnTo>
                  <a:pt x="191884" y="23329"/>
                </a:lnTo>
                <a:lnTo>
                  <a:pt x="191884" y="161353"/>
                </a:lnTo>
                <a:lnTo>
                  <a:pt x="190728" y="184467"/>
                </a:lnTo>
                <a:lnTo>
                  <a:pt x="181432" y="221716"/>
                </a:lnTo>
                <a:lnTo>
                  <a:pt x="150863" y="254723"/>
                </a:lnTo>
                <a:lnTo>
                  <a:pt x="120815" y="261010"/>
                </a:lnTo>
                <a:lnTo>
                  <a:pt x="105486" y="259435"/>
                </a:lnTo>
                <a:lnTo>
                  <a:pt x="68821" y="235851"/>
                </a:lnTo>
                <a:lnTo>
                  <a:pt x="50380" y="184505"/>
                </a:lnTo>
                <a:lnTo>
                  <a:pt x="49149" y="161353"/>
                </a:lnTo>
                <a:lnTo>
                  <a:pt x="49250" y="140982"/>
                </a:lnTo>
                <a:lnTo>
                  <a:pt x="54013" y="100037"/>
                </a:lnTo>
                <a:lnTo>
                  <a:pt x="79209" y="58013"/>
                </a:lnTo>
                <a:lnTo>
                  <a:pt x="120421" y="43865"/>
                </a:lnTo>
                <a:lnTo>
                  <a:pt x="136334" y="45427"/>
                </a:lnTo>
                <a:lnTo>
                  <a:pt x="172986" y="68922"/>
                </a:lnTo>
                <a:lnTo>
                  <a:pt x="190703" y="119964"/>
                </a:lnTo>
                <a:lnTo>
                  <a:pt x="191884" y="161353"/>
                </a:lnTo>
                <a:lnTo>
                  <a:pt x="191884" y="23329"/>
                </a:lnTo>
                <a:lnTo>
                  <a:pt x="189801" y="21374"/>
                </a:lnTo>
                <a:lnTo>
                  <a:pt x="169367" y="9499"/>
                </a:lnTo>
                <a:lnTo>
                  <a:pt x="146240" y="2374"/>
                </a:lnTo>
                <a:lnTo>
                  <a:pt x="120421" y="0"/>
                </a:lnTo>
                <a:lnTo>
                  <a:pt x="94970" y="2413"/>
                </a:lnTo>
                <a:lnTo>
                  <a:pt x="51511" y="21704"/>
                </a:lnTo>
                <a:lnTo>
                  <a:pt x="18834" y="59588"/>
                </a:lnTo>
                <a:lnTo>
                  <a:pt x="2095" y="111963"/>
                </a:lnTo>
                <a:lnTo>
                  <a:pt x="0" y="161353"/>
                </a:lnTo>
                <a:lnTo>
                  <a:pt x="2108" y="192786"/>
                </a:lnTo>
                <a:lnTo>
                  <a:pt x="18948" y="245313"/>
                </a:lnTo>
                <a:lnTo>
                  <a:pt x="51790" y="283083"/>
                </a:lnTo>
                <a:lnTo>
                  <a:pt x="95338" y="302272"/>
                </a:lnTo>
                <a:lnTo>
                  <a:pt x="120815" y="304673"/>
                </a:lnTo>
                <a:lnTo>
                  <a:pt x="146837" y="302272"/>
                </a:lnTo>
                <a:lnTo>
                  <a:pt x="190601" y="283032"/>
                </a:lnTo>
                <a:lnTo>
                  <a:pt x="222643" y="245211"/>
                </a:lnTo>
                <a:lnTo>
                  <a:pt x="238975" y="192836"/>
                </a:lnTo>
                <a:lnTo>
                  <a:pt x="241033" y="161353"/>
                </a:lnTo>
                <a:lnTo>
                  <a:pt x="241033" y="140982"/>
                </a:lnTo>
                <a:close/>
              </a:path>
              <a:path w="502284" h="304800">
                <a:moveTo>
                  <a:pt x="501827" y="3924"/>
                </a:moveTo>
                <a:lnTo>
                  <a:pt x="452475" y="3924"/>
                </a:lnTo>
                <a:lnTo>
                  <a:pt x="452475" y="202666"/>
                </a:lnTo>
                <a:lnTo>
                  <a:pt x="451472" y="217055"/>
                </a:lnTo>
                <a:lnTo>
                  <a:pt x="427443" y="254139"/>
                </a:lnTo>
                <a:lnTo>
                  <a:pt x="392569" y="262178"/>
                </a:lnTo>
                <a:lnTo>
                  <a:pt x="379679" y="261289"/>
                </a:lnTo>
                <a:lnTo>
                  <a:pt x="341985" y="239661"/>
                </a:lnTo>
                <a:lnTo>
                  <a:pt x="332841" y="202666"/>
                </a:lnTo>
                <a:lnTo>
                  <a:pt x="332841" y="3924"/>
                </a:lnTo>
                <a:lnTo>
                  <a:pt x="283705" y="3924"/>
                </a:lnTo>
                <a:lnTo>
                  <a:pt x="283705" y="202666"/>
                </a:lnTo>
                <a:lnTo>
                  <a:pt x="285673" y="226568"/>
                </a:lnTo>
                <a:lnTo>
                  <a:pt x="301434" y="264858"/>
                </a:lnTo>
                <a:lnTo>
                  <a:pt x="331914" y="290360"/>
                </a:lnTo>
                <a:lnTo>
                  <a:pt x="370586" y="303085"/>
                </a:lnTo>
                <a:lnTo>
                  <a:pt x="392569" y="304673"/>
                </a:lnTo>
                <a:lnTo>
                  <a:pt x="413677" y="303085"/>
                </a:lnTo>
                <a:lnTo>
                  <a:pt x="451853" y="290360"/>
                </a:lnTo>
                <a:lnTo>
                  <a:pt x="483323" y="264858"/>
                </a:lnTo>
                <a:lnTo>
                  <a:pt x="499770" y="226568"/>
                </a:lnTo>
                <a:lnTo>
                  <a:pt x="501827" y="202666"/>
                </a:lnTo>
                <a:lnTo>
                  <a:pt x="501827" y="3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2354" y="848402"/>
            <a:ext cx="219075" cy="297180"/>
          </a:xfrm>
          <a:custGeom>
            <a:avLst/>
            <a:gdLst/>
            <a:ahLst/>
            <a:cxnLst/>
            <a:rect l="l" t="t" r="r" b="b"/>
            <a:pathLst>
              <a:path w="219075" h="297180">
                <a:moveTo>
                  <a:pt x="49538" y="296835"/>
                </a:moveTo>
                <a:lnTo>
                  <a:pt x="0" y="296835"/>
                </a:lnTo>
                <a:lnTo>
                  <a:pt x="0" y="0"/>
                </a:lnTo>
                <a:lnTo>
                  <a:pt x="100250" y="0"/>
                </a:lnTo>
                <a:lnTo>
                  <a:pt x="123918" y="1468"/>
                </a:lnTo>
                <a:lnTo>
                  <a:pt x="162882" y="13216"/>
                </a:lnTo>
                <a:lnTo>
                  <a:pt x="193742" y="42684"/>
                </a:lnTo>
                <a:lnTo>
                  <a:pt x="49538" y="42684"/>
                </a:lnTo>
                <a:lnTo>
                  <a:pt x="49538" y="138824"/>
                </a:lnTo>
                <a:lnTo>
                  <a:pt x="192058" y="138824"/>
                </a:lnTo>
                <a:lnTo>
                  <a:pt x="190515" y="141369"/>
                </a:lnTo>
                <a:lnTo>
                  <a:pt x="182450" y="151202"/>
                </a:lnTo>
                <a:lnTo>
                  <a:pt x="173725" y="159358"/>
                </a:lnTo>
                <a:lnTo>
                  <a:pt x="164339" y="165838"/>
                </a:lnTo>
                <a:lnTo>
                  <a:pt x="154292" y="170641"/>
                </a:lnTo>
                <a:lnTo>
                  <a:pt x="160192" y="181312"/>
                </a:lnTo>
                <a:lnTo>
                  <a:pt x="49538" y="181312"/>
                </a:lnTo>
                <a:lnTo>
                  <a:pt x="49538" y="296835"/>
                </a:lnTo>
                <a:close/>
              </a:path>
              <a:path w="219075" h="297180">
                <a:moveTo>
                  <a:pt x="192058" y="138824"/>
                </a:moveTo>
                <a:lnTo>
                  <a:pt x="101425" y="138824"/>
                </a:lnTo>
                <a:lnTo>
                  <a:pt x="114483" y="137961"/>
                </a:lnTo>
                <a:lnTo>
                  <a:pt x="125753" y="135372"/>
                </a:lnTo>
                <a:lnTo>
                  <a:pt x="155784" y="100917"/>
                </a:lnTo>
                <a:lnTo>
                  <a:pt x="156641" y="91439"/>
                </a:lnTo>
                <a:lnTo>
                  <a:pt x="155821" y="80890"/>
                </a:lnTo>
                <a:lnTo>
                  <a:pt x="126194" y="46013"/>
                </a:lnTo>
                <a:lnTo>
                  <a:pt x="100250" y="42684"/>
                </a:lnTo>
                <a:lnTo>
                  <a:pt x="193742" y="42684"/>
                </a:lnTo>
                <a:lnTo>
                  <a:pt x="199032" y="52230"/>
                </a:lnTo>
                <a:lnTo>
                  <a:pt x="204246" y="70525"/>
                </a:lnTo>
                <a:lnTo>
                  <a:pt x="205983" y="91439"/>
                </a:lnTo>
                <a:lnTo>
                  <a:pt x="205016" y="105243"/>
                </a:lnTo>
                <a:lnTo>
                  <a:pt x="202116" y="118166"/>
                </a:lnTo>
                <a:lnTo>
                  <a:pt x="197282" y="130208"/>
                </a:lnTo>
                <a:lnTo>
                  <a:pt x="192058" y="138824"/>
                </a:lnTo>
                <a:close/>
              </a:path>
              <a:path w="219075" h="297180">
                <a:moveTo>
                  <a:pt x="218711" y="296835"/>
                </a:moveTo>
                <a:lnTo>
                  <a:pt x="168976" y="296835"/>
                </a:lnTo>
                <a:lnTo>
                  <a:pt x="107103" y="181312"/>
                </a:lnTo>
                <a:lnTo>
                  <a:pt x="160192" y="181312"/>
                </a:lnTo>
                <a:lnTo>
                  <a:pt x="218711" y="287143"/>
                </a:lnTo>
                <a:lnTo>
                  <a:pt x="218711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00987" y="844486"/>
            <a:ext cx="485775" cy="304800"/>
          </a:xfrm>
          <a:custGeom>
            <a:avLst/>
            <a:gdLst/>
            <a:ahLst/>
            <a:cxnLst/>
            <a:rect l="l" t="t" r="r" b="b"/>
            <a:pathLst>
              <a:path w="485775" h="304800">
                <a:moveTo>
                  <a:pt x="218897" y="222440"/>
                </a:moveTo>
                <a:lnTo>
                  <a:pt x="205295" y="176530"/>
                </a:lnTo>
                <a:lnTo>
                  <a:pt x="163855" y="144830"/>
                </a:lnTo>
                <a:lnTo>
                  <a:pt x="104076" y="123837"/>
                </a:lnTo>
                <a:lnTo>
                  <a:pt x="90995" y="118884"/>
                </a:lnTo>
                <a:lnTo>
                  <a:pt x="59397" y="90208"/>
                </a:lnTo>
                <a:lnTo>
                  <a:pt x="58534" y="83019"/>
                </a:lnTo>
                <a:lnTo>
                  <a:pt x="59334" y="74764"/>
                </a:lnTo>
                <a:lnTo>
                  <a:pt x="87693" y="45580"/>
                </a:lnTo>
                <a:lnTo>
                  <a:pt x="111798" y="42684"/>
                </a:lnTo>
                <a:lnTo>
                  <a:pt x="125552" y="43561"/>
                </a:lnTo>
                <a:lnTo>
                  <a:pt x="161010" y="64477"/>
                </a:lnTo>
                <a:lnTo>
                  <a:pt x="168770" y="97904"/>
                </a:lnTo>
                <a:lnTo>
                  <a:pt x="218122" y="97904"/>
                </a:lnTo>
                <a:lnTo>
                  <a:pt x="211150" y="59677"/>
                </a:lnTo>
                <a:lnTo>
                  <a:pt x="174891" y="15862"/>
                </a:lnTo>
                <a:lnTo>
                  <a:pt x="135674" y="1765"/>
                </a:lnTo>
                <a:lnTo>
                  <a:pt x="111798" y="0"/>
                </a:lnTo>
                <a:lnTo>
                  <a:pt x="89890" y="1485"/>
                </a:lnTo>
                <a:lnTo>
                  <a:pt x="52692" y="13335"/>
                </a:lnTo>
                <a:lnTo>
                  <a:pt x="16103" y="50469"/>
                </a:lnTo>
                <a:lnTo>
                  <a:pt x="9004" y="83413"/>
                </a:lnTo>
                <a:lnTo>
                  <a:pt x="10629" y="100342"/>
                </a:lnTo>
                <a:lnTo>
                  <a:pt x="35140" y="139712"/>
                </a:lnTo>
                <a:lnTo>
                  <a:pt x="83388" y="165887"/>
                </a:lnTo>
                <a:lnTo>
                  <a:pt x="122669" y="178701"/>
                </a:lnTo>
                <a:lnTo>
                  <a:pt x="138061" y="184543"/>
                </a:lnTo>
                <a:lnTo>
                  <a:pt x="168427" y="214769"/>
                </a:lnTo>
                <a:lnTo>
                  <a:pt x="169164" y="222834"/>
                </a:lnTo>
                <a:lnTo>
                  <a:pt x="168287" y="231292"/>
                </a:lnTo>
                <a:lnTo>
                  <a:pt x="137769" y="259486"/>
                </a:lnTo>
                <a:lnTo>
                  <a:pt x="113563" y="262178"/>
                </a:lnTo>
                <a:lnTo>
                  <a:pt x="101092" y="261442"/>
                </a:lnTo>
                <a:lnTo>
                  <a:pt x="60134" y="242989"/>
                </a:lnTo>
                <a:lnTo>
                  <a:pt x="49339" y="206375"/>
                </a:lnTo>
                <a:lnTo>
                  <a:pt x="0" y="206375"/>
                </a:lnTo>
                <a:lnTo>
                  <a:pt x="9626" y="252145"/>
                </a:lnTo>
                <a:lnTo>
                  <a:pt x="36461" y="281520"/>
                </a:lnTo>
                <a:lnTo>
                  <a:pt x="73304" y="298894"/>
                </a:lnTo>
                <a:lnTo>
                  <a:pt x="113563" y="304673"/>
                </a:lnTo>
                <a:lnTo>
                  <a:pt x="135940" y="303288"/>
                </a:lnTo>
                <a:lnTo>
                  <a:pt x="174028" y="292176"/>
                </a:lnTo>
                <a:lnTo>
                  <a:pt x="211607" y="256336"/>
                </a:lnTo>
                <a:lnTo>
                  <a:pt x="217081" y="240360"/>
                </a:lnTo>
                <a:lnTo>
                  <a:pt x="218897" y="222440"/>
                </a:lnTo>
                <a:close/>
              </a:path>
              <a:path w="485775" h="304800">
                <a:moveTo>
                  <a:pt x="485165" y="140982"/>
                </a:moveTo>
                <a:lnTo>
                  <a:pt x="476504" y="82689"/>
                </a:lnTo>
                <a:lnTo>
                  <a:pt x="455790" y="43865"/>
                </a:lnTo>
                <a:lnTo>
                  <a:pt x="436016" y="23317"/>
                </a:lnTo>
                <a:lnTo>
                  <a:pt x="436016" y="161353"/>
                </a:lnTo>
                <a:lnTo>
                  <a:pt x="434860" y="184467"/>
                </a:lnTo>
                <a:lnTo>
                  <a:pt x="425577" y="221716"/>
                </a:lnTo>
                <a:lnTo>
                  <a:pt x="395008" y="254723"/>
                </a:lnTo>
                <a:lnTo>
                  <a:pt x="364947" y="261010"/>
                </a:lnTo>
                <a:lnTo>
                  <a:pt x="349618" y="259435"/>
                </a:lnTo>
                <a:lnTo>
                  <a:pt x="312966" y="235851"/>
                </a:lnTo>
                <a:lnTo>
                  <a:pt x="294525" y="184505"/>
                </a:lnTo>
                <a:lnTo>
                  <a:pt x="293281" y="161353"/>
                </a:lnTo>
                <a:lnTo>
                  <a:pt x="293395" y="140982"/>
                </a:lnTo>
                <a:lnTo>
                  <a:pt x="298157" y="100037"/>
                </a:lnTo>
                <a:lnTo>
                  <a:pt x="323342" y="58013"/>
                </a:lnTo>
                <a:lnTo>
                  <a:pt x="364553" y="43865"/>
                </a:lnTo>
                <a:lnTo>
                  <a:pt x="380466" y="45427"/>
                </a:lnTo>
                <a:lnTo>
                  <a:pt x="417131" y="68922"/>
                </a:lnTo>
                <a:lnTo>
                  <a:pt x="434835" y="119964"/>
                </a:lnTo>
                <a:lnTo>
                  <a:pt x="436016" y="161353"/>
                </a:lnTo>
                <a:lnTo>
                  <a:pt x="436016" y="23317"/>
                </a:lnTo>
                <a:lnTo>
                  <a:pt x="433946" y="21374"/>
                </a:lnTo>
                <a:lnTo>
                  <a:pt x="413512" y="9499"/>
                </a:lnTo>
                <a:lnTo>
                  <a:pt x="390372" y="2374"/>
                </a:lnTo>
                <a:lnTo>
                  <a:pt x="364553" y="0"/>
                </a:lnTo>
                <a:lnTo>
                  <a:pt x="339115" y="2413"/>
                </a:lnTo>
                <a:lnTo>
                  <a:pt x="295643" y="21704"/>
                </a:lnTo>
                <a:lnTo>
                  <a:pt x="262978" y="59588"/>
                </a:lnTo>
                <a:lnTo>
                  <a:pt x="246227" y="111963"/>
                </a:lnTo>
                <a:lnTo>
                  <a:pt x="244144" y="161353"/>
                </a:lnTo>
                <a:lnTo>
                  <a:pt x="246240" y="192786"/>
                </a:lnTo>
                <a:lnTo>
                  <a:pt x="263080" y="245313"/>
                </a:lnTo>
                <a:lnTo>
                  <a:pt x="295922" y="283083"/>
                </a:lnTo>
                <a:lnTo>
                  <a:pt x="339471" y="302272"/>
                </a:lnTo>
                <a:lnTo>
                  <a:pt x="364947" y="304673"/>
                </a:lnTo>
                <a:lnTo>
                  <a:pt x="390982" y="302272"/>
                </a:lnTo>
                <a:lnTo>
                  <a:pt x="414248" y="295059"/>
                </a:lnTo>
                <a:lnTo>
                  <a:pt x="434746" y="283032"/>
                </a:lnTo>
                <a:lnTo>
                  <a:pt x="452475" y="266204"/>
                </a:lnTo>
                <a:lnTo>
                  <a:pt x="456006" y="261010"/>
                </a:lnTo>
                <a:lnTo>
                  <a:pt x="466775" y="245211"/>
                </a:lnTo>
                <a:lnTo>
                  <a:pt x="476999" y="220751"/>
                </a:lnTo>
                <a:lnTo>
                  <a:pt x="483108" y="192836"/>
                </a:lnTo>
                <a:lnTo>
                  <a:pt x="485165" y="161353"/>
                </a:lnTo>
                <a:lnTo>
                  <a:pt x="485165" y="1409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34502" y="847800"/>
            <a:ext cx="744855" cy="301625"/>
          </a:xfrm>
          <a:custGeom>
            <a:avLst/>
            <a:gdLst/>
            <a:ahLst/>
            <a:cxnLst/>
            <a:rect l="l" t="t" r="r" b="b"/>
            <a:pathLst>
              <a:path w="744855" h="301625">
                <a:moveTo>
                  <a:pt x="184645" y="255270"/>
                </a:moveTo>
                <a:lnTo>
                  <a:pt x="49542" y="255270"/>
                </a:lnTo>
                <a:lnTo>
                  <a:pt x="49542" y="0"/>
                </a:lnTo>
                <a:lnTo>
                  <a:pt x="0" y="0"/>
                </a:lnTo>
                <a:lnTo>
                  <a:pt x="0" y="255270"/>
                </a:lnTo>
                <a:lnTo>
                  <a:pt x="0" y="297180"/>
                </a:lnTo>
                <a:lnTo>
                  <a:pt x="184645" y="297180"/>
                </a:lnTo>
                <a:lnTo>
                  <a:pt x="184645" y="255270"/>
                </a:lnTo>
                <a:close/>
              </a:path>
              <a:path w="744855" h="301625">
                <a:moveTo>
                  <a:pt x="415734" y="609"/>
                </a:moveTo>
                <a:lnTo>
                  <a:pt x="366382" y="609"/>
                </a:lnTo>
                <a:lnTo>
                  <a:pt x="366382" y="199351"/>
                </a:lnTo>
                <a:lnTo>
                  <a:pt x="365366" y="213741"/>
                </a:lnTo>
                <a:lnTo>
                  <a:pt x="341350" y="250825"/>
                </a:lnTo>
                <a:lnTo>
                  <a:pt x="306476" y="258864"/>
                </a:lnTo>
                <a:lnTo>
                  <a:pt x="293585" y="257975"/>
                </a:lnTo>
                <a:lnTo>
                  <a:pt x="255892" y="236347"/>
                </a:lnTo>
                <a:lnTo>
                  <a:pt x="246761" y="199351"/>
                </a:lnTo>
                <a:lnTo>
                  <a:pt x="246761" y="609"/>
                </a:lnTo>
                <a:lnTo>
                  <a:pt x="197612" y="609"/>
                </a:lnTo>
                <a:lnTo>
                  <a:pt x="197612" y="199351"/>
                </a:lnTo>
                <a:lnTo>
                  <a:pt x="199580" y="223253"/>
                </a:lnTo>
                <a:lnTo>
                  <a:pt x="215341" y="261543"/>
                </a:lnTo>
                <a:lnTo>
                  <a:pt x="245821" y="287045"/>
                </a:lnTo>
                <a:lnTo>
                  <a:pt x="284492" y="299770"/>
                </a:lnTo>
                <a:lnTo>
                  <a:pt x="306476" y="301358"/>
                </a:lnTo>
                <a:lnTo>
                  <a:pt x="327583" y="299770"/>
                </a:lnTo>
                <a:lnTo>
                  <a:pt x="365772" y="287045"/>
                </a:lnTo>
                <a:lnTo>
                  <a:pt x="397230" y="261543"/>
                </a:lnTo>
                <a:lnTo>
                  <a:pt x="413677" y="223253"/>
                </a:lnTo>
                <a:lnTo>
                  <a:pt x="415734" y="199351"/>
                </a:lnTo>
                <a:lnTo>
                  <a:pt x="415734" y="609"/>
                </a:lnTo>
                <a:close/>
              </a:path>
              <a:path w="744855" h="301625">
                <a:moveTo>
                  <a:pt x="670991" y="0"/>
                </a:moveTo>
                <a:lnTo>
                  <a:pt x="438962" y="0"/>
                </a:lnTo>
                <a:lnTo>
                  <a:pt x="438962" y="43180"/>
                </a:lnTo>
                <a:lnTo>
                  <a:pt x="530402" y="43180"/>
                </a:lnTo>
                <a:lnTo>
                  <a:pt x="530402" y="297180"/>
                </a:lnTo>
                <a:lnTo>
                  <a:pt x="579348" y="297180"/>
                </a:lnTo>
                <a:lnTo>
                  <a:pt x="579348" y="43180"/>
                </a:lnTo>
                <a:lnTo>
                  <a:pt x="670991" y="43180"/>
                </a:lnTo>
                <a:lnTo>
                  <a:pt x="670991" y="0"/>
                </a:lnTo>
                <a:close/>
              </a:path>
              <a:path w="744855" h="301625">
                <a:moveTo>
                  <a:pt x="744562" y="609"/>
                </a:moveTo>
                <a:lnTo>
                  <a:pt x="695032" y="609"/>
                </a:lnTo>
                <a:lnTo>
                  <a:pt x="695032" y="297446"/>
                </a:lnTo>
                <a:lnTo>
                  <a:pt x="744562" y="297446"/>
                </a:lnTo>
                <a:lnTo>
                  <a:pt x="744562" y="6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25055" y="844486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1" y="304668"/>
                </a:moveTo>
                <a:lnTo>
                  <a:pt x="72304" y="295049"/>
                </a:lnTo>
                <a:lnTo>
                  <a:pt x="33673" y="266290"/>
                </a:lnTo>
                <a:lnTo>
                  <a:pt x="8419" y="220815"/>
                </a:lnTo>
                <a:lnTo>
                  <a:pt x="0" y="161341"/>
                </a:lnTo>
                <a:lnTo>
                  <a:pt x="26" y="142935"/>
                </a:lnTo>
                <a:lnTo>
                  <a:pt x="8370" y="84047"/>
                </a:lnTo>
                <a:lnTo>
                  <a:pt x="33483" y="38573"/>
                </a:lnTo>
                <a:lnTo>
                  <a:pt x="72002" y="9643"/>
                </a:lnTo>
                <a:lnTo>
                  <a:pt x="120412" y="0"/>
                </a:lnTo>
                <a:lnTo>
                  <a:pt x="146234" y="2374"/>
                </a:lnTo>
                <a:lnTo>
                  <a:pt x="169366" y="9496"/>
                </a:lnTo>
                <a:lnTo>
                  <a:pt x="189805" y="21367"/>
                </a:lnTo>
                <a:lnTo>
                  <a:pt x="207552" y="37986"/>
                </a:lnTo>
                <a:lnTo>
                  <a:pt x="211655" y="43859"/>
                </a:lnTo>
                <a:lnTo>
                  <a:pt x="120412" y="43859"/>
                </a:lnTo>
                <a:lnTo>
                  <a:pt x="105101" y="45432"/>
                </a:lnTo>
                <a:lnTo>
                  <a:pt x="68627" y="69020"/>
                </a:lnTo>
                <a:lnTo>
                  <a:pt x="50362" y="119995"/>
                </a:lnTo>
                <a:lnTo>
                  <a:pt x="49145" y="161341"/>
                </a:lnTo>
                <a:lnTo>
                  <a:pt x="50381" y="184500"/>
                </a:lnTo>
                <a:lnTo>
                  <a:pt x="60234" y="221752"/>
                </a:lnTo>
                <a:lnTo>
                  <a:pt x="91705" y="254713"/>
                </a:lnTo>
                <a:lnTo>
                  <a:pt x="120801" y="261003"/>
                </a:lnTo>
                <a:lnTo>
                  <a:pt x="211869" y="261003"/>
                </a:lnTo>
                <a:lnTo>
                  <a:pt x="208331" y="266193"/>
                </a:lnTo>
                <a:lnTo>
                  <a:pt x="190599" y="283025"/>
                </a:lnTo>
                <a:lnTo>
                  <a:pt x="170101" y="295049"/>
                </a:lnTo>
                <a:lnTo>
                  <a:pt x="146835" y="302263"/>
                </a:lnTo>
                <a:lnTo>
                  <a:pt x="120801" y="304668"/>
                </a:lnTo>
                <a:close/>
              </a:path>
              <a:path w="241300" h="304800">
                <a:moveTo>
                  <a:pt x="211869" y="261003"/>
                </a:moveTo>
                <a:lnTo>
                  <a:pt x="120801" y="261003"/>
                </a:lnTo>
                <a:lnTo>
                  <a:pt x="136787" y="259431"/>
                </a:lnTo>
                <a:lnTo>
                  <a:pt x="150861" y="254713"/>
                </a:lnTo>
                <a:lnTo>
                  <a:pt x="181431" y="221715"/>
                </a:lnTo>
                <a:lnTo>
                  <a:pt x="190719" y="184463"/>
                </a:lnTo>
                <a:lnTo>
                  <a:pt x="191879" y="161341"/>
                </a:lnTo>
                <a:lnTo>
                  <a:pt x="191779" y="140977"/>
                </a:lnTo>
                <a:lnTo>
                  <a:pt x="187158" y="99956"/>
                </a:lnTo>
                <a:lnTo>
                  <a:pt x="162616" y="57957"/>
                </a:lnTo>
                <a:lnTo>
                  <a:pt x="120412" y="43859"/>
                </a:lnTo>
                <a:lnTo>
                  <a:pt x="211655" y="43859"/>
                </a:lnTo>
                <a:lnTo>
                  <a:pt x="221975" y="58630"/>
                </a:lnTo>
                <a:lnTo>
                  <a:pt x="232362" y="82677"/>
                </a:lnTo>
                <a:lnTo>
                  <a:pt x="238712" y="110126"/>
                </a:lnTo>
                <a:lnTo>
                  <a:pt x="241024" y="140977"/>
                </a:lnTo>
                <a:lnTo>
                  <a:pt x="241024" y="161341"/>
                </a:lnTo>
                <a:lnTo>
                  <a:pt x="238972" y="192828"/>
                </a:lnTo>
                <a:lnTo>
                  <a:pt x="232852" y="220742"/>
                </a:lnTo>
                <a:lnTo>
                  <a:pt x="222636" y="245211"/>
                </a:lnTo>
                <a:lnTo>
                  <a:pt x="211869" y="261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14434" y="848402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39" h="297180">
                <a:moveTo>
                  <a:pt x="231044" y="296835"/>
                </a:moveTo>
                <a:lnTo>
                  <a:pt x="184048" y="296835"/>
                </a:lnTo>
                <a:lnTo>
                  <a:pt x="49534" y="90851"/>
                </a:lnTo>
                <a:lnTo>
                  <a:pt x="49534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4" y="0"/>
                </a:lnTo>
                <a:lnTo>
                  <a:pt x="181899" y="206669"/>
                </a:lnTo>
                <a:lnTo>
                  <a:pt x="181899" y="0"/>
                </a:lnTo>
                <a:lnTo>
                  <a:pt x="231044" y="0"/>
                </a:lnTo>
                <a:lnTo>
                  <a:pt x="231044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35794" y="848410"/>
            <a:ext cx="513715" cy="297180"/>
          </a:xfrm>
          <a:custGeom>
            <a:avLst/>
            <a:gdLst/>
            <a:ahLst/>
            <a:cxnLst/>
            <a:rect l="l" t="t" r="r" b="b"/>
            <a:pathLst>
              <a:path w="513714" h="297180">
                <a:moveTo>
                  <a:pt x="267868" y="296837"/>
                </a:moveTo>
                <a:lnTo>
                  <a:pt x="239318" y="222237"/>
                </a:lnTo>
                <a:lnTo>
                  <a:pt x="222986" y="179552"/>
                </a:lnTo>
                <a:lnTo>
                  <a:pt x="180962" y="69697"/>
                </a:lnTo>
                <a:lnTo>
                  <a:pt x="173786" y="50939"/>
                </a:lnTo>
                <a:lnTo>
                  <a:pt x="173786" y="179552"/>
                </a:lnTo>
                <a:lnTo>
                  <a:pt x="93891" y="179552"/>
                </a:lnTo>
                <a:lnTo>
                  <a:pt x="133832" y="69697"/>
                </a:lnTo>
                <a:lnTo>
                  <a:pt x="173786" y="179552"/>
                </a:lnTo>
                <a:lnTo>
                  <a:pt x="173786" y="50939"/>
                </a:lnTo>
                <a:lnTo>
                  <a:pt x="154305" y="0"/>
                </a:lnTo>
                <a:lnTo>
                  <a:pt x="113182" y="0"/>
                </a:lnTo>
                <a:lnTo>
                  <a:pt x="0" y="296837"/>
                </a:lnTo>
                <a:lnTo>
                  <a:pt x="51206" y="296837"/>
                </a:lnTo>
                <a:lnTo>
                  <a:pt x="78232" y="222237"/>
                </a:lnTo>
                <a:lnTo>
                  <a:pt x="189255" y="222237"/>
                </a:lnTo>
                <a:lnTo>
                  <a:pt x="216471" y="296837"/>
                </a:lnTo>
                <a:lnTo>
                  <a:pt x="267868" y="296837"/>
                </a:lnTo>
                <a:close/>
              </a:path>
              <a:path w="513714" h="297180">
                <a:moveTo>
                  <a:pt x="513410" y="0"/>
                </a:moveTo>
                <a:lnTo>
                  <a:pt x="464261" y="0"/>
                </a:lnTo>
                <a:lnTo>
                  <a:pt x="464261" y="206667"/>
                </a:lnTo>
                <a:lnTo>
                  <a:pt x="329158" y="0"/>
                </a:lnTo>
                <a:lnTo>
                  <a:pt x="282359" y="0"/>
                </a:lnTo>
                <a:lnTo>
                  <a:pt x="282359" y="296837"/>
                </a:lnTo>
                <a:lnTo>
                  <a:pt x="331901" y="296837"/>
                </a:lnTo>
                <a:lnTo>
                  <a:pt x="331901" y="90855"/>
                </a:lnTo>
                <a:lnTo>
                  <a:pt x="466420" y="296837"/>
                </a:lnTo>
                <a:lnTo>
                  <a:pt x="513410" y="296837"/>
                </a:lnTo>
                <a:lnTo>
                  <a:pt x="51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07221" y="848402"/>
            <a:ext cx="218440" cy="297180"/>
          </a:xfrm>
          <a:custGeom>
            <a:avLst/>
            <a:gdLst/>
            <a:ahLst/>
            <a:cxnLst/>
            <a:rect l="l" t="t" r="r" b="b"/>
            <a:pathLst>
              <a:path w="218439" h="297180">
                <a:moveTo>
                  <a:pt x="83018" y="296835"/>
                </a:moveTo>
                <a:lnTo>
                  <a:pt x="0" y="296835"/>
                </a:lnTo>
                <a:lnTo>
                  <a:pt x="0" y="0"/>
                </a:lnTo>
                <a:lnTo>
                  <a:pt x="86538" y="0"/>
                </a:lnTo>
                <a:lnTo>
                  <a:pt x="114516" y="2367"/>
                </a:lnTo>
                <a:lnTo>
                  <a:pt x="139703" y="9471"/>
                </a:lnTo>
                <a:lnTo>
                  <a:pt x="162097" y="21311"/>
                </a:lnTo>
                <a:lnTo>
                  <a:pt x="181698" y="37887"/>
                </a:lnTo>
                <a:lnTo>
                  <a:pt x="185411" y="42684"/>
                </a:lnTo>
                <a:lnTo>
                  <a:pt x="49534" y="42684"/>
                </a:lnTo>
                <a:lnTo>
                  <a:pt x="49534" y="254346"/>
                </a:lnTo>
                <a:lnTo>
                  <a:pt x="185082" y="254346"/>
                </a:lnTo>
                <a:lnTo>
                  <a:pt x="181409" y="259045"/>
                </a:lnTo>
                <a:lnTo>
                  <a:pt x="161525" y="275578"/>
                </a:lnTo>
                <a:lnTo>
                  <a:pt x="138500" y="287388"/>
                </a:lnTo>
                <a:lnTo>
                  <a:pt x="112331" y="294473"/>
                </a:lnTo>
                <a:lnTo>
                  <a:pt x="83018" y="296835"/>
                </a:lnTo>
                <a:close/>
              </a:path>
              <a:path w="218439" h="297180">
                <a:moveTo>
                  <a:pt x="185082" y="254346"/>
                </a:moveTo>
                <a:lnTo>
                  <a:pt x="83018" y="254346"/>
                </a:lnTo>
                <a:lnTo>
                  <a:pt x="103122" y="252706"/>
                </a:lnTo>
                <a:lnTo>
                  <a:pt x="120561" y="247787"/>
                </a:lnTo>
                <a:lnTo>
                  <a:pt x="156858" y="213791"/>
                </a:lnTo>
                <a:lnTo>
                  <a:pt x="168977" y="157032"/>
                </a:lnTo>
                <a:lnTo>
                  <a:pt x="168977" y="139607"/>
                </a:lnTo>
                <a:lnTo>
                  <a:pt x="163590" y="98121"/>
                </a:lnTo>
                <a:lnTo>
                  <a:pt x="135553" y="56727"/>
                </a:lnTo>
                <a:lnTo>
                  <a:pt x="86538" y="42684"/>
                </a:lnTo>
                <a:lnTo>
                  <a:pt x="185411" y="42684"/>
                </a:lnTo>
                <a:lnTo>
                  <a:pt x="209016" y="82359"/>
                </a:lnTo>
                <a:lnTo>
                  <a:pt x="218093" y="139607"/>
                </a:lnTo>
                <a:lnTo>
                  <a:pt x="218122" y="157032"/>
                </a:lnTo>
                <a:lnTo>
                  <a:pt x="215827" y="187492"/>
                </a:lnTo>
                <a:lnTo>
                  <a:pt x="208943" y="214647"/>
                </a:lnTo>
                <a:lnTo>
                  <a:pt x="197469" y="238498"/>
                </a:lnTo>
                <a:lnTo>
                  <a:pt x="185082" y="254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81436" y="844486"/>
            <a:ext cx="537210" cy="304800"/>
          </a:xfrm>
          <a:custGeom>
            <a:avLst/>
            <a:gdLst/>
            <a:ahLst/>
            <a:cxnLst/>
            <a:rect l="l" t="t" r="r" b="b"/>
            <a:pathLst>
              <a:path w="537210" h="304800">
                <a:moveTo>
                  <a:pt x="49542" y="3924"/>
                </a:moveTo>
                <a:lnTo>
                  <a:pt x="0" y="3924"/>
                </a:lnTo>
                <a:lnTo>
                  <a:pt x="0" y="300761"/>
                </a:lnTo>
                <a:lnTo>
                  <a:pt x="49542" y="300761"/>
                </a:lnTo>
                <a:lnTo>
                  <a:pt x="49542" y="3924"/>
                </a:lnTo>
                <a:close/>
              </a:path>
              <a:path w="537210" h="304800">
                <a:moveTo>
                  <a:pt x="314032" y="3314"/>
                </a:moveTo>
                <a:lnTo>
                  <a:pt x="82003" y="3314"/>
                </a:lnTo>
                <a:lnTo>
                  <a:pt x="82003" y="46494"/>
                </a:lnTo>
                <a:lnTo>
                  <a:pt x="173443" y="46494"/>
                </a:lnTo>
                <a:lnTo>
                  <a:pt x="173443" y="300494"/>
                </a:lnTo>
                <a:lnTo>
                  <a:pt x="222389" y="300494"/>
                </a:lnTo>
                <a:lnTo>
                  <a:pt x="222389" y="46494"/>
                </a:lnTo>
                <a:lnTo>
                  <a:pt x="314032" y="46494"/>
                </a:lnTo>
                <a:lnTo>
                  <a:pt x="314032" y="3314"/>
                </a:lnTo>
                <a:close/>
              </a:path>
              <a:path w="537210" h="304800">
                <a:moveTo>
                  <a:pt x="537006" y="222440"/>
                </a:moveTo>
                <a:lnTo>
                  <a:pt x="523405" y="176530"/>
                </a:lnTo>
                <a:lnTo>
                  <a:pt x="481952" y="144830"/>
                </a:lnTo>
                <a:lnTo>
                  <a:pt x="422173" y="123837"/>
                </a:lnTo>
                <a:lnTo>
                  <a:pt x="409092" y="118884"/>
                </a:lnTo>
                <a:lnTo>
                  <a:pt x="377494" y="90208"/>
                </a:lnTo>
                <a:lnTo>
                  <a:pt x="376643" y="83019"/>
                </a:lnTo>
                <a:lnTo>
                  <a:pt x="377431" y="74764"/>
                </a:lnTo>
                <a:lnTo>
                  <a:pt x="405790" y="45580"/>
                </a:lnTo>
                <a:lnTo>
                  <a:pt x="429895" y="42684"/>
                </a:lnTo>
                <a:lnTo>
                  <a:pt x="443649" y="43561"/>
                </a:lnTo>
                <a:lnTo>
                  <a:pt x="479107" y="64477"/>
                </a:lnTo>
                <a:lnTo>
                  <a:pt x="486879" y="97904"/>
                </a:lnTo>
                <a:lnTo>
                  <a:pt x="536219" y="97904"/>
                </a:lnTo>
                <a:lnTo>
                  <a:pt x="529247" y="59677"/>
                </a:lnTo>
                <a:lnTo>
                  <a:pt x="492988" y="15862"/>
                </a:lnTo>
                <a:lnTo>
                  <a:pt x="453783" y="1765"/>
                </a:lnTo>
                <a:lnTo>
                  <a:pt x="429895" y="0"/>
                </a:lnTo>
                <a:lnTo>
                  <a:pt x="407987" y="1485"/>
                </a:lnTo>
                <a:lnTo>
                  <a:pt x="370789" y="13335"/>
                </a:lnTo>
                <a:lnTo>
                  <a:pt x="334200" y="50469"/>
                </a:lnTo>
                <a:lnTo>
                  <a:pt x="327101" y="83413"/>
                </a:lnTo>
                <a:lnTo>
                  <a:pt x="328739" y="100342"/>
                </a:lnTo>
                <a:lnTo>
                  <a:pt x="353237" y="139712"/>
                </a:lnTo>
                <a:lnTo>
                  <a:pt x="401485" y="165887"/>
                </a:lnTo>
                <a:lnTo>
                  <a:pt x="440778" y="178701"/>
                </a:lnTo>
                <a:lnTo>
                  <a:pt x="456158" y="184543"/>
                </a:lnTo>
                <a:lnTo>
                  <a:pt x="486537" y="214769"/>
                </a:lnTo>
                <a:lnTo>
                  <a:pt x="487260" y="222834"/>
                </a:lnTo>
                <a:lnTo>
                  <a:pt x="486384" y="231292"/>
                </a:lnTo>
                <a:lnTo>
                  <a:pt x="455866" y="259486"/>
                </a:lnTo>
                <a:lnTo>
                  <a:pt x="431660" y="262178"/>
                </a:lnTo>
                <a:lnTo>
                  <a:pt x="419188" y="261442"/>
                </a:lnTo>
                <a:lnTo>
                  <a:pt x="378231" y="242989"/>
                </a:lnTo>
                <a:lnTo>
                  <a:pt x="367449" y="206375"/>
                </a:lnTo>
                <a:lnTo>
                  <a:pt x="318096" y="206375"/>
                </a:lnTo>
                <a:lnTo>
                  <a:pt x="327736" y="252145"/>
                </a:lnTo>
                <a:lnTo>
                  <a:pt x="354558" y="281520"/>
                </a:lnTo>
                <a:lnTo>
                  <a:pt x="391401" y="298894"/>
                </a:lnTo>
                <a:lnTo>
                  <a:pt x="431660" y="304673"/>
                </a:lnTo>
                <a:lnTo>
                  <a:pt x="454050" y="303288"/>
                </a:lnTo>
                <a:lnTo>
                  <a:pt x="492125" y="292176"/>
                </a:lnTo>
                <a:lnTo>
                  <a:pt x="529704" y="256336"/>
                </a:lnTo>
                <a:lnTo>
                  <a:pt x="535178" y="240360"/>
                </a:lnTo>
                <a:lnTo>
                  <a:pt x="537006" y="22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7651" y="847800"/>
            <a:ext cx="921385" cy="301625"/>
          </a:xfrm>
          <a:custGeom>
            <a:avLst/>
            <a:gdLst/>
            <a:ahLst/>
            <a:cxnLst/>
            <a:rect l="l" t="t" r="r" b="b"/>
            <a:pathLst>
              <a:path w="921385" h="301625">
                <a:moveTo>
                  <a:pt x="261200" y="609"/>
                </a:moveTo>
                <a:lnTo>
                  <a:pt x="207657" y="609"/>
                </a:lnTo>
                <a:lnTo>
                  <a:pt x="130213" y="223431"/>
                </a:lnTo>
                <a:lnTo>
                  <a:pt x="53555" y="609"/>
                </a:lnTo>
                <a:lnTo>
                  <a:pt x="0" y="609"/>
                </a:lnTo>
                <a:lnTo>
                  <a:pt x="109651" y="297446"/>
                </a:lnTo>
                <a:lnTo>
                  <a:pt x="151358" y="297446"/>
                </a:lnTo>
                <a:lnTo>
                  <a:pt x="261200" y="609"/>
                </a:lnTo>
                <a:close/>
              </a:path>
              <a:path w="921385" h="301625">
                <a:moveTo>
                  <a:pt x="491096" y="297446"/>
                </a:moveTo>
                <a:lnTo>
                  <a:pt x="462559" y="222846"/>
                </a:lnTo>
                <a:lnTo>
                  <a:pt x="446227" y="180162"/>
                </a:lnTo>
                <a:lnTo>
                  <a:pt x="404202" y="70307"/>
                </a:lnTo>
                <a:lnTo>
                  <a:pt x="397014" y="51523"/>
                </a:lnTo>
                <a:lnTo>
                  <a:pt x="397014" y="180162"/>
                </a:lnTo>
                <a:lnTo>
                  <a:pt x="317131" y="180162"/>
                </a:lnTo>
                <a:lnTo>
                  <a:pt x="357073" y="70307"/>
                </a:lnTo>
                <a:lnTo>
                  <a:pt x="397014" y="180162"/>
                </a:lnTo>
                <a:lnTo>
                  <a:pt x="397014" y="51523"/>
                </a:lnTo>
                <a:lnTo>
                  <a:pt x="377532" y="609"/>
                </a:lnTo>
                <a:lnTo>
                  <a:pt x="336423" y="609"/>
                </a:lnTo>
                <a:lnTo>
                  <a:pt x="223240" y="297446"/>
                </a:lnTo>
                <a:lnTo>
                  <a:pt x="274447" y="297446"/>
                </a:lnTo>
                <a:lnTo>
                  <a:pt x="301472" y="222846"/>
                </a:lnTo>
                <a:lnTo>
                  <a:pt x="412496" y="222846"/>
                </a:lnTo>
                <a:lnTo>
                  <a:pt x="439699" y="297446"/>
                </a:lnTo>
                <a:lnTo>
                  <a:pt x="491096" y="297446"/>
                </a:lnTo>
                <a:close/>
              </a:path>
              <a:path w="921385" h="301625">
                <a:moveTo>
                  <a:pt x="690245" y="255270"/>
                </a:moveTo>
                <a:lnTo>
                  <a:pt x="555142" y="255270"/>
                </a:lnTo>
                <a:lnTo>
                  <a:pt x="555142" y="0"/>
                </a:lnTo>
                <a:lnTo>
                  <a:pt x="505599" y="0"/>
                </a:lnTo>
                <a:lnTo>
                  <a:pt x="505599" y="255270"/>
                </a:lnTo>
                <a:lnTo>
                  <a:pt x="505599" y="297180"/>
                </a:lnTo>
                <a:lnTo>
                  <a:pt x="690245" y="297180"/>
                </a:lnTo>
                <a:lnTo>
                  <a:pt x="690245" y="255270"/>
                </a:lnTo>
                <a:close/>
              </a:path>
              <a:path w="921385" h="301625">
                <a:moveTo>
                  <a:pt x="921334" y="609"/>
                </a:moveTo>
                <a:lnTo>
                  <a:pt x="871982" y="609"/>
                </a:lnTo>
                <a:lnTo>
                  <a:pt x="871982" y="199351"/>
                </a:lnTo>
                <a:lnTo>
                  <a:pt x="870966" y="213741"/>
                </a:lnTo>
                <a:lnTo>
                  <a:pt x="846950" y="250825"/>
                </a:lnTo>
                <a:lnTo>
                  <a:pt x="812063" y="258864"/>
                </a:lnTo>
                <a:lnTo>
                  <a:pt x="799185" y="257975"/>
                </a:lnTo>
                <a:lnTo>
                  <a:pt x="761492" y="236347"/>
                </a:lnTo>
                <a:lnTo>
                  <a:pt x="752348" y="199351"/>
                </a:lnTo>
                <a:lnTo>
                  <a:pt x="752348" y="609"/>
                </a:lnTo>
                <a:lnTo>
                  <a:pt x="703211" y="609"/>
                </a:lnTo>
                <a:lnTo>
                  <a:pt x="703211" y="199351"/>
                </a:lnTo>
                <a:lnTo>
                  <a:pt x="705180" y="223253"/>
                </a:lnTo>
                <a:lnTo>
                  <a:pt x="720940" y="261543"/>
                </a:lnTo>
                <a:lnTo>
                  <a:pt x="751420" y="287045"/>
                </a:lnTo>
                <a:lnTo>
                  <a:pt x="790092" y="299770"/>
                </a:lnTo>
                <a:lnTo>
                  <a:pt x="812063" y="301358"/>
                </a:lnTo>
                <a:lnTo>
                  <a:pt x="833183" y="299770"/>
                </a:lnTo>
                <a:lnTo>
                  <a:pt x="871359" y="287045"/>
                </a:lnTo>
                <a:lnTo>
                  <a:pt x="902830" y="261543"/>
                </a:lnTo>
                <a:lnTo>
                  <a:pt x="919276" y="223253"/>
                </a:lnTo>
                <a:lnTo>
                  <a:pt x="921334" y="199351"/>
                </a:lnTo>
                <a:lnTo>
                  <a:pt x="921334" y="6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95518" y="847800"/>
            <a:ext cx="193040" cy="297180"/>
          </a:xfrm>
          <a:custGeom>
            <a:avLst/>
            <a:gdLst/>
            <a:ahLst/>
            <a:cxnLst/>
            <a:rect l="l" t="t" r="r" b="b"/>
            <a:pathLst>
              <a:path w="193039" h="297180">
                <a:moveTo>
                  <a:pt x="192862" y="255270"/>
                </a:moveTo>
                <a:lnTo>
                  <a:pt x="49530" y="255270"/>
                </a:lnTo>
                <a:lnTo>
                  <a:pt x="49530" y="165100"/>
                </a:lnTo>
                <a:lnTo>
                  <a:pt x="172885" y="165100"/>
                </a:lnTo>
                <a:lnTo>
                  <a:pt x="172885" y="123190"/>
                </a:lnTo>
                <a:lnTo>
                  <a:pt x="49530" y="123190"/>
                </a:lnTo>
                <a:lnTo>
                  <a:pt x="49530" y="43180"/>
                </a:lnTo>
                <a:lnTo>
                  <a:pt x="190906" y="43180"/>
                </a:lnTo>
                <a:lnTo>
                  <a:pt x="190906" y="0"/>
                </a:lnTo>
                <a:lnTo>
                  <a:pt x="0" y="0"/>
                </a:lnTo>
                <a:lnTo>
                  <a:pt x="0" y="43180"/>
                </a:lnTo>
                <a:lnTo>
                  <a:pt x="0" y="123190"/>
                </a:lnTo>
                <a:lnTo>
                  <a:pt x="0" y="165100"/>
                </a:lnTo>
                <a:lnTo>
                  <a:pt x="0" y="255270"/>
                </a:lnTo>
                <a:lnTo>
                  <a:pt x="0" y="297180"/>
                </a:lnTo>
                <a:lnTo>
                  <a:pt x="192862" y="297180"/>
                </a:lnTo>
                <a:lnTo>
                  <a:pt x="192862" y="255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11303" y="844486"/>
            <a:ext cx="727710" cy="304800"/>
          </a:xfrm>
          <a:custGeom>
            <a:avLst/>
            <a:gdLst/>
            <a:ahLst/>
            <a:cxnLst/>
            <a:rect l="l" t="t" r="r" b="b"/>
            <a:pathLst>
              <a:path w="727709" h="304800">
                <a:moveTo>
                  <a:pt x="216941" y="96735"/>
                </a:moveTo>
                <a:lnTo>
                  <a:pt x="202882" y="46609"/>
                </a:lnTo>
                <a:lnTo>
                  <a:pt x="174218" y="18630"/>
                </a:lnTo>
                <a:lnTo>
                  <a:pt x="167411" y="15570"/>
                </a:lnTo>
                <a:lnTo>
                  <a:pt x="167411" y="97129"/>
                </a:lnTo>
                <a:lnTo>
                  <a:pt x="166611" y="107569"/>
                </a:lnTo>
                <a:lnTo>
                  <a:pt x="137287" y="143040"/>
                </a:lnTo>
                <a:lnTo>
                  <a:pt x="111023" y="146469"/>
                </a:lnTo>
                <a:lnTo>
                  <a:pt x="49542" y="146469"/>
                </a:lnTo>
                <a:lnTo>
                  <a:pt x="49542" y="46609"/>
                </a:lnTo>
                <a:lnTo>
                  <a:pt x="111023" y="46609"/>
                </a:lnTo>
                <a:lnTo>
                  <a:pt x="154495" y="61976"/>
                </a:lnTo>
                <a:lnTo>
                  <a:pt x="167411" y="97129"/>
                </a:lnTo>
                <a:lnTo>
                  <a:pt x="167411" y="15570"/>
                </a:lnTo>
                <a:lnTo>
                  <a:pt x="156083" y="10452"/>
                </a:lnTo>
                <a:lnTo>
                  <a:pt x="135013" y="5549"/>
                </a:lnTo>
                <a:lnTo>
                  <a:pt x="111023" y="3924"/>
                </a:lnTo>
                <a:lnTo>
                  <a:pt x="0" y="3924"/>
                </a:lnTo>
                <a:lnTo>
                  <a:pt x="0" y="300761"/>
                </a:lnTo>
                <a:lnTo>
                  <a:pt x="49542" y="300761"/>
                </a:lnTo>
                <a:lnTo>
                  <a:pt x="49542" y="188950"/>
                </a:lnTo>
                <a:lnTo>
                  <a:pt x="111023" y="188950"/>
                </a:lnTo>
                <a:lnTo>
                  <a:pt x="156006" y="182930"/>
                </a:lnTo>
                <a:lnTo>
                  <a:pt x="201422" y="151549"/>
                </a:lnTo>
                <a:lnTo>
                  <a:pt x="204190" y="146469"/>
                </a:lnTo>
                <a:lnTo>
                  <a:pt x="210045" y="135750"/>
                </a:lnTo>
                <a:lnTo>
                  <a:pt x="215226" y="117475"/>
                </a:lnTo>
                <a:lnTo>
                  <a:pt x="216941" y="96735"/>
                </a:lnTo>
                <a:close/>
              </a:path>
              <a:path w="727709" h="304800">
                <a:moveTo>
                  <a:pt x="473227" y="291071"/>
                </a:moveTo>
                <a:lnTo>
                  <a:pt x="414718" y="185229"/>
                </a:lnTo>
                <a:lnTo>
                  <a:pt x="408813" y="174561"/>
                </a:lnTo>
                <a:lnTo>
                  <a:pt x="418858" y="169760"/>
                </a:lnTo>
                <a:lnTo>
                  <a:pt x="446582" y="142748"/>
                </a:lnTo>
                <a:lnTo>
                  <a:pt x="460514" y="95364"/>
                </a:lnTo>
                <a:lnTo>
                  <a:pt x="458774" y="74447"/>
                </a:lnTo>
                <a:lnTo>
                  <a:pt x="432714" y="27419"/>
                </a:lnTo>
                <a:lnTo>
                  <a:pt x="411162" y="14605"/>
                </a:lnTo>
                <a:lnTo>
                  <a:pt x="411162" y="95364"/>
                </a:lnTo>
                <a:lnTo>
                  <a:pt x="410311" y="104838"/>
                </a:lnTo>
                <a:lnTo>
                  <a:pt x="380276" y="139293"/>
                </a:lnTo>
                <a:lnTo>
                  <a:pt x="355955" y="142748"/>
                </a:lnTo>
                <a:lnTo>
                  <a:pt x="304063" y="142748"/>
                </a:lnTo>
                <a:lnTo>
                  <a:pt x="304063" y="46609"/>
                </a:lnTo>
                <a:lnTo>
                  <a:pt x="354774" y="46609"/>
                </a:lnTo>
                <a:lnTo>
                  <a:pt x="398043" y="59918"/>
                </a:lnTo>
                <a:lnTo>
                  <a:pt x="411162" y="95364"/>
                </a:lnTo>
                <a:lnTo>
                  <a:pt x="411162" y="14605"/>
                </a:lnTo>
                <a:lnTo>
                  <a:pt x="399326" y="9791"/>
                </a:lnTo>
                <a:lnTo>
                  <a:pt x="378447" y="5384"/>
                </a:lnTo>
                <a:lnTo>
                  <a:pt x="354774" y="3924"/>
                </a:lnTo>
                <a:lnTo>
                  <a:pt x="254533" y="3924"/>
                </a:lnTo>
                <a:lnTo>
                  <a:pt x="254533" y="300761"/>
                </a:lnTo>
                <a:lnTo>
                  <a:pt x="304063" y="300761"/>
                </a:lnTo>
                <a:lnTo>
                  <a:pt x="304063" y="185229"/>
                </a:lnTo>
                <a:lnTo>
                  <a:pt x="361632" y="185229"/>
                </a:lnTo>
                <a:lnTo>
                  <a:pt x="423506" y="300761"/>
                </a:lnTo>
                <a:lnTo>
                  <a:pt x="473227" y="300761"/>
                </a:lnTo>
                <a:lnTo>
                  <a:pt x="473227" y="291071"/>
                </a:lnTo>
                <a:close/>
              </a:path>
              <a:path w="727709" h="304800">
                <a:moveTo>
                  <a:pt x="727481" y="140982"/>
                </a:moveTo>
                <a:lnTo>
                  <a:pt x="718820" y="82689"/>
                </a:lnTo>
                <a:lnTo>
                  <a:pt x="698106" y="43865"/>
                </a:lnTo>
                <a:lnTo>
                  <a:pt x="678332" y="23317"/>
                </a:lnTo>
                <a:lnTo>
                  <a:pt x="678332" y="161353"/>
                </a:lnTo>
                <a:lnTo>
                  <a:pt x="677176" y="184467"/>
                </a:lnTo>
                <a:lnTo>
                  <a:pt x="667880" y="221716"/>
                </a:lnTo>
                <a:lnTo>
                  <a:pt x="637311" y="254723"/>
                </a:lnTo>
                <a:lnTo>
                  <a:pt x="607250" y="261010"/>
                </a:lnTo>
                <a:lnTo>
                  <a:pt x="591934" y="259435"/>
                </a:lnTo>
                <a:lnTo>
                  <a:pt x="555282" y="235851"/>
                </a:lnTo>
                <a:lnTo>
                  <a:pt x="536841" y="184505"/>
                </a:lnTo>
                <a:lnTo>
                  <a:pt x="535597" y="161353"/>
                </a:lnTo>
                <a:lnTo>
                  <a:pt x="535698" y="140982"/>
                </a:lnTo>
                <a:lnTo>
                  <a:pt x="540473" y="100037"/>
                </a:lnTo>
                <a:lnTo>
                  <a:pt x="565658" y="58013"/>
                </a:lnTo>
                <a:lnTo>
                  <a:pt x="606869" y="43865"/>
                </a:lnTo>
                <a:lnTo>
                  <a:pt x="622782" y="45427"/>
                </a:lnTo>
                <a:lnTo>
                  <a:pt x="659447" y="68922"/>
                </a:lnTo>
                <a:lnTo>
                  <a:pt x="677151" y="119964"/>
                </a:lnTo>
                <a:lnTo>
                  <a:pt x="678332" y="161353"/>
                </a:lnTo>
                <a:lnTo>
                  <a:pt x="678332" y="23317"/>
                </a:lnTo>
                <a:lnTo>
                  <a:pt x="676262" y="21374"/>
                </a:lnTo>
                <a:lnTo>
                  <a:pt x="655815" y="9499"/>
                </a:lnTo>
                <a:lnTo>
                  <a:pt x="632688" y="2374"/>
                </a:lnTo>
                <a:lnTo>
                  <a:pt x="606869" y="0"/>
                </a:lnTo>
                <a:lnTo>
                  <a:pt x="581431" y="2413"/>
                </a:lnTo>
                <a:lnTo>
                  <a:pt x="537959" y="21704"/>
                </a:lnTo>
                <a:lnTo>
                  <a:pt x="505294" y="59588"/>
                </a:lnTo>
                <a:lnTo>
                  <a:pt x="488543" y="111963"/>
                </a:lnTo>
                <a:lnTo>
                  <a:pt x="486448" y="161353"/>
                </a:lnTo>
                <a:lnTo>
                  <a:pt x="488556" y="192786"/>
                </a:lnTo>
                <a:lnTo>
                  <a:pt x="505396" y="245313"/>
                </a:lnTo>
                <a:lnTo>
                  <a:pt x="538238" y="283083"/>
                </a:lnTo>
                <a:lnTo>
                  <a:pt x="581787" y="302272"/>
                </a:lnTo>
                <a:lnTo>
                  <a:pt x="607250" y="304673"/>
                </a:lnTo>
                <a:lnTo>
                  <a:pt x="633285" y="302272"/>
                </a:lnTo>
                <a:lnTo>
                  <a:pt x="656551" y="295059"/>
                </a:lnTo>
                <a:lnTo>
                  <a:pt x="677049" y="283032"/>
                </a:lnTo>
                <a:lnTo>
                  <a:pt x="694791" y="266204"/>
                </a:lnTo>
                <a:lnTo>
                  <a:pt x="698322" y="261010"/>
                </a:lnTo>
                <a:lnTo>
                  <a:pt x="709091" y="245211"/>
                </a:lnTo>
                <a:lnTo>
                  <a:pt x="719302" y="220751"/>
                </a:lnTo>
                <a:lnTo>
                  <a:pt x="725424" y="192836"/>
                </a:lnTo>
                <a:lnTo>
                  <a:pt x="727481" y="161353"/>
                </a:lnTo>
                <a:lnTo>
                  <a:pt x="727481" y="1409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87133" y="844486"/>
            <a:ext cx="1161415" cy="304800"/>
          </a:xfrm>
          <a:custGeom>
            <a:avLst/>
            <a:gdLst/>
            <a:ahLst/>
            <a:cxnLst/>
            <a:rect l="l" t="t" r="r" b="b"/>
            <a:pathLst>
              <a:path w="1161415" h="304800">
                <a:moveTo>
                  <a:pt x="216941" y="96735"/>
                </a:moveTo>
                <a:lnTo>
                  <a:pt x="202882" y="46609"/>
                </a:lnTo>
                <a:lnTo>
                  <a:pt x="174218" y="18630"/>
                </a:lnTo>
                <a:lnTo>
                  <a:pt x="167411" y="15570"/>
                </a:lnTo>
                <a:lnTo>
                  <a:pt x="167411" y="97129"/>
                </a:lnTo>
                <a:lnTo>
                  <a:pt x="166611" y="107569"/>
                </a:lnTo>
                <a:lnTo>
                  <a:pt x="137274" y="143040"/>
                </a:lnTo>
                <a:lnTo>
                  <a:pt x="111010" y="146469"/>
                </a:lnTo>
                <a:lnTo>
                  <a:pt x="49542" y="146469"/>
                </a:lnTo>
                <a:lnTo>
                  <a:pt x="49542" y="46609"/>
                </a:lnTo>
                <a:lnTo>
                  <a:pt x="111010" y="46609"/>
                </a:lnTo>
                <a:lnTo>
                  <a:pt x="154482" y="61976"/>
                </a:lnTo>
                <a:lnTo>
                  <a:pt x="167411" y="97129"/>
                </a:lnTo>
                <a:lnTo>
                  <a:pt x="167411" y="15570"/>
                </a:lnTo>
                <a:lnTo>
                  <a:pt x="156070" y="10452"/>
                </a:lnTo>
                <a:lnTo>
                  <a:pt x="135001" y="5549"/>
                </a:lnTo>
                <a:lnTo>
                  <a:pt x="111010" y="3924"/>
                </a:lnTo>
                <a:lnTo>
                  <a:pt x="0" y="3924"/>
                </a:lnTo>
                <a:lnTo>
                  <a:pt x="0" y="300761"/>
                </a:lnTo>
                <a:lnTo>
                  <a:pt x="49542" y="300761"/>
                </a:lnTo>
                <a:lnTo>
                  <a:pt x="49542" y="188950"/>
                </a:lnTo>
                <a:lnTo>
                  <a:pt x="111010" y="188950"/>
                </a:lnTo>
                <a:lnTo>
                  <a:pt x="156006" y="182930"/>
                </a:lnTo>
                <a:lnTo>
                  <a:pt x="201422" y="151549"/>
                </a:lnTo>
                <a:lnTo>
                  <a:pt x="204190" y="146469"/>
                </a:lnTo>
                <a:lnTo>
                  <a:pt x="210045" y="135750"/>
                </a:lnTo>
                <a:lnTo>
                  <a:pt x="215214" y="117475"/>
                </a:lnTo>
                <a:lnTo>
                  <a:pt x="216941" y="96735"/>
                </a:lnTo>
                <a:close/>
              </a:path>
              <a:path w="1161415" h="304800">
                <a:moveTo>
                  <a:pt x="485762" y="140982"/>
                </a:moveTo>
                <a:lnTo>
                  <a:pt x="477100" y="82689"/>
                </a:lnTo>
                <a:lnTo>
                  <a:pt x="456387" y="43865"/>
                </a:lnTo>
                <a:lnTo>
                  <a:pt x="436613" y="23317"/>
                </a:lnTo>
                <a:lnTo>
                  <a:pt x="436613" y="161353"/>
                </a:lnTo>
                <a:lnTo>
                  <a:pt x="435457" y="184467"/>
                </a:lnTo>
                <a:lnTo>
                  <a:pt x="426173" y="221716"/>
                </a:lnTo>
                <a:lnTo>
                  <a:pt x="395592" y="254723"/>
                </a:lnTo>
                <a:lnTo>
                  <a:pt x="365544" y="261010"/>
                </a:lnTo>
                <a:lnTo>
                  <a:pt x="350215" y="259435"/>
                </a:lnTo>
                <a:lnTo>
                  <a:pt x="313550" y="235851"/>
                </a:lnTo>
                <a:lnTo>
                  <a:pt x="295122" y="184505"/>
                </a:lnTo>
                <a:lnTo>
                  <a:pt x="293878" y="161353"/>
                </a:lnTo>
                <a:lnTo>
                  <a:pt x="293979" y="140982"/>
                </a:lnTo>
                <a:lnTo>
                  <a:pt x="298754" y="100037"/>
                </a:lnTo>
                <a:lnTo>
                  <a:pt x="323938" y="58013"/>
                </a:lnTo>
                <a:lnTo>
                  <a:pt x="365150" y="43865"/>
                </a:lnTo>
                <a:lnTo>
                  <a:pt x="381063" y="45427"/>
                </a:lnTo>
                <a:lnTo>
                  <a:pt x="417728" y="68922"/>
                </a:lnTo>
                <a:lnTo>
                  <a:pt x="435432" y="119964"/>
                </a:lnTo>
                <a:lnTo>
                  <a:pt x="436613" y="161353"/>
                </a:lnTo>
                <a:lnTo>
                  <a:pt x="436613" y="23317"/>
                </a:lnTo>
                <a:lnTo>
                  <a:pt x="434543" y="21374"/>
                </a:lnTo>
                <a:lnTo>
                  <a:pt x="414108" y="9499"/>
                </a:lnTo>
                <a:lnTo>
                  <a:pt x="390969" y="2374"/>
                </a:lnTo>
                <a:lnTo>
                  <a:pt x="365150" y="0"/>
                </a:lnTo>
                <a:lnTo>
                  <a:pt x="339712" y="2413"/>
                </a:lnTo>
                <a:lnTo>
                  <a:pt x="296240" y="21704"/>
                </a:lnTo>
                <a:lnTo>
                  <a:pt x="263575" y="59588"/>
                </a:lnTo>
                <a:lnTo>
                  <a:pt x="246824" y="111963"/>
                </a:lnTo>
                <a:lnTo>
                  <a:pt x="244741" y="161353"/>
                </a:lnTo>
                <a:lnTo>
                  <a:pt x="246837" y="192786"/>
                </a:lnTo>
                <a:lnTo>
                  <a:pt x="263677" y="245313"/>
                </a:lnTo>
                <a:lnTo>
                  <a:pt x="296519" y="283083"/>
                </a:lnTo>
                <a:lnTo>
                  <a:pt x="340067" y="302272"/>
                </a:lnTo>
                <a:lnTo>
                  <a:pt x="365544" y="304673"/>
                </a:lnTo>
                <a:lnTo>
                  <a:pt x="391579" y="302272"/>
                </a:lnTo>
                <a:lnTo>
                  <a:pt x="414832" y="295059"/>
                </a:lnTo>
                <a:lnTo>
                  <a:pt x="435330" y="283032"/>
                </a:lnTo>
                <a:lnTo>
                  <a:pt x="453072" y="266204"/>
                </a:lnTo>
                <a:lnTo>
                  <a:pt x="456603" y="261010"/>
                </a:lnTo>
                <a:lnTo>
                  <a:pt x="467372" y="245211"/>
                </a:lnTo>
                <a:lnTo>
                  <a:pt x="477583" y="220751"/>
                </a:lnTo>
                <a:lnTo>
                  <a:pt x="483704" y="192836"/>
                </a:lnTo>
                <a:lnTo>
                  <a:pt x="485762" y="161353"/>
                </a:lnTo>
                <a:lnTo>
                  <a:pt x="485762" y="140982"/>
                </a:lnTo>
                <a:close/>
              </a:path>
              <a:path w="1161415" h="304800">
                <a:moveTo>
                  <a:pt x="735787" y="222440"/>
                </a:moveTo>
                <a:lnTo>
                  <a:pt x="722185" y="176530"/>
                </a:lnTo>
                <a:lnTo>
                  <a:pt x="680745" y="144830"/>
                </a:lnTo>
                <a:lnTo>
                  <a:pt x="620966" y="123837"/>
                </a:lnTo>
                <a:lnTo>
                  <a:pt x="607872" y="118884"/>
                </a:lnTo>
                <a:lnTo>
                  <a:pt x="576287" y="90208"/>
                </a:lnTo>
                <a:lnTo>
                  <a:pt x="575424" y="83019"/>
                </a:lnTo>
                <a:lnTo>
                  <a:pt x="576224" y="74764"/>
                </a:lnTo>
                <a:lnTo>
                  <a:pt x="604570" y="45580"/>
                </a:lnTo>
                <a:lnTo>
                  <a:pt x="628688" y="42684"/>
                </a:lnTo>
                <a:lnTo>
                  <a:pt x="642442" y="43561"/>
                </a:lnTo>
                <a:lnTo>
                  <a:pt x="677900" y="64477"/>
                </a:lnTo>
                <a:lnTo>
                  <a:pt x="685660" y="97904"/>
                </a:lnTo>
                <a:lnTo>
                  <a:pt x="735012" y="97904"/>
                </a:lnTo>
                <a:lnTo>
                  <a:pt x="728027" y="59677"/>
                </a:lnTo>
                <a:lnTo>
                  <a:pt x="691781" y="15862"/>
                </a:lnTo>
                <a:lnTo>
                  <a:pt x="652564" y="1765"/>
                </a:lnTo>
                <a:lnTo>
                  <a:pt x="628688" y="0"/>
                </a:lnTo>
                <a:lnTo>
                  <a:pt x="606780" y="1485"/>
                </a:lnTo>
                <a:lnTo>
                  <a:pt x="569569" y="13335"/>
                </a:lnTo>
                <a:lnTo>
                  <a:pt x="532980" y="50469"/>
                </a:lnTo>
                <a:lnTo>
                  <a:pt x="525881" y="83413"/>
                </a:lnTo>
                <a:lnTo>
                  <a:pt x="527519" y="100342"/>
                </a:lnTo>
                <a:lnTo>
                  <a:pt x="552030" y="139712"/>
                </a:lnTo>
                <a:lnTo>
                  <a:pt x="600265" y="165887"/>
                </a:lnTo>
                <a:lnTo>
                  <a:pt x="639559" y="178701"/>
                </a:lnTo>
                <a:lnTo>
                  <a:pt x="654939" y="184543"/>
                </a:lnTo>
                <a:lnTo>
                  <a:pt x="685317" y="214769"/>
                </a:lnTo>
                <a:lnTo>
                  <a:pt x="686054" y="222834"/>
                </a:lnTo>
                <a:lnTo>
                  <a:pt x="685177" y="231292"/>
                </a:lnTo>
                <a:lnTo>
                  <a:pt x="654646" y="259486"/>
                </a:lnTo>
                <a:lnTo>
                  <a:pt x="630440" y="262178"/>
                </a:lnTo>
                <a:lnTo>
                  <a:pt x="617969" y="261442"/>
                </a:lnTo>
                <a:lnTo>
                  <a:pt x="577011" y="242989"/>
                </a:lnTo>
                <a:lnTo>
                  <a:pt x="566216" y="206375"/>
                </a:lnTo>
                <a:lnTo>
                  <a:pt x="516890" y="206375"/>
                </a:lnTo>
                <a:lnTo>
                  <a:pt x="526516" y="252145"/>
                </a:lnTo>
                <a:lnTo>
                  <a:pt x="553351" y="281520"/>
                </a:lnTo>
                <a:lnTo>
                  <a:pt x="590194" y="298894"/>
                </a:lnTo>
                <a:lnTo>
                  <a:pt x="630440" y="304673"/>
                </a:lnTo>
                <a:lnTo>
                  <a:pt x="652830" y="303288"/>
                </a:lnTo>
                <a:lnTo>
                  <a:pt x="690918" y="292176"/>
                </a:lnTo>
                <a:lnTo>
                  <a:pt x="728497" y="256336"/>
                </a:lnTo>
                <a:lnTo>
                  <a:pt x="733958" y="240360"/>
                </a:lnTo>
                <a:lnTo>
                  <a:pt x="735787" y="222440"/>
                </a:lnTo>
                <a:close/>
              </a:path>
              <a:path w="1161415" h="304800">
                <a:moveTo>
                  <a:pt x="823099" y="3924"/>
                </a:moveTo>
                <a:lnTo>
                  <a:pt x="773557" y="3924"/>
                </a:lnTo>
                <a:lnTo>
                  <a:pt x="773557" y="300761"/>
                </a:lnTo>
                <a:lnTo>
                  <a:pt x="823099" y="300761"/>
                </a:lnTo>
                <a:lnTo>
                  <a:pt x="823099" y="3924"/>
                </a:lnTo>
                <a:close/>
              </a:path>
              <a:path w="1161415" h="304800">
                <a:moveTo>
                  <a:pt x="1087589" y="3314"/>
                </a:moveTo>
                <a:lnTo>
                  <a:pt x="855560" y="3314"/>
                </a:lnTo>
                <a:lnTo>
                  <a:pt x="855560" y="46494"/>
                </a:lnTo>
                <a:lnTo>
                  <a:pt x="947000" y="46494"/>
                </a:lnTo>
                <a:lnTo>
                  <a:pt x="947000" y="300494"/>
                </a:lnTo>
                <a:lnTo>
                  <a:pt x="995946" y="300494"/>
                </a:lnTo>
                <a:lnTo>
                  <a:pt x="995946" y="46494"/>
                </a:lnTo>
                <a:lnTo>
                  <a:pt x="1087589" y="46494"/>
                </a:lnTo>
                <a:lnTo>
                  <a:pt x="1087589" y="3314"/>
                </a:lnTo>
                <a:close/>
              </a:path>
              <a:path w="1161415" h="304800">
                <a:moveTo>
                  <a:pt x="1161161" y="3924"/>
                </a:moveTo>
                <a:lnTo>
                  <a:pt x="1111631" y="3924"/>
                </a:lnTo>
                <a:lnTo>
                  <a:pt x="1111631" y="300761"/>
                </a:lnTo>
                <a:lnTo>
                  <a:pt x="1161161" y="300761"/>
                </a:lnTo>
                <a:lnTo>
                  <a:pt x="1161161" y="3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94282" y="844486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1" y="304668"/>
                </a:moveTo>
                <a:lnTo>
                  <a:pt x="72304" y="295049"/>
                </a:lnTo>
                <a:lnTo>
                  <a:pt x="33673" y="266290"/>
                </a:lnTo>
                <a:lnTo>
                  <a:pt x="8419" y="220815"/>
                </a:lnTo>
                <a:lnTo>
                  <a:pt x="0" y="161341"/>
                </a:lnTo>
                <a:lnTo>
                  <a:pt x="26" y="142935"/>
                </a:lnTo>
                <a:lnTo>
                  <a:pt x="8370" y="84047"/>
                </a:lnTo>
                <a:lnTo>
                  <a:pt x="33483" y="38573"/>
                </a:lnTo>
                <a:lnTo>
                  <a:pt x="72002" y="9643"/>
                </a:lnTo>
                <a:lnTo>
                  <a:pt x="120412" y="0"/>
                </a:lnTo>
                <a:lnTo>
                  <a:pt x="146234" y="2374"/>
                </a:lnTo>
                <a:lnTo>
                  <a:pt x="169366" y="9496"/>
                </a:lnTo>
                <a:lnTo>
                  <a:pt x="189805" y="21367"/>
                </a:lnTo>
                <a:lnTo>
                  <a:pt x="207552" y="37986"/>
                </a:lnTo>
                <a:lnTo>
                  <a:pt x="211655" y="43859"/>
                </a:lnTo>
                <a:lnTo>
                  <a:pt x="120412" y="43859"/>
                </a:lnTo>
                <a:lnTo>
                  <a:pt x="105101" y="45432"/>
                </a:lnTo>
                <a:lnTo>
                  <a:pt x="68627" y="69020"/>
                </a:lnTo>
                <a:lnTo>
                  <a:pt x="50362" y="119995"/>
                </a:lnTo>
                <a:lnTo>
                  <a:pt x="49145" y="161341"/>
                </a:lnTo>
                <a:lnTo>
                  <a:pt x="50381" y="184500"/>
                </a:lnTo>
                <a:lnTo>
                  <a:pt x="60234" y="221752"/>
                </a:lnTo>
                <a:lnTo>
                  <a:pt x="91705" y="254713"/>
                </a:lnTo>
                <a:lnTo>
                  <a:pt x="120801" y="261003"/>
                </a:lnTo>
                <a:lnTo>
                  <a:pt x="211869" y="261003"/>
                </a:lnTo>
                <a:lnTo>
                  <a:pt x="208331" y="266193"/>
                </a:lnTo>
                <a:lnTo>
                  <a:pt x="190599" y="283025"/>
                </a:lnTo>
                <a:lnTo>
                  <a:pt x="170101" y="295049"/>
                </a:lnTo>
                <a:lnTo>
                  <a:pt x="146835" y="302263"/>
                </a:lnTo>
                <a:lnTo>
                  <a:pt x="120801" y="304668"/>
                </a:lnTo>
                <a:close/>
              </a:path>
              <a:path w="241300" h="304800">
                <a:moveTo>
                  <a:pt x="211869" y="261003"/>
                </a:moveTo>
                <a:lnTo>
                  <a:pt x="120801" y="261003"/>
                </a:lnTo>
                <a:lnTo>
                  <a:pt x="136787" y="259431"/>
                </a:lnTo>
                <a:lnTo>
                  <a:pt x="150861" y="254713"/>
                </a:lnTo>
                <a:lnTo>
                  <a:pt x="181431" y="221715"/>
                </a:lnTo>
                <a:lnTo>
                  <a:pt x="190719" y="184463"/>
                </a:lnTo>
                <a:lnTo>
                  <a:pt x="191879" y="161341"/>
                </a:lnTo>
                <a:lnTo>
                  <a:pt x="191779" y="140977"/>
                </a:lnTo>
                <a:lnTo>
                  <a:pt x="187158" y="99956"/>
                </a:lnTo>
                <a:lnTo>
                  <a:pt x="162616" y="57957"/>
                </a:lnTo>
                <a:lnTo>
                  <a:pt x="120412" y="43859"/>
                </a:lnTo>
                <a:lnTo>
                  <a:pt x="211655" y="43859"/>
                </a:lnTo>
                <a:lnTo>
                  <a:pt x="221975" y="58630"/>
                </a:lnTo>
                <a:lnTo>
                  <a:pt x="232362" y="82677"/>
                </a:lnTo>
                <a:lnTo>
                  <a:pt x="238712" y="110126"/>
                </a:lnTo>
                <a:lnTo>
                  <a:pt x="241024" y="140977"/>
                </a:lnTo>
                <a:lnTo>
                  <a:pt x="241024" y="161341"/>
                </a:lnTo>
                <a:lnTo>
                  <a:pt x="238972" y="192828"/>
                </a:lnTo>
                <a:lnTo>
                  <a:pt x="232852" y="220742"/>
                </a:lnTo>
                <a:lnTo>
                  <a:pt x="222636" y="245211"/>
                </a:lnTo>
                <a:lnTo>
                  <a:pt x="211869" y="261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83661" y="848402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40" h="297180">
                <a:moveTo>
                  <a:pt x="231044" y="296835"/>
                </a:moveTo>
                <a:lnTo>
                  <a:pt x="184048" y="296835"/>
                </a:lnTo>
                <a:lnTo>
                  <a:pt x="49534" y="90851"/>
                </a:lnTo>
                <a:lnTo>
                  <a:pt x="49534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4" y="0"/>
                </a:lnTo>
                <a:lnTo>
                  <a:pt x="181899" y="206669"/>
                </a:lnTo>
                <a:lnTo>
                  <a:pt x="181899" y="0"/>
                </a:lnTo>
                <a:lnTo>
                  <a:pt x="231044" y="0"/>
                </a:lnTo>
                <a:lnTo>
                  <a:pt x="231044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9" y="5674893"/>
            <a:ext cx="66833" cy="15594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008185" y="1878848"/>
            <a:ext cx="5451475" cy="187007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890"/>
              </a:lnSpc>
              <a:spcBef>
                <a:spcPts val="240"/>
              </a:spcBef>
            </a:pPr>
            <a:r>
              <a:rPr sz="2450" dirty="0">
                <a:latin typeface="Roboto"/>
                <a:cs typeface="Roboto"/>
              </a:rPr>
              <a:t>CONDITIONAL</a:t>
            </a:r>
            <a:r>
              <a:rPr sz="2450" spc="-80" dirty="0">
                <a:latin typeface="Roboto"/>
                <a:cs typeface="Roboto"/>
              </a:rPr>
              <a:t> </a:t>
            </a:r>
            <a:r>
              <a:rPr sz="2450" spc="-20" dirty="0">
                <a:latin typeface="Roboto"/>
                <a:cs typeface="Roboto"/>
              </a:rPr>
              <a:t>FORMATTING-</a:t>
            </a:r>
            <a:r>
              <a:rPr sz="2450" spc="-55" dirty="0">
                <a:latin typeface="Roboto"/>
                <a:cs typeface="Roboto"/>
              </a:rPr>
              <a:t> </a:t>
            </a:r>
            <a:r>
              <a:rPr sz="2450" spc="-10" dirty="0">
                <a:latin typeface="Roboto"/>
                <a:cs typeface="Roboto"/>
              </a:rPr>
              <a:t>MISSING </a:t>
            </a:r>
            <a:r>
              <a:rPr sz="2450" spc="-60" dirty="0">
                <a:latin typeface="Roboto"/>
                <a:cs typeface="Roboto"/>
              </a:rPr>
              <a:t>FILTER-</a:t>
            </a:r>
            <a:r>
              <a:rPr sz="2450" dirty="0">
                <a:latin typeface="Roboto"/>
                <a:cs typeface="Roboto"/>
              </a:rPr>
              <a:t>REMOVE</a:t>
            </a:r>
            <a:r>
              <a:rPr sz="2450" spc="-5" dirty="0">
                <a:latin typeface="Roboto"/>
                <a:cs typeface="Roboto"/>
              </a:rPr>
              <a:t> </a:t>
            </a:r>
            <a:r>
              <a:rPr sz="2450" spc="-10" dirty="0">
                <a:latin typeface="Roboto"/>
                <a:cs typeface="Roboto"/>
              </a:rPr>
              <a:t>VALUES</a:t>
            </a:r>
            <a:endParaRPr sz="2450">
              <a:latin typeface="Roboto"/>
              <a:cs typeface="Roboto"/>
            </a:endParaRPr>
          </a:p>
          <a:p>
            <a:pPr marL="12700" marR="2736850">
              <a:lnSpc>
                <a:spcPts val="2890"/>
              </a:lnSpc>
              <a:spcBef>
                <a:spcPts val="10"/>
              </a:spcBef>
            </a:pPr>
            <a:r>
              <a:rPr sz="2450" spc="-10" dirty="0">
                <a:latin typeface="Roboto"/>
                <a:cs typeface="Roboto"/>
              </a:rPr>
              <a:t>FORMULA-</a:t>
            </a:r>
            <a:r>
              <a:rPr sz="2450" spc="-95" dirty="0">
                <a:latin typeface="Roboto"/>
                <a:cs typeface="Roboto"/>
              </a:rPr>
              <a:t> </a:t>
            </a:r>
            <a:r>
              <a:rPr sz="2450" spc="-25" dirty="0">
                <a:latin typeface="Roboto"/>
                <a:cs typeface="Roboto"/>
              </a:rPr>
              <a:t>SALARY </a:t>
            </a:r>
            <a:r>
              <a:rPr sz="2450" spc="-40" dirty="0">
                <a:latin typeface="Roboto"/>
                <a:cs typeface="Roboto"/>
              </a:rPr>
              <a:t>PIVOT-</a:t>
            </a:r>
            <a:r>
              <a:rPr sz="2450" spc="-10" dirty="0">
                <a:latin typeface="Roboto"/>
                <a:cs typeface="Roboto"/>
              </a:rPr>
              <a:t>SUMMARY</a:t>
            </a:r>
            <a:endParaRPr sz="2450">
              <a:latin typeface="Roboto"/>
              <a:cs typeface="Roboto"/>
            </a:endParaRPr>
          </a:p>
          <a:p>
            <a:pPr marL="12700">
              <a:lnSpc>
                <a:spcPts val="2810"/>
              </a:lnSpc>
            </a:pPr>
            <a:r>
              <a:rPr sz="2450" spc="-10" dirty="0">
                <a:latin typeface="Roboto"/>
                <a:cs typeface="Roboto"/>
              </a:rPr>
              <a:t>GRAPH-</a:t>
            </a:r>
            <a:r>
              <a:rPr sz="2450" spc="-65" dirty="0">
                <a:latin typeface="Roboto"/>
                <a:cs typeface="Roboto"/>
              </a:rPr>
              <a:t>DATA </a:t>
            </a:r>
            <a:r>
              <a:rPr sz="2450" spc="-10" dirty="0">
                <a:latin typeface="Roboto"/>
                <a:cs typeface="Roboto"/>
              </a:rPr>
              <a:t>VISUALIZATION</a:t>
            </a:r>
            <a:endParaRPr sz="2450">
              <a:latin typeface="Roboto"/>
              <a:cs typeface="Roboto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6609" y="457059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2" y="395780"/>
                </a:moveTo>
                <a:lnTo>
                  <a:pt x="0" y="395780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1" y="50516"/>
                </a:lnTo>
                <a:lnTo>
                  <a:pt x="247221" y="56912"/>
                </a:lnTo>
                <a:lnTo>
                  <a:pt x="66050" y="56912"/>
                </a:lnTo>
                <a:lnTo>
                  <a:pt x="66050" y="339128"/>
                </a:lnTo>
                <a:lnTo>
                  <a:pt x="246778" y="339128"/>
                </a:lnTo>
                <a:lnTo>
                  <a:pt x="241880" y="345394"/>
                </a:lnTo>
                <a:lnTo>
                  <a:pt x="215373" y="367438"/>
                </a:lnTo>
                <a:lnTo>
                  <a:pt x="184673" y="383183"/>
                </a:lnTo>
                <a:lnTo>
                  <a:pt x="149779" y="392631"/>
                </a:lnTo>
                <a:lnTo>
                  <a:pt x="110692" y="395780"/>
                </a:lnTo>
                <a:close/>
              </a:path>
              <a:path w="290830" h="396240">
                <a:moveTo>
                  <a:pt x="246778" y="339128"/>
                </a:moveTo>
                <a:lnTo>
                  <a:pt x="110692" y="339128"/>
                </a:lnTo>
                <a:lnTo>
                  <a:pt x="137501" y="336942"/>
                </a:lnTo>
                <a:lnTo>
                  <a:pt x="160753" y="330382"/>
                </a:lnTo>
                <a:lnTo>
                  <a:pt x="196585" y="304144"/>
                </a:lnTo>
                <a:lnTo>
                  <a:pt x="218123" y="262896"/>
                </a:lnTo>
                <a:lnTo>
                  <a:pt x="225302" y="209376"/>
                </a:lnTo>
                <a:lnTo>
                  <a:pt x="225302" y="186141"/>
                </a:lnTo>
                <a:lnTo>
                  <a:pt x="218123" y="130827"/>
                </a:lnTo>
                <a:lnTo>
                  <a:pt x="196585" y="90198"/>
                </a:lnTo>
                <a:lnTo>
                  <a:pt x="161927" y="65233"/>
                </a:lnTo>
                <a:lnTo>
                  <a:pt x="115392" y="56912"/>
                </a:lnTo>
                <a:lnTo>
                  <a:pt x="247221" y="56912"/>
                </a:lnTo>
                <a:lnTo>
                  <a:pt x="278691" y="109811"/>
                </a:lnTo>
                <a:lnTo>
                  <a:pt x="290791" y="186141"/>
                </a:lnTo>
                <a:lnTo>
                  <a:pt x="290830" y="209376"/>
                </a:lnTo>
                <a:lnTo>
                  <a:pt x="287771" y="249989"/>
                </a:lnTo>
                <a:lnTo>
                  <a:pt x="278593" y="286196"/>
                </a:lnTo>
                <a:lnTo>
                  <a:pt x="263296" y="317998"/>
                </a:lnTo>
                <a:lnTo>
                  <a:pt x="246778" y="339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47381" y="486041"/>
            <a:ext cx="1458595" cy="372110"/>
          </a:xfrm>
          <a:custGeom>
            <a:avLst/>
            <a:gdLst/>
            <a:ahLst/>
            <a:cxnLst/>
            <a:rect l="l" t="t" r="r" b="b"/>
            <a:pathLst>
              <a:path w="1458595" h="372109">
                <a:moveTo>
                  <a:pt x="248805" y="353225"/>
                </a:moveTo>
                <a:lnTo>
                  <a:pt x="246608" y="346964"/>
                </a:lnTo>
                <a:lnTo>
                  <a:pt x="244462" y="340829"/>
                </a:lnTo>
                <a:lnTo>
                  <a:pt x="241363" y="326605"/>
                </a:lnTo>
                <a:lnTo>
                  <a:pt x="239915" y="314071"/>
                </a:lnTo>
                <a:lnTo>
                  <a:pt x="239496" y="310540"/>
                </a:lnTo>
                <a:lnTo>
                  <a:pt x="239014" y="296303"/>
                </a:lnTo>
                <a:lnTo>
                  <a:pt x="238887" y="229476"/>
                </a:lnTo>
                <a:lnTo>
                  <a:pt x="238836" y="165265"/>
                </a:lnTo>
                <a:lnTo>
                  <a:pt x="236880" y="141744"/>
                </a:lnTo>
                <a:lnTo>
                  <a:pt x="220814" y="103365"/>
                </a:lnTo>
                <a:lnTo>
                  <a:pt x="189738" y="77838"/>
                </a:lnTo>
                <a:lnTo>
                  <a:pt x="149402" y="65036"/>
                </a:lnTo>
                <a:lnTo>
                  <a:pt x="126098" y="63436"/>
                </a:lnTo>
                <a:lnTo>
                  <a:pt x="100393" y="65239"/>
                </a:lnTo>
                <a:lnTo>
                  <a:pt x="56857" y="79667"/>
                </a:lnTo>
                <a:lnTo>
                  <a:pt x="24587" y="107454"/>
                </a:lnTo>
                <a:lnTo>
                  <a:pt x="8077" y="142633"/>
                </a:lnTo>
                <a:lnTo>
                  <a:pt x="6007" y="162648"/>
                </a:lnTo>
                <a:lnTo>
                  <a:pt x="69964" y="162648"/>
                </a:lnTo>
                <a:lnTo>
                  <a:pt x="70853" y="152400"/>
                </a:lnTo>
                <a:lnTo>
                  <a:pt x="73533" y="143459"/>
                </a:lnTo>
                <a:lnTo>
                  <a:pt x="111544" y="118719"/>
                </a:lnTo>
                <a:lnTo>
                  <a:pt x="123228" y="118008"/>
                </a:lnTo>
                <a:lnTo>
                  <a:pt x="135496" y="118808"/>
                </a:lnTo>
                <a:lnTo>
                  <a:pt x="171716" y="145745"/>
                </a:lnTo>
                <a:lnTo>
                  <a:pt x="174917" y="165265"/>
                </a:lnTo>
                <a:lnTo>
                  <a:pt x="174917" y="179882"/>
                </a:lnTo>
                <a:lnTo>
                  <a:pt x="174917" y="229476"/>
                </a:lnTo>
                <a:lnTo>
                  <a:pt x="174917" y="278041"/>
                </a:lnTo>
                <a:lnTo>
                  <a:pt x="171145" y="284213"/>
                </a:lnTo>
                <a:lnTo>
                  <a:pt x="132562" y="311137"/>
                </a:lnTo>
                <a:lnTo>
                  <a:pt x="110439" y="314071"/>
                </a:lnTo>
                <a:lnTo>
                  <a:pt x="99390" y="313347"/>
                </a:lnTo>
                <a:lnTo>
                  <a:pt x="67030" y="289496"/>
                </a:lnTo>
                <a:lnTo>
                  <a:pt x="64223" y="273862"/>
                </a:lnTo>
                <a:lnTo>
                  <a:pt x="68834" y="254990"/>
                </a:lnTo>
                <a:lnTo>
                  <a:pt x="82664" y="241300"/>
                </a:lnTo>
                <a:lnTo>
                  <a:pt x="105714" y="232791"/>
                </a:lnTo>
                <a:lnTo>
                  <a:pt x="137985" y="229476"/>
                </a:lnTo>
                <a:lnTo>
                  <a:pt x="174917" y="229476"/>
                </a:lnTo>
                <a:lnTo>
                  <a:pt x="174917" y="179882"/>
                </a:lnTo>
                <a:lnTo>
                  <a:pt x="134975" y="179882"/>
                </a:lnTo>
                <a:lnTo>
                  <a:pt x="106095" y="181470"/>
                </a:lnTo>
                <a:lnTo>
                  <a:pt x="57150" y="194195"/>
                </a:lnTo>
                <a:lnTo>
                  <a:pt x="20853" y="219570"/>
                </a:lnTo>
                <a:lnTo>
                  <a:pt x="2324" y="257098"/>
                </a:lnTo>
                <a:lnTo>
                  <a:pt x="0" y="280390"/>
                </a:lnTo>
                <a:lnTo>
                  <a:pt x="1778" y="298945"/>
                </a:lnTo>
                <a:lnTo>
                  <a:pt x="28460" y="345528"/>
                </a:lnTo>
                <a:lnTo>
                  <a:pt x="61417" y="365404"/>
                </a:lnTo>
                <a:lnTo>
                  <a:pt x="103390" y="372021"/>
                </a:lnTo>
                <a:lnTo>
                  <a:pt x="116967" y="371335"/>
                </a:lnTo>
                <a:lnTo>
                  <a:pt x="162839" y="356019"/>
                </a:lnTo>
                <a:lnTo>
                  <a:pt x="177787" y="346964"/>
                </a:lnTo>
                <a:lnTo>
                  <a:pt x="178054" y="349567"/>
                </a:lnTo>
                <a:lnTo>
                  <a:pt x="180594" y="356019"/>
                </a:lnTo>
                <a:lnTo>
                  <a:pt x="185623" y="366801"/>
                </a:lnTo>
                <a:lnTo>
                  <a:pt x="248805" y="366801"/>
                </a:lnTo>
                <a:lnTo>
                  <a:pt x="248805" y="353225"/>
                </a:lnTo>
                <a:close/>
              </a:path>
              <a:path w="1458595" h="372109">
                <a:moveTo>
                  <a:pt x="433209" y="364718"/>
                </a:moveTo>
                <a:lnTo>
                  <a:pt x="432943" y="309765"/>
                </a:lnTo>
                <a:lnTo>
                  <a:pt x="422668" y="311988"/>
                </a:lnTo>
                <a:lnTo>
                  <a:pt x="414147" y="313575"/>
                </a:lnTo>
                <a:lnTo>
                  <a:pt x="407390" y="314528"/>
                </a:lnTo>
                <a:lnTo>
                  <a:pt x="402399" y="314845"/>
                </a:lnTo>
                <a:lnTo>
                  <a:pt x="395782" y="314845"/>
                </a:lnTo>
                <a:lnTo>
                  <a:pt x="390258" y="313461"/>
                </a:lnTo>
                <a:lnTo>
                  <a:pt x="381381" y="307797"/>
                </a:lnTo>
                <a:lnTo>
                  <a:pt x="379158" y="300583"/>
                </a:lnTo>
                <a:lnTo>
                  <a:pt x="379158" y="121399"/>
                </a:lnTo>
                <a:lnTo>
                  <a:pt x="431901" y="121399"/>
                </a:lnTo>
                <a:lnTo>
                  <a:pt x="431901" y="68668"/>
                </a:lnTo>
                <a:lnTo>
                  <a:pt x="379158" y="68668"/>
                </a:lnTo>
                <a:lnTo>
                  <a:pt x="379158" y="0"/>
                </a:lnTo>
                <a:lnTo>
                  <a:pt x="315201" y="0"/>
                </a:lnTo>
                <a:lnTo>
                  <a:pt x="315201" y="68668"/>
                </a:lnTo>
                <a:lnTo>
                  <a:pt x="263512" y="68668"/>
                </a:lnTo>
                <a:lnTo>
                  <a:pt x="263512" y="121399"/>
                </a:lnTo>
                <a:lnTo>
                  <a:pt x="315201" y="121399"/>
                </a:lnTo>
                <a:lnTo>
                  <a:pt x="315201" y="288747"/>
                </a:lnTo>
                <a:lnTo>
                  <a:pt x="316547" y="310070"/>
                </a:lnTo>
                <a:lnTo>
                  <a:pt x="336740" y="353491"/>
                </a:lnTo>
                <a:lnTo>
                  <a:pt x="373672" y="370865"/>
                </a:lnTo>
                <a:lnTo>
                  <a:pt x="388035" y="372021"/>
                </a:lnTo>
                <a:lnTo>
                  <a:pt x="399135" y="371563"/>
                </a:lnTo>
                <a:lnTo>
                  <a:pt x="410362" y="370192"/>
                </a:lnTo>
                <a:lnTo>
                  <a:pt x="421716" y="367919"/>
                </a:lnTo>
                <a:lnTo>
                  <a:pt x="433209" y="364718"/>
                </a:lnTo>
                <a:close/>
              </a:path>
              <a:path w="1458595" h="372109">
                <a:moveTo>
                  <a:pt x="716635" y="353225"/>
                </a:moveTo>
                <a:lnTo>
                  <a:pt x="714451" y="346964"/>
                </a:lnTo>
                <a:lnTo>
                  <a:pt x="712304" y="340829"/>
                </a:lnTo>
                <a:lnTo>
                  <a:pt x="709193" y="326605"/>
                </a:lnTo>
                <a:lnTo>
                  <a:pt x="706716" y="229476"/>
                </a:lnTo>
                <a:lnTo>
                  <a:pt x="706678" y="165265"/>
                </a:lnTo>
                <a:lnTo>
                  <a:pt x="704710" y="141744"/>
                </a:lnTo>
                <a:lnTo>
                  <a:pt x="698766" y="121208"/>
                </a:lnTo>
                <a:lnTo>
                  <a:pt x="698652" y="120878"/>
                </a:lnTo>
                <a:lnTo>
                  <a:pt x="697014" y="118008"/>
                </a:lnTo>
                <a:lnTo>
                  <a:pt x="688657" y="103365"/>
                </a:lnTo>
                <a:lnTo>
                  <a:pt x="657567" y="77838"/>
                </a:lnTo>
                <a:lnTo>
                  <a:pt x="617232" y="65036"/>
                </a:lnTo>
                <a:lnTo>
                  <a:pt x="593940" y="63436"/>
                </a:lnTo>
                <a:lnTo>
                  <a:pt x="568223" y="65239"/>
                </a:lnTo>
                <a:lnTo>
                  <a:pt x="524700" y="79667"/>
                </a:lnTo>
                <a:lnTo>
                  <a:pt x="492417" y="107454"/>
                </a:lnTo>
                <a:lnTo>
                  <a:pt x="475907" y="142633"/>
                </a:lnTo>
                <a:lnTo>
                  <a:pt x="473849" y="162648"/>
                </a:lnTo>
                <a:lnTo>
                  <a:pt x="537806" y="162648"/>
                </a:lnTo>
                <a:lnTo>
                  <a:pt x="538695" y="152400"/>
                </a:lnTo>
                <a:lnTo>
                  <a:pt x="541362" y="143459"/>
                </a:lnTo>
                <a:lnTo>
                  <a:pt x="579374" y="118719"/>
                </a:lnTo>
                <a:lnTo>
                  <a:pt x="591070" y="118008"/>
                </a:lnTo>
                <a:lnTo>
                  <a:pt x="603338" y="118808"/>
                </a:lnTo>
                <a:lnTo>
                  <a:pt x="639559" y="145745"/>
                </a:lnTo>
                <a:lnTo>
                  <a:pt x="642759" y="165265"/>
                </a:lnTo>
                <a:lnTo>
                  <a:pt x="642759" y="179882"/>
                </a:lnTo>
                <a:lnTo>
                  <a:pt x="642759" y="229476"/>
                </a:lnTo>
                <a:lnTo>
                  <a:pt x="642759" y="278041"/>
                </a:lnTo>
                <a:lnTo>
                  <a:pt x="638987" y="284213"/>
                </a:lnTo>
                <a:lnTo>
                  <a:pt x="600392" y="311137"/>
                </a:lnTo>
                <a:lnTo>
                  <a:pt x="578269" y="314071"/>
                </a:lnTo>
                <a:lnTo>
                  <a:pt x="567220" y="313347"/>
                </a:lnTo>
                <a:lnTo>
                  <a:pt x="534873" y="289496"/>
                </a:lnTo>
                <a:lnTo>
                  <a:pt x="532066" y="273862"/>
                </a:lnTo>
                <a:lnTo>
                  <a:pt x="536676" y="254990"/>
                </a:lnTo>
                <a:lnTo>
                  <a:pt x="550506" y="241300"/>
                </a:lnTo>
                <a:lnTo>
                  <a:pt x="573544" y="232791"/>
                </a:lnTo>
                <a:lnTo>
                  <a:pt x="605815" y="229476"/>
                </a:lnTo>
                <a:lnTo>
                  <a:pt x="642759" y="229476"/>
                </a:lnTo>
                <a:lnTo>
                  <a:pt x="642759" y="179882"/>
                </a:lnTo>
                <a:lnTo>
                  <a:pt x="602818" y="179882"/>
                </a:lnTo>
                <a:lnTo>
                  <a:pt x="573938" y="181470"/>
                </a:lnTo>
                <a:lnTo>
                  <a:pt x="524979" y="194195"/>
                </a:lnTo>
                <a:lnTo>
                  <a:pt x="488696" y="219570"/>
                </a:lnTo>
                <a:lnTo>
                  <a:pt x="470154" y="257098"/>
                </a:lnTo>
                <a:lnTo>
                  <a:pt x="467842" y="280390"/>
                </a:lnTo>
                <a:lnTo>
                  <a:pt x="469620" y="298945"/>
                </a:lnTo>
                <a:lnTo>
                  <a:pt x="496303" y="345528"/>
                </a:lnTo>
                <a:lnTo>
                  <a:pt x="529259" y="365404"/>
                </a:lnTo>
                <a:lnTo>
                  <a:pt x="571220" y="372021"/>
                </a:lnTo>
                <a:lnTo>
                  <a:pt x="584809" y="371335"/>
                </a:lnTo>
                <a:lnTo>
                  <a:pt x="630669" y="356019"/>
                </a:lnTo>
                <a:lnTo>
                  <a:pt x="645629" y="346964"/>
                </a:lnTo>
                <a:lnTo>
                  <a:pt x="645883" y="349567"/>
                </a:lnTo>
                <a:lnTo>
                  <a:pt x="648436" y="356019"/>
                </a:lnTo>
                <a:lnTo>
                  <a:pt x="653465" y="366801"/>
                </a:lnTo>
                <a:lnTo>
                  <a:pt x="716635" y="366801"/>
                </a:lnTo>
                <a:lnTo>
                  <a:pt x="716635" y="353225"/>
                </a:lnTo>
                <a:close/>
              </a:path>
              <a:path w="1458595" h="372109">
                <a:moveTo>
                  <a:pt x="994232" y="280390"/>
                </a:moveTo>
                <a:lnTo>
                  <a:pt x="978674" y="232486"/>
                </a:lnTo>
                <a:lnTo>
                  <a:pt x="932395" y="202399"/>
                </a:lnTo>
                <a:lnTo>
                  <a:pt x="885240" y="188099"/>
                </a:lnTo>
                <a:lnTo>
                  <a:pt x="868121" y="183908"/>
                </a:lnTo>
                <a:lnTo>
                  <a:pt x="854481" y="179819"/>
                </a:lnTo>
                <a:lnTo>
                  <a:pt x="844296" y="175818"/>
                </a:lnTo>
                <a:lnTo>
                  <a:pt x="837603" y="171919"/>
                </a:lnTo>
                <a:lnTo>
                  <a:pt x="830986" y="166700"/>
                </a:lnTo>
                <a:lnTo>
                  <a:pt x="827671" y="160121"/>
                </a:lnTo>
                <a:lnTo>
                  <a:pt x="827671" y="144284"/>
                </a:lnTo>
                <a:lnTo>
                  <a:pt x="863600" y="119468"/>
                </a:lnTo>
                <a:lnTo>
                  <a:pt x="875969" y="118783"/>
                </a:lnTo>
                <a:lnTo>
                  <a:pt x="887818" y="119621"/>
                </a:lnTo>
                <a:lnTo>
                  <a:pt x="924115" y="147510"/>
                </a:lnTo>
                <a:lnTo>
                  <a:pt x="927417" y="167347"/>
                </a:lnTo>
                <a:lnTo>
                  <a:pt x="991374" y="167347"/>
                </a:lnTo>
                <a:lnTo>
                  <a:pt x="983640" y="124434"/>
                </a:lnTo>
                <a:lnTo>
                  <a:pt x="960424" y="91503"/>
                </a:lnTo>
                <a:lnTo>
                  <a:pt x="923912" y="70459"/>
                </a:lnTo>
                <a:lnTo>
                  <a:pt x="875969" y="63436"/>
                </a:lnTo>
                <a:lnTo>
                  <a:pt x="851992" y="65100"/>
                </a:lnTo>
                <a:lnTo>
                  <a:pt x="811263" y="78422"/>
                </a:lnTo>
                <a:lnTo>
                  <a:pt x="780935" y="104038"/>
                </a:lnTo>
                <a:lnTo>
                  <a:pt x="763460" y="153771"/>
                </a:lnTo>
                <a:lnTo>
                  <a:pt x="765352" y="172262"/>
                </a:lnTo>
                <a:lnTo>
                  <a:pt x="793750" y="213169"/>
                </a:lnTo>
                <a:lnTo>
                  <a:pt x="828725" y="230657"/>
                </a:lnTo>
                <a:lnTo>
                  <a:pt x="890282" y="247256"/>
                </a:lnTo>
                <a:lnTo>
                  <a:pt x="904074" y="251637"/>
                </a:lnTo>
                <a:lnTo>
                  <a:pt x="914234" y="256336"/>
                </a:lnTo>
                <a:lnTo>
                  <a:pt x="920750" y="261327"/>
                </a:lnTo>
                <a:lnTo>
                  <a:pt x="927100" y="268211"/>
                </a:lnTo>
                <a:lnTo>
                  <a:pt x="930275" y="275780"/>
                </a:lnTo>
                <a:lnTo>
                  <a:pt x="930275" y="284048"/>
                </a:lnTo>
                <a:lnTo>
                  <a:pt x="900709" y="314299"/>
                </a:lnTo>
                <a:lnTo>
                  <a:pt x="877277" y="316674"/>
                </a:lnTo>
                <a:lnTo>
                  <a:pt x="867143" y="316064"/>
                </a:lnTo>
                <a:lnTo>
                  <a:pt x="829716" y="300482"/>
                </a:lnTo>
                <a:lnTo>
                  <a:pt x="817626" y="263944"/>
                </a:lnTo>
                <a:lnTo>
                  <a:pt x="753808" y="263944"/>
                </a:lnTo>
                <a:lnTo>
                  <a:pt x="761834" y="306273"/>
                </a:lnTo>
                <a:lnTo>
                  <a:pt x="785901" y="341083"/>
                </a:lnTo>
                <a:lnTo>
                  <a:pt x="824814" y="364286"/>
                </a:lnTo>
                <a:lnTo>
                  <a:pt x="877277" y="372021"/>
                </a:lnTo>
                <a:lnTo>
                  <a:pt x="902093" y="370446"/>
                </a:lnTo>
                <a:lnTo>
                  <a:pt x="944321" y="357847"/>
                </a:lnTo>
                <a:lnTo>
                  <a:pt x="975956" y="333184"/>
                </a:lnTo>
                <a:lnTo>
                  <a:pt x="992212" y="299961"/>
                </a:lnTo>
                <a:lnTo>
                  <a:pt x="994232" y="280390"/>
                </a:lnTo>
                <a:close/>
              </a:path>
              <a:path w="1458595" h="372109">
                <a:moveTo>
                  <a:pt x="1287081" y="209638"/>
                </a:moveTo>
                <a:lnTo>
                  <a:pt x="1285748" y="188493"/>
                </a:lnTo>
                <a:lnTo>
                  <a:pt x="1285214" y="179997"/>
                </a:lnTo>
                <a:lnTo>
                  <a:pt x="1279639" y="152793"/>
                </a:lnTo>
                <a:lnTo>
                  <a:pt x="1270342" y="128041"/>
                </a:lnTo>
                <a:lnTo>
                  <a:pt x="1264932" y="118783"/>
                </a:lnTo>
                <a:lnTo>
                  <a:pt x="1257312" y="105740"/>
                </a:lnTo>
                <a:lnTo>
                  <a:pt x="1240307" y="87236"/>
                </a:lnTo>
                <a:lnTo>
                  <a:pt x="1223060" y="76581"/>
                </a:lnTo>
                <a:lnTo>
                  <a:pt x="1223060" y="188099"/>
                </a:lnTo>
                <a:lnTo>
                  <a:pt x="1098588" y="184061"/>
                </a:lnTo>
                <a:lnTo>
                  <a:pt x="1111872" y="147485"/>
                </a:lnTo>
                <a:lnTo>
                  <a:pt x="1150874" y="119964"/>
                </a:lnTo>
                <a:lnTo>
                  <a:pt x="1163066" y="118783"/>
                </a:lnTo>
                <a:lnTo>
                  <a:pt x="1178140" y="120154"/>
                </a:lnTo>
                <a:lnTo>
                  <a:pt x="1214247" y="151752"/>
                </a:lnTo>
                <a:lnTo>
                  <a:pt x="1223060" y="188099"/>
                </a:lnTo>
                <a:lnTo>
                  <a:pt x="1223060" y="76581"/>
                </a:lnTo>
                <a:lnTo>
                  <a:pt x="1218933" y="74015"/>
                </a:lnTo>
                <a:lnTo>
                  <a:pt x="1193190" y="66090"/>
                </a:lnTo>
                <a:lnTo>
                  <a:pt x="1163066" y="63436"/>
                </a:lnTo>
                <a:lnTo>
                  <a:pt x="1146289" y="64579"/>
                </a:lnTo>
                <a:lnTo>
                  <a:pt x="1098981" y="81711"/>
                </a:lnTo>
                <a:lnTo>
                  <a:pt x="1060335" y="118033"/>
                </a:lnTo>
                <a:lnTo>
                  <a:pt x="1042174" y="152222"/>
                </a:lnTo>
                <a:lnTo>
                  <a:pt x="1032916" y="193471"/>
                </a:lnTo>
                <a:lnTo>
                  <a:pt x="1031748" y="216687"/>
                </a:lnTo>
                <a:lnTo>
                  <a:pt x="1031748" y="227660"/>
                </a:lnTo>
                <a:lnTo>
                  <a:pt x="1041146" y="284962"/>
                </a:lnTo>
                <a:lnTo>
                  <a:pt x="1069352" y="331304"/>
                </a:lnTo>
                <a:lnTo>
                  <a:pt x="1113142" y="361848"/>
                </a:lnTo>
                <a:lnTo>
                  <a:pt x="1169327" y="372021"/>
                </a:lnTo>
                <a:lnTo>
                  <a:pt x="1190320" y="370903"/>
                </a:lnTo>
                <a:lnTo>
                  <a:pt x="1240345" y="354139"/>
                </a:lnTo>
                <a:lnTo>
                  <a:pt x="1276172" y="321398"/>
                </a:lnTo>
                <a:lnTo>
                  <a:pt x="1286027" y="307936"/>
                </a:lnTo>
                <a:lnTo>
                  <a:pt x="1244904" y="275297"/>
                </a:lnTo>
                <a:lnTo>
                  <a:pt x="1236357" y="285775"/>
                </a:lnTo>
                <a:lnTo>
                  <a:pt x="1227937" y="294614"/>
                </a:lnTo>
                <a:lnTo>
                  <a:pt x="1193584" y="314553"/>
                </a:lnTo>
                <a:lnTo>
                  <a:pt x="1171943" y="316941"/>
                </a:lnTo>
                <a:lnTo>
                  <a:pt x="1155446" y="315391"/>
                </a:lnTo>
                <a:lnTo>
                  <a:pt x="1116990" y="292138"/>
                </a:lnTo>
                <a:lnTo>
                  <a:pt x="1097775" y="253022"/>
                </a:lnTo>
                <a:lnTo>
                  <a:pt x="1096238" y="239141"/>
                </a:lnTo>
                <a:lnTo>
                  <a:pt x="1287081" y="239141"/>
                </a:lnTo>
                <a:lnTo>
                  <a:pt x="1287081" y="209638"/>
                </a:lnTo>
                <a:close/>
              </a:path>
              <a:path w="1458595" h="372109">
                <a:moveTo>
                  <a:pt x="1457985" y="364718"/>
                </a:moveTo>
                <a:lnTo>
                  <a:pt x="1457731" y="309765"/>
                </a:lnTo>
                <a:lnTo>
                  <a:pt x="1447444" y="311988"/>
                </a:lnTo>
                <a:lnTo>
                  <a:pt x="1438935" y="313575"/>
                </a:lnTo>
                <a:lnTo>
                  <a:pt x="1432179" y="314528"/>
                </a:lnTo>
                <a:lnTo>
                  <a:pt x="1427187" y="314845"/>
                </a:lnTo>
                <a:lnTo>
                  <a:pt x="1420571" y="314845"/>
                </a:lnTo>
                <a:lnTo>
                  <a:pt x="1415046" y="313461"/>
                </a:lnTo>
                <a:lnTo>
                  <a:pt x="1406169" y="307797"/>
                </a:lnTo>
                <a:lnTo>
                  <a:pt x="1403946" y="300583"/>
                </a:lnTo>
                <a:lnTo>
                  <a:pt x="1403946" y="121399"/>
                </a:lnTo>
                <a:lnTo>
                  <a:pt x="1456677" y="121399"/>
                </a:lnTo>
                <a:lnTo>
                  <a:pt x="1456677" y="68668"/>
                </a:lnTo>
                <a:lnTo>
                  <a:pt x="1403946" y="68668"/>
                </a:lnTo>
                <a:lnTo>
                  <a:pt x="1403946" y="0"/>
                </a:lnTo>
                <a:lnTo>
                  <a:pt x="1339989" y="0"/>
                </a:lnTo>
                <a:lnTo>
                  <a:pt x="1339989" y="68668"/>
                </a:lnTo>
                <a:lnTo>
                  <a:pt x="1288300" y="68668"/>
                </a:lnTo>
                <a:lnTo>
                  <a:pt x="1288300" y="121399"/>
                </a:lnTo>
                <a:lnTo>
                  <a:pt x="1339989" y="121399"/>
                </a:lnTo>
                <a:lnTo>
                  <a:pt x="1339989" y="288747"/>
                </a:lnTo>
                <a:lnTo>
                  <a:pt x="1341335" y="310070"/>
                </a:lnTo>
                <a:lnTo>
                  <a:pt x="1361516" y="353491"/>
                </a:lnTo>
                <a:lnTo>
                  <a:pt x="1398460" y="370865"/>
                </a:lnTo>
                <a:lnTo>
                  <a:pt x="1412824" y="372021"/>
                </a:lnTo>
                <a:lnTo>
                  <a:pt x="1423924" y="371563"/>
                </a:lnTo>
                <a:lnTo>
                  <a:pt x="1435138" y="370192"/>
                </a:lnTo>
                <a:lnTo>
                  <a:pt x="1446491" y="367919"/>
                </a:lnTo>
                <a:lnTo>
                  <a:pt x="1457985" y="364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89344" y="457059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87" y="395780"/>
                </a:moveTo>
                <a:lnTo>
                  <a:pt x="0" y="395780"/>
                </a:lnTo>
                <a:lnTo>
                  <a:pt x="0" y="0"/>
                </a:lnTo>
                <a:lnTo>
                  <a:pt x="115388" y="0"/>
                </a:lnTo>
                <a:lnTo>
                  <a:pt x="152692" y="3157"/>
                </a:lnTo>
                <a:lnTo>
                  <a:pt x="186273" y="12629"/>
                </a:lnTo>
                <a:lnTo>
                  <a:pt x="216133" y="28415"/>
                </a:lnTo>
                <a:lnTo>
                  <a:pt x="242272" y="50516"/>
                </a:lnTo>
                <a:lnTo>
                  <a:pt x="247221" y="56912"/>
                </a:lnTo>
                <a:lnTo>
                  <a:pt x="66053" y="56912"/>
                </a:lnTo>
                <a:lnTo>
                  <a:pt x="66053" y="339128"/>
                </a:lnTo>
                <a:lnTo>
                  <a:pt x="246779" y="339128"/>
                </a:lnTo>
                <a:lnTo>
                  <a:pt x="241882" y="345394"/>
                </a:lnTo>
                <a:lnTo>
                  <a:pt x="215374" y="367438"/>
                </a:lnTo>
                <a:lnTo>
                  <a:pt x="184672" y="383183"/>
                </a:lnTo>
                <a:lnTo>
                  <a:pt x="149777" y="392631"/>
                </a:lnTo>
                <a:lnTo>
                  <a:pt x="110687" y="395780"/>
                </a:lnTo>
                <a:close/>
              </a:path>
              <a:path w="290830" h="396240">
                <a:moveTo>
                  <a:pt x="246779" y="339128"/>
                </a:moveTo>
                <a:lnTo>
                  <a:pt x="110687" y="339128"/>
                </a:lnTo>
                <a:lnTo>
                  <a:pt x="137498" y="336942"/>
                </a:lnTo>
                <a:lnTo>
                  <a:pt x="160751" y="330382"/>
                </a:lnTo>
                <a:lnTo>
                  <a:pt x="196580" y="304144"/>
                </a:lnTo>
                <a:lnTo>
                  <a:pt x="218118" y="262896"/>
                </a:lnTo>
                <a:lnTo>
                  <a:pt x="225296" y="209376"/>
                </a:lnTo>
                <a:lnTo>
                  <a:pt x="225296" y="186141"/>
                </a:lnTo>
                <a:lnTo>
                  <a:pt x="218118" y="130827"/>
                </a:lnTo>
                <a:lnTo>
                  <a:pt x="196580" y="90198"/>
                </a:lnTo>
                <a:lnTo>
                  <a:pt x="161928" y="65233"/>
                </a:lnTo>
                <a:lnTo>
                  <a:pt x="115388" y="56912"/>
                </a:lnTo>
                <a:lnTo>
                  <a:pt x="247221" y="56912"/>
                </a:lnTo>
                <a:lnTo>
                  <a:pt x="278688" y="109811"/>
                </a:lnTo>
                <a:lnTo>
                  <a:pt x="290787" y="186141"/>
                </a:lnTo>
                <a:lnTo>
                  <a:pt x="290826" y="209376"/>
                </a:lnTo>
                <a:lnTo>
                  <a:pt x="287767" y="249989"/>
                </a:lnTo>
                <a:lnTo>
                  <a:pt x="278589" y="286196"/>
                </a:lnTo>
                <a:lnTo>
                  <a:pt x="263294" y="317998"/>
                </a:lnTo>
                <a:lnTo>
                  <a:pt x="246779" y="339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25940" y="451840"/>
            <a:ext cx="1099820" cy="406400"/>
          </a:xfrm>
          <a:custGeom>
            <a:avLst/>
            <a:gdLst/>
            <a:ahLst/>
            <a:cxnLst/>
            <a:rect l="l" t="t" r="r" b="b"/>
            <a:pathLst>
              <a:path w="1099820" h="406400">
                <a:moveTo>
                  <a:pt x="255333" y="243840"/>
                </a:moveTo>
                <a:lnTo>
                  <a:pt x="254000" y="222694"/>
                </a:lnTo>
                <a:lnTo>
                  <a:pt x="253466" y="214198"/>
                </a:lnTo>
                <a:lnTo>
                  <a:pt x="247891" y="186994"/>
                </a:lnTo>
                <a:lnTo>
                  <a:pt x="238594" y="162242"/>
                </a:lnTo>
                <a:lnTo>
                  <a:pt x="233184" y="152984"/>
                </a:lnTo>
                <a:lnTo>
                  <a:pt x="225564" y="139941"/>
                </a:lnTo>
                <a:lnTo>
                  <a:pt x="208559" y="121437"/>
                </a:lnTo>
                <a:lnTo>
                  <a:pt x="191312" y="110782"/>
                </a:lnTo>
                <a:lnTo>
                  <a:pt x="191312" y="222300"/>
                </a:lnTo>
                <a:lnTo>
                  <a:pt x="66840" y="218262"/>
                </a:lnTo>
                <a:lnTo>
                  <a:pt x="80124" y="181686"/>
                </a:lnTo>
                <a:lnTo>
                  <a:pt x="119126" y="154165"/>
                </a:lnTo>
                <a:lnTo>
                  <a:pt x="131318" y="152984"/>
                </a:lnTo>
                <a:lnTo>
                  <a:pt x="146392" y="154355"/>
                </a:lnTo>
                <a:lnTo>
                  <a:pt x="182511" y="185953"/>
                </a:lnTo>
                <a:lnTo>
                  <a:pt x="191312" y="222300"/>
                </a:lnTo>
                <a:lnTo>
                  <a:pt x="191312" y="110782"/>
                </a:lnTo>
                <a:lnTo>
                  <a:pt x="187185" y="108216"/>
                </a:lnTo>
                <a:lnTo>
                  <a:pt x="161442" y="100291"/>
                </a:lnTo>
                <a:lnTo>
                  <a:pt x="131318" y="97637"/>
                </a:lnTo>
                <a:lnTo>
                  <a:pt x="114541" y="98780"/>
                </a:lnTo>
                <a:lnTo>
                  <a:pt x="67233" y="115912"/>
                </a:lnTo>
                <a:lnTo>
                  <a:pt x="28587" y="152234"/>
                </a:lnTo>
                <a:lnTo>
                  <a:pt x="10426" y="186423"/>
                </a:lnTo>
                <a:lnTo>
                  <a:pt x="1168" y="227672"/>
                </a:lnTo>
                <a:lnTo>
                  <a:pt x="0" y="250888"/>
                </a:lnTo>
                <a:lnTo>
                  <a:pt x="0" y="261861"/>
                </a:lnTo>
                <a:lnTo>
                  <a:pt x="9410" y="319163"/>
                </a:lnTo>
                <a:lnTo>
                  <a:pt x="37604" y="365506"/>
                </a:lnTo>
                <a:lnTo>
                  <a:pt x="81394" y="396049"/>
                </a:lnTo>
                <a:lnTo>
                  <a:pt x="137579" y="406222"/>
                </a:lnTo>
                <a:lnTo>
                  <a:pt x="158572" y="405104"/>
                </a:lnTo>
                <a:lnTo>
                  <a:pt x="208597" y="388340"/>
                </a:lnTo>
                <a:lnTo>
                  <a:pt x="244424" y="355600"/>
                </a:lnTo>
                <a:lnTo>
                  <a:pt x="247688" y="351142"/>
                </a:lnTo>
                <a:lnTo>
                  <a:pt x="254292" y="342138"/>
                </a:lnTo>
                <a:lnTo>
                  <a:pt x="213156" y="309499"/>
                </a:lnTo>
                <a:lnTo>
                  <a:pt x="204609" y="319976"/>
                </a:lnTo>
                <a:lnTo>
                  <a:pt x="196189" y="328815"/>
                </a:lnTo>
                <a:lnTo>
                  <a:pt x="161836" y="348754"/>
                </a:lnTo>
                <a:lnTo>
                  <a:pt x="140195" y="351142"/>
                </a:lnTo>
                <a:lnTo>
                  <a:pt x="123698" y="349592"/>
                </a:lnTo>
                <a:lnTo>
                  <a:pt x="85242" y="326339"/>
                </a:lnTo>
                <a:lnTo>
                  <a:pt x="66027" y="287223"/>
                </a:lnTo>
                <a:lnTo>
                  <a:pt x="64490" y="273342"/>
                </a:lnTo>
                <a:lnTo>
                  <a:pt x="255333" y="273342"/>
                </a:lnTo>
                <a:lnTo>
                  <a:pt x="255333" y="243840"/>
                </a:lnTo>
                <a:close/>
              </a:path>
              <a:path w="1099820" h="406400">
                <a:moveTo>
                  <a:pt x="519442" y="314591"/>
                </a:moveTo>
                <a:lnTo>
                  <a:pt x="503872" y="266687"/>
                </a:lnTo>
                <a:lnTo>
                  <a:pt x="457606" y="236601"/>
                </a:lnTo>
                <a:lnTo>
                  <a:pt x="410438" y="222300"/>
                </a:lnTo>
                <a:lnTo>
                  <a:pt x="393319" y="218109"/>
                </a:lnTo>
                <a:lnTo>
                  <a:pt x="379679" y="214020"/>
                </a:lnTo>
                <a:lnTo>
                  <a:pt x="369506" y="210019"/>
                </a:lnTo>
                <a:lnTo>
                  <a:pt x="362800" y="206121"/>
                </a:lnTo>
                <a:lnTo>
                  <a:pt x="356184" y="200901"/>
                </a:lnTo>
                <a:lnTo>
                  <a:pt x="352882" y="194322"/>
                </a:lnTo>
                <a:lnTo>
                  <a:pt x="352882" y="178485"/>
                </a:lnTo>
                <a:lnTo>
                  <a:pt x="388797" y="153670"/>
                </a:lnTo>
                <a:lnTo>
                  <a:pt x="401180" y="152984"/>
                </a:lnTo>
                <a:lnTo>
                  <a:pt x="413016" y="153822"/>
                </a:lnTo>
                <a:lnTo>
                  <a:pt x="449313" y="181711"/>
                </a:lnTo>
                <a:lnTo>
                  <a:pt x="452602" y="201549"/>
                </a:lnTo>
                <a:lnTo>
                  <a:pt x="516572" y="201549"/>
                </a:lnTo>
                <a:lnTo>
                  <a:pt x="508838" y="158635"/>
                </a:lnTo>
                <a:lnTo>
                  <a:pt x="485635" y="125704"/>
                </a:lnTo>
                <a:lnTo>
                  <a:pt x="449122" y="104660"/>
                </a:lnTo>
                <a:lnTo>
                  <a:pt x="401180" y="97637"/>
                </a:lnTo>
                <a:lnTo>
                  <a:pt x="377190" y="99301"/>
                </a:lnTo>
                <a:lnTo>
                  <a:pt x="336461" y="112623"/>
                </a:lnTo>
                <a:lnTo>
                  <a:pt x="306133" y="138239"/>
                </a:lnTo>
                <a:lnTo>
                  <a:pt x="288658" y="187972"/>
                </a:lnTo>
                <a:lnTo>
                  <a:pt x="290550" y="206463"/>
                </a:lnTo>
                <a:lnTo>
                  <a:pt x="318935" y="247370"/>
                </a:lnTo>
                <a:lnTo>
                  <a:pt x="353923" y="264858"/>
                </a:lnTo>
                <a:lnTo>
                  <a:pt x="415480" y="281457"/>
                </a:lnTo>
                <a:lnTo>
                  <a:pt x="429272" y="285838"/>
                </a:lnTo>
                <a:lnTo>
                  <a:pt x="439432" y="290537"/>
                </a:lnTo>
                <a:lnTo>
                  <a:pt x="445947" y="295529"/>
                </a:lnTo>
                <a:lnTo>
                  <a:pt x="452297" y="302412"/>
                </a:lnTo>
                <a:lnTo>
                  <a:pt x="455472" y="309981"/>
                </a:lnTo>
                <a:lnTo>
                  <a:pt x="455472" y="318249"/>
                </a:lnTo>
                <a:lnTo>
                  <a:pt x="425919" y="348500"/>
                </a:lnTo>
                <a:lnTo>
                  <a:pt x="402475" y="350875"/>
                </a:lnTo>
                <a:lnTo>
                  <a:pt x="392341" y="350266"/>
                </a:lnTo>
                <a:lnTo>
                  <a:pt x="354926" y="334683"/>
                </a:lnTo>
                <a:lnTo>
                  <a:pt x="342823" y="298145"/>
                </a:lnTo>
                <a:lnTo>
                  <a:pt x="279006" y="298145"/>
                </a:lnTo>
                <a:lnTo>
                  <a:pt x="287020" y="340474"/>
                </a:lnTo>
                <a:lnTo>
                  <a:pt x="311111" y="375285"/>
                </a:lnTo>
                <a:lnTo>
                  <a:pt x="350012" y="398487"/>
                </a:lnTo>
                <a:lnTo>
                  <a:pt x="402475" y="406222"/>
                </a:lnTo>
                <a:lnTo>
                  <a:pt x="427291" y="404647"/>
                </a:lnTo>
                <a:lnTo>
                  <a:pt x="469519" y="392049"/>
                </a:lnTo>
                <a:lnTo>
                  <a:pt x="501167" y="367385"/>
                </a:lnTo>
                <a:lnTo>
                  <a:pt x="517410" y="334162"/>
                </a:lnTo>
                <a:lnTo>
                  <a:pt x="519442" y="314591"/>
                </a:lnTo>
                <a:close/>
              </a:path>
              <a:path w="1099820" h="406400">
                <a:moveTo>
                  <a:pt x="811098" y="215646"/>
                </a:moveTo>
                <a:lnTo>
                  <a:pt x="801116" y="166560"/>
                </a:lnTo>
                <a:lnTo>
                  <a:pt x="775855" y="129235"/>
                </a:lnTo>
                <a:lnTo>
                  <a:pt x="738098" y="105537"/>
                </a:lnTo>
                <a:lnTo>
                  <a:pt x="690359" y="97637"/>
                </a:lnTo>
                <a:lnTo>
                  <a:pt x="658710" y="100431"/>
                </a:lnTo>
                <a:lnTo>
                  <a:pt x="608469" y="122758"/>
                </a:lnTo>
                <a:lnTo>
                  <a:pt x="575449" y="165531"/>
                </a:lnTo>
                <a:lnTo>
                  <a:pt x="559003" y="217614"/>
                </a:lnTo>
                <a:lnTo>
                  <a:pt x="556958" y="246456"/>
                </a:lnTo>
                <a:lnTo>
                  <a:pt x="556958" y="257416"/>
                </a:lnTo>
                <a:lnTo>
                  <a:pt x="565175" y="313220"/>
                </a:lnTo>
                <a:lnTo>
                  <a:pt x="589851" y="361581"/>
                </a:lnTo>
                <a:lnTo>
                  <a:pt x="631418" y="395071"/>
                </a:lnTo>
                <a:lnTo>
                  <a:pt x="690359" y="406222"/>
                </a:lnTo>
                <a:lnTo>
                  <a:pt x="713460" y="404329"/>
                </a:lnTo>
                <a:lnTo>
                  <a:pt x="754964" y="389191"/>
                </a:lnTo>
                <a:lnTo>
                  <a:pt x="789000" y="359549"/>
                </a:lnTo>
                <a:lnTo>
                  <a:pt x="807859" y="319595"/>
                </a:lnTo>
                <a:lnTo>
                  <a:pt x="811098" y="296049"/>
                </a:lnTo>
                <a:lnTo>
                  <a:pt x="749630" y="296049"/>
                </a:lnTo>
                <a:lnTo>
                  <a:pt x="747636" y="309067"/>
                </a:lnTo>
                <a:lnTo>
                  <a:pt x="743775" y="320306"/>
                </a:lnTo>
                <a:lnTo>
                  <a:pt x="711923" y="347522"/>
                </a:lnTo>
                <a:lnTo>
                  <a:pt x="690359" y="350875"/>
                </a:lnTo>
                <a:lnTo>
                  <a:pt x="677608" y="350050"/>
                </a:lnTo>
                <a:lnTo>
                  <a:pt x="641553" y="330517"/>
                </a:lnTo>
                <a:lnTo>
                  <a:pt x="624433" y="291757"/>
                </a:lnTo>
                <a:lnTo>
                  <a:pt x="620915" y="257416"/>
                </a:lnTo>
                <a:lnTo>
                  <a:pt x="620915" y="246456"/>
                </a:lnTo>
                <a:lnTo>
                  <a:pt x="627303" y="201422"/>
                </a:lnTo>
                <a:lnTo>
                  <a:pt x="648716" y="166433"/>
                </a:lnTo>
                <a:lnTo>
                  <a:pt x="690359" y="152984"/>
                </a:lnTo>
                <a:lnTo>
                  <a:pt x="702589" y="153987"/>
                </a:lnTo>
                <a:lnTo>
                  <a:pt x="738771" y="177977"/>
                </a:lnTo>
                <a:lnTo>
                  <a:pt x="749630" y="215646"/>
                </a:lnTo>
                <a:lnTo>
                  <a:pt x="811098" y="215646"/>
                </a:lnTo>
                <a:close/>
              </a:path>
              <a:path w="1099820" h="406400">
                <a:moveTo>
                  <a:pt x="1000163" y="104165"/>
                </a:moveTo>
                <a:lnTo>
                  <a:pt x="993101" y="101307"/>
                </a:lnTo>
                <a:lnTo>
                  <a:pt x="985862" y="99275"/>
                </a:lnTo>
                <a:lnTo>
                  <a:pt x="978471" y="98056"/>
                </a:lnTo>
                <a:lnTo>
                  <a:pt x="970927" y="97637"/>
                </a:lnTo>
                <a:lnTo>
                  <a:pt x="949109" y="98844"/>
                </a:lnTo>
                <a:lnTo>
                  <a:pt x="931824" y="102438"/>
                </a:lnTo>
                <a:lnTo>
                  <a:pt x="919073" y="108432"/>
                </a:lnTo>
                <a:lnTo>
                  <a:pt x="910869" y="116827"/>
                </a:lnTo>
                <a:lnTo>
                  <a:pt x="910348" y="102870"/>
                </a:lnTo>
                <a:lnTo>
                  <a:pt x="847953" y="102870"/>
                </a:lnTo>
                <a:lnTo>
                  <a:pt x="847953" y="401002"/>
                </a:lnTo>
                <a:lnTo>
                  <a:pt x="911923" y="401002"/>
                </a:lnTo>
                <a:lnTo>
                  <a:pt x="911923" y="194233"/>
                </a:lnTo>
                <a:lnTo>
                  <a:pt x="920940" y="179158"/>
                </a:lnTo>
                <a:lnTo>
                  <a:pt x="933386" y="168389"/>
                </a:lnTo>
                <a:lnTo>
                  <a:pt x="949261" y="161937"/>
                </a:lnTo>
                <a:lnTo>
                  <a:pt x="968565" y="159778"/>
                </a:lnTo>
                <a:lnTo>
                  <a:pt x="975029" y="160020"/>
                </a:lnTo>
                <a:lnTo>
                  <a:pt x="982408" y="160718"/>
                </a:lnTo>
                <a:lnTo>
                  <a:pt x="990688" y="161912"/>
                </a:lnTo>
                <a:lnTo>
                  <a:pt x="999896" y="163563"/>
                </a:lnTo>
                <a:lnTo>
                  <a:pt x="1000163" y="104165"/>
                </a:lnTo>
                <a:close/>
              </a:path>
              <a:path w="1099820" h="406400">
                <a:moveTo>
                  <a:pt x="1094320" y="102870"/>
                </a:moveTo>
                <a:lnTo>
                  <a:pt x="1030097" y="102870"/>
                </a:lnTo>
                <a:lnTo>
                  <a:pt x="1030097" y="401002"/>
                </a:lnTo>
                <a:lnTo>
                  <a:pt x="1094320" y="401002"/>
                </a:lnTo>
                <a:lnTo>
                  <a:pt x="1094320" y="102870"/>
                </a:lnTo>
                <a:close/>
              </a:path>
              <a:path w="1099820" h="406400">
                <a:moveTo>
                  <a:pt x="1099273" y="35763"/>
                </a:moveTo>
                <a:lnTo>
                  <a:pt x="1078064" y="2641"/>
                </a:lnTo>
                <a:lnTo>
                  <a:pt x="1062723" y="0"/>
                </a:lnTo>
                <a:lnTo>
                  <a:pt x="1054430" y="660"/>
                </a:lnTo>
                <a:lnTo>
                  <a:pt x="1027010" y="28663"/>
                </a:lnTo>
                <a:lnTo>
                  <a:pt x="1026439" y="35763"/>
                </a:lnTo>
                <a:lnTo>
                  <a:pt x="1027010" y="42646"/>
                </a:lnTo>
                <a:lnTo>
                  <a:pt x="1054430" y="70104"/>
                </a:lnTo>
                <a:lnTo>
                  <a:pt x="1062723" y="70751"/>
                </a:lnTo>
                <a:lnTo>
                  <a:pt x="1070864" y="70104"/>
                </a:lnTo>
                <a:lnTo>
                  <a:pt x="1098677" y="42697"/>
                </a:lnTo>
                <a:lnTo>
                  <a:pt x="1099273" y="35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85526" y="451840"/>
            <a:ext cx="552450" cy="509905"/>
          </a:xfrm>
          <a:custGeom>
            <a:avLst/>
            <a:gdLst/>
            <a:ahLst/>
            <a:cxnLst/>
            <a:rect l="l" t="t" r="r" b="b"/>
            <a:pathLst>
              <a:path w="552450" h="509905">
                <a:moveTo>
                  <a:pt x="254546" y="249580"/>
                </a:moveTo>
                <a:lnTo>
                  <a:pt x="252641" y="217525"/>
                </a:lnTo>
                <a:lnTo>
                  <a:pt x="246938" y="188595"/>
                </a:lnTo>
                <a:lnTo>
                  <a:pt x="237439" y="162775"/>
                </a:lnTo>
                <a:lnTo>
                  <a:pt x="232308" y="154038"/>
                </a:lnTo>
                <a:lnTo>
                  <a:pt x="224116" y="140068"/>
                </a:lnTo>
                <a:lnTo>
                  <a:pt x="207416" y="121666"/>
                </a:lnTo>
                <a:lnTo>
                  <a:pt x="207276" y="121500"/>
                </a:lnTo>
                <a:lnTo>
                  <a:pt x="190322" y="110426"/>
                </a:lnTo>
                <a:lnTo>
                  <a:pt x="190322" y="249580"/>
                </a:lnTo>
                <a:lnTo>
                  <a:pt x="190322" y="255066"/>
                </a:lnTo>
                <a:lnTo>
                  <a:pt x="189293" y="274294"/>
                </a:lnTo>
                <a:lnTo>
                  <a:pt x="173875" y="322948"/>
                </a:lnTo>
                <a:lnTo>
                  <a:pt x="138925" y="349135"/>
                </a:lnTo>
                <a:lnTo>
                  <a:pt x="122707" y="350875"/>
                </a:lnTo>
                <a:lnTo>
                  <a:pt x="104216" y="348843"/>
                </a:lnTo>
                <a:lnTo>
                  <a:pt x="88303" y="342722"/>
                </a:lnTo>
                <a:lnTo>
                  <a:pt x="74980" y="332524"/>
                </a:lnTo>
                <a:lnTo>
                  <a:pt x="64223" y="318249"/>
                </a:lnTo>
                <a:lnTo>
                  <a:pt x="64223" y="187185"/>
                </a:lnTo>
                <a:lnTo>
                  <a:pt x="74841" y="172681"/>
                </a:lnTo>
                <a:lnTo>
                  <a:pt x="88036" y="162318"/>
                </a:lnTo>
                <a:lnTo>
                  <a:pt x="103822" y="156108"/>
                </a:lnTo>
                <a:lnTo>
                  <a:pt x="122174" y="154038"/>
                </a:lnTo>
                <a:lnTo>
                  <a:pt x="138620" y="155765"/>
                </a:lnTo>
                <a:lnTo>
                  <a:pt x="173875" y="181838"/>
                </a:lnTo>
                <a:lnTo>
                  <a:pt x="189293" y="230378"/>
                </a:lnTo>
                <a:lnTo>
                  <a:pt x="190322" y="249580"/>
                </a:lnTo>
                <a:lnTo>
                  <a:pt x="190322" y="110426"/>
                </a:lnTo>
                <a:lnTo>
                  <a:pt x="187020" y="108254"/>
                </a:lnTo>
                <a:lnTo>
                  <a:pt x="163360" y="100291"/>
                </a:lnTo>
                <a:lnTo>
                  <a:pt x="136283" y="97637"/>
                </a:lnTo>
                <a:lnTo>
                  <a:pt x="110718" y="99148"/>
                </a:lnTo>
                <a:lnTo>
                  <a:pt x="89649" y="103644"/>
                </a:lnTo>
                <a:lnTo>
                  <a:pt x="73063" y="111150"/>
                </a:lnTo>
                <a:lnTo>
                  <a:pt x="60960" y="121666"/>
                </a:lnTo>
                <a:lnTo>
                  <a:pt x="59524" y="102870"/>
                </a:lnTo>
                <a:lnTo>
                  <a:pt x="0" y="102870"/>
                </a:lnTo>
                <a:lnTo>
                  <a:pt x="0" y="509612"/>
                </a:lnTo>
                <a:lnTo>
                  <a:pt x="64223" y="509612"/>
                </a:lnTo>
                <a:lnTo>
                  <a:pt x="64223" y="385991"/>
                </a:lnTo>
                <a:lnTo>
                  <a:pt x="75730" y="394843"/>
                </a:lnTo>
                <a:lnTo>
                  <a:pt x="91694" y="401167"/>
                </a:lnTo>
                <a:lnTo>
                  <a:pt x="112141" y="404964"/>
                </a:lnTo>
                <a:lnTo>
                  <a:pt x="137058" y="406222"/>
                </a:lnTo>
                <a:lnTo>
                  <a:pt x="163690" y="403517"/>
                </a:lnTo>
                <a:lnTo>
                  <a:pt x="187058" y="395389"/>
                </a:lnTo>
                <a:lnTo>
                  <a:pt x="201002" y="385991"/>
                </a:lnTo>
                <a:lnTo>
                  <a:pt x="207162" y="381850"/>
                </a:lnTo>
                <a:lnTo>
                  <a:pt x="224002" y="362889"/>
                </a:lnTo>
                <a:lnTo>
                  <a:pt x="230962" y="350875"/>
                </a:lnTo>
                <a:lnTo>
                  <a:pt x="237363" y="339852"/>
                </a:lnTo>
                <a:lnTo>
                  <a:pt x="246913" y="314198"/>
                </a:lnTo>
                <a:lnTo>
                  <a:pt x="252628" y="285940"/>
                </a:lnTo>
                <a:lnTo>
                  <a:pt x="254546" y="255066"/>
                </a:lnTo>
                <a:lnTo>
                  <a:pt x="254546" y="249580"/>
                </a:lnTo>
                <a:close/>
              </a:path>
              <a:path w="552450" h="509905">
                <a:moveTo>
                  <a:pt x="436245" y="398919"/>
                </a:moveTo>
                <a:lnTo>
                  <a:pt x="435991" y="343966"/>
                </a:lnTo>
                <a:lnTo>
                  <a:pt x="425704" y="346189"/>
                </a:lnTo>
                <a:lnTo>
                  <a:pt x="417195" y="347776"/>
                </a:lnTo>
                <a:lnTo>
                  <a:pt x="410438" y="348729"/>
                </a:lnTo>
                <a:lnTo>
                  <a:pt x="405447" y="349046"/>
                </a:lnTo>
                <a:lnTo>
                  <a:pt x="398830" y="349046"/>
                </a:lnTo>
                <a:lnTo>
                  <a:pt x="393306" y="347662"/>
                </a:lnTo>
                <a:lnTo>
                  <a:pt x="384429" y="341998"/>
                </a:lnTo>
                <a:lnTo>
                  <a:pt x="382206" y="334784"/>
                </a:lnTo>
                <a:lnTo>
                  <a:pt x="382206" y="155600"/>
                </a:lnTo>
                <a:lnTo>
                  <a:pt x="434936" y="155600"/>
                </a:lnTo>
                <a:lnTo>
                  <a:pt x="434936" y="102870"/>
                </a:lnTo>
                <a:lnTo>
                  <a:pt x="382206" y="102870"/>
                </a:lnTo>
                <a:lnTo>
                  <a:pt x="382206" y="34201"/>
                </a:lnTo>
                <a:lnTo>
                  <a:pt x="318249" y="34201"/>
                </a:lnTo>
                <a:lnTo>
                  <a:pt x="318249" y="102870"/>
                </a:lnTo>
                <a:lnTo>
                  <a:pt x="266547" y="102870"/>
                </a:lnTo>
                <a:lnTo>
                  <a:pt x="266547" y="155600"/>
                </a:lnTo>
                <a:lnTo>
                  <a:pt x="318249" y="155600"/>
                </a:lnTo>
                <a:lnTo>
                  <a:pt x="318249" y="322948"/>
                </a:lnTo>
                <a:lnTo>
                  <a:pt x="319595" y="344271"/>
                </a:lnTo>
                <a:lnTo>
                  <a:pt x="339775" y="387692"/>
                </a:lnTo>
                <a:lnTo>
                  <a:pt x="376707" y="405066"/>
                </a:lnTo>
                <a:lnTo>
                  <a:pt x="391083" y="406222"/>
                </a:lnTo>
                <a:lnTo>
                  <a:pt x="402170" y="405765"/>
                </a:lnTo>
                <a:lnTo>
                  <a:pt x="413397" y="404393"/>
                </a:lnTo>
                <a:lnTo>
                  <a:pt x="424751" y="402120"/>
                </a:lnTo>
                <a:lnTo>
                  <a:pt x="436245" y="398919"/>
                </a:lnTo>
                <a:close/>
              </a:path>
              <a:path w="552450" h="509905">
                <a:moveTo>
                  <a:pt x="547370" y="102870"/>
                </a:moveTo>
                <a:lnTo>
                  <a:pt x="483146" y="102870"/>
                </a:lnTo>
                <a:lnTo>
                  <a:pt x="483146" y="401002"/>
                </a:lnTo>
                <a:lnTo>
                  <a:pt x="547370" y="401002"/>
                </a:lnTo>
                <a:lnTo>
                  <a:pt x="547370" y="102870"/>
                </a:lnTo>
                <a:close/>
              </a:path>
              <a:path w="552450" h="509905">
                <a:moveTo>
                  <a:pt x="552335" y="35763"/>
                </a:moveTo>
                <a:lnTo>
                  <a:pt x="531126" y="2641"/>
                </a:lnTo>
                <a:lnTo>
                  <a:pt x="515785" y="0"/>
                </a:lnTo>
                <a:lnTo>
                  <a:pt x="507492" y="660"/>
                </a:lnTo>
                <a:lnTo>
                  <a:pt x="480072" y="28663"/>
                </a:lnTo>
                <a:lnTo>
                  <a:pt x="479488" y="35763"/>
                </a:lnTo>
                <a:lnTo>
                  <a:pt x="480072" y="42646"/>
                </a:lnTo>
                <a:lnTo>
                  <a:pt x="507492" y="70104"/>
                </a:lnTo>
                <a:lnTo>
                  <a:pt x="515785" y="70751"/>
                </a:lnTo>
                <a:lnTo>
                  <a:pt x="523925" y="70104"/>
                </a:lnTo>
                <a:lnTo>
                  <a:pt x="551726" y="42697"/>
                </a:lnTo>
                <a:lnTo>
                  <a:pt x="552335" y="35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85639" y="549477"/>
            <a:ext cx="551815" cy="308610"/>
          </a:xfrm>
          <a:custGeom>
            <a:avLst/>
            <a:gdLst/>
            <a:ahLst/>
            <a:cxnLst/>
            <a:rect l="l" t="t" r="r" b="b"/>
            <a:pathLst>
              <a:path w="551814" h="308609">
                <a:moveTo>
                  <a:pt x="272808" y="148818"/>
                </a:moveTo>
                <a:lnTo>
                  <a:pt x="263093" y="90728"/>
                </a:lnTo>
                <a:lnTo>
                  <a:pt x="244348" y="55346"/>
                </a:lnTo>
                <a:lnTo>
                  <a:pt x="215557" y="24091"/>
                </a:lnTo>
                <a:lnTo>
                  <a:pt x="208597" y="20091"/>
                </a:lnTo>
                <a:lnTo>
                  <a:pt x="208597" y="151422"/>
                </a:lnTo>
                <a:lnTo>
                  <a:pt x="208597" y="158216"/>
                </a:lnTo>
                <a:lnTo>
                  <a:pt x="198069" y="210985"/>
                </a:lnTo>
                <a:lnTo>
                  <a:pt x="167538" y="246329"/>
                </a:lnTo>
                <a:lnTo>
                  <a:pt x="136537" y="253238"/>
                </a:lnTo>
                <a:lnTo>
                  <a:pt x="119570" y="251485"/>
                </a:lnTo>
                <a:lnTo>
                  <a:pt x="82105" y="225183"/>
                </a:lnTo>
                <a:lnTo>
                  <a:pt x="65087" y="176542"/>
                </a:lnTo>
                <a:lnTo>
                  <a:pt x="63957" y="151422"/>
                </a:lnTo>
                <a:lnTo>
                  <a:pt x="65087" y="132511"/>
                </a:lnTo>
                <a:lnTo>
                  <a:pt x="82105" y="83807"/>
                </a:lnTo>
                <a:lnTo>
                  <a:pt x="119278" y="57124"/>
                </a:lnTo>
                <a:lnTo>
                  <a:pt x="136017" y="55346"/>
                </a:lnTo>
                <a:lnTo>
                  <a:pt x="152857" y="57124"/>
                </a:lnTo>
                <a:lnTo>
                  <a:pt x="190182" y="83807"/>
                </a:lnTo>
                <a:lnTo>
                  <a:pt x="207441" y="132511"/>
                </a:lnTo>
                <a:lnTo>
                  <a:pt x="208597" y="151422"/>
                </a:lnTo>
                <a:lnTo>
                  <a:pt x="208597" y="20091"/>
                </a:lnTo>
                <a:lnTo>
                  <a:pt x="192341" y="10706"/>
                </a:lnTo>
                <a:lnTo>
                  <a:pt x="165823" y="2679"/>
                </a:lnTo>
                <a:lnTo>
                  <a:pt x="136017" y="0"/>
                </a:lnTo>
                <a:lnTo>
                  <a:pt x="106210" y="2730"/>
                </a:lnTo>
                <a:lnTo>
                  <a:pt x="56464" y="24523"/>
                </a:lnTo>
                <a:lnTo>
                  <a:pt x="20548" y="66687"/>
                </a:lnTo>
                <a:lnTo>
                  <a:pt x="2273" y="120599"/>
                </a:lnTo>
                <a:lnTo>
                  <a:pt x="0" y="151422"/>
                </a:lnTo>
                <a:lnTo>
                  <a:pt x="50" y="158216"/>
                </a:lnTo>
                <a:lnTo>
                  <a:pt x="9169" y="216458"/>
                </a:lnTo>
                <a:lnTo>
                  <a:pt x="36677" y="265125"/>
                </a:lnTo>
                <a:lnTo>
                  <a:pt x="79984" y="297726"/>
                </a:lnTo>
                <a:lnTo>
                  <a:pt x="136537" y="308584"/>
                </a:lnTo>
                <a:lnTo>
                  <a:pt x="166357" y="305866"/>
                </a:lnTo>
                <a:lnTo>
                  <a:pt x="192900" y="297726"/>
                </a:lnTo>
                <a:lnTo>
                  <a:pt x="216154" y="284137"/>
                </a:lnTo>
                <a:lnTo>
                  <a:pt x="236131" y="265125"/>
                </a:lnTo>
                <a:lnTo>
                  <a:pt x="244411" y="253238"/>
                </a:lnTo>
                <a:lnTo>
                  <a:pt x="252183" y="242087"/>
                </a:lnTo>
                <a:lnTo>
                  <a:pt x="263639" y="216458"/>
                </a:lnTo>
                <a:lnTo>
                  <a:pt x="270522" y="188239"/>
                </a:lnTo>
                <a:lnTo>
                  <a:pt x="272745" y="158216"/>
                </a:lnTo>
                <a:lnTo>
                  <a:pt x="272808" y="148818"/>
                </a:lnTo>
                <a:close/>
              </a:path>
              <a:path w="551814" h="308609">
                <a:moveTo>
                  <a:pt x="551370" y="109131"/>
                </a:moveTo>
                <a:lnTo>
                  <a:pt x="544487" y="59105"/>
                </a:lnTo>
                <a:lnTo>
                  <a:pt x="524344" y="25463"/>
                </a:lnTo>
                <a:lnTo>
                  <a:pt x="474154" y="1600"/>
                </a:lnTo>
                <a:lnTo>
                  <a:pt x="452945" y="0"/>
                </a:lnTo>
                <a:lnTo>
                  <a:pt x="427113" y="1689"/>
                </a:lnTo>
                <a:lnTo>
                  <a:pt x="405599" y="6756"/>
                </a:lnTo>
                <a:lnTo>
                  <a:pt x="388404" y="15201"/>
                </a:lnTo>
                <a:lnTo>
                  <a:pt x="375539" y="27025"/>
                </a:lnTo>
                <a:lnTo>
                  <a:pt x="374497" y="5232"/>
                </a:lnTo>
                <a:lnTo>
                  <a:pt x="313550" y="5232"/>
                </a:lnTo>
                <a:lnTo>
                  <a:pt x="313550" y="303364"/>
                </a:lnTo>
                <a:lnTo>
                  <a:pt x="377507" y="303364"/>
                </a:lnTo>
                <a:lnTo>
                  <a:pt x="377507" y="95554"/>
                </a:lnTo>
                <a:lnTo>
                  <a:pt x="382206" y="87541"/>
                </a:lnTo>
                <a:lnTo>
                  <a:pt x="419049" y="59207"/>
                </a:lnTo>
                <a:lnTo>
                  <a:pt x="438594" y="56400"/>
                </a:lnTo>
                <a:lnTo>
                  <a:pt x="449973" y="57137"/>
                </a:lnTo>
                <a:lnTo>
                  <a:pt x="484124" y="84556"/>
                </a:lnTo>
                <a:lnTo>
                  <a:pt x="487159" y="109918"/>
                </a:lnTo>
                <a:lnTo>
                  <a:pt x="487159" y="303364"/>
                </a:lnTo>
                <a:lnTo>
                  <a:pt x="551370" y="303364"/>
                </a:lnTo>
                <a:lnTo>
                  <a:pt x="551370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9989" y="1277351"/>
            <a:ext cx="6459855" cy="378206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3679"/>
              </a:lnSpc>
              <a:spcBef>
                <a:spcPts val="310"/>
              </a:spcBef>
            </a:pPr>
            <a:r>
              <a:rPr sz="3150" spc="-35" dirty="0">
                <a:latin typeface="Roboto"/>
                <a:cs typeface="Roboto"/>
              </a:rPr>
              <a:t>EMPLOYEE==-</a:t>
            </a:r>
            <a:r>
              <a:rPr sz="3150" spc="-75" dirty="0">
                <a:latin typeface="Roboto"/>
                <a:cs typeface="Roboto"/>
              </a:rPr>
              <a:t>EDUNET-</a:t>
            </a:r>
            <a:r>
              <a:rPr sz="3150" spc="-10" dirty="0">
                <a:latin typeface="Roboto"/>
                <a:cs typeface="Roboto"/>
              </a:rPr>
              <a:t>DASHBOARD </a:t>
            </a:r>
            <a:r>
              <a:rPr sz="3150" spc="-40" dirty="0">
                <a:latin typeface="Roboto"/>
                <a:cs typeface="Roboto"/>
              </a:rPr>
              <a:t>26-</a:t>
            </a:r>
            <a:r>
              <a:rPr sz="3150" spc="-10" dirty="0">
                <a:latin typeface="Roboto"/>
                <a:cs typeface="Roboto"/>
              </a:rPr>
              <a:t>FEATURES</a:t>
            </a:r>
            <a:endParaRPr sz="3150">
              <a:latin typeface="Roboto"/>
              <a:cs typeface="Roboto"/>
            </a:endParaRPr>
          </a:p>
          <a:p>
            <a:pPr marL="12700">
              <a:lnSpc>
                <a:spcPts val="3535"/>
              </a:lnSpc>
            </a:pPr>
            <a:r>
              <a:rPr sz="3150" spc="-35" dirty="0">
                <a:latin typeface="Roboto"/>
                <a:cs typeface="Roboto"/>
              </a:rPr>
              <a:t>9-</a:t>
            </a:r>
            <a:r>
              <a:rPr sz="3150" spc="-10" dirty="0">
                <a:latin typeface="Roboto"/>
                <a:cs typeface="Roboto"/>
              </a:rPr>
              <a:t>FEATURES</a:t>
            </a:r>
            <a:endParaRPr sz="3150">
              <a:latin typeface="Roboto"/>
              <a:cs typeface="Roboto"/>
            </a:endParaRPr>
          </a:p>
          <a:p>
            <a:pPr marL="12700" marR="2560320">
              <a:lnSpc>
                <a:spcPts val="3679"/>
              </a:lnSpc>
              <a:spcBef>
                <a:spcPts val="160"/>
              </a:spcBef>
            </a:pPr>
            <a:r>
              <a:rPr sz="3150" dirty="0">
                <a:latin typeface="Roboto"/>
                <a:cs typeface="Roboto"/>
              </a:rPr>
              <a:t>EMP ID</a:t>
            </a:r>
            <a:r>
              <a:rPr sz="3150" spc="25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–</a:t>
            </a:r>
            <a:r>
              <a:rPr sz="3150" spc="20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IN</a:t>
            </a:r>
            <a:r>
              <a:rPr sz="3150" spc="20" dirty="0">
                <a:latin typeface="Roboto"/>
                <a:cs typeface="Roboto"/>
              </a:rPr>
              <a:t> </a:t>
            </a:r>
            <a:r>
              <a:rPr sz="3150" spc="-20" dirty="0">
                <a:latin typeface="Roboto"/>
                <a:cs typeface="Roboto"/>
              </a:rPr>
              <a:t>NUMBER </a:t>
            </a:r>
            <a:r>
              <a:rPr sz="3150" spc="-30" dirty="0">
                <a:latin typeface="Roboto"/>
                <a:cs typeface="Roboto"/>
              </a:rPr>
              <a:t>NAME-</a:t>
            </a:r>
            <a:r>
              <a:rPr sz="3150" spc="-20" dirty="0">
                <a:latin typeface="Roboto"/>
                <a:cs typeface="Roboto"/>
              </a:rPr>
              <a:t>TEXT</a:t>
            </a:r>
            <a:endParaRPr sz="3150">
              <a:latin typeface="Roboto"/>
              <a:cs typeface="Roboto"/>
            </a:endParaRPr>
          </a:p>
          <a:p>
            <a:pPr marL="12700" marR="1844675">
              <a:lnSpc>
                <a:spcPts val="3679"/>
              </a:lnSpc>
              <a:spcBef>
                <a:spcPts val="5"/>
              </a:spcBef>
            </a:pPr>
            <a:r>
              <a:rPr sz="3150" spc="-55" dirty="0">
                <a:latin typeface="Roboto"/>
                <a:cs typeface="Roboto"/>
              </a:rPr>
              <a:t>SALARY-</a:t>
            </a:r>
            <a:r>
              <a:rPr sz="3150" dirty="0">
                <a:latin typeface="Roboto"/>
                <a:cs typeface="Roboto"/>
              </a:rPr>
              <a:t>IN</a:t>
            </a:r>
            <a:r>
              <a:rPr sz="3150" spc="70" dirty="0">
                <a:latin typeface="Roboto"/>
                <a:cs typeface="Roboto"/>
              </a:rPr>
              <a:t> </a:t>
            </a:r>
            <a:r>
              <a:rPr sz="3150" spc="-10" dirty="0">
                <a:latin typeface="Roboto"/>
                <a:cs typeface="Roboto"/>
              </a:rPr>
              <a:t>NUMBER </a:t>
            </a:r>
            <a:r>
              <a:rPr sz="3150" dirty="0">
                <a:latin typeface="Roboto"/>
                <a:cs typeface="Roboto"/>
              </a:rPr>
              <a:t>GENDER</a:t>
            </a:r>
            <a:r>
              <a:rPr sz="3150" spc="-20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–</a:t>
            </a:r>
            <a:r>
              <a:rPr sz="3150" spc="45" dirty="0">
                <a:latin typeface="Roboto"/>
                <a:cs typeface="Roboto"/>
              </a:rPr>
              <a:t> </a:t>
            </a:r>
            <a:r>
              <a:rPr sz="3150" spc="-30" dirty="0">
                <a:latin typeface="Roboto"/>
                <a:cs typeface="Roboto"/>
              </a:rPr>
              <a:t>MALE,FEMALE</a:t>
            </a:r>
            <a:endParaRPr sz="3150">
              <a:latin typeface="Roboto"/>
              <a:cs typeface="Roboto"/>
            </a:endParaRPr>
          </a:p>
          <a:p>
            <a:pPr marL="12700">
              <a:lnSpc>
                <a:spcPts val="3579"/>
              </a:lnSpc>
            </a:pPr>
            <a:r>
              <a:rPr sz="3150" spc="-10" dirty="0">
                <a:latin typeface="Roboto"/>
                <a:cs typeface="Roboto"/>
              </a:rPr>
              <a:t>TOTAL</a:t>
            </a:r>
            <a:r>
              <a:rPr sz="3150" spc="-120" dirty="0">
                <a:latin typeface="Roboto"/>
                <a:cs typeface="Roboto"/>
              </a:rPr>
              <a:t> </a:t>
            </a:r>
            <a:r>
              <a:rPr sz="3150" spc="-10" dirty="0">
                <a:latin typeface="Roboto"/>
                <a:cs typeface="Roboto"/>
              </a:rPr>
              <a:t>SALARY</a:t>
            </a:r>
            <a:r>
              <a:rPr sz="3150" spc="-50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–</a:t>
            </a:r>
            <a:r>
              <a:rPr sz="3150" spc="-55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IN</a:t>
            </a:r>
            <a:r>
              <a:rPr sz="3150" spc="-60" dirty="0">
                <a:latin typeface="Roboto"/>
                <a:cs typeface="Roboto"/>
              </a:rPr>
              <a:t> </a:t>
            </a:r>
            <a:r>
              <a:rPr sz="3150" spc="-10" dirty="0">
                <a:latin typeface="Roboto"/>
                <a:cs typeface="Roboto"/>
              </a:rPr>
              <a:t>NUMBER</a:t>
            </a:r>
            <a:endParaRPr sz="31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83" y="5686105"/>
            <a:ext cx="599440" cy="14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950" spc="-10" dirty="0">
                <a:solidFill>
                  <a:srgbClr val="2D82C2"/>
                </a:solidFill>
                <a:latin typeface="Roboto"/>
                <a:cs typeface="Roboto"/>
              </a:rPr>
              <a:t>3/21/2024</a:t>
            </a:r>
            <a:endParaRPr sz="95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387" y="5704293"/>
            <a:ext cx="380126" cy="9668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8926" y="5707883"/>
            <a:ext cx="397953" cy="9309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203844" y="4705807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73013" y="1489430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03844" y="5173636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479" y="2968129"/>
            <a:ext cx="2163737" cy="2999155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671398" y="678929"/>
            <a:ext cx="365125" cy="346710"/>
          </a:xfrm>
          <a:custGeom>
            <a:avLst/>
            <a:gdLst/>
            <a:ahLst/>
            <a:cxnLst/>
            <a:rect l="l" t="t" r="r" b="b"/>
            <a:pathLst>
              <a:path w="365125" h="346709">
                <a:moveTo>
                  <a:pt x="270700" y="0"/>
                </a:moveTo>
                <a:lnTo>
                  <a:pt x="0" y="0"/>
                </a:lnTo>
                <a:lnTo>
                  <a:pt x="0" y="50800"/>
                </a:lnTo>
                <a:lnTo>
                  <a:pt x="106680" y="50800"/>
                </a:lnTo>
                <a:lnTo>
                  <a:pt x="106680" y="346710"/>
                </a:lnTo>
                <a:lnTo>
                  <a:pt x="163791" y="346710"/>
                </a:lnTo>
                <a:lnTo>
                  <a:pt x="163791" y="50800"/>
                </a:lnTo>
                <a:lnTo>
                  <a:pt x="270700" y="50800"/>
                </a:lnTo>
                <a:lnTo>
                  <a:pt x="270700" y="0"/>
                </a:lnTo>
                <a:close/>
              </a:path>
              <a:path w="365125" h="346709">
                <a:moveTo>
                  <a:pt x="365125" y="0"/>
                </a:moveTo>
                <a:lnTo>
                  <a:pt x="307327" y="0"/>
                </a:lnTo>
                <a:lnTo>
                  <a:pt x="307327" y="143510"/>
                </a:lnTo>
                <a:lnTo>
                  <a:pt x="365125" y="143510"/>
                </a:lnTo>
                <a:lnTo>
                  <a:pt x="365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8725" y="678929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328" y="0"/>
                </a:moveTo>
                <a:lnTo>
                  <a:pt x="211759" y="0"/>
                </a:lnTo>
                <a:lnTo>
                  <a:pt x="211759" y="143510"/>
                </a:lnTo>
                <a:lnTo>
                  <a:pt x="0" y="143510"/>
                </a:lnTo>
                <a:lnTo>
                  <a:pt x="0" y="193040"/>
                </a:lnTo>
                <a:lnTo>
                  <a:pt x="0" y="346710"/>
                </a:lnTo>
                <a:lnTo>
                  <a:pt x="57797" y="346710"/>
                </a:lnTo>
                <a:lnTo>
                  <a:pt x="57797" y="193040"/>
                </a:lnTo>
                <a:lnTo>
                  <a:pt x="211759" y="193040"/>
                </a:lnTo>
                <a:lnTo>
                  <a:pt x="211759" y="346710"/>
                </a:lnTo>
                <a:lnTo>
                  <a:pt x="269328" y="346710"/>
                </a:lnTo>
                <a:lnTo>
                  <a:pt x="269328" y="193040"/>
                </a:lnTo>
                <a:lnTo>
                  <a:pt x="269328" y="143510"/>
                </a:lnTo>
                <a:lnTo>
                  <a:pt x="2693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14564" y="678929"/>
            <a:ext cx="225425" cy="346710"/>
          </a:xfrm>
          <a:custGeom>
            <a:avLst/>
            <a:gdLst/>
            <a:ahLst/>
            <a:cxnLst/>
            <a:rect l="l" t="t" r="r" b="b"/>
            <a:pathLst>
              <a:path w="225425" h="346709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32" y="50800"/>
                </a:lnTo>
                <a:lnTo>
                  <a:pt x="222732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89874" y="661149"/>
            <a:ext cx="1405890" cy="369570"/>
          </a:xfrm>
          <a:custGeom>
            <a:avLst/>
            <a:gdLst/>
            <a:ahLst/>
            <a:cxnLst/>
            <a:rect l="l" t="t" r="r" b="b"/>
            <a:pathLst>
              <a:path w="1405889" h="369569">
                <a:moveTo>
                  <a:pt x="45923" y="0"/>
                </a:moveTo>
                <a:lnTo>
                  <a:pt x="0" y="0"/>
                </a:lnTo>
                <a:lnTo>
                  <a:pt x="0" y="38100"/>
                </a:lnTo>
                <a:lnTo>
                  <a:pt x="0" y="125730"/>
                </a:lnTo>
                <a:lnTo>
                  <a:pt x="42240" y="125730"/>
                </a:lnTo>
                <a:lnTo>
                  <a:pt x="42240" y="38100"/>
                </a:lnTo>
                <a:lnTo>
                  <a:pt x="45923" y="38100"/>
                </a:lnTo>
                <a:lnTo>
                  <a:pt x="45923" y="0"/>
                </a:lnTo>
                <a:close/>
              </a:path>
              <a:path w="1405889" h="369569">
                <a:moveTo>
                  <a:pt x="107607" y="0"/>
                </a:moveTo>
                <a:lnTo>
                  <a:pt x="61683" y="0"/>
                </a:lnTo>
                <a:lnTo>
                  <a:pt x="61683" y="38100"/>
                </a:lnTo>
                <a:lnTo>
                  <a:pt x="61683" y="125730"/>
                </a:lnTo>
                <a:lnTo>
                  <a:pt x="103911" y="125730"/>
                </a:lnTo>
                <a:lnTo>
                  <a:pt x="103911" y="38100"/>
                </a:lnTo>
                <a:lnTo>
                  <a:pt x="107607" y="38100"/>
                </a:lnTo>
                <a:lnTo>
                  <a:pt x="107607" y="0"/>
                </a:lnTo>
                <a:close/>
              </a:path>
              <a:path w="1405889" h="369569">
                <a:moveTo>
                  <a:pt x="536295" y="18262"/>
                </a:moveTo>
                <a:lnTo>
                  <a:pt x="478040" y="18262"/>
                </a:lnTo>
                <a:lnTo>
                  <a:pt x="425386" y="251155"/>
                </a:lnTo>
                <a:lnTo>
                  <a:pt x="423786" y="261658"/>
                </a:lnTo>
                <a:lnTo>
                  <a:pt x="422300" y="255498"/>
                </a:lnTo>
                <a:lnTo>
                  <a:pt x="383882" y="116497"/>
                </a:lnTo>
                <a:lnTo>
                  <a:pt x="356743" y="18262"/>
                </a:lnTo>
                <a:lnTo>
                  <a:pt x="309575" y="18262"/>
                </a:lnTo>
                <a:lnTo>
                  <a:pt x="242074" y="255498"/>
                </a:lnTo>
                <a:lnTo>
                  <a:pt x="241046" y="260172"/>
                </a:lnTo>
                <a:lnTo>
                  <a:pt x="239661" y="251383"/>
                </a:lnTo>
                <a:lnTo>
                  <a:pt x="185877" y="18262"/>
                </a:lnTo>
                <a:lnTo>
                  <a:pt x="127850" y="18262"/>
                </a:lnTo>
                <a:lnTo>
                  <a:pt x="211810" y="364578"/>
                </a:lnTo>
                <a:lnTo>
                  <a:pt x="262293" y="364578"/>
                </a:lnTo>
                <a:lnTo>
                  <a:pt x="292874" y="260172"/>
                </a:lnTo>
                <a:lnTo>
                  <a:pt x="333438" y="121767"/>
                </a:lnTo>
                <a:lnTo>
                  <a:pt x="402094" y="364578"/>
                </a:lnTo>
                <a:lnTo>
                  <a:pt x="452577" y="364578"/>
                </a:lnTo>
                <a:lnTo>
                  <a:pt x="477456" y="261658"/>
                </a:lnTo>
                <a:lnTo>
                  <a:pt x="536295" y="18262"/>
                </a:lnTo>
                <a:close/>
              </a:path>
              <a:path w="1405889" h="369569">
                <a:moveTo>
                  <a:pt x="837387" y="178168"/>
                </a:moveTo>
                <a:lnTo>
                  <a:pt x="827278" y="110147"/>
                </a:lnTo>
                <a:lnTo>
                  <a:pt x="803122" y="64871"/>
                </a:lnTo>
                <a:lnTo>
                  <a:pt x="780046" y="40894"/>
                </a:lnTo>
                <a:lnTo>
                  <a:pt x="780046" y="201930"/>
                </a:lnTo>
                <a:lnTo>
                  <a:pt x="778700" y="228904"/>
                </a:lnTo>
                <a:lnTo>
                  <a:pt x="767854" y="272364"/>
                </a:lnTo>
                <a:lnTo>
                  <a:pt x="732193" y="310857"/>
                </a:lnTo>
                <a:lnTo>
                  <a:pt x="697128" y="318198"/>
                </a:lnTo>
                <a:lnTo>
                  <a:pt x="679246" y="316369"/>
                </a:lnTo>
                <a:lnTo>
                  <a:pt x="636473" y="288848"/>
                </a:lnTo>
                <a:lnTo>
                  <a:pt x="619277" y="252437"/>
                </a:lnTo>
                <a:lnTo>
                  <a:pt x="613524" y="201930"/>
                </a:lnTo>
                <a:lnTo>
                  <a:pt x="613638" y="178168"/>
                </a:lnTo>
                <a:lnTo>
                  <a:pt x="619201" y="130403"/>
                </a:lnTo>
                <a:lnTo>
                  <a:pt x="636244" y="94221"/>
                </a:lnTo>
                <a:lnTo>
                  <a:pt x="678802" y="66700"/>
                </a:lnTo>
                <a:lnTo>
                  <a:pt x="696671" y="64871"/>
                </a:lnTo>
                <a:lnTo>
                  <a:pt x="715238" y="66687"/>
                </a:lnTo>
                <a:lnTo>
                  <a:pt x="757999" y="94107"/>
                </a:lnTo>
                <a:lnTo>
                  <a:pt x="774534" y="130314"/>
                </a:lnTo>
                <a:lnTo>
                  <a:pt x="779932" y="178168"/>
                </a:lnTo>
                <a:lnTo>
                  <a:pt x="780046" y="201930"/>
                </a:lnTo>
                <a:lnTo>
                  <a:pt x="780046" y="40894"/>
                </a:lnTo>
                <a:lnTo>
                  <a:pt x="777621" y="38620"/>
                </a:lnTo>
                <a:lnTo>
                  <a:pt x="753783" y="24777"/>
                </a:lnTo>
                <a:lnTo>
                  <a:pt x="726795" y="16471"/>
                </a:lnTo>
                <a:lnTo>
                  <a:pt x="696671" y="13690"/>
                </a:lnTo>
                <a:lnTo>
                  <a:pt x="666991" y="16510"/>
                </a:lnTo>
                <a:lnTo>
                  <a:pt x="616280" y="39014"/>
                </a:lnTo>
                <a:lnTo>
                  <a:pt x="578154" y="83210"/>
                </a:lnTo>
                <a:lnTo>
                  <a:pt x="558622" y="144322"/>
                </a:lnTo>
                <a:lnTo>
                  <a:pt x="556183" y="201930"/>
                </a:lnTo>
                <a:lnTo>
                  <a:pt x="558634" y="238607"/>
                </a:lnTo>
                <a:lnTo>
                  <a:pt x="578281" y="299885"/>
                </a:lnTo>
                <a:lnTo>
                  <a:pt x="616597" y="343954"/>
                </a:lnTo>
                <a:lnTo>
                  <a:pt x="667410" y="366331"/>
                </a:lnTo>
                <a:lnTo>
                  <a:pt x="697128" y="369138"/>
                </a:lnTo>
                <a:lnTo>
                  <a:pt x="727494" y="366331"/>
                </a:lnTo>
                <a:lnTo>
                  <a:pt x="754634" y="357924"/>
                </a:lnTo>
                <a:lnTo>
                  <a:pt x="778548" y="343890"/>
                </a:lnTo>
                <a:lnTo>
                  <a:pt x="799236" y="324256"/>
                </a:lnTo>
                <a:lnTo>
                  <a:pt x="803363" y="318198"/>
                </a:lnTo>
                <a:lnTo>
                  <a:pt x="815924" y="299770"/>
                </a:lnTo>
                <a:lnTo>
                  <a:pt x="827849" y="271233"/>
                </a:lnTo>
                <a:lnTo>
                  <a:pt x="834999" y="238658"/>
                </a:lnTo>
                <a:lnTo>
                  <a:pt x="837387" y="201930"/>
                </a:lnTo>
                <a:lnTo>
                  <a:pt x="837387" y="178168"/>
                </a:lnTo>
                <a:close/>
              </a:path>
              <a:path w="1405889" h="369569">
                <a:moveTo>
                  <a:pt x="1273695" y="18262"/>
                </a:moveTo>
                <a:lnTo>
                  <a:pt x="1215440" y="18262"/>
                </a:lnTo>
                <a:lnTo>
                  <a:pt x="1162786" y="251155"/>
                </a:lnTo>
                <a:lnTo>
                  <a:pt x="1161186" y="261658"/>
                </a:lnTo>
                <a:lnTo>
                  <a:pt x="1159700" y="255498"/>
                </a:lnTo>
                <a:lnTo>
                  <a:pt x="1121283" y="116497"/>
                </a:lnTo>
                <a:lnTo>
                  <a:pt x="1094143" y="18262"/>
                </a:lnTo>
                <a:lnTo>
                  <a:pt x="1046975" y="18262"/>
                </a:lnTo>
                <a:lnTo>
                  <a:pt x="979474" y="255498"/>
                </a:lnTo>
                <a:lnTo>
                  <a:pt x="978446" y="260172"/>
                </a:lnTo>
                <a:lnTo>
                  <a:pt x="977061" y="251383"/>
                </a:lnTo>
                <a:lnTo>
                  <a:pt x="923277" y="18262"/>
                </a:lnTo>
                <a:lnTo>
                  <a:pt x="865251" y="18262"/>
                </a:lnTo>
                <a:lnTo>
                  <a:pt x="949210" y="364578"/>
                </a:lnTo>
                <a:lnTo>
                  <a:pt x="999680" y="364578"/>
                </a:lnTo>
                <a:lnTo>
                  <a:pt x="1030274" y="260172"/>
                </a:lnTo>
                <a:lnTo>
                  <a:pt x="1070838" y="121767"/>
                </a:lnTo>
                <a:lnTo>
                  <a:pt x="1139494" y="364578"/>
                </a:lnTo>
                <a:lnTo>
                  <a:pt x="1189977" y="364578"/>
                </a:lnTo>
                <a:lnTo>
                  <a:pt x="1214856" y="261658"/>
                </a:lnTo>
                <a:lnTo>
                  <a:pt x="1273695" y="18262"/>
                </a:lnTo>
                <a:close/>
              </a:path>
              <a:path w="1405889" h="369569">
                <a:moveTo>
                  <a:pt x="1343609" y="0"/>
                </a:moveTo>
                <a:lnTo>
                  <a:pt x="1297698" y="0"/>
                </a:lnTo>
                <a:lnTo>
                  <a:pt x="1297698" y="38100"/>
                </a:lnTo>
                <a:lnTo>
                  <a:pt x="1297698" y="125730"/>
                </a:lnTo>
                <a:lnTo>
                  <a:pt x="1339926" y="125730"/>
                </a:lnTo>
                <a:lnTo>
                  <a:pt x="1339926" y="38100"/>
                </a:lnTo>
                <a:lnTo>
                  <a:pt x="1343609" y="38100"/>
                </a:lnTo>
                <a:lnTo>
                  <a:pt x="1343609" y="0"/>
                </a:lnTo>
                <a:close/>
              </a:path>
              <a:path w="1405889" h="369569">
                <a:moveTo>
                  <a:pt x="1405293" y="0"/>
                </a:moveTo>
                <a:lnTo>
                  <a:pt x="1359369" y="0"/>
                </a:lnTo>
                <a:lnTo>
                  <a:pt x="1359369" y="38100"/>
                </a:lnTo>
                <a:lnTo>
                  <a:pt x="1359369" y="125730"/>
                </a:lnTo>
                <a:lnTo>
                  <a:pt x="1401610" y="125730"/>
                </a:lnTo>
                <a:lnTo>
                  <a:pt x="1401610" y="38100"/>
                </a:lnTo>
                <a:lnTo>
                  <a:pt x="1405293" y="38100"/>
                </a:lnTo>
                <a:lnTo>
                  <a:pt x="14052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64861" y="679407"/>
            <a:ext cx="58419" cy="346710"/>
          </a:xfrm>
          <a:custGeom>
            <a:avLst/>
            <a:gdLst/>
            <a:ahLst/>
            <a:cxnLst/>
            <a:rect l="l" t="t" r="r" b="b"/>
            <a:pathLst>
              <a:path w="58420" h="346709">
                <a:moveTo>
                  <a:pt x="57794" y="346307"/>
                </a:moveTo>
                <a:lnTo>
                  <a:pt x="0" y="346307"/>
                </a:lnTo>
                <a:lnTo>
                  <a:pt x="0" y="0"/>
                </a:lnTo>
                <a:lnTo>
                  <a:pt x="57794" y="0"/>
                </a:lnTo>
                <a:lnTo>
                  <a:pt x="57794" y="3463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85306" y="679407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551" y="346308"/>
                </a:moveTo>
                <a:lnTo>
                  <a:pt x="214725" y="346308"/>
                </a:lnTo>
                <a:lnTo>
                  <a:pt x="57788" y="105994"/>
                </a:lnTo>
                <a:lnTo>
                  <a:pt x="57788" y="346308"/>
                </a:lnTo>
                <a:lnTo>
                  <a:pt x="0" y="346308"/>
                </a:lnTo>
                <a:lnTo>
                  <a:pt x="0" y="0"/>
                </a:lnTo>
                <a:lnTo>
                  <a:pt x="54592" y="0"/>
                </a:lnTo>
                <a:lnTo>
                  <a:pt x="212219" y="241114"/>
                </a:lnTo>
                <a:lnTo>
                  <a:pt x="212219" y="0"/>
                </a:lnTo>
                <a:lnTo>
                  <a:pt x="269551" y="0"/>
                </a:lnTo>
                <a:lnTo>
                  <a:pt x="269551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19993" y="674838"/>
            <a:ext cx="281305" cy="355600"/>
          </a:xfrm>
          <a:custGeom>
            <a:avLst/>
            <a:gdLst/>
            <a:ahLst/>
            <a:cxnLst/>
            <a:rect l="l" t="t" r="r" b="b"/>
            <a:pathLst>
              <a:path w="281304" h="355600">
                <a:moveTo>
                  <a:pt x="140952" y="355446"/>
                </a:moveTo>
                <a:lnTo>
                  <a:pt x="84362" y="344224"/>
                </a:lnTo>
                <a:lnTo>
                  <a:pt x="39298" y="310672"/>
                </a:lnTo>
                <a:lnTo>
                  <a:pt x="9824" y="257617"/>
                </a:lnTo>
                <a:lnTo>
                  <a:pt x="0" y="188230"/>
                </a:lnTo>
                <a:lnTo>
                  <a:pt x="30" y="166757"/>
                </a:lnTo>
                <a:lnTo>
                  <a:pt x="9766" y="98055"/>
                </a:lnTo>
                <a:lnTo>
                  <a:pt x="39064" y="45001"/>
                </a:lnTo>
                <a:lnTo>
                  <a:pt x="84011" y="11250"/>
                </a:lnTo>
                <a:lnTo>
                  <a:pt x="140495" y="0"/>
                </a:lnTo>
                <a:lnTo>
                  <a:pt x="170620" y="2769"/>
                </a:lnTo>
                <a:lnTo>
                  <a:pt x="197605" y="11079"/>
                </a:lnTo>
                <a:lnTo>
                  <a:pt x="221447" y="24927"/>
                </a:lnTo>
                <a:lnTo>
                  <a:pt x="242149" y="44316"/>
                </a:lnTo>
                <a:lnTo>
                  <a:pt x="246939" y="51170"/>
                </a:lnTo>
                <a:lnTo>
                  <a:pt x="140495" y="51170"/>
                </a:lnTo>
                <a:lnTo>
                  <a:pt x="122627" y="53004"/>
                </a:lnTo>
                <a:lnTo>
                  <a:pt x="80066" y="80523"/>
                </a:lnTo>
                <a:lnTo>
                  <a:pt x="63024" y="116702"/>
                </a:lnTo>
                <a:lnTo>
                  <a:pt x="57464" y="164473"/>
                </a:lnTo>
                <a:lnTo>
                  <a:pt x="57343" y="188230"/>
                </a:lnTo>
                <a:lnTo>
                  <a:pt x="58785" y="215250"/>
                </a:lnTo>
                <a:lnTo>
                  <a:pt x="70282" y="258710"/>
                </a:lnTo>
                <a:lnTo>
                  <a:pt x="107000" y="297166"/>
                </a:lnTo>
                <a:lnTo>
                  <a:pt x="140952" y="304504"/>
                </a:lnTo>
                <a:lnTo>
                  <a:pt x="247190" y="304504"/>
                </a:lnTo>
                <a:lnTo>
                  <a:pt x="243063" y="310558"/>
                </a:lnTo>
                <a:lnTo>
                  <a:pt x="222376" y="330196"/>
                </a:lnTo>
                <a:lnTo>
                  <a:pt x="198461" y="344224"/>
                </a:lnTo>
                <a:lnTo>
                  <a:pt x="171319" y="352640"/>
                </a:lnTo>
                <a:lnTo>
                  <a:pt x="140952" y="355446"/>
                </a:lnTo>
                <a:close/>
              </a:path>
              <a:path w="281304" h="355600">
                <a:moveTo>
                  <a:pt x="247190" y="304504"/>
                </a:moveTo>
                <a:lnTo>
                  <a:pt x="140952" y="304504"/>
                </a:lnTo>
                <a:lnTo>
                  <a:pt x="159596" y="302669"/>
                </a:lnTo>
                <a:lnTo>
                  <a:pt x="176014" y="297166"/>
                </a:lnTo>
                <a:lnTo>
                  <a:pt x="211681" y="258667"/>
                </a:lnTo>
                <a:lnTo>
                  <a:pt x="222517" y="215207"/>
                </a:lnTo>
                <a:lnTo>
                  <a:pt x="223870" y="188230"/>
                </a:lnTo>
                <a:lnTo>
                  <a:pt x="223753" y="164473"/>
                </a:lnTo>
                <a:lnTo>
                  <a:pt x="218358" y="116615"/>
                </a:lnTo>
                <a:lnTo>
                  <a:pt x="201826" y="80408"/>
                </a:lnTo>
                <a:lnTo>
                  <a:pt x="159060" y="52997"/>
                </a:lnTo>
                <a:lnTo>
                  <a:pt x="140495" y="51170"/>
                </a:lnTo>
                <a:lnTo>
                  <a:pt x="246939" y="51170"/>
                </a:lnTo>
                <a:lnTo>
                  <a:pt x="258983" y="68401"/>
                </a:lnTo>
                <a:lnTo>
                  <a:pt x="271105" y="96456"/>
                </a:lnTo>
                <a:lnTo>
                  <a:pt x="278515" y="128480"/>
                </a:lnTo>
                <a:lnTo>
                  <a:pt x="281214" y="164473"/>
                </a:lnTo>
                <a:lnTo>
                  <a:pt x="281214" y="188230"/>
                </a:lnTo>
                <a:lnTo>
                  <a:pt x="278818" y="224965"/>
                </a:lnTo>
                <a:lnTo>
                  <a:pt x="271674" y="257532"/>
                </a:lnTo>
                <a:lnTo>
                  <a:pt x="259752" y="286079"/>
                </a:lnTo>
                <a:lnTo>
                  <a:pt x="247190" y="304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49494" y="679407"/>
            <a:ext cx="254635" cy="351155"/>
          </a:xfrm>
          <a:custGeom>
            <a:avLst/>
            <a:gdLst/>
            <a:ahLst/>
            <a:cxnLst/>
            <a:rect l="l" t="t" r="r" b="b"/>
            <a:pathLst>
              <a:path w="254635" h="351155">
                <a:moveTo>
                  <a:pt x="127006" y="350877"/>
                </a:moveTo>
                <a:lnTo>
                  <a:pt x="77783" y="343453"/>
                </a:lnTo>
                <a:lnTo>
                  <a:pt x="36780" y="321179"/>
                </a:lnTo>
                <a:lnTo>
                  <a:pt x="9196" y="283945"/>
                </a:lnTo>
                <a:lnTo>
                  <a:pt x="0" y="231862"/>
                </a:lnTo>
                <a:lnTo>
                  <a:pt x="0" y="0"/>
                </a:lnTo>
                <a:lnTo>
                  <a:pt x="57343" y="0"/>
                </a:lnTo>
                <a:lnTo>
                  <a:pt x="57343" y="231862"/>
                </a:lnTo>
                <a:lnTo>
                  <a:pt x="58527" y="248652"/>
                </a:lnTo>
                <a:lnTo>
                  <a:pt x="76301" y="284630"/>
                </a:lnTo>
                <a:lnTo>
                  <a:pt x="111975" y="300264"/>
                </a:lnTo>
                <a:lnTo>
                  <a:pt x="127006" y="301306"/>
                </a:lnTo>
                <a:lnTo>
                  <a:pt x="142227" y="300264"/>
                </a:lnTo>
                <a:lnTo>
                  <a:pt x="177955" y="284630"/>
                </a:lnTo>
                <a:lnTo>
                  <a:pt x="195728" y="248652"/>
                </a:lnTo>
                <a:lnTo>
                  <a:pt x="196914" y="231862"/>
                </a:lnTo>
                <a:lnTo>
                  <a:pt x="196914" y="0"/>
                </a:lnTo>
                <a:lnTo>
                  <a:pt x="254480" y="0"/>
                </a:lnTo>
                <a:lnTo>
                  <a:pt x="254480" y="231862"/>
                </a:lnTo>
                <a:lnTo>
                  <a:pt x="252081" y="259759"/>
                </a:lnTo>
                <a:lnTo>
                  <a:pt x="232892" y="304418"/>
                </a:lnTo>
                <a:lnTo>
                  <a:pt x="196183" y="334172"/>
                </a:lnTo>
                <a:lnTo>
                  <a:pt x="151634" y="349021"/>
                </a:lnTo>
                <a:lnTo>
                  <a:pt x="127006" y="350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58544" y="679407"/>
            <a:ext cx="255270" cy="346710"/>
          </a:xfrm>
          <a:custGeom>
            <a:avLst/>
            <a:gdLst/>
            <a:ahLst/>
            <a:cxnLst/>
            <a:rect l="l" t="t" r="r" b="b"/>
            <a:pathLst>
              <a:path w="255270" h="346709">
                <a:moveTo>
                  <a:pt x="57788" y="346308"/>
                </a:moveTo>
                <a:lnTo>
                  <a:pt x="0" y="346308"/>
                </a:lnTo>
                <a:lnTo>
                  <a:pt x="0" y="0"/>
                </a:lnTo>
                <a:lnTo>
                  <a:pt x="116959" y="0"/>
                </a:lnTo>
                <a:lnTo>
                  <a:pt x="168929" y="6853"/>
                </a:lnTo>
                <a:lnTo>
                  <a:pt x="207875" y="27412"/>
                </a:lnTo>
                <a:lnTo>
                  <a:pt x="226029" y="49799"/>
                </a:lnTo>
                <a:lnTo>
                  <a:pt x="57788" y="49799"/>
                </a:lnTo>
                <a:lnTo>
                  <a:pt x="57788" y="161960"/>
                </a:lnTo>
                <a:lnTo>
                  <a:pt x="224067" y="161960"/>
                </a:lnTo>
                <a:lnTo>
                  <a:pt x="222266" y="164930"/>
                </a:lnTo>
                <a:lnTo>
                  <a:pt x="212857" y="176402"/>
                </a:lnTo>
                <a:lnTo>
                  <a:pt x="202677" y="185917"/>
                </a:lnTo>
                <a:lnTo>
                  <a:pt x="191726" y="193477"/>
                </a:lnTo>
                <a:lnTo>
                  <a:pt x="180005" y="199081"/>
                </a:lnTo>
                <a:lnTo>
                  <a:pt x="186889" y="211531"/>
                </a:lnTo>
                <a:lnTo>
                  <a:pt x="57788" y="211531"/>
                </a:lnTo>
                <a:lnTo>
                  <a:pt x="57788" y="346308"/>
                </a:lnTo>
                <a:close/>
              </a:path>
              <a:path w="255270" h="346709">
                <a:moveTo>
                  <a:pt x="224067" y="161960"/>
                </a:moveTo>
                <a:lnTo>
                  <a:pt x="118329" y="161960"/>
                </a:lnTo>
                <a:lnTo>
                  <a:pt x="133561" y="160954"/>
                </a:lnTo>
                <a:lnTo>
                  <a:pt x="146709" y="157934"/>
                </a:lnTo>
                <a:lnTo>
                  <a:pt x="178750" y="127952"/>
                </a:lnTo>
                <a:lnTo>
                  <a:pt x="182745" y="106679"/>
                </a:lnTo>
                <a:lnTo>
                  <a:pt x="181789" y="94372"/>
                </a:lnTo>
                <a:lnTo>
                  <a:pt x="158589" y="58536"/>
                </a:lnTo>
                <a:lnTo>
                  <a:pt x="116959" y="49799"/>
                </a:lnTo>
                <a:lnTo>
                  <a:pt x="226029" y="49799"/>
                </a:lnTo>
                <a:lnTo>
                  <a:pt x="232201" y="60935"/>
                </a:lnTo>
                <a:lnTo>
                  <a:pt x="238283" y="82279"/>
                </a:lnTo>
                <a:lnTo>
                  <a:pt x="240311" y="106679"/>
                </a:lnTo>
                <a:lnTo>
                  <a:pt x="239183" y="122784"/>
                </a:lnTo>
                <a:lnTo>
                  <a:pt x="235800" y="137860"/>
                </a:lnTo>
                <a:lnTo>
                  <a:pt x="230161" y="151909"/>
                </a:lnTo>
                <a:lnTo>
                  <a:pt x="224067" y="161960"/>
                </a:lnTo>
                <a:close/>
              </a:path>
              <a:path w="255270" h="346709">
                <a:moveTo>
                  <a:pt x="255160" y="346308"/>
                </a:moveTo>
                <a:lnTo>
                  <a:pt x="197137" y="346308"/>
                </a:lnTo>
                <a:lnTo>
                  <a:pt x="124956" y="211531"/>
                </a:lnTo>
                <a:lnTo>
                  <a:pt x="186889" y="211531"/>
                </a:lnTo>
                <a:lnTo>
                  <a:pt x="255160" y="335001"/>
                </a:lnTo>
                <a:lnTo>
                  <a:pt x="255160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39995" y="674839"/>
            <a:ext cx="570865" cy="355600"/>
          </a:xfrm>
          <a:custGeom>
            <a:avLst/>
            <a:gdLst/>
            <a:ahLst/>
            <a:cxnLst/>
            <a:rect l="l" t="t" r="r" b="b"/>
            <a:pathLst>
              <a:path w="570864" h="355600">
                <a:moveTo>
                  <a:pt x="255384" y="259511"/>
                </a:moveTo>
                <a:lnTo>
                  <a:pt x="248335" y="221729"/>
                </a:lnTo>
                <a:lnTo>
                  <a:pt x="211124" y="180047"/>
                </a:lnTo>
                <a:lnTo>
                  <a:pt x="167322" y="158978"/>
                </a:lnTo>
                <a:lnTo>
                  <a:pt x="121424" y="144475"/>
                </a:lnTo>
                <a:lnTo>
                  <a:pt x="106159" y="138696"/>
                </a:lnTo>
                <a:lnTo>
                  <a:pt x="72301" y="112991"/>
                </a:lnTo>
                <a:lnTo>
                  <a:pt x="68300" y="96862"/>
                </a:lnTo>
                <a:lnTo>
                  <a:pt x="69227" y="87223"/>
                </a:lnTo>
                <a:lnTo>
                  <a:pt x="102311" y="53174"/>
                </a:lnTo>
                <a:lnTo>
                  <a:pt x="130429" y="49809"/>
                </a:lnTo>
                <a:lnTo>
                  <a:pt x="146481" y="50825"/>
                </a:lnTo>
                <a:lnTo>
                  <a:pt x="187845" y="75222"/>
                </a:lnTo>
                <a:lnTo>
                  <a:pt x="196913" y="114223"/>
                </a:lnTo>
                <a:lnTo>
                  <a:pt x="254482" y="114223"/>
                </a:lnTo>
                <a:lnTo>
                  <a:pt x="246341" y="69621"/>
                </a:lnTo>
                <a:lnTo>
                  <a:pt x="221919" y="32905"/>
                </a:lnTo>
                <a:lnTo>
                  <a:pt x="182829" y="8229"/>
                </a:lnTo>
                <a:lnTo>
                  <a:pt x="130429" y="0"/>
                </a:lnTo>
                <a:lnTo>
                  <a:pt x="104876" y="1727"/>
                </a:lnTo>
                <a:lnTo>
                  <a:pt x="61480" y="15557"/>
                </a:lnTo>
                <a:lnTo>
                  <a:pt x="29133" y="42367"/>
                </a:lnTo>
                <a:lnTo>
                  <a:pt x="12573" y="77203"/>
                </a:lnTo>
                <a:lnTo>
                  <a:pt x="10502" y="97320"/>
                </a:lnTo>
                <a:lnTo>
                  <a:pt x="12407" y="117055"/>
                </a:lnTo>
                <a:lnTo>
                  <a:pt x="40995" y="162991"/>
                </a:lnTo>
                <a:lnTo>
                  <a:pt x="76174" y="184518"/>
                </a:lnTo>
                <a:lnTo>
                  <a:pt x="120726" y="201371"/>
                </a:lnTo>
                <a:lnTo>
                  <a:pt x="143129" y="208483"/>
                </a:lnTo>
                <a:lnTo>
                  <a:pt x="161074" y="215303"/>
                </a:lnTo>
                <a:lnTo>
                  <a:pt x="193941" y="242112"/>
                </a:lnTo>
                <a:lnTo>
                  <a:pt x="197370" y="259969"/>
                </a:lnTo>
                <a:lnTo>
                  <a:pt x="196342" y="269849"/>
                </a:lnTo>
                <a:lnTo>
                  <a:pt x="160731" y="302742"/>
                </a:lnTo>
                <a:lnTo>
                  <a:pt x="132499" y="305879"/>
                </a:lnTo>
                <a:lnTo>
                  <a:pt x="117944" y="305015"/>
                </a:lnTo>
                <a:lnTo>
                  <a:pt x="79946" y="291947"/>
                </a:lnTo>
                <a:lnTo>
                  <a:pt x="58966" y="257898"/>
                </a:lnTo>
                <a:lnTo>
                  <a:pt x="57556" y="240779"/>
                </a:lnTo>
                <a:lnTo>
                  <a:pt x="0" y="240779"/>
                </a:lnTo>
                <a:lnTo>
                  <a:pt x="4991" y="278663"/>
                </a:lnTo>
                <a:lnTo>
                  <a:pt x="30619" y="318655"/>
                </a:lnTo>
                <a:lnTo>
                  <a:pt x="70243" y="343458"/>
                </a:lnTo>
                <a:lnTo>
                  <a:pt x="116649" y="354698"/>
                </a:lnTo>
                <a:lnTo>
                  <a:pt x="132499" y="355447"/>
                </a:lnTo>
                <a:lnTo>
                  <a:pt x="158610" y="353834"/>
                </a:lnTo>
                <a:lnTo>
                  <a:pt x="203034" y="340868"/>
                </a:lnTo>
                <a:lnTo>
                  <a:pt x="236245" y="315429"/>
                </a:lnTo>
                <a:lnTo>
                  <a:pt x="253263" y="280416"/>
                </a:lnTo>
                <a:lnTo>
                  <a:pt x="255384" y="259511"/>
                </a:lnTo>
                <a:close/>
              </a:path>
              <a:path w="570864" h="355600">
                <a:moveTo>
                  <a:pt x="570585" y="164477"/>
                </a:moveTo>
                <a:lnTo>
                  <a:pt x="560476" y="96456"/>
                </a:lnTo>
                <a:lnTo>
                  <a:pt x="536321" y="51181"/>
                </a:lnTo>
                <a:lnTo>
                  <a:pt x="513245" y="27203"/>
                </a:lnTo>
                <a:lnTo>
                  <a:pt x="513245" y="188239"/>
                </a:lnTo>
                <a:lnTo>
                  <a:pt x="511886" y="215214"/>
                </a:lnTo>
                <a:lnTo>
                  <a:pt x="501053" y="258673"/>
                </a:lnTo>
                <a:lnTo>
                  <a:pt x="465391" y="297167"/>
                </a:lnTo>
                <a:lnTo>
                  <a:pt x="430326" y="304507"/>
                </a:lnTo>
                <a:lnTo>
                  <a:pt x="412445" y="302679"/>
                </a:lnTo>
                <a:lnTo>
                  <a:pt x="369671" y="275158"/>
                </a:lnTo>
                <a:lnTo>
                  <a:pt x="352475" y="238747"/>
                </a:lnTo>
                <a:lnTo>
                  <a:pt x="346722" y="188239"/>
                </a:lnTo>
                <a:lnTo>
                  <a:pt x="346837" y="164477"/>
                </a:lnTo>
                <a:lnTo>
                  <a:pt x="352399" y="116713"/>
                </a:lnTo>
                <a:lnTo>
                  <a:pt x="369443" y="80530"/>
                </a:lnTo>
                <a:lnTo>
                  <a:pt x="412000" y="53009"/>
                </a:lnTo>
                <a:lnTo>
                  <a:pt x="429869" y="51181"/>
                </a:lnTo>
                <a:lnTo>
                  <a:pt x="448437" y="52997"/>
                </a:lnTo>
                <a:lnTo>
                  <a:pt x="491197" y="80416"/>
                </a:lnTo>
                <a:lnTo>
                  <a:pt x="507733" y="116624"/>
                </a:lnTo>
                <a:lnTo>
                  <a:pt x="513130" y="164477"/>
                </a:lnTo>
                <a:lnTo>
                  <a:pt x="513245" y="188239"/>
                </a:lnTo>
                <a:lnTo>
                  <a:pt x="513245" y="27203"/>
                </a:lnTo>
                <a:lnTo>
                  <a:pt x="510819" y="24930"/>
                </a:lnTo>
                <a:lnTo>
                  <a:pt x="486981" y="11087"/>
                </a:lnTo>
                <a:lnTo>
                  <a:pt x="459994" y="2781"/>
                </a:lnTo>
                <a:lnTo>
                  <a:pt x="429869" y="0"/>
                </a:lnTo>
                <a:lnTo>
                  <a:pt x="400189" y="2819"/>
                </a:lnTo>
                <a:lnTo>
                  <a:pt x="349465" y="25323"/>
                </a:lnTo>
                <a:lnTo>
                  <a:pt x="311353" y="69519"/>
                </a:lnTo>
                <a:lnTo>
                  <a:pt x="291820" y="130632"/>
                </a:lnTo>
                <a:lnTo>
                  <a:pt x="289369" y="188239"/>
                </a:lnTo>
                <a:lnTo>
                  <a:pt x="291833" y="224917"/>
                </a:lnTo>
                <a:lnTo>
                  <a:pt x="311480" y="286194"/>
                </a:lnTo>
                <a:lnTo>
                  <a:pt x="349796" y="330263"/>
                </a:lnTo>
                <a:lnTo>
                  <a:pt x="400608" y="352640"/>
                </a:lnTo>
                <a:lnTo>
                  <a:pt x="430326" y="355447"/>
                </a:lnTo>
                <a:lnTo>
                  <a:pt x="460692" y="352640"/>
                </a:lnTo>
                <a:lnTo>
                  <a:pt x="487832" y="344233"/>
                </a:lnTo>
                <a:lnTo>
                  <a:pt x="511746" y="330200"/>
                </a:lnTo>
                <a:lnTo>
                  <a:pt x="532434" y="310565"/>
                </a:lnTo>
                <a:lnTo>
                  <a:pt x="536562" y="304507"/>
                </a:lnTo>
                <a:lnTo>
                  <a:pt x="549122" y="286080"/>
                </a:lnTo>
                <a:lnTo>
                  <a:pt x="561047" y="257543"/>
                </a:lnTo>
                <a:lnTo>
                  <a:pt x="568198" y="224967"/>
                </a:lnTo>
                <a:lnTo>
                  <a:pt x="570585" y="188239"/>
                </a:lnTo>
                <a:lnTo>
                  <a:pt x="570585" y="16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66054" y="678929"/>
            <a:ext cx="892175" cy="351790"/>
          </a:xfrm>
          <a:custGeom>
            <a:avLst/>
            <a:gdLst/>
            <a:ahLst/>
            <a:cxnLst/>
            <a:rect l="l" t="t" r="r" b="b"/>
            <a:pathLst>
              <a:path w="892175" h="351790">
                <a:moveTo>
                  <a:pt x="215417" y="297180"/>
                </a:moveTo>
                <a:lnTo>
                  <a:pt x="57785" y="297180"/>
                </a:lnTo>
                <a:lnTo>
                  <a:pt x="57785" y="0"/>
                </a:lnTo>
                <a:lnTo>
                  <a:pt x="0" y="0"/>
                </a:lnTo>
                <a:lnTo>
                  <a:pt x="0" y="297180"/>
                </a:lnTo>
                <a:lnTo>
                  <a:pt x="0" y="346710"/>
                </a:lnTo>
                <a:lnTo>
                  <a:pt x="215417" y="346710"/>
                </a:lnTo>
                <a:lnTo>
                  <a:pt x="215417" y="297180"/>
                </a:lnTo>
                <a:close/>
              </a:path>
              <a:path w="892175" h="351790">
                <a:moveTo>
                  <a:pt x="495134" y="482"/>
                </a:moveTo>
                <a:lnTo>
                  <a:pt x="437578" y="482"/>
                </a:lnTo>
                <a:lnTo>
                  <a:pt x="437578" y="232346"/>
                </a:lnTo>
                <a:lnTo>
                  <a:pt x="436384" y="249135"/>
                </a:lnTo>
                <a:lnTo>
                  <a:pt x="418617" y="285115"/>
                </a:lnTo>
                <a:lnTo>
                  <a:pt x="382892" y="300748"/>
                </a:lnTo>
                <a:lnTo>
                  <a:pt x="367665" y="301790"/>
                </a:lnTo>
                <a:lnTo>
                  <a:pt x="352640" y="300748"/>
                </a:lnTo>
                <a:lnTo>
                  <a:pt x="316966" y="285115"/>
                </a:lnTo>
                <a:lnTo>
                  <a:pt x="299186" y="249135"/>
                </a:lnTo>
                <a:lnTo>
                  <a:pt x="298005" y="232346"/>
                </a:lnTo>
                <a:lnTo>
                  <a:pt x="298005" y="482"/>
                </a:lnTo>
                <a:lnTo>
                  <a:pt x="240665" y="482"/>
                </a:lnTo>
                <a:lnTo>
                  <a:pt x="240665" y="232346"/>
                </a:lnTo>
                <a:lnTo>
                  <a:pt x="242963" y="260248"/>
                </a:lnTo>
                <a:lnTo>
                  <a:pt x="261353" y="304901"/>
                </a:lnTo>
                <a:lnTo>
                  <a:pt x="296913" y="334657"/>
                </a:lnTo>
                <a:lnTo>
                  <a:pt x="342023" y="349504"/>
                </a:lnTo>
                <a:lnTo>
                  <a:pt x="367665" y="351358"/>
                </a:lnTo>
                <a:lnTo>
                  <a:pt x="392290" y="349504"/>
                </a:lnTo>
                <a:lnTo>
                  <a:pt x="436841" y="334657"/>
                </a:lnTo>
                <a:lnTo>
                  <a:pt x="473557" y="304901"/>
                </a:lnTo>
                <a:lnTo>
                  <a:pt x="492734" y="260248"/>
                </a:lnTo>
                <a:lnTo>
                  <a:pt x="495134" y="232346"/>
                </a:lnTo>
                <a:lnTo>
                  <a:pt x="495134" y="482"/>
                </a:lnTo>
                <a:close/>
              </a:path>
              <a:path w="892175" h="351790">
                <a:moveTo>
                  <a:pt x="793775" y="0"/>
                </a:moveTo>
                <a:lnTo>
                  <a:pt x="523074" y="0"/>
                </a:lnTo>
                <a:lnTo>
                  <a:pt x="523074" y="50800"/>
                </a:lnTo>
                <a:lnTo>
                  <a:pt x="629767" y="50800"/>
                </a:lnTo>
                <a:lnTo>
                  <a:pt x="629767" y="346710"/>
                </a:lnTo>
                <a:lnTo>
                  <a:pt x="686879" y="346710"/>
                </a:lnTo>
                <a:lnTo>
                  <a:pt x="686879" y="50800"/>
                </a:lnTo>
                <a:lnTo>
                  <a:pt x="793775" y="50800"/>
                </a:lnTo>
                <a:lnTo>
                  <a:pt x="793775" y="0"/>
                </a:lnTo>
                <a:close/>
              </a:path>
              <a:path w="892175" h="351790">
                <a:moveTo>
                  <a:pt x="891959" y="482"/>
                </a:moveTo>
                <a:lnTo>
                  <a:pt x="834161" y="482"/>
                </a:lnTo>
                <a:lnTo>
                  <a:pt x="834161" y="346798"/>
                </a:lnTo>
                <a:lnTo>
                  <a:pt x="891959" y="346798"/>
                </a:lnTo>
                <a:lnTo>
                  <a:pt x="891959" y="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10356" y="674838"/>
            <a:ext cx="281305" cy="355600"/>
          </a:xfrm>
          <a:custGeom>
            <a:avLst/>
            <a:gdLst/>
            <a:ahLst/>
            <a:cxnLst/>
            <a:rect l="l" t="t" r="r" b="b"/>
            <a:pathLst>
              <a:path w="281304" h="355600">
                <a:moveTo>
                  <a:pt x="140952" y="355446"/>
                </a:moveTo>
                <a:lnTo>
                  <a:pt x="84362" y="344224"/>
                </a:lnTo>
                <a:lnTo>
                  <a:pt x="39298" y="310672"/>
                </a:lnTo>
                <a:lnTo>
                  <a:pt x="9824" y="257617"/>
                </a:lnTo>
                <a:lnTo>
                  <a:pt x="0" y="188230"/>
                </a:lnTo>
                <a:lnTo>
                  <a:pt x="30" y="166757"/>
                </a:lnTo>
                <a:lnTo>
                  <a:pt x="9766" y="98055"/>
                </a:lnTo>
                <a:lnTo>
                  <a:pt x="39064" y="45001"/>
                </a:lnTo>
                <a:lnTo>
                  <a:pt x="84011" y="11250"/>
                </a:lnTo>
                <a:lnTo>
                  <a:pt x="140495" y="0"/>
                </a:lnTo>
                <a:lnTo>
                  <a:pt x="170620" y="2769"/>
                </a:lnTo>
                <a:lnTo>
                  <a:pt x="197605" y="11079"/>
                </a:lnTo>
                <a:lnTo>
                  <a:pt x="221447" y="24927"/>
                </a:lnTo>
                <a:lnTo>
                  <a:pt x="242149" y="44316"/>
                </a:lnTo>
                <a:lnTo>
                  <a:pt x="246939" y="51170"/>
                </a:lnTo>
                <a:lnTo>
                  <a:pt x="140495" y="51170"/>
                </a:lnTo>
                <a:lnTo>
                  <a:pt x="122627" y="53004"/>
                </a:lnTo>
                <a:lnTo>
                  <a:pt x="80066" y="80523"/>
                </a:lnTo>
                <a:lnTo>
                  <a:pt x="63024" y="116702"/>
                </a:lnTo>
                <a:lnTo>
                  <a:pt x="57464" y="164473"/>
                </a:lnTo>
                <a:lnTo>
                  <a:pt x="57343" y="188230"/>
                </a:lnTo>
                <a:lnTo>
                  <a:pt x="58785" y="215250"/>
                </a:lnTo>
                <a:lnTo>
                  <a:pt x="70282" y="258710"/>
                </a:lnTo>
                <a:lnTo>
                  <a:pt x="107000" y="297166"/>
                </a:lnTo>
                <a:lnTo>
                  <a:pt x="140952" y="304504"/>
                </a:lnTo>
                <a:lnTo>
                  <a:pt x="247190" y="304504"/>
                </a:lnTo>
                <a:lnTo>
                  <a:pt x="243063" y="310558"/>
                </a:lnTo>
                <a:lnTo>
                  <a:pt x="222376" y="330196"/>
                </a:lnTo>
                <a:lnTo>
                  <a:pt x="198461" y="344224"/>
                </a:lnTo>
                <a:lnTo>
                  <a:pt x="171319" y="352640"/>
                </a:lnTo>
                <a:lnTo>
                  <a:pt x="140952" y="355446"/>
                </a:lnTo>
                <a:close/>
              </a:path>
              <a:path w="281304" h="355600">
                <a:moveTo>
                  <a:pt x="247190" y="304504"/>
                </a:moveTo>
                <a:lnTo>
                  <a:pt x="140952" y="304504"/>
                </a:lnTo>
                <a:lnTo>
                  <a:pt x="159596" y="302669"/>
                </a:lnTo>
                <a:lnTo>
                  <a:pt x="176014" y="297166"/>
                </a:lnTo>
                <a:lnTo>
                  <a:pt x="211681" y="258667"/>
                </a:lnTo>
                <a:lnTo>
                  <a:pt x="222517" y="215207"/>
                </a:lnTo>
                <a:lnTo>
                  <a:pt x="223870" y="188230"/>
                </a:lnTo>
                <a:lnTo>
                  <a:pt x="223753" y="164473"/>
                </a:lnTo>
                <a:lnTo>
                  <a:pt x="218358" y="116615"/>
                </a:lnTo>
                <a:lnTo>
                  <a:pt x="201826" y="80408"/>
                </a:lnTo>
                <a:lnTo>
                  <a:pt x="159060" y="52997"/>
                </a:lnTo>
                <a:lnTo>
                  <a:pt x="140495" y="51170"/>
                </a:lnTo>
                <a:lnTo>
                  <a:pt x="246939" y="51170"/>
                </a:lnTo>
                <a:lnTo>
                  <a:pt x="258983" y="68401"/>
                </a:lnTo>
                <a:lnTo>
                  <a:pt x="271105" y="96456"/>
                </a:lnTo>
                <a:lnTo>
                  <a:pt x="278515" y="128480"/>
                </a:lnTo>
                <a:lnTo>
                  <a:pt x="281214" y="164473"/>
                </a:lnTo>
                <a:lnTo>
                  <a:pt x="281214" y="188230"/>
                </a:lnTo>
                <a:lnTo>
                  <a:pt x="278818" y="224965"/>
                </a:lnTo>
                <a:lnTo>
                  <a:pt x="271674" y="257532"/>
                </a:lnTo>
                <a:lnTo>
                  <a:pt x="259752" y="286079"/>
                </a:lnTo>
                <a:lnTo>
                  <a:pt x="247190" y="304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47043" y="679407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551" y="346308"/>
                </a:moveTo>
                <a:lnTo>
                  <a:pt x="214725" y="346308"/>
                </a:lnTo>
                <a:lnTo>
                  <a:pt x="57788" y="105994"/>
                </a:lnTo>
                <a:lnTo>
                  <a:pt x="57788" y="346308"/>
                </a:lnTo>
                <a:lnTo>
                  <a:pt x="0" y="346308"/>
                </a:lnTo>
                <a:lnTo>
                  <a:pt x="0" y="0"/>
                </a:lnTo>
                <a:lnTo>
                  <a:pt x="54592" y="0"/>
                </a:lnTo>
                <a:lnTo>
                  <a:pt x="212219" y="241114"/>
                </a:lnTo>
                <a:lnTo>
                  <a:pt x="212219" y="0"/>
                </a:lnTo>
                <a:lnTo>
                  <a:pt x="269551" y="0"/>
                </a:lnTo>
                <a:lnTo>
                  <a:pt x="269551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71015" y="1597583"/>
            <a:ext cx="1460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0" dirty="0">
                <a:latin typeface="Roboto"/>
                <a:cs typeface="Roboto"/>
              </a:rPr>
              <a:t>•</a:t>
            </a:r>
            <a:endParaRPr sz="2800">
              <a:latin typeface="Roboto"/>
              <a:cs typeface="Roboto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23" name="object 23"/>
          <p:cNvSpPr txBox="1"/>
          <p:nvPr/>
        </p:nvSpPr>
        <p:spPr>
          <a:xfrm>
            <a:off x="1872017" y="1611513"/>
            <a:ext cx="44653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Roboto"/>
                <a:cs typeface="Roboto"/>
              </a:rPr>
              <a:t>TOTAL</a:t>
            </a:r>
            <a:r>
              <a:rPr sz="2800" spc="-145" dirty="0">
                <a:latin typeface="Roboto"/>
                <a:cs typeface="Roboto"/>
              </a:rPr>
              <a:t> </a:t>
            </a:r>
            <a:r>
              <a:rPr sz="2800" dirty="0">
                <a:latin typeface="Roboto"/>
                <a:cs typeface="Roboto"/>
              </a:rPr>
              <a:t>SALARY</a:t>
            </a:r>
            <a:r>
              <a:rPr sz="2800" spc="-140" dirty="0">
                <a:latin typeface="Roboto"/>
                <a:cs typeface="Roboto"/>
              </a:rPr>
              <a:t> </a:t>
            </a:r>
            <a:r>
              <a:rPr sz="2800" spc="-30" dirty="0">
                <a:latin typeface="Roboto"/>
                <a:cs typeface="Roboto"/>
              </a:rPr>
              <a:t>ANALYSIS</a:t>
            </a:r>
            <a:r>
              <a:rPr sz="2800" spc="-125" dirty="0">
                <a:latin typeface="Roboto"/>
                <a:cs typeface="Roboto"/>
              </a:rPr>
              <a:t> </a:t>
            </a:r>
            <a:r>
              <a:rPr sz="2800" spc="-50" dirty="0">
                <a:latin typeface="Roboto"/>
                <a:cs typeface="Roboto"/>
              </a:rPr>
              <a:t>=</a:t>
            </a:r>
            <a:endParaRPr sz="2800">
              <a:latin typeface="Roboto"/>
              <a:cs typeface="Robo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72017" y="2034794"/>
            <a:ext cx="594233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20" dirty="0">
                <a:latin typeface="Roboto"/>
                <a:cs typeface="Roboto"/>
              </a:rPr>
              <a:t>SUM(SALARY,NUMBER(SALARY*3%))</a:t>
            </a:r>
            <a:endParaRPr sz="2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450</Words>
  <Application>Microsoft Office PowerPoint</Application>
  <PresentationFormat>Custom</PresentationFormat>
  <Paragraphs>216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IDENTIFY Data source:</vt:lpstr>
      <vt:lpstr>•</vt:lpstr>
      <vt:lpstr>•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Dharshu Mahesh</cp:lastModifiedBy>
  <cp:revision>3</cp:revision>
  <dcterms:created xsi:type="dcterms:W3CDTF">2024-09-30T13:52:56Z</dcterms:created>
  <dcterms:modified xsi:type="dcterms:W3CDTF">2024-09-30T14:51:17Z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2024-09-30T00:00:00Z</vt:filetime>
  </property>
  <property fmtid="{D5CDD505-2E9C-101B-9397-08002B2CF9AE}" pid="3" name="Producer">
    <vt:lpwstr>3-Heights(TM) PDF Security Shell 4.8.25.2 (http://www.pdf-tools.com)</vt:lpwstr>
  </property>
</Properties>
</file>