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6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2" name="TextBox 13"/>
          <p:cNvSpPr txBox="1"/>
          <p:nvPr/>
        </p:nvSpPr>
        <p:spPr>
          <a:xfrm>
            <a:off x="906894" y="2971800"/>
            <a:ext cx="8770506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err="1"/>
              <a:t>NAME:</a:t>
            </a:r>
            <a:r>
              <a:rPr altLang="ta-IN" dirty="0" sz="2400" lang="en-US" err="1"/>
              <a:t> </a:t>
            </a:r>
            <a:r>
              <a:rPr altLang="ta-IN" dirty="0" sz="2400" lang="en-US" err="1"/>
              <a:t>D</a:t>
            </a:r>
            <a:r>
              <a:rPr altLang="ta-IN" dirty="0" sz="2400" lang="en-US" err="1"/>
              <a:t>evadhatshini</a:t>
            </a:r>
            <a:r>
              <a:rPr altLang="ta-IN" dirty="0" sz="2400" lang="en-US" err="1"/>
              <a:t>.</a:t>
            </a:r>
            <a:r>
              <a:rPr altLang="ta-IN" dirty="0" sz="2400" lang="en-US" err="1"/>
              <a:t>B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24131131802522002</a:t>
            </a:r>
            <a:r>
              <a:rPr altLang="ta-IN" dirty="0" sz="2400" lang="en-US"/>
              <a:t>/</a:t>
            </a:r>
            <a:r>
              <a:rPr altLang="ta-IN" dirty="0" sz="2400" lang="en-US"/>
              <a:t>asanm11324131131802522002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>
                <a:latin typeface="Arial Rounded MT Bold" panose="020F0704030504030204" pitchFamily="34" charset="0"/>
              </a:rPr>
              <a:t>B</a:t>
            </a:r>
            <a:r>
              <a:rPr altLang="ta-IN" dirty="0" sz="2400" lang="en-US">
                <a:latin typeface="Arial Rounded MT Bold" panose="020F0704030504030204" pitchFamily="34" charset="0"/>
              </a:rPr>
              <a:t>S</a:t>
            </a:r>
            <a:r>
              <a:rPr altLang="ta-IN" dirty="0" sz="2400" lang="en-US">
                <a:latin typeface="Arial Rounded MT Bold" panose="020F0704030504030204" pitchFamily="34" charset="0"/>
              </a:rPr>
              <a:t>C</a:t>
            </a:r>
            <a:r>
              <a:rPr altLang="ta-IN" dirty="0" sz="2400" lang="en-US">
                <a:latin typeface="Arial Rounded MT Bold" panose="020F0704030504030204" pitchFamily="34" charset="0"/>
              </a:rPr>
              <a:t>(</a:t>
            </a:r>
            <a:r>
              <a:rPr altLang="ta-IN" dirty="0" sz="2400" lang="en-US">
                <a:latin typeface="Arial Rounded MT Bold" panose="020F0704030504030204" pitchFamily="34" charset="0"/>
              </a:rPr>
              <a:t>c</a:t>
            </a:r>
            <a:r>
              <a:rPr altLang="ta-IN" dirty="0" sz="2400" lang="en-US">
                <a:latin typeface="Arial Rounded MT Bold" panose="020F0704030504030204" pitchFamily="34" charset="0"/>
              </a:rPr>
              <a:t>o</a:t>
            </a:r>
            <a:r>
              <a:rPr altLang="ta-IN" dirty="0" sz="2400" lang="en-US">
                <a:latin typeface="Arial Rounded MT Bold" panose="020F0704030504030204" pitchFamily="34" charset="0"/>
              </a:rPr>
              <a:t>m</a:t>
            </a:r>
            <a:r>
              <a:rPr altLang="ta-IN" dirty="0" sz="2400" lang="en-US">
                <a:latin typeface="Arial Rounded MT Bold" panose="020F0704030504030204" pitchFamily="34" charset="0"/>
              </a:rPr>
              <a:t>p</a:t>
            </a:r>
            <a:r>
              <a:rPr altLang="ta-IN" dirty="0" sz="2400" lang="en-US">
                <a:latin typeface="Arial Rounded MT Bold" panose="020F0704030504030204" pitchFamily="34" charset="0"/>
              </a:rPr>
              <a:t>u</a:t>
            </a:r>
            <a:r>
              <a:rPr altLang="ta-IN" dirty="0" sz="2400" lang="en-US">
                <a:latin typeface="Arial Rounded MT Bold" panose="020F0704030504030204" pitchFamily="34" charset="0"/>
              </a:rPr>
              <a:t>ter </a:t>
            </a:r>
            <a:r>
              <a:rPr altLang="ta-IN" dirty="0" sz="2400" lang="en-US">
                <a:latin typeface="Arial Rounded MT Bold" panose="020F0704030504030204" pitchFamily="34" charset="0"/>
              </a:rPr>
              <a:t>science</a:t>
            </a:r>
            <a:r>
              <a:rPr altLang="ta-IN" dirty="0" sz="2400" lang="en-US">
                <a:latin typeface="Arial Rounded MT Bold" panose="020F0704030504030204" pitchFamily="34" charset="0"/>
              </a:rPr>
              <a:t>)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>
                <a:latin typeface="Arial Rounded MT Bold" panose="020F0704030504030204" pitchFamily="34" charset="0"/>
              </a:rPr>
              <a:t>113-Vallalar Arts and Science </a:t>
            </a:r>
            <a:r>
              <a:rPr dirty="0" sz="2400" lang="en-US" err="1">
                <a:latin typeface="Arial Rounded MT Bold" panose="020F0704030504030204" pitchFamily="34" charset="0"/>
              </a:rPr>
              <a:t>College,Annamalai</a:t>
            </a:r>
            <a:r>
              <a:rPr dirty="0" sz="2400" lang="en-US">
                <a:latin typeface="Arial Rounded MT Bold" panose="020F0704030504030204" pitchFamily="34" charset="0"/>
              </a:rPr>
              <a:t> University</a:t>
            </a:r>
            <a:endParaRPr altLang="en-US" lang="zh-CN"/>
          </a:p>
          <a:p>
            <a:r>
              <a:rPr dirty="0" sz="2400" lang="en-US"/>
              <a:t> 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Algerian" panose="04020705040A02060702" pitchFamily="82" charset="0"/>
              </a:rPr>
              <a:t>RESULTS AND SCREENSHOTS:</a:t>
            </a:r>
            <a:endParaRPr dirty="0" sz="4250">
              <a:latin typeface="Algerian" panose="04020705040A02060702" pitchFamily="82" charset="0"/>
            </a:endParaRPr>
          </a:p>
        </p:txBody>
      </p:sp>
      <p:sp>
        <p:nvSpPr>
          <p:cNvPr id="104861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739775" y="1511932"/>
            <a:ext cx="10011352" cy="1869441"/>
          </a:xfrm>
          <a:prstGeom prst="rect"/>
        </p:spPr>
        <p:txBody>
          <a:bodyPr rtlCol="0" wrap="square">
            <a:spAutoFit/>
          </a:bodyPr>
          <a:p>
            <a:r>
              <a:rPr sz="2400" lang="en-GB">
                <a:solidFill>
                  <a:srgbClr val="000000"/>
                </a:solidFill>
              </a:rPr>
              <a:t>• Successfully created a visually engaging photography portfolio
• Demonstrates talent, creativity, and versatility
Attracts potential clients and professional opportunities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122074" y="4167833"/>
            <a:ext cx="5246754" cy="184655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8" name="object 7"/>
          <p:cNvSpPr txBox="1">
            <a:spLocks noGrp="1"/>
          </p:cNvSpPr>
          <p:nvPr>
            <p:ph type="ctrTitle"/>
          </p:nvPr>
        </p:nvSpPr>
        <p:spPr>
          <a:xfrm>
            <a:off x="3440238" y="2067305"/>
            <a:ext cx="5556187" cy="48260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>
                <a:solidFill>
                  <a:srgbClr val="0000FF"/>
                </a:solidFill>
              </a:rPr>
              <a:t>CONCLUSION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048629" name="Subtitle 9"/>
          <p:cNvSpPr>
            <a:spLocks noGrp="1"/>
          </p:cNvSpPr>
          <p:nvPr>
            <p:ph type="subTitle" idx="4"/>
          </p:nvPr>
        </p:nvSpPr>
        <p:spPr>
          <a:xfrm>
            <a:off x="609600" y="2661664"/>
            <a:ext cx="9448800" cy="1333500"/>
          </a:xfrm>
        </p:spPr>
        <p:txBody>
          <a:bodyPr/>
          <a:p>
            <a:pPr algn="l"/>
            <a:endParaRPr dirty="0" lang="en-US">
              <a:solidFill>
                <a:schemeClr val="tx2"/>
              </a:solidFill>
            </a:endParaRPr>
          </a:p>
          <a:p>
            <a:pPr algn="l"/>
            <a:r>
              <a:rPr sz="2400"/>
              <a:t>A photography portfolio reflects growth, achievements, and vision. It serves as a tool to showcase strengths, overcome challenges, and highlight future goals as a photographer.</a:t>
            </a:r>
            <a:endParaRPr altLang="en-US" lang="zh-CN"/>
          </a:p>
        </p:txBody>
      </p:sp>
      <p:sp>
        <p:nvSpPr>
          <p:cNvPr id="104863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285719" y="-482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17"/>
          <p:cNvSpPr txBox="1">
            <a:spLocks noGrp="1"/>
          </p:cNvSpPr>
          <p:nvPr>
            <p:ph type="title"/>
          </p:nvPr>
        </p:nvSpPr>
        <p:spPr>
          <a:xfrm>
            <a:off x="1390792" y="1655444"/>
            <a:ext cx="6270625" cy="2696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30"/>
              </a:spcBef>
            </a:pPr>
            <a:br>
              <a:rPr dirty="0" sz="4250" lang="en-US" spc="5"/>
            </a:br>
            <a:r>
              <a:rPr dirty="0" sz="4250" lang="en-US" spc="5"/>
              <a:t>    </a:t>
            </a:r>
            <a:r>
              <a:rPr dirty="0" sz="4000" lang="en-US" spc="5">
                <a:solidFill>
                  <a:srgbClr val="000080"/>
                </a:solidFill>
              </a:rPr>
              <a:t> </a:t>
            </a:r>
            <a:r>
              <a:rPr dirty="0" sz="6000" lang="en-US" spc="5">
                <a:solidFill>
                  <a:srgbClr val="000080"/>
                </a:solidFill>
              </a:rPr>
              <a:t>PROJECT TITLE</a:t>
            </a:r>
            <a:br>
              <a:rPr dirty="0" sz="6000" lang="en-US" spc="5">
                <a:solidFill>
                  <a:srgbClr val="000080"/>
                </a:solidFill>
              </a:rPr>
            </a:br>
            <a:br>
              <a:rPr dirty="0" sz="4250" lang="en-US" spc="5"/>
            </a:br>
            <a:r>
              <a:rPr altLang="ta-IN" b="1" sz="3600" lang="en-US">
                <a:solidFill>
                  <a:srgbClr val="000000"/>
                </a:solidFill>
              </a:rPr>
              <a:t>Photography Portfolio</a:t>
            </a:r>
            <a:endParaRPr dirty="0" sz="4250">
              <a:solidFill>
                <a:srgbClr val="EE0000"/>
              </a:solidFill>
            </a:endParaRPr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2693594" y="1261827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altLang="ta-IN" b="1" dirty="0" sz="4000" lang="en-US"/>
              <a:t>1. Problem Statement</a:t>
            </a:r>
            <a:endParaRPr b="1" dirty="0" sz="4400"/>
          </a:p>
          <a:p>
            <a:r>
              <a:rPr altLang="ta-IN" b="1" dirty="0" sz="4000" lang="en-US"/>
              <a:t>2. Project Overview</a:t>
            </a:r>
            <a:endParaRPr b="1" dirty="0" sz="4400"/>
          </a:p>
          <a:p>
            <a:r>
              <a:rPr altLang="ta-IN" b="1" dirty="0" sz="4000" lang="en-US"/>
              <a:t>3. End Users</a:t>
            </a:r>
            <a:endParaRPr b="1" dirty="0" sz="4400"/>
          </a:p>
          <a:p>
            <a:r>
              <a:rPr altLang="ta-IN" b="1" dirty="0" sz="4000" lang="en-US"/>
              <a:t>4. Tools &amp; Technologies</a:t>
            </a:r>
            <a:endParaRPr b="1" dirty="0" sz="4400"/>
          </a:p>
          <a:p>
            <a:r>
              <a:rPr altLang="ta-IN" b="1" dirty="0" sz="4000" lang="en-US"/>
              <a:t>5. Portfolio Design &amp; Layout</a:t>
            </a:r>
            <a:endParaRPr b="1" dirty="0" sz="4400"/>
          </a:p>
          <a:p>
            <a:r>
              <a:rPr altLang="ta-IN" b="1" dirty="0" sz="4000" lang="en-US"/>
              <a:t>6. Features &amp; Functionality</a:t>
            </a:r>
            <a:endParaRPr b="1" dirty="0" sz="4400"/>
          </a:p>
          <a:p>
            <a:r>
              <a:rPr altLang="ta-IN" b="1" dirty="0" sz="4000" lang="en-US"/>
              <a:t>7. Results &amp; Screenshots</a:t>
            </a:r>
            <a:endParaRPr b="1" dirty="0" sz="4400"/>
          </a:p>
          <a:p>
            <a:r>
              <a:rPr altLang="ta-IN" b="1" dirty="0" sz="4000" lang="en-US"/>
              <a:t>8. Conclusion</a:t>
            </a:r>
            <a:endParaRPr b="1"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7" name="object 21"/>
          <p:cNvSpPr txBox="1">
            <a:spLocks noGrp="1"/>
          </p:cNvSpPr>
          <p:nvPr>
            <p:ph type="title"/>
          </p:nvPr>
        </p:nvSpPr>
        <p:spPr>
          <a:xfrm>
            <a:off x="3738880" y="367796"/>
            <a:ext cx="2357120" cy="673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>
                <a:solidFill>
                  <a:srgbClr val="0000FF"/>
                </a:solidFill>
              </a:rPr>
              <a:t>A</a:t>
            </a:r>
            <a:r>
              <a:rPr dirty="0" sz="4400" spc="-5">
                <a:solidFill>
                  <a:srgbClr val="0000FF"/>
                </a:solidFill>
              </a:rPr>
              <a:t>G</a:t>
            </a:r>
            <a:r>
              <a:rPr dirty="0" sz="4400" spc="-35">
                <a:solidFill>
                  <a:srgbClr val="0000FF"/>
                </a:solidFill>
              </a:rPr>
              <a:t>E</a:t>
            </a:r>
            <a:r>
              <a:rPr dirty="0" sz="4400" spc="15">
                <a:solidFill>
                  <a:srgbClr val="0000FF"/>
                </a:solidFill>
              </a:rPr>
              <a:t>N</a:t>
            </a:r>
            <a:r>
              <a:rPr dirty="0" sz="4400">
                <a:solidFill>
                  <a:srgbClr val="0000FF"/>
                </a:solidFill>
              </a:rPr>
              <a:t>DA</a:t>
            </a:r>
            <a:endParaRPr dirty="0" sz="4400">
              <a:solidFill>
                <a:srgbClr val="0000FF"/>
              </a:solidFill>
            </a:endParaRPr>
          </a:p>
        </p:txBody>
      </p:sp>
      <p:sp>
        <p:nvSpPr>
          <p:cNvPr id="104867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9" name="TextBox 22"/>
          <p:cNvSpPr txBox="1"/>
          <p:nvPr/>
        </p:nvSpPr>
        <p:spPr>
          <a:xfrm>
            <a:off x="2509807" y="1041533"/>
            <a:ext cx="5029200" cy="9296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229600" y="2984600"/>
            <a:ext cx="2762250" cy="3257550"/>
            <a:chOff x="7991475" y="2933700"/>
            <a:chExt cx="2762250" cy="3257550"/>
          </a:xfrm>
        </p:grpSpPr>
        <p:sp>
          <p:nvSpPr>
            <p:cNvPr id="104868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 rot="23100">
            <a:off x="272754" y="1410932"/>
            <a:ext cx="9125936" cy="2962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3600" lang="en-US">
                <a:solidFill>
                  <a:srgbClr val="0000FF"/>
                </a:solidFill>
                <a:latin typeface="Algerian" panose="04020705040A02060702" pitchFamily="82" charset="0"/>
              </a:rPr>
              <a:t>PROBLEM STATEMENTS:</a:t>
            </a:r>
            <a:br>
              <a:rPr b="1" dirty="0" sz="3600" lang="en-US">
                <a:solidFill>
                  <a:srgbClr val="0000FF"/>
                </a:solidFill>
              </a:rPr>
            </a:br>
            <a:br>
              <a:rPr b="1" dirty="0" sz="3200" lang="en-US"/>
            </a:br>
            <a:r>
              <a:rPr dirty="0" sz="3200" lang="en-US"/>
              <a:t>A photography portfolio is essential to showcase skills, style, and creativity. It helps photographers present their best work, attract potential clients, and establish a professional identity</a:t>
            </a:r>
            <a:endParaRPr dirty="0" sz="2000">
              <a:solidFill>
                <a:schemeClr val="tx2"/>
              </a:solidFill>
            </a:endParaRPr>
          </a:p>
        </p:txBody>
      </p:sp>
      <p:pic>
        <p:nvPicPr>
          <p:cNvPr id="209716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7"/>
          <p:cNvSpPr txBox="1">
            <a:spLocks noGrp="1"/>
          </p:cNvSpPr>
          <p:nvPr>
            <p:ph type="title"/>
          </p:nvPr>
        </p:nvSpPr>
        <p:spPr>
          <a:xfrm>
            <a:off x="1412352" y="1695450"/>
            <a:ext cx="7045847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2800" lang="en-US" spc="5">
                <a:solidFill>
                  <a:srgbClr val="0000FF"/>
                </a:solidFill>
                <a:latin typeface="Algerian" panose="04020705040A02060702" pitchFamily="82" charset="0"/>
              </a:rPr>
              <a:t>PROJECT OVERVIEW:</a:t>
            </a:r>
            <a:br>
              <a:rPr b="1" dirty="0" sz="1600" lang="en-US" spc="5">
                <a:solidFill>
                  <a:srgbClr val="0000FF"/>
                </a:solidFill>
              </a:rPr>
            </a:br>
            <a:br>
              <a:rPr b="0" dirty="0" sz="2800" lang="en-US" spc="5"/>
            </a:br>
            <a:r>
              <a:rPr altLang="ta-IN" b="0" dirty="0" sz="3200" lang="en-US" spc="5"/>
              <a:t>This portfolio presents a collection of photographs that highlight various genres such as portraits, landscapes, weddings, and creative edits. The aim is to provide a visual story to potential clients and agencies.</a:t>
            </a:r>
            <a:endParaRPr dirty="0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 txBox="1">
            <a:spLocks noGrp="1"/>
          </p:cNvSpPr>
          <p:nvPr>
            <p:ph type="title"/>
          </p:nvPr>
        </p:nvSpPr>
        <p:spPr>
          <a:xfrm>
            <a:off x="830404" y="596264"/>
            <a:ext cx="8523145" cy="547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lang="en-US" spc="25">
                <a:solidFill>
                  <a:srgbClr val="0000FF"/>
                </a:solidFill>
                <a:latin typeface="Algerian" panose="04020705040A02060702" pitchFamily="82" charset="0"/>
              </a:rPr>
              <a:t>END USERS:</a:t>
            </a:r>
            <a:br>
              <a:rPr dirty="0" sz="2000" lang="en-US" spc="25">
                <a:solidFill>
                  <a:srgbClr val="0000FF"/>
                </a:solidFill>
              </a:rPr>
            </a:br>
            <a:r>
              <a:rPr dirty="0" sz="2000" lang="en-US" spc="25">
                <a:solidFill>
                  <a:srgbClr val="0000FF"/>
                </a:solidFill>
              </a:rPr>
              <a:t> </a:t>
            </a:r>
            <a:br>
              <a:rPr dirty="0" sz="2000" lang="en-US" spc="25">
                <a:solidFill>
                  <a:srgbClr val="0000FF"/>
                </a:solidFill>
              </a:rPr>
            </a:br>
            <a:br>
              <a:rPr dirty="0" sz="1600" lang="en-US" spc="25">
                <a:latin typeface="+mn-lt"/>
              </a:rPr>
            </a:br>
            <a:r>
              <a:rPr altLang="ta-IN" b="0" dirty="0" sz="3200" lang="en-US" spc="25">
                <a:latin typeface="+mn-lt"/>
              </a:rPr>
              <a:t>1</a:t>
            </a:r>
            <a:r>
              <a:rPr altLang="ta-IN" b="0" dirty="0" sz="4000" lang="en-US" spc="25">
                <a:solidFill>
                  <a:srgbClr val="3399FF"/>
                </a:solidFill>
                <a:latin typeface="+mn-lt"/>
              </a:rPr>
              <a:t>. Clients </a:t>
            </a:r>
            <a:r>
              <a:rPr altLang="ta-IN" b="0" dirty="0" sz="3200" lang="en-US" spc="25">
                <a:latin typeface="+mn-lt"/>
              </a:rPr>
              <a:t>- Individuals seeking professional photography services</a:t>
            </a:r>
            <a:br>
              <a:rPr altLang="ta-IN" b="0" dirty="0" sz="3200" lang="en-US" spc="25">
                <a:latin typeface="+mn-lt"/>
              </a:rPr>
            </a:br>
            <a:r>
              <a:rPr altLang="ta-IN" b="0" dirty="0" sz="3200" lang="en-US" spc="25">
                <a:latin typeface="+mn-lt"/>
              </a:rPr>
              <a:t>2. </a:t>
            </a:r>
            <a:r>
              <a:rPr altLang="ta-IN" b="0" dirty="0" sz="4000" lang="en-US" spc="25">
                <a:solidFill>
                  <a:srgbClr val="3399FF"/>
                </a:solidFill>
                <a:latin typeface="+mn-lt"/>
              </a:rPr>
              <a:t>Agencies</a:t>
            </a:r>
            <a:r>
              <a:rPr altLang="ta-IN" b="0" dirty="0" sz="3200" lang="en-US" spc="25">
                <a:latin typeface="+mn-lt"/>
              </a:rPr>
              <a:t> - Looking for skilled photographers</a:t>
            </a:r>
            <a:br>
              <a:rPr altLang="ta-IN" b="0" dirty="0" sz="3200" lang="en-US" spc="25">
                <a:latin typeface="+mn-lt"/>
              </a:rPr>
            </a:br>
            <a:r>
              <a:rPr altLang="ta-IN" b="0" dirty="0" sz="3200" lang="en-US" spc="25">
                <a:latin typeface="+mn-lt"/>
              </a:rPr>
              <a:t>3. </a:t>
            </a:r>
            <a:r>
              <a:rPr altLang="ta-IN" b="0" dirty="0" sz="4000" lang="en-US" spc="25">
                <a:solidFill>
                  <a:srgbClr val="3399FF"/>
                </a:solidFill>
                <a:latin typeface="+mn-lt"/>
              </a:rPr>
              <a:t>Social Media Followers</a:t>
            </a:r>
            <a:r>
              <a:rPr altLang="ta-IN" b="0" dirty="0" sz="3200" lang="en-US" spc="25">
                <a:latin typeface="+mn-lt"/>
              </a:rPr>
              <a:t> - Audience engagement</a:t>
            </a:r>
            <a:br>
              <a:rPr altLang="ta-IN" b="0" dirty="0" sz="3200" lang="en-US" spc="25">
                <a:latin typeface="+mn-lt"/>
              </a:rPr>
            </a:br>
            <a:r>
              <a:rPr altLang="ta-IN" b="0" dirty="0" sz="3200" lang="en-US" spc="25">
                <a:latin typeface="+mn-lt"/>
              </a:rPr>
              <a:t>4. </a:t>
            </a:r>
            <a:r>
              <a:rPr altLang="ta-IN" b="0" dirty="0" sz="4000" lang="en-US" spc="25">
                <a:solidFill>
                  <a:srgbClr val="3399FF"/>
                </a:solidFill>
                <a:latin typeface="+mn-lt"/>
              </a:rPr>
              <a:t>Recruiters</a:t>
            </a:r>
            <a:r>
              <a:rPr altLang="ta-IN" b="0" dirty="0" sz="3200" lang="en-US" spc="25">
                <a:latin typeface="+mn-lt"/>
              </a:rPr>
              <a:t> - Evaluating photography talent</a:t>
            </a:r>
            <a:endParaRPr b="0" dirty="0" sz="160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0" name="object 6"/>
          <p:cNvSpPr txBox="1">
            <a:spLocks noGrp="1"/>
          </p:cNvSpPr>
          <p:nvPr>
            <p:ph type="title"/>
          </p:nvPr>
        </p:nvSpPr>
        <p:spPr>
          <a:xfrm>
            <a:off x="2864091" y="1038225"/>
            <a:ext cx="6657977" cy="788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spcBef>
                <a:spcPts val="105"/>
              </a:spcBef>
            </a:pPr>
            <a:r>
              <a:rPr dirty="0" sz="2800" lang="en-US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Tools and Technologies:</a:t>
            </a:r>
            <a:br>
              <a:rPr dirty="0" sz="2400" lang="en-US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b="0" dirty="0" sz="1600">
              <a:latin typeface="+mn-lt"/>
            </a:endParaRPr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12" name=""/>
          <p:cNvSpPr txBox="1"/>
          <p:nvPr/>
        </p:nvSpPr>
        <p:spPr>
          <a:xfrm>
            <a:off x="2864090" y="1706879"/>
            <a:ext cx="4572000" cy="39522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FF"/>
                </a:solidFill>
              </a:rPr>
              <a:t>1. Camera &amp; Lenses
2. Adobe Photoshop
3. Adobe Lightroom
4. Canva &amp; Other Editing Apps</a:t>
            </a:r>
            <a:endParaRPr sz="2800" lang="en-GB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9" name="object 8"/>
          <p:cNvSpPr txBox="1"/>
          <p:nvPr/>
        </p:nvSpPr>
        <p:spPr>
          <a:xfrm>
            <a:off x="924452" y="2205357"/>
            <a:ext cx="8429098" cy="34074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3600" lang="en-IN" spc="15">
                <a:solidFill>
                  <a:srgbClr val="0000FF"/>
                </a:solidFill>
                <a:latin typeface="Algerian" panose="04020705040A02060702" pitchFamily="82" charset="0"/>
                <a:cs typeface="Trebuchet MS"/>
              </a:rPr>
              <a:t>POTFOLIO DESIGN AND LAYOUT:</a:t>
            </a:r>
            <a:endParaRPr b="0" sz="2000">
              <a:solidFill>
                <a:srgbClr val="0000FF"/>
              </a:solidFill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lang="en-IN" spc="15">
                <a:latin typeface="Trebuchet MS"/>
                <a:cs typeface="Trebuchet MS"/>
              </a:rPr>
              <a:t> </a:t>
            </a:r>
            <a:endParaRPr sz="110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3200" lang="en-US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US">
                <a:latin typeface="Trebuchet MS"/>
                <a:cs typeface="Trebuchet MS"/>
              </a:rPr>
              <a:t>Image-heavy design with minimal text</a:t>
            </a:r>
            <a:endParaRPr dirty="0" sz="4000" lang="en-US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US">
                <a:latin typeface="Trebuchet MS"/>
                <a:cs typeface="Trebuchet MS"/>
              </a:rPr>
              <a:t>Sections for About Me, Gallery, Testimonials, Contact Info</a:t>
            </a:r>
            <a:endParaRPr dirty="0" sz="4000" lang="en-US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US">
                <a:latin typeface="Trebuchet MS"/>
                <a:cs typeface="Trebuchet MS"/>
              </a:rPr>
              <a:t>Clean and professional aesthetic</a:t>
            </a:r>
            <a:endParaRPr dirty="0" sz="4000" lang="en-US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1675506" y="1454149"/>
            <a:ext cx="8043261" cy="3530600"/>
          </a:xfrm>
          <a:solidFill>
            <a:srgbClr val="FFFFFF"/>
          </a:solidFill>
          <a:ln>
            <a:solidFill>
              <a:srgbClr val="02A5E3"/>
            </a:solidFill>
            <a:prstDash val="solid"/>
          </a:ln>
        </p:spPr>
        <p:txBody>
          <a:bodyPr/>
          <a:p>
            <a:r>
              <a:rPr dirty="0" sz="36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lgerian" panose="04020705040A02060702" pitchFamily="82" charset="0"/>
              </a:rPr>
              <a:t>FEATURES AND FUNCTIONALITY:</a:t>
            </a:r>
            <a:br>
              <a:rPr dirty="0" sz="36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lgerian" panose="04020705040A02060702" pitchFamily="82" charset="0"/>
              </a:rPr>
            </a:br>
            <a:br>
              <a:rPr altLang="ta-IN" dirty="0" sz="3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lgerian" panose="04020705040A02060702" pitchFamily="82" charset="0"/>
              </a:rPr>
            </a:br>
            <a:r>
              <a:rPr altLang="ta-IN" dirty="0" sz="3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lgerian" panose="04020705040A02060702" pitchFamily="82" charset="0"/>
              </a:rPr>
              <a:t>*</a:t>
            </a:r>
            <a:r>
              <a:rPr altLang="ta-IN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Bodoni MT Black" panose="02070A03080606020203" pitchFamily="18" charset="0"/>
              </a:rPr>
              <a:t>High-quality gallery showcasing best works</a:t>
            </a:r>
            <a:br>
              <a:rPr altLang="ta-IN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Bodoni MT Black" panose="02070A03080606020203" pitchFamily="18" charset="0"/>
              </a:rPr>
            </a:br>
            <a:r>
              <a:rPr altLang="ta-IN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Bodoni MT Black" panose="02070A03080606020203" pitchFamily="18" charset="0"/>
              </a:rPr>
              <a:t>About Me section with professional introduction</a:t>
            </a:r>
            <a:br>
              <a:rPr altLang="ta-IN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Bodoni MT Black" panose="02070A03080606020203" pitchFamily="18" charset="0"/>
              </a:rPr>
            </a:br>
            <a:r>
              <a:rPr altLang="ta-IN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Bodoni MT Black" panose="02070A03080606020203" pitchFamily="18" charset="0"/>
              </a:rPr>
              <a:t>*</a:t>
            </a:r>
            <a:r>
              <a:rPr altLang="ta-IN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Bodoni MT Black" panose="02070A03080606020203" pitchFamily="18" charset="0"/>
              </a:rPr>
              <a:t>Testimonials from clients</a:t>
            </a:r>
            <a:br>
              <a:rPr altLang="ta-IN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Bodoni MT Black" panose="02070A03080606020203" pitchFamily="18" charset="0"/>
              </a:rPr>
            </a:br>
            <a:r>
              <a:rPr altLang="ta-IN" b="1" dirty="0" sz="32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Bodoni MT Black" panose="02070A03080606020203" pitchFamily="18" charset="0"/>
              </a:rPr>
              <a:t>Easy contact information</a:t>
            </a:r>
            <a:endParaRPr b="0" dirty="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2979717" y="8126548"/>
            <a:ext cx="7321631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06" name=""/>
          <p:cNvSpPr txBox="1"/>
          <p:nvPr/>
        </p:nvSpPr>
        <p:spPr>
          <a:xfrm>
            <a:off x="8258168" y="-4516094"/>
            <a:ext cx="2928764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2024-03-27T19:07:22Z</dcterms:created>
  <dcterms:modified xsi:type="dcterms:W3CDTF">2025-08-31T10:06:14Z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52bdf99a89c94b58ae6d1330e34e2d7f</vt:lpwstr>
  </property>
</Properties>
</file>