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1E42"/>
    <a:srgbClr val="FFDB55"/>
    <a:srgbClr val="05ACC7"/>
    <a:srgbClr val="C13018"/>
    <a:srgbClr val="F36F13"/>
    <a:srgbClr val="A2B969"/>
    <a:srgbClr val="063951"/>
    <a:srgbClr val="F16077"/>
    <a:srgbClr val="DF3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1338" y="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9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Problem(s) &amp; Solution(s) – Slide Template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186C78-2FDF-41BB-989E-5FA198C38ABA}"/>
              </a:ext>
            </a:extLst>
          </p:cNvPr>
          <p:cNvSpPr txBox="1"/>
          <p:nvPr/>
        </p:nvSpPr>
        <p:spPr>
          <a:xfrm>
            <a:off x="324891" y="2386837"/>
            <a:ext cx="2674557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800" b="1" cap="all"/>
              <a:t>The problem(s)</a:t>
            </a:r>
            <a:endParaRPr lang="en-US" sz="2800" b="1" cap="al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38309C-51E8-4533-BABC-00A93AE189B6}"/>
              </a:ext>
            </a:extLst>
          </p:cNvPr>
          <p:cNvSpPr txBox="1"/>
          <p:nvPr/>
        </p:nvSpPr>
        <p:spPr>
          <a:xfrm>
            <a:off x="331990" y="3009357"/>
            <a:ext cx="2667459" cy="290848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E772C-F6BA-4201-BA8B-C018D0F4D4B6}"/>
              </a:ext>
            </a:extLst>
          </p:cNvPr>
          <p:cNvSpPr txBox="1"/>
          <p:nvPr/>
        </p:nvSpPr>
        <p:spPr>
          <a:xfrm>
            <a:off x="9192302" y="2386837"/>
            <a:ext cx="2674557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800" b="1" cap="all"/>
              <a:t>The Solution(s)</a:t>
            </a:r>
            <a:endParaRPr lang="en-US" sz="2800" b="1" cap="al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1C988-70CB-44F3-89F3-2AE9EB32AF10}"/>
              </a:ext>
            </a:extLst>
          </p:cNvPr>
          <p:cNvSpPr txBox="1"/>
          <p:nvPr/>
        </p:nvSpPr>
        <p:spPr>
          <a:xfrm>
            <a:off x="9199401" y="3009357"/>
            <a:ext cx="2667459" cy="290848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16B052-B7CC-4C3B-A317-20DA56506E5A}"/>
              </a:ext>
            </a:extLst>
          </p:cNvPr>
          <p:cNvGrpSpPr/>
          <p:nvPr/>
        </p:nvGrpSpPr>
        <p:grpSpPr>
          <a:xfrm>
            <a:off x="3464482" y="1294055"/>
            <a:ext cx="5278626" cy="3983695"/>
            <a:chOff x="3464482" y="1294055"/>
            <a:chExt cx="5278626" cy="3983695"/>
          </a:xfrm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637235A9-1860-4A95-8306-B0149794FD5A}"/>
                </a:ext>
              </a:extLst>
            </p:cNvPr>
            <p:cNvSpPr/>
            <p:nvPr/>
          </p:nvSpPr>
          <p:spPr>
            <a:xfrm>
              <a:off x="6918053" y="1614489"/>
              <a:ext cx="1330260" cy="194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19626" extrusionOk="0">
                  <a:moveTo>
                    <a:pt x="8863" y="17161"/>
                  </a:moveTo>
                  <a:cubicBezTo>
                    <a:pt x="8751" y="17154"/>
                    <a:pt x="7739" y="17301"/>
                    <a:pt x="7868" y="17417"/>
                  </a:cubicBezTo>
                  <a:cubicBezTo>
                    <a:pt x="7963" y="17503"/>
                    <a:pt x="8374" y="18292"/>
                    <a:pt x="7941" y="18328"/>
                  </a:cubicBezTo>
                  <a:cubicBezTo>
                    <a:pt x="7834" y="18335"/>
                    <a:pt x="6890" y="18490"/>
                    <a:pt x="7109" y="18605"/>
                  </a:cubicBezTo>
                  <a:cubicBezTo>
                    <a:pt x="9127" y="19675"/>
                    <a:pt x="4416" y="19628"/>
                    <a:pt x="3786" y="19625"/>
                  </a:cubicBezTo>
                  <a:cubicBezTo>
                    <a:pt x="3651" y="19625"/>
                    <a:pt x="3516" y="19625"/>
                    <a:pt x="3382" y="19625"/>
                  </a:cubicBezTo>
                  <a:cubicBezTo>
                    <a:pt x="4197" y="18558"/>
                    <a:pt x="5063" y="17518"/>
                    <a:pt x="5883" y="16498"/>
                  </a:cubicBezTo>
                  <a:cubicBezTo>
                    <a:pt x="6845" y="15302"/>
                    <a:pt x="7845" y="14117"/>
                    <a:pt x="8880" y="12943"/>
                  </a:cubicBezTo>
                  <a:cubicBezTo>
                    <a:pt x="9470" y="12273"/>
                    <a:pt x="10061" y="11600"/>
                    <a:pt x="10685" y="10937"/>
                  </a:cubicBezTo>
                  <a:cubicBezTo>
                    <a:pt x="12416" y="10847"/>
                    <a:pt x="14086" y="10433"/>
                    <a:pt x="14924" y="9738"/>
                  </a:cubicBezTo>
                  <a:cubicBezTo>
                    <a:pt x="15784" y="9024"/>
                    <a:pt x="15778" y="8005"/>
                    <a:pt x="14007" y="8164"/>
                  </a:cubicBezTo>
                  <a:cubicBezTo>
                    <a:pt x="12242" y="8322"/>
                    <a:pt x="10932" y="9576"/>
                    <a:pt x="10021" y="10523"/>
                  </a:cubicBezTo>
                  <a:cubicBezTo>
                    <a:pt x="9920" y="10519"/>
                    <a:pt x="9819" y="10516"/>
                    <a:pt x="9723" y="10508"/>
                  </a:cubicBezTo>
                  <a:cubicBezTo>
                    <a:pt x="9099" y="10465"/>
                    <a:pt x="8419" y="10336"/>
                    <a:pt x="7823" y="10127"/>
                  </a:cubicBezTo>
                  <a:cubicBezTo>
                    <a:pt x="8172" y="9442"/>
                    <a:pt x="8717" y="8427"/>
                    <a:pt x="8290" y="7757"/>
                  </a:cubicBezTo>
                  <a:cubicBezTo>
                    <a:pt x="7890" y="7134"/>
                    <a:pt x="6800" y="7198"/>
                    <a:pt x="5956" y="7461"/>
                  </a:cubicBezTo>
                  <a:cubicBezTo>
                    <a:pt x="4382" y="7948"/>
                    <a:pt x="4776" y="9169"/>
                    <a:pt x="5720" y="9939"/>
                  </a:cubicBezTo>
                  <a:cubicBezTo>
                    <a:pt x="5945" y="10123"/>
                    <a:pt x="6232" y="10282"/>
                    <a:pt x="6552" y="10415"/>
                  </a:cubicBezTo>
                  <a:cubicBezTo>
                    <a:pt x="6496" y="10523"/>
                    <a:pt x="6440" y="10634"/>
                    <a:pt x="6384" y="10746"/>
                  </a:cubicBezTo>
                  <a:cubicBezTo>
                    <a:pt x="5692" y="12133"/>
                    <a:pt x="5164" y="13563"/>
                    <a:pt x="4157" y="14874"/>
                  </a:cubicBezTo>
                  <a:cubicBezTo>
                    <a:pt x="3674" y="15501"/>
                    <a:pt x="3078" y="16430"/>
                    <a:pt x="1892" y="16163"/>
                  </a:cubicBezTo>
                  <a:cubicBezTo>
                    <a:pt x="1768" y="16134"/>
                    <a:pt x="1661" y="16098"/>
                    <a:pt x="1554" y="16055"/>
                  </a:cubicBezTo>
                  <a:cubicBezTo>
                    <a:pt x="1526" y="16016"/>
                    <a:pt x="1481" y="15976"/>
                    <a:pt x="1397" y="15944"/>
                  </a:cubicBezTo>
                  <a:cubicBezTo>
                    <a:pt x="1363" y="15929"/>
                    <a:pt x="1313" y="15926"/>
                    <a:pt x="1273" y="15915"/>
                  </a:cubicBezTo>
                  <a:cubicBezTo>
                    <a:pt x="149" y="15230"/>
                    <a:pt x="109" y="13592"/>
                    <a:pt x="48" y="12799"/>
                  </a:cubicBezTo>
                  <a:cubicBezTo>
                    <a:pt x="-211" y="9673"/>
                    <a:pt x="537" y="6363"/>
                    <a:pt x="3393" y="3744"/>
                  </a:cubicBezTo>
                  <a:cubicBezTo>
                    <a:pt x="6552" y="845"/>
                    <a:pt x="14592" y="-1925"/>
                    <a:pt x="18690" y="1792"/>
                  </a:cubicBezTo>
                  <a:cubicBezTo>
                    <a:pt x="21215" y="4079"/>
                    <a:pt x="21389" y="7775"/>
                    <a:pt x="20563" y="10415"/>
                  </a:cubicBezTo>
                  <a:cubicBezTo>
                    <a:pt x="19438" y="13988"/>
                    <a:pt x="15064" y="17481"/>
                    <a:pt x="8863" y="171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E7BFEC4D-6057-4CBE-B70A-236BB87C5278}"/>
                </a:ext>
              </a:extLst>
            </p:cNvPr>
            <p:cNvSpPr/>
            <p:nvPr/>
          </p:nvSpPr>
          <p:spPr>
            <a:xfrm>
              <a:off x="6918053" y="2682604"/>
              <a:ext cx="616294" cy="8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1600" extrusionOk="0">
                  <a:moveTo>
                    <a:pt x="2358" y="21102"/>
                  </a:moveTo>
                  <a:cubicBezTo>
                    <a:pt x="672" y="20439"/>
                    <a:pt x="-1191" y="18998"/>
                    <a:pt x="990" y="17575"/>
                  </a:cubicBezTo>
                  <a:cubicBezTo>
                    <a:pt x="1073" y="17532"/>
                    <a:pt x="1120" y="17479"/>
                    <a:pt x="1108" y="17401"/>
                  </a:cubicBezTo>
                  <a:cubicBezTo>
                    <a:pt x="625" y="16938"/>
                    <a:pt x="696" y="16493"/>
                    <a:pt x="1014" y="16082"/>
                  </a:cubicBezTo>
                  <a:cubicBezTo>
                    <a:pt x="2252" y="16108"/>
                    <a:pt x="3891" y="15401"/>
                    <a:pt x="3136" y="14703"/>
                  </a:cubicBezTo>
                  <a:cubicBezTo>
                    <a:pt x="2971" y="14546"/>
                    <a:pt x="2888" y="14397"/>
                    <a:pt x="2900" y="14196"/>
                  </a:cubicBezTo>
                  <a:cubicBezTo>
                    <a:pt x="3171" y="14257"/>
                    <a:pt x="3454" y="14301"/>
                    <a:pt x="3761" y="14319"/>
                  </a:cubicBezTo>
                  <a:cubicBezTo>
                    <a:pt x="9715" y="14755"/>
                    <a:pt x="12285" y="8670"/>
                    <a:pt x="13736" y="5527"/>
                  </a:cubicBezTo>
                  <a:cubicBezTo>
                    <a:pt x="14573" y="3702"/>
                    <a:pt x="15292" y="1842"/>
                    <a:pt x="16058" y="0"/>
                  </a:cubicBezTo>
                  <a:cubicBezTo>
                    <a:pt x="17391" y="349"/>
                    <a:pt x="18876" y="550"/>
                    <a:pt x="20409" y="594"/>
                  </a:cubicBezTo>
                  <a:cubicBezTo>
                    <a:pt x="14879" y="7316"/>
                    <a:pt x="9621" y="14371"/>
                    <a:pt x="5129" y="21600"/>
                  </a:cubicBezTo>
                  <a:cubicBezTo>
                    <a:pt x="4150" y="21565"/>
                    <a:pt x="3207" y="21443"/>
                    <a:pt x="2358" y="2110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9C26132F-FA81-4A01-9EAC-561E5A74E394}"/>
                </a:ext>
              </a:extLst>
            </p:cNvPr>
            <p:cNvSpPr/>
            <p:nvPr/>
          </p:nvSpPr>
          <p:spPr>
            <a:xfrm>
              <a:off x="3784919" y="1614492"/>
              <a:ext cx="4514761" cy="339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0090" extrusionOk="0">
                  <a:moveTo>
                    <a:pt x="20209" y="1652"/>
                  </a:moveTo>
                  <a:cubicBezTo>
                    <a:pt x="19599" y="-150"/>
                    <a:pt x="18047" y="-308"/>
                    <a:pt x="16779" y="370"/>
                  </a:cubicBezTo>
                  <a:cubicBezTo>
                    <a:pt x="15331" y="1142"/>
                    <a:pt x="14384" y="2891"/>
                    <a:pt x="14043" y="4828"/>
                  </a:cubicBezTo>
                  <a:cubicBezTo>
                    <a:pt x="13844" y="5948"/>
                    <a:pt x="13808" y="7131"/>
                    <a:pt x="13901" y="8270"/>
                  </a:cubicBezTo>
                  <a:cubicBezTo>
                    <a:pt x="13934" y="8670"/>
                    <a:pt x="14018" y="9207"/>
                    <a:pt x="14241" y="9543"/>
                  </a:cubicBezTo>
                  <a:cubicBezTo>
                    <a:pt x="14116" y="9697"/>
                    <a:pt x="14052" y="9922"/>
                    <a:pt x="14131" y="10124"/>
                  </a:cubicBezTo>
                  <a:cubicBezTo>
                    <a:pt x="14010" y="10259"/>
                    <a:pt x="13984" y="10364"/>
                    <a:pt x="13926" y="10575"/>
                  </a:cubicBezTo>
                  <a:cubicBezTo>
                    <a:pt x="13919" y="10598"/>
                    <a:pt x="13906" y="10767"/>
                    <a:pt x="13904" y="10777"/>
                  </a:cubicBezTo>
                  <a:cubicBezTo>
                    <a:pt x="13896" y="10830"/>
                    <a:pt x="13849" y="10882"/>
                    <a:pt x="13841" y="10945"/>
                  </a:cubicBezTo>
                  <a:cubicBezTo>
                    <a:pt x="13748" y="11670"/>
                    <a:pt x="14373" y="11762"/>
                    <a:pt x="14776" y="11785"/>
                  </a:cubicBezTo>
                  <a:cubicBezTo>
                    <a:pt x="14788" y="11785"/>
                    <a:pt x="14801" y="11787"/>
                    <a:pt x="14814" y="11787"/>
                  </a:cubicBezTo>
                  <a:cubicBezTo>
                    <a:pt x="14604" y="12387"/>
                    <a:pt x="14405" y="12989"/>
                    <a:pt x="14222" y="13598"/>
                  </a:cubicBezTo>
                  <a:cubicBezTo>
                    <a:pt x="14017" y="14280"/>
                    <a:pt x="13895" y="14991"/>
                    <a:pt x="13834" y="15716"/>
                  </a:cubicBezTo>
                  <a:cubicBezTo>
                    <a:pt x="13799" y="15692"/>
                    <a:pt x="13763" y="15669"/>
                    <a:pt x="13729" y="15648"/>
                  </a:cubicBezTo>
                  <a:cubicBezTo>
                    <a:pt x="12924" y="15137"/>
                    <a:pt x="12087" y="14716"/>
                    <a:pt x="11230" y="14375"/>
                  </a:cubicBezTo>
                  <a:cubicBezTo>
                    <a:pt x="9444" y="13663"/>
                    <a:pt x="7583" y="13305"/>
                    <a:pt x="5719" y="13189"/>
                  </a:cubicBezTo>
                  <a:cubicBezTo>
                    <a:pt x="5391" y="13168"/>
                    <a:pt x="5060" y="13158"/>
                    <a:pt x="4732" y="13154"/>
                  </a:cubicBezTo>
                  <a:cubicBezTo>
                    <a:pt x="4940" y="12834"/>
                    <a:pt x="5121" y="12484"/>
                    <a:pt x="5264" y="12101"/>
                  </a:cubicBezTo>
                  <a:cubicBezTo>
                    <a:pt x="5339" y="11901"/>
                    <a:pt x="5407" y="11634"/>
                    <a:pt x="5461" y="11337"/>
                  </a:cubicBezTo>
                  <a:cubicBezTo>
                    <a:pt x="5927" y="11278"/>
                    <a:pt x="6386" y="11072"/>
                    <a:pt x="6824" y="10855"/>
                  </a:cubicBezTo>
                  <a:cubicBezTo>
                    <a:pt x="7757" y="11478"/>
                    <a:pt x="8987" y="11777"/>
                    <a:pt x="9826" y="10739"/>
                  </a:cubicBezTo>
                  <a:cubicBezTo>
                    <a:pt x="10236" y="10232"/>
                    <a:pt x="10370" y="9394"/>
                    <a:pt x="10041" y="8758"/>
                  </a:cubicBezTo>
                  <a:cubicBezTo>
                    <a:pt x="10012" y="8701"/>
                    <a:pt x="9838" y="8497"/>
                    <a:pt x="9830" y="8461"/>
                  </a:cubicBezTo>
                  <a:cubicBezTo>
                    <a:pt x="9773" y="8215"/>
                    <a:pt x="9903" y="8076"/>
                    <a:pt x="9976" y="7862"/>
                  </a:cubicBezTo>
                  <a:cubicBezTo>
                    <a:pt x="10087" y="7537"/>
                    <a:pt x="10132" y="7158"/>
                    <a:pt x="10100" y="6807"/>
                  </a:cubicBezTo>
                  <a:cubicBezTo>
                    <a:pt x="10033" y="6072"/>
                    <a:pt x="9638" y="5460"/>
                    <a:pt x="9106" y="5205"/>
                  </a:cubicBezTo>
                  <a:cubicBezTo>
                    <a:pt x="8860" y="5087"/>
                    <a:pt x="8644" y="5129"/>
                    <a:pt x="8397" y="5079"/>
                  </a:cubicBezTo>
                  <a:cubicBezTo>
                    <a:pt x="8013" y="5001"/>
                    <a:pt x="7813" y="4493"/>
                    <a:pt x="7463" y="4277"/>
                  </a:cubicBezTo>
                  <a:cubicBezTo>
                    <a:pt x="6651" y="3771"/>
                    <a:pt x="5677" y="4119"/>
                    <a:pt x="5108" y="4969"/>
                  </a:cubicBezTo>
                  <a:cubicBezTo>
                    <a:pt x="4720" y="4447"/>
                    <a:pt x="4135" y="4317"/>
                    <a:pt x="3587" y="4515"/>
                  </a:cubicBezTo>
                  <a:cubicBezTo>
                    <a:pt x="2886" y="4767"/>
                    <a:pt x="2429" y="5506"/>
                    <a:pt x="2220" y="6375"/>
                  </a:cubicBezTo>
                  <a:cubicBezTo>
                    <a:pt x="1456" y="6375"/>
                    <a:pt x="647" y="6807"/>
                    <a:pt x="696" y="7988"/>
                  </a:cubicBezTo>
                  <a:cubicBezTo>
                    <a:pt x="773" y="9840"/>
                    <a:pt x="2565" y="9994"/>
                    <a:pt x="3631" y="9975"/>
                  </a:cubicBezTo>
                  <a:cubicBezTo>
                    <a:pt x="3741" y="10775"/>
                    <a:pt x="4340" y="11240"/>
                    <a:pt x="4930" y="11333"/>
                  </a:cubicBezTo>
                  <a:cubicBezTo>
                    <a:pt x="5007" y="11345"/>
                    <a:pt x="5082" y="11350"/>
                    <a:pt x="5156" y="11352"/>
                  </a:cubicBezTo>
                  <a:cubicBezTo>
                    <a:pt x="5122" y="11524"/>
                    <a:pt x="5080" y="11693"/>
                    <a:pt x="5031" y="11855"/>
                  </a:cubicBezTo>
                  <a:cubicBezTo>
                    <a:pt x="4888" y="12326"/>
                    <a:pt x="4685" y="12758"/>
                    <a:pt x="4439" y="13149"/>
                  </a:cubicBezTo>
                  <a:cubicBezTo>
                    <a:pt x="3954" y="13147"/>
                    <a:pt x="3470" y="13160"/>
                    <a:pt x="2985" y="13185"/>
                  </a:cubicBezTo>
                  <a:cubicBezTo>
                    <a:pt x="2259" y="13223"/>
                    <a:pt x="1430" y="13175"/>
                    <a:pt x="747" y="13554"/>
                  </a:cubicBezTo>
                  <a:cubicBezTo>
                    <a:pt x="267" y="13819"/>
                    <a:pt x="-244" y="14570"/>
                    <a:pt x="128" y="15255"/>
                  </a:cubicBezTo>
                  <a:cubicBezTo>
                    <a:pt x="462" y="15867"/>
                    <a:pt x="1150" y="15747"/>
                    <a:pt x="1627" y="15570"/>
                  </a:cubicBezTo>
                  <a:cubicBezTo>
                    <a:pt x="2712" y="15166"/>
                    <a:pt x="3836" y="14438"/>
                    <a:pt x="4616" y="13333"/>
                  </a:cubicBezTo>
                  <a:cubicBezTo>
                    <a:pt x="5487" y="13352"/>
                    <a:pt x="6357" y="13421"/>
                    <a:pt x="7221" y="13552"/>
                  </a:cubicBezTo>
                  <a:cubicBezTo>
                    <a:pt x="9478" y="13893"/>
                    <a:pt x="11800" y="14640"/>
                    <a:pt x="13813" y="16061"/>
                  </a:cubicBezTo>
                  <a:cubicBezTo>
                    <a:pt x="13792" y="16440"/>
                    <a:pt x="13784" y="16821"/>
                    <a:pt x="13792" y="17202"/>
                  </a:cubicBezTo>
                  <a:cubicBezTo>
                    <a:pt x="13812" y="18191"/>
                    <a:pt x="13854" y="19587"/>
                    <a:pt x="14703" y="19997"/>
                  </a:cubicBezTo>
                  <a:cubicBezTo>
                    <a:pt x="15059" y="20170"/>
                    <a:pt x="15497" y="20100"/>
                    <a:pt x="15796" y="19787"/>
                  </a:cubicBezTo>
                  <a:cubicBezTo>
                    <a:pt x="16356" y="19199"/>
                    <a:pt x="16118" y="18122"/>
                    <a:pt x="15752" y="17488"/>
                  </a:cubicBezTo>
                  <a:cubicBezTo>
                    <a:pt x="15352" y="16793"/>
                    <a:pt x="14757" y="16326"/>
                    <a:pt x="14158" y="15928"/>
                  </a:cubicBezTo>
                  <a:cubicBezTo>
                    <a:pt x="14184" y="15478"/>
                    <a:pt x="14233" y="15027"/>
                    <a:pt x="14311" y="14587"/>
                  </a:cubicBezTo>
                  <a:cubicBezTo>
                    <a:pt x="14479" y="13642"/>
                    <a:pt x="14775" y="12716"/>
                    <a:pt x="15110" y="11815"/>
                  </a:cubicBezTo>
                  <a:cubicBezTo>
                    <a:pt x="15515" y="11849"/>
                    <a:pt x="15962" y="11878"/>
                    <a:pt x="16323" y="11716"/>
                  </a:cubicBezTo>
                  <a:cubicBezTo>
                    <a:pt x="16587" y="11598"/>
                    <a:pt x="16862" y="11242"/>
                    <a:pt x="16639" y="10927"/>
                  </a:cubicBezTo>
                  <a:cubicBezTo>
                    <a:pt x="16826" y="10817"/>
                    <a:pt x="16969" y="10632"/>
                    <a:pt x="16897" y="10367"/>
                  </a:cubicBezTo>
                  <a:cubicBezTo>
                    <a:pt x="20105" y="10322"/>
                    <a:pt x="21356" y="5045"/>
                    <a:pt x="20209" y="1652"/>
                  </a:cubicBezTo>
                  <a:close/>
                  <a:moveTo>
                    <a:pt x="1487" y="9045"/>
                  </a:moveTo>
                  <a:cubicBezTo>
                    <a:pt x="740" y="8146"/>
                    <a:pt x="917" y="6403"/>
                    <a:pt x="2246" y="6567"/>
                  </a:cubicBezTo>
                  <a:cubicBezTo>
                    <a:pt x="2305" y="6573"/>
                    <a:pt x="2512" y="6531"/>
                    <a:pt x="2531" y="6436"/>
                  </a:cubicBezTo>
                  <a:cubicBezTo>
                    <a:pt x="2637" y="5923"/>
                    <a:pt x="2806" y="5401"/>
                    <a:pt x="3125" y="5041"/>
                  </a:cubicBezTo>
                  <a:cubicBezTo>
                    <a:pt x="3735" y="4352"/>
                    <a:pt x="4507" y="4552"/>
                    <a:pt x="4909" y="5331"/>
                  </a:cubicBezTo>
                  <a:cubicBezTo>
                    <a:pt x="4960" y="5430"/>
                    <a:pt x="5217" y="5312"/>
                    <a:pt x="5254" y="5230"/>
                  </a:cubicBezTo>
                  <a:cubicBezTo>
                    <a:pt x="5745" y="4190"/>
                    <a:pt x="6796" y="3942"/>
                    <a:pt x="7515" y="4754"/>
                  </a:cubicBezTo>
                  <a:cubicBezTo>
                    <a:pt x="7897" y="5186"/>
                    <a:pt x="7873" y="5213"/>
                    <a:pt x="8371" y="5249"/>
                  </a:cubicBezTo>
                  <a:cubicBezTo>
                    <a:pt x="9656" y="5340"/>
                    <a:pt x="10129" y="7278"/>
                    <a:pt x="9366" y="8470"/>
                  </a:cubicBezTo>
                  <a:cubicBezTo>
                    <a:pt x="9360" y="8485"/>
                    <a:pt x="9363" y="8495"/>
                    <a:pt x="9373" y="8506"/>
                  </a:cubicBezTo>
                  <a:cubicBezTo>
                    <a:pt x="9856" y="8904"/>
                    <a:pt x="10017" y="9706"/>
                    <a:pt x="9752" y="10371"/>
                  </a:cubicBezTo>
                  <a:cubicBezTo>
                    <a:pt x="9444" y="11143"/>
                    <a:pt x="8665" y="11326"/>
                    <a:pt x="8036" y="11166"/>
                  </a:cubicBezTo>
                  <a:cubicBezTo>
                    <a:pt x="7712" y="11084"/>
                    <a:pt x="7372" y="10689"/>
                    <a:pt x="7060" y="10644"/>
                  </a:cubicBezTo>
                  <a:cubicBezTo>
                    <a:pt x="6677" y="10590"/>
                    <a:pt x="6170" y="11044"/>
                    <a:pt x="5804" y="11124"/>
                  </a:cubicBezTo>
                  <a:cubicBezTo>
                    <a:pt x="5703" y="11145"/>
                    <a:pt x="5597" y="11158"/>
                    <a:pt x="5491" y="11160"/>
                  </a:cubicBezTo>
                  <a:cubicBezTo>
                    <a:pt x="5695" y="9840"/>
                    <a:pt x="5581" y="8066"/>
                    <a:pt x="4346" y="8560"/>
                  </a:cubicBezTo>
                  <a:cubicBezTo>
                    <a:pt x="3907" y="8737"/>
                    <a:pt x="3595" y="9190"/>
                    <a:pt x="3618" y="9800"/>
                  </a:cubicBezTo>
                  <a:cubicBezTo>
                    <a:pt x="2864" y="9802"/>
                    <a:pt x="2061" y="9735"/>
                    <a:pt x="1487" y="9045"/>
                  </a:cubicBezTo>
                  <a:close/>
                  <a:moveTo>
                    <a:pt x="3979" y="9838"/>
                  </a:moveTo>
                  <a:cubicBezTo>
                    <a:pt x="3922" y="9381"/>
                    <a:pt x="4070" y="8558"/>
                    <a:pt x="4621" y="8670"/>
                  </a:cubicBezTo>
                  <a:cubicBezTo>
                    <a:pt x="4917" y="8729"/>
                    <a:pt x="5086" y="9131"/>
                    <a:pt x="5165" y="9466"/>
                  </a:cubicBezTo>
                  <a:cubicBezTo>
                    <a:pt x="5291" y="10002"/>
                    <a:pt x="5283" y="10586"/>
                    <a:pt x="5194" y="11139"/>
                  </a:cubicBezTo>
                  <a:cubicBezTo>
                    <a:pt x="4621" y="11047"/>
                    <a:pt x="4081" y="10647"/>
                    <a:pt x="3979" y="9838"/>
                  </a:cubicBezTo>
                  <a:close/>
                  <a:moveTo>
                    <a:pt x="1952" y="15278"/>
                  </a:moveTo>
                  <a:cubicBezTo>
                    <a:pt x="1503" y="15465"/>
                    <a:pt x="950" y="15720"/>
                    <a:pt x="566" y="15255"/>
                  </a:cubicBezTo>
                  <a:cubicBezTo>
                    <a:pt x="268" y="14892"/>
                    <a:pt x="322" y="14381"/>
                    <a:pt x="555" y="13994"/>
                  </a:cubicBezTo>
                  <a:cubicBezTo>
                    <a:pt x="1030" y="13204"/>
                    <a:pt x="2590" y="13360"/>
                    <a:pt x="3313" y="13335"/>
                  </a:cubicBezTo>
                  <a:cubicBezTo>
                    <a:pt x="3650" y="13324"/>
                    <a:pt x="3987" y="13320"/>
                    <a:pt x="4324" y="13322"/>
                  </a:cubicBezTo>
                  <a:cubicBezTo>
                    <a:pt x="3699" y="14240"/>
                    <a:pt x="2834" y="14907"/>
                    <a:pt x="1952" y="15278"/>
                  </a:cubicBezTo>
                  <a:close/>
                  <a:moveTo>
                    <a:pt x="14363" y="16467"/>
                  </a:moveTo>
                  <a:cubicBezTo>
                    <a:pt x="14874" y="16871"/>
                    <a:pt x="15383" y="17379"/>
                    <a:pt x="15637" y="18103"/>
                  </a:cubicBezTo>
                  <a:cubicBezTo>
                    <a:pt x="15895" y="18839"/>
                    <a:pt x="15705" y="20614"/>
                    <a:pt x="14734" y="19629"/>
                  </a:cubicBezTo>
                  <a:cubicBezTo>
                    <a:pt x="14244" y="19134"/>
                    <a:pt x="14184" y="18242"/>
                    <a:pt x="14152" y="17501"/>
                  </a:cubicBezTo>
                  <a:cubicBezTo>
                    <a:pt x="14134" y="17101"/>
                    <a:pt x="14129" y="16701"/>
                    <a:pt x="14142" y="16299"/>
                  </a:cubicBezTo>
                  <a:cubicBezTo>
                    <a:pt x="14215" y="16353"/>
                    <a:pt x="14290" y="16408"/>
                    <a:pt x="14363" y="16467"/>
                  </a:cubicBezTo>
                  <a:close/>
                  <a:moveTo>
                    <a:pt x="14497" y="11489"/>
                  </a:moveTo>
                  <a:cubicBezTo>
                    <a:pt x="14264" y="11329"/>
                    <a:pt x="14007" y="10981"/>
                    <a:pt x="14308" y="10638"/>
                  </a:cubicBezTo>
                  <a:cubicBezTo>
                    <a:pt x="14319" y="10628"/>
                    <a:pt x="14326" y="10615"/>
                    <a:pt x="14324" y="10596"/>
                  </a:cubicBezTo>
                  <a:cubicBezTo>
                    <a:pt x="14257" y="10484"/>
                    <a:pt x="14267" y="10377"/>
                    <a:pt x="14311" y="10278"/>
                  </a:cubicBezTo>
                  <a:cubicBezTo>
                    <a:pt x="14482" y="10284"/>
                    <a:pt x="14708" y="10114"/>
                    <a:pt x="14604" y="9946"/>
                  </a:cubicBezTo>
                  <a:cubicBezTo>
                    <a:pt x="14581" y="9908"/>
                    <a:pt x="14570" y="9872"/>
                    <a:pt x="14571" y="9823"/>
                  </a:cubicBezTo>
                  <a:cubicBezTo>
                    <a:pt x="14609" y="9838"/>
                    <a:pt x="14648" y="9849"/>
                    <a:pt x="14690" y="9853"/>
                  </a:cubicBezTo>
                  <a:cubicBezTo>
                    <a:pt x="15512" y="9958"/>
                    <a:pt x="15866" y="8491"/>
                    <a:pt x="16066" y="7733"/>
                  </a:cubicBezTo>
                  <a:cubicBezTo>
                    <a:pt x="16182" y="7293"/>
                    <a:pt x="16281" y="6845"/>
                    <a:pt x="16387" y="6401"/>
                  </a:cubicBezTo>
                  <a:cubicBezTo>
                    <a:pt x="16570" y="6485"/>
                    <a:pt x="16775" y="6533"/>
                    <a:pt x="16987" y="6544"/>
                  </a:cubicBezTo>
                  <a:cubicBezTo>
                    <a:pt x="16224" y="8165"/>
                    <a:pt x="15499" y="9866"/>
                    <a:pt x="14879" y="11609"/>
                  </a:cubicBezTo>
                  <a:cubicBezTo>
                    <a:pt x="14744" y="11600"/>
                    <a:pt x="14614" y="11571"/>
                    <a:pt x="14497" y="11489"/>
                  </a:cubicBezTo>
                  <a:close/>
                  <a:moveTo>
                    <a:pt x="16253" y="5481"/>
                  </a:moveTo>
                  <a:cubicBezTo>
                    <a:pt x="16240" y="5592"/>
                    <a:pt x="16221" y="5700"/>
                    <a:pt x="16200" y="5805"/>
                  </a:cubicBezTo>
                  <a:cubicBezTo>
                    <a:pt x="16040" y="5596"/>
                    <a:pt x="15941" y="5325"/>
                    <a:pt x="15965" y="4990"/>
                  </a:cubicBezTo>
                  <a:cubicBezTo>
                    <a:pt x="15990" y="4653"/>
                    <a:pt x="16148" y="4496"/>
                    <a:pt x="16268" y="4849"/>
                  </a:cubicBezTo>
                  <a:cubicBezTo>
                    <a:pt x="16323" y="5016"/>
                    <a:pt x="16273" y="5310"/>
                    <a:pt x="16253" y="5481"/>
                  </a:cubicBezTo>
                  <a:close/>
                  <a:moveTo>
                    <a:pt x="16771" y="10169"/>
                  </a:moveTo>
                  <a:cubicBezTo>
                    <a:pt x="16738" y="10164"/>
                    <a:pt x="16445" y="10251"/>
                    <a:pt x="16483" y="10318"/>
                  </a:cubicBezTo>
                  <a:cubicBezTo>
                    <a:pt x="16510" y="10369"/>
                    <a:pt x="16629" y="10830"/>
                    <a:pt x="16504" y="10851"/>
                  </a:cubicBezTo>
                  <a:cubicBezTo>
                    <a:pt x="16473" y="10855"/>
                    <a:pt x="16200" y="10945"/>
                    <a:pt x="16263" y="11013"/>
                  </a:cubicBezTo>
                  <a:cubicBezTo>
                    <a:pt x="16847" y="11638"/>
                    <a:pt x="15484" y="11611"/>
                    <a:pt x="15302" y="11609"/>
                  </a:cubicBezTo>
                  <a:cubicBezTo>
                    <a:pt x="15263" y="11609"/>
                    <a:pt x="15224" y="11609"/>
                    <a:pt x="15185" y="11609"/>
                  </a:cubicBezTo>
                  <a:cubicBezTo>
                    <a:pt x="15420" y="10985"/>
                    <a:pt x="15671" y="10377"/>
                    <a:pt x="15908" y="9781"/>
                  </a:cubicBezTo>
                  <a:cubicBezTo>
                    <a:pt x="16187" y="9083"/>
                    <a:pt x="16476" y="8390"/>
                    <a:pt x="16775" y="7704"/>
                  </a:cubicBezTo>
                  <a:cubicBezTo>
                    <a:pt x="16946" y="7312"/>
                    <a:pt x="17117" y="6919"/>
                    <a:pt x="17298" y="6531"/>
                  </a:cubicBezTo>
                  <a:cubicBezTo>
                    <a:pt x="17799" y="6479"/>
                    <a:pt x="18282" y="6236"/>
                    <a:pt x="18524" y="5830"/>
                  </a:cubicBezTo>
                  <a:cubicBezTo>
                    <a:pt x="18773" y="5413"/>
                    <a:pt x="18771" y="4818"/>
                    <a:pt x="18259" y="4910"/>
                  </a:cubicBezTo>
                  <a:cubicBezTo>
                    <a:pt x="17748" y="5003"/>
                    <a:pt x="17369" y="5735"/>
                    <a:pt x="17106" y="6289"/>
                  </a:cubicBezTo>
                  <a:cubicBezTo>
                    <a:pt x="17076" y="6287"/>
                    <a:pt x="17047" y="6285"/>
                    <a:pt x="17019" y="6281"/>
                  </a:cubicBezTo>
                  <a:cubicBezTo>
                    <a:pt x="16839" y="6255"/>
                    <a:pt x="16642" y="6180"/>
                    <a:pt x="16470" y="6058"/>
                  </a:cubicBezTo>
                  <a:cubicBezTo>
                    <a:pt x="16570" y="5658"/>
                    <a:pt x="16728" y="5064"/>
                    <a:pt x="16605" y="4672"/>
                  </a:cubicBezTo>
                  <a:cubicBezTo>
                    <a:pt x="16489" y="4308"/>
                    <a:pt x="16174" y="4346"/>
                    <a:pt x="15930" y="4500"/>
                  </a:cubicBezTo>
                  <a:cubicBezTo>
                    <a:pt x="15474" y="4784"/>
                    <a:pt x="15588" y="5498"/>
                    <a:pt x="15861" y="5948"/>
                  </a:cubicBezTo>
                  <a:cubicBezTo>
                    <a:pt x="15926" y="6055"/>
                    <a:pt x="16009" y="6148"/>
                    <a:pt x="16102" y="6226"/>
                  </a:cubicBezTo>
                  <a:cubicBezTo>
                    <a:pt x="16086" y="6289"/>
                    <a:pt x="16069" y="6354"/>
                    <a:pt x="16053" y="6420"/>
                  </a:cubicBezTo>
                  <a:cubicBezTo>
                    <a:pt x="15853" y="7230"/>
                    <a:pt x="15700" y="8066"/>
                    <a:pt x="15409" y="8832"/>
                  </a:cubicBezTo>
                  <a:cubicBezTo>
                    <a:pt x="15269" y="9198"/>
                    <a:pt x="15097" y="9741"/>
                    <a:pt x="14754" y="9586"/>
                  </a:cubicBezTo>
                  <a:cubicBezTo>
                    <a:pt x="14718" y="9569"/>
                    <a:pt x="14687" y="9548"/>
                    <a:pt x="14656" y="9522"/>
                  </a:cubicBezTo>
                  <a:cubicBezTo>
                    <a:pt x="14648" y="9499"/>
                    <a:pt x="14635" y="9476"/>
                    <a:pt x="14610" y="9457"/>
                  </a:cubicBezTo>
                  <a:cubicBezTo>
                    <a:pt x="14601" y="9449"/>
                    <a:pt x="14586" y="9447"/>
                    <a:pt x="14575" y="9440"/>
                  </a:cubicBezTo>
                  <a:cubicBezTo>
                    <a:pt x="14249" y="9040"/>
                    <a:pt x="14238" y="8083"/>
                    <a:pt x="14220" y="7619"/>
                  </a:cubicBezTo>
                  <a:cubicBezTo>
                    <a:pt x="14145" y="5792"/>
                    <a:pt x="14361" y="3858"/>
                    <a:pt x="15188" y="2327"/>
                  </a:cubicBezTo>
                  <a:cubicBezTo>
                    <a:pt x="16102" y="633"/>
                    <a:pt x="18428" y="-986"/>
                    <a:pt x="19614" y="1186"/>
                  </a:cubicBezTo>
                  <a:cubicBezTo>
                    <a:pt x="20344" y="2523"/>
                    <a:pt x="20395" y="4683"/>
                    <a:pt x="20156" y="6226"/>
                  </a:cubicBezTo>
                  <a:cubicBezTo>
                    <a:pt x="19830" y="8314"/>
                    <a:pt x="18565" y="10356"/>
                    <a:pt x="16771" y="10169"/>
                  </a:cubicBezTo>
                  <a:close/>
                  <a:moveTo>
                    <a:pt x="17402" y="6297"/>
                  </a:moveTo>
                  <a:cubicBezTo>
                    <a:pt x="17553" y="5952"/>
                    <a:pt x="17764" y="5462"/>
                    <a:pt x="17976" y="5329"/>
                  </a:cubicBezTo>
                  <a:cubicBezTo>
                    <a:pt x="18381" y="5072"/>
                    <a:pt x="18413" y="5523"/>
                    <a:pt x="18221" y="5849"/>
                  </a:cubicBezTo>
                  <a:cubicBezTo>
                    <a:pt x="18036" y="6165"/>
                    <a:pt x="17717" y="6279"/>
                    <a:pt x="17402" y="629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8576AEF3-C528-46C5-84AA-4744CA8C2FC9}"/>
                </a:ext>
              </a:extLst>
            </p:cNvPr>
            <p:cNvSpPr/>
            <p:nvPr/>
          </p:nvSpPr>
          <p:spPr>
            <a:xfrm>
              <a:off x="6455203" y="4320383"/>
              <a:ext cx="1136951" cy="95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3" h="20847" extrusionOk="0">
                  <a:moveTo>
                    <a:pt x="15268" y="103"/>
                  </a:moveTo>
                  <a:cubicBezTo>
                    <a:pt x="14978" y="-246"/>
                    <a:pt x="13743" y="374"/>
                    <a:pt x="14033" y="715"/>
                  </a:cubicBezTo>
                  <a:cubicBezTo>
                    <a:pt x="18639" y="6181"/>
                    <a:pt x="21324" y="19292"/>
                    <a:pt x="12015" y="20013"/>
                  </a:cubicBezTo>
                  <a:cubicBezTo>
                    <a:pt x="9144" y="20238"/>
                    <a:pt x="6354" y="18516"/>
                    <a:pt x="4650" y="15632"/>
                  </a:cubicBezTo>
                  <a:cubicBezTo>
                    <a:pt x="3113" y="13027"/>
                    <a:pt x="3132" y="10376"/>
                    <a:pt x="2953" y="7461"/>
                  </a:cubicBezTo>
                  <a:cubicBezTo>
                    <a:pt x="3125" y="7701"/>
                    <a:pt x="3280" y="7941"/>
                    <a:pt x="3416" y="8135"/>
                  </a:cubicBezTo>
                  <a:cubicBezTo>
                    <a:pt x="3786" y="8654"/>
                    <a:pt x="5045" y="8011"/>
                    <a:pt x="4632" y="7430"/>
                  </a:cubicBezTo>
                  <a:cubicBezTo>
                    <a:pt x="4021" y="6577"/>
                    <a:pt x="3027" y="4925"/>
                    <a:pt x="1990" y="5197"/>
                  </a:cubicBezTo>
                  <a:cubicBezTo>
                    <a:pt x="1533" y="5321"/>
                    <a:pt x="1249" y="5685"/>
                    <a:pt x="1027" y="6174"/>
                  </a:cubicBezTo>
                  <a:cubicBezTo>
                    <a:pt x="669" y="6933"/>
                    <a:pt x="378" y="7755"/>
                    <a:pt x="51" y="8538"/>
                  </a:cubicBezTo>
                  <a:cubicBezTo>
                    <a:pt x="-276" y="9337"/>
                    <a:pt x="1057" y="9283"/>
                    <a:pt x="1304" y="8686"/>
                  </a:cubicBezTo>
                  <a:cubicBezTo>
                    <a:pt x="1409" y="8437"/>
                    <a:pt x="1514" y="8182"/>
                    <a:pt x="1613" y="7933"/>
                  </a:cubicBezTo>
                  <a:cubicBezTo>
                    <a:pt x="1693" y="9872"/>
                    <a:pt x="1662" y="11794"/>
                    <a:pt x="2255" y="13655"/>
                  </a:cubicBezTo>
                  <a:cubicBezTo>
                    <a:pt x="2872" y="15601"/>
                    <a:pt x="3934" y="17338"/>
                    <a:pt x="5274" y="18586"/>
                  </a:cubicBezTo>
                  <a:cubicBezTo>
                    <a:pt x="7737" y="20889"/>
                    <a:pt x="11002" y="21354"/>
                    <a:pt x="13916" y="20338"/>
                  </a:cubicBezTo>
                  <a:cubicBezTo>
                    <a:pt x="16651" y="19385"/>
                    <a:pt x="19336" y="17191"/>
                    <a:pt x="19657" y="13392"/>
                  </a:cubicBezTo>
                  <a:cubicBezTo>
                    <a:pt x="20077" y="8414"/>
                    <a:pt x="18071" y="3429"/>
                    <a:pt x="15268" y="10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49111CCE-4D0A-47C2-84F2-E0EF8A297538}"/>
                </a:ext>
              </a:extLst>
            </p:cNvPr>
            <p:cNvSpPr/>
            <p:nvPr/>
          </p:nvSpPr>
          <p:spPr>
            <a:xfrm>
              <a:off x="3464482" y="3608306"/>
              <a:ext cx="1332609" cy="86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2" h="20535" extrusionOk="0">
                  <a:moveTo>
                    <a:pt x="18362" y="11511"/>
                  </a:moveTo>
                  <a:cubicBezTo>
                    <a:pt x="14701" y="15794"/>
                    <a:pt x="9938" y="20578"/>
                    <a:pt x="5232" y="19048"/>
                  </a:cubicBezTo>
                  <a:cubicBezTo>
                    <a:pt x="253" y="17425"/>
                    <a:pt x="-406" y="5665"/>
                    <a:pt x="4645" y="3430"/>
                  </a:cubicBezTo>
                  <a:cubicBezTo>
                    <a:pt x="4588" y="3651"/>
                    <a:pt x="4527" y="3864"/>
                    <a:pt x="4501" y="3974"/>
                  </a:cubicBezTo>
                  <a:cubicBezTo>
                    <a:pt x="4393" y="4458"/>
                    <a:pt x="4279" y="4943"/>
                    <a:pt x="4171" y="5427"/>
                  </a:cubicBezTo>
                  <a:cubicBezTo>
                    <a:pt x="3955" y="6379"/>
                    <a:pt x="5057" y="6328"/>
                    <a:pt x="5222" y="5606"/>
                  </a:cubicBezTo>
                  <a:cubicBezTo>
                    <a:pt x="5371" y="4943"/>
                    <a:pt x="5525" y="4280"/>
                    <a:pt x="5675" y="3609"/>
                  </a:cubicBezTo>
                  <a:cubicBezTo>
                    <a:pt x="5762" y="3235"/>
                    <a:pt x="5932" y="2716"/>
                    <a:pt x="5876" y="2300"/>
                  </a:cubicBezTo>
                  <a:cubicBezTo>
                    <a:pt x="5829" y="1969"/>
                    <a:pt x="5670" y="1765"/>
                    <a:pt x="5520" y="1552"/>
                  </a:cubicBezTo>
                  <a:cubicBezTo>
                    <a:pt x="5160" y="1051"/>
                    <a:pt x="4769" y="601"/>
                    <a:pt x="4398" y="133"/>
                  </a:cubicBezTo>
                  <a:cubicBezTo>
                    <a:pt x="4027" y="-334"/>
                    <a:pt x="3054" y="533"/>
                    <a:pt x="3543" y="1153"/>
                  </a:cubicBezTo>
                  <a:cubicBezTo>
                    <a:pt x="3703" y="1348"/>
                    <a:pt x="4238" y="1858"/>
                    <a:pt x="4542" y="2326"/>
                  </a:cubicBezTo>
                  <a:cubicBezTo>
                    <a:pt x="-92" y="4263"/>
                    <a:pt x="-1920" y="14528"/>
                    <a:pt x="2616" y="19023"/>
                  </a:cubicBezTo>
                  <a:cubicBezTo>
                    <a:pt x="4882" y="21266"/>
                    <a:pt x="8012" y="20637"/>
                    <a:pt x="10443" y="19550"/>
                  </a:cubicBezTo>
                  <a:cubicBezTo>
                    <a:pt x="13594" y="18131"/>
                    <a:pt x="16421" y="15301"/>
                    <a:pt x="19067" y="12208"/>
                  </a:cubicBezTo>
                  <a:cubicBezTo>
                    <a:pt x="19680" y="11494"/>
                    <a:pt x="18758" y="11052"/>
                    <a:pt x="18362" y="1151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A6A1A8DE-F22B-47C1-BDB0-7BBBF9A56746}"/>
                </a:ext>
              </a:extLst>
            </p:cNvPr>
            <p:cNvSpPr/>
            <p:nvPr/>
          </p:nvSpPr>
          <p:spPr>
            <a:xfrm>
              <a:off x="7986171" y="1294055"/>
              <a:ext cx="232703" cy="32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30" h="18908" extrusionOk="0">
                  <a:moveTo>
                    <a:pt x="10808" y="17313"/>
                  </a:moveTo>
                  <a:cubicBezTo>
                    <a:pt x="13994" y="12687"/>
                    <a:pt x="16447" y="7876"/>
                    <a:pt x="18336" y="2879"/>
                  </a:cubicBezTo>
                  <a:cubicBezTo>
                    <a:pt x="19549" y="-343"/>
                    <a:pt x="8636" y="-1272"/>
                    <a:pt x="7311" y="2239"/>
                  </a:cubicBezTo>
                  <a:cubicBezTo>
                    <a:pt x="5591" y="6761"/>
                    <a:pt x="3222" y="11118"/>
                    <a:pt x="346" y="15310"/>
                  </a:cubicBezTo>
                  <a:cubicBezTo>
                    <a:pt x="-2051" y="18738"/>
                    <a:pt x="8721" y="20328"/>
                    <a:pt x="10808" y="17313"/>
                  </a:cubicBezTo>
                  <a:lnTo>
                    <a:pt x="10808" y="17313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3FB799FA-4820-41F5-8D0F-4C437E31F489}"/>
                </a:ext>
              </a:extLst>
            </p:cNvPr>
            <p:cNvSpPr/>
            <p:nvPr/>
          </p:nvSpPr>
          <p:spPr>
            <a:xfrm>
              <a:off x="8306605" y="1970528"/>
              <a:ext cx="356383" cy="155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1" h="20599" extrusionOk="0">
                  <a:moveTo>
                    <a:pt x="5692" y="20307"/>
                  </a:moveTo>
                  <a:cubicBezTo>
                    <a:pt x="10627" y="18321"/>
                    <a:pt x="15283" y="13973"/>
                    <a:pt x="19419" y="7309"/>
                  </a:cubicBezTo>
                  <a:cubicBezTo>
                    <a:pt x="20878" y="4946"/>
                    <a:pt x="19259" y="2015"/>
                    <a:pt x="18221" y="1117"/>
                  </a:cubicBezTo>
                  <a:cubicBezTo>
                    <a:pt x="16662" y="-253"/>
                    <a:pt x="14284" y="-679"/>
                    <a:pt x="12825" y="1684"/>
                  </a:cubicBezTo>
                  <a:cubicBezTo>
                    <a:pt x="9528" y="6978"/>
                    <a:pt x="5932" y="10475"/>
                    <a:pt x="1995" y="12083"/>
                  </a:cubicBezTo>
                  <a:cubicBezTo>
                    <a:pt x="757" y="12555"/>
                    <a:pt x="-722" y="14777"/>
                    <a:pt x="397" y="17754"/>
                  </a:cubicBezTo>
                  <a:cubicBezTo>
                    <a:pt x="1516" y="20779"/>
                    <a:pt x="4174" y="20921"/>
                    <a:pt x="5692" y="20307"/>
                  </a:cubicBezTo>
                  <a:lnTo>
                    <a:pt x="5692" y="20307"/>
                  </a:lnTo>
                  <a:close/>
                </a:path>
              </a:pathLst>
            </a:custGeom>
            <a:solidFill>
              <a:srgbClr val="F6BF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F602D343-EFCF-4B84-A8FC-FBE816F05F0A}"/>
                </a:ext>
              </a:extLst>
            </p:cNvPr>
            <p:cNvSpPr/>
            <p:nvPr/>
          </p:nvSpPr>
          <p:spPr>
            <a:xfrm>
              <a:off x="8342209" y="2611399"/>
              <a:ext cx="400899" cy="8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0161" extrusionOk="0">
                  <a:moveTo>
                    <a:pt x="3559" y="20030"/>
                  </a:moveTo>
                  <a:cubicBezTo>
                    <a:pt x="9155" y="20772"/>
                    <a:pt x="14584" y="18381"/>
                    <a:pt x="20030" y="12610"/>
                  </a:cubicBezTo>
                  <a:cubicBezTo>
                    <a:pt x="21509" y="11043"/>
                    <a:pt x="21284" y="5932"/>
                    <a:pt x="20199" y="3047"/>
                  </a:cubicBezTo>
                  <a:cubicBezTo>
                    <a:pt x="18720" y="-828"/>
                    <a:pt x="16624" y="-498"/>
                    <a:pt x="15014" y="1233"/>
                  </a:cubicBezTo>
                  <a:cubicBezTo>
                    <a:pt x="11345" y="5108"/>
                    <a:pt x="7565" y="7004"/>
                    <a:pt x="3784" y="6510"/>
                  </a:cubicBezTo>
                  <a:cubicBezTo>
                    <a:pt x="2885" y="6427"/>
                    <a:pt x="115" y="5850"/>
                    <a:pt x="3" y="11951"/>
                  </a:cubicBezTo>
                  <a:cubicBezTo>
                    <a:pt x="-91" y="17887"/>
                    <a:pt x="2754" y="19948"/>
                    <a:pt x="3559" y="20030"/>
                  </a:cubicBezTo>
                  <a:lnTo>
                    <a:pt x="3559" y="20030"/>
                  </a:lnTo>
                  <a:close/>
                </a:path>
              </a:pathLst>
            </a:custGeom>
            <a:solidFill>
              <a:srgbClr val="F6BF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A962E8B6-464D-4EE8-8AA3-6A8764C01E96}"/>
                </a:ext>
              </a:extLst>
            </p:cNvPr>
            <p:cNvSpPr/>
            <p:nvPr/>
          </p:nvSpPr>
          <p:spPr>
            <a:xfrm>
              <a:off x="8092979" y="3181060"/>
              <a:ext cx="359229" cy="282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6" h="20157" extrusionOk="0">
                  <a:moveTo>
                    <a:pt x="358" y="3451"/>
                  </a:moveTo>
                  <a:cubicBezTo>
                    <a:pt x="3736" y="9771"/>
                    <a:pt x="8002" y="14949"/>
                    <a:pt x="12982" y="19035"/>
                  </a:cubicBezTo>
                  <a:cubicBezTo>
                    <a:pt x="14430" y="20228"/>
                    <a:pt x="16766" y="20558"/>
                    <a:pt x="18329" y="19593"/>
                  </a:cubicBezTo>
                  <a:cubicBezTo>
                    <a:pt x="19719" y="18756"/>
                    <a:pt x="19912" y="17131"/>
                    <a:pt x="18541" y="16015"/>
                  </a:cubicBezTo>
                  <a:cubicBezTo>
                    <a:pt x="13928" y="12233"/>
                    <a:pt x="10164" y="7410"/>
                    <a:pt x="7037" y="1572"/>
                  </a:cubicBezTo>
                  <a:cubicBezTo>
                    <a:pt x="5647" y="-1042"/>
                    <a:pt x="-1688" y="-382"/>
                    <a:pt x="358" y="3451"/>
                  </a:cubicBezTo>
                  <a:lnTo>
                    <a:pt x="358" y="345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3D94D868-042F-4481-AFA9-1396394FDDFE}"/>
                </a:ext>
              </a:extLst>
            </p:cNvPr>
            <p:cNvSpPr/>
            <p:nvPr/>
          </p:nvSpPr>
          <p:spPr>
            <a:xfrm>
              <a:off x="7096075" y="1472077"/>
              <a:ext cx="252061" cy="27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26" h="19775" extrusionOk="0">
                  <a:moveTo>
                    <a:pt x="17691" y="16713"/>
                  </a:moveTo>
                  <a:cubicBezTo>
                    <a:pt x="14035" y="12523"/>
                    <a:pt x="11461" y="7579"/>
                    <a:pt x="9890" y="2244"/>
                  </a:cubicBezTo>
                  <a:cubicBezTo>
                    <a:pt x="8989" y="-775"/>
                    <a:pt x="-1000" y="-879"/>
                    <a:pt x="81" y="2738"/>
                  </a:cubicBezTo>
                  <a:cubicBezTo>
                    <a:pt x="1832" y="8620"/>
                    <a:pt x="4818" y="13825"/>
                    <a:pt x="8809" y="18431"/>
                  </a:cubicBezTo>
                  <a:cubicBezTo>
                    <a:pt x="10791" y="20721"/>
                    <a:pt x="20600" y="20045"/>
                    <a:pt x="17691" y="16713"/>
                  </a:cubicBezTo>
                  <a:lnTo>
                    <a:pt x="17691" y="16713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2F894FBC-FA59-4518-A3D7-30C4048C5951}"/>
                </a:ext>
              </a:extLst>
            </p:cNvPr>
            <p:cNvSpPr/>
            <p:nvPr/>
          </p:nvSpPr>
          <p:spPr>
            <a:xfrm>
              <a:off x="6597619" y="1899323"/>
              <a:ext cx="328548" cy="24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5" h="21222" extrusionOk="0">
                  <a:moveTo>
                    <a:pt x="19185" y="17771"/>
                  </a:moveTo>
                  <a:cubicBezTo>
                    <a:pt x="15083" y="13280"/>
                    <a:pt x="11473" y="8208"/>
                    <a:pt x="8332" y="2342"/>
                  </a:cubicBezTo>
                  <a:cubicBezTo>
                    <a:pt x="7242" y="295"/>
                    <a:pt x="4956" y="-102"/>
                    <a:pt x="3290" y="20"/>
                  </a:cubicBezTo>
                  <a:cubicBezTo>
                    <a:pt x="2692" y="51"/>
                    <a:pt x="-855" y="815"/>
                    <a:pt x="192" y="2770"/>
                  </a:cubicBezTo>
                  <a:cubicBezTo>
                    <a:pt x="3546" y="9064"/>
                    <a:pt x="7413" y="14685"/>
                    <a:pt x="11814" y="19482"/>
                  </a:cubicBezTo>
                  <a:cubicBezTo>
                    <a:pt x="13310" y="21131"/>
                    <a:pt x="15660" y="21498"/>
                    <a:pt x="17476" y="21040"/>
                  </a:cubicBezTo>
                  <a:cubicBezTo>
                    <a:pt x="18459" y="20765"/>
                    <a:pt x="20745" y="19451"/>
                    <a:pt x="19185" y="17771"/>
                  </a:cubicBezTo>
                  <a:lnTo>
                    <a:pt x="19185" y="1777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52628477-F1FF-43C4-B5FE-0F2D7FCD85BE}"/>
                </a:ext>
              </a:extLst>
            </p:cNvPr>
            <p:cNvSpPr/>
            <p:nvPr/>
          </p:nvSpPr>
          <p:spPr>
            <a:xfrm>
              <a:off x="6348395" y="2682607"/>
              <a:ext cx="442340" cy="10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2" h="18083" extrusionOk="0">
                  <a:moveTo>
                    <a:pt x="14857" y="423"/>
                  </a:moveTo>
                  <a:cubicBezTo>
                    <a:pt x="10982" y="4933"/>
                    <a:pt x="7153" y="6267"/>
                    <a:pt x="3154" y="4234"/>
                  </a:cubicBezTo>
                  <a:cubicBezTo>
                    <a:pt x="2258" y="3789"/>
                    <a:pt x="112" y="4488"/>
                    <a:pt x="4" y="9571"/>
                  </a:cubicBezTo>
                  <a:cubicBezTo>
                    <a:pt x="-104" y="14844"/>
                    <a:pt x="2058" y="16496"/>
                    <a:pt x="2907" y="16877"/>
                  </a:cubicBezTo>
                  <a:cubicBezTo>
                    <a:pt x="7863" y="19418"/>
                    <a:pt x="12881" y="17957"/>
                    <a:pt x="17698" y="12366"/>
                  </a:cubicBezTo>
                  <a:cubicBezTo>
                    <a:pt x="21496" y="7919"/>
                    <a:pt x="17065" y="-2182"/>
                    <a:pt x="14857" y="423"/>
                  </a:cubicBezTo>
                  <a:lnTo>
                    <a:pt x="14857" y="423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DE41F739-8B8D-40D9-A1E9-E2E96B9616B6}"/>
                </a:ext>
              </a:extLst>
            </p:cNvPr>
            <p:cNvSpPr/>
            <p:nvPr/>
          </p:nvSpPr>
          <p:spPr>
            <a:xfrm>
              <a:off x="5173468" y="1899320"/>
              <a:ext cx="232706" cy="32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30" h="18908" extrusionOk="0">
                  <a:moveTo>
                    <a:pt x="10807" y="17313"/>
                  </a:moveTo>
                  <a:cubicBezTo>
                    <a:pt x="13994" y="12687"/>
                    <a:pt x="16447" y="7876"/>
                    <a:pt x="18336" y="2879"/>
                  </a:cubicBezTo>
                  <a:cubicBezTo>
                    <a:pt x="19549" y="-343"/>
                    <a:pt x="8636" y="-1272"/>
                    <a:pt x="7311" y="2239"/>
                  </a:cubicBezTo>
                  <a:cubicBezTo>
                    <a:pt x="5591" y="6761"/>
                    <a:pt x="3222" y="11118"/>
                    <a:pt x="346" y="15310"/>
                  </a:cubicBezTo>
                  <a:cubicBezTo>
                    <a:pt x="-2051" y="18738"/>
                    <a:pt x="8721" y="20328"/>
                    <a:pt x="10807" y="17313"/>
                  </a:cubicBezTo>
                  <a:lnTo>
                    <a:pt x="10807" y="17313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F26F4AE1-1EF1-4880-9F52-92778E90F1C9}"/>
                </a:ext>
              </a:extLst>
            </p:cNvPr>
            <p:cNvSpPr/>
            <p:nvPr/>
          </p:nvSpPr>
          <p:spPr>
            <a:xfrm>
              <a:off x="5778733" y="2255358"/>
              <a:ext cx="356386" cy="15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1" h="20598" extrusionOk="0">
                  <a:moveTo>
                    <a:pt x="5692" y="20307"/>
                  </a:moveTo>
                  <a:cubicBezTo>
                    <a:pt x="10628" y="18321"/>
                    <a:pt x="15283" y="13973"/>
                    <a:pt x="19419" y="7309"/>
                  </a:cubicBezTo>
                  <a:cubicBezTo>
                    <a:pt x="20878" y="4946"/>
                    <a:pt x="19260" y="2015"/>
                    <a:pt x="18220" y="1117"/>
                  </a:cubicBezTo>
                  <a:cubicBezTo>
                    <a:pt x="16662" y="-253"/>
                    <a:pt x="14284" y="-679"/>
                    <a:pt x="12825" y="1684"/>
                  </a:cubicBezTo>
                  <a:cubicBezTo>
                    <a:pt x="9528" y="6978"/>
                    <a:pt x="5932" y="10475"/>
                    <a:pt x="1995" y="12083"/>
                  </a:cubicBezTo>
                  <a:cubicBezTo>
                    <a:pt x="757" y="12555"/>
                    <a:pt x="-722" y="14777"/>
                    <a:pt x="397" y="17754"/>
                  </a:cubicBezTo>
                  <a:cubicBezTo>
                    <a:pt x="1536" y="20779"/>
                    <a:pt x="4174" y="20921"/>
                    <a:pt x="5692" y="20307"/>
                  </a:cubicBezTo>
                  <a:lnTo>
                    <a:pt x="5692" y="2030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9190A0BF-2F20-4C63-A08A-9794A7F3F851}"/>
                </a:ext>
              </a:extLst>
            </p:cNvPr>
            <p:cNvSpPr/>
            <p:nvPr/>
          </p:nvSpPr>
          <p:spPr>
            <a:xfrm>
              <a:off x="4461392" y="2006131"/>
              <a:ext cx="251957" cy="27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41" h="19782" extrusionOk="0">
                  <a:moveTo>
                    <a:pt x="17712" y="16713"/>
                  </a:moveTo>
                  <a:cubicBezTo>
                    <a:pt x="14052" y="12523"/>
                    <a:pt x="11474" y="7579"/>
                    <a:pt x="9902" y="2244"/>
                  </a:cubicBezTo>
                  <a:cubicBezTo>
                    <a:pt x="9000" y="-775"/>
                    <a:pt x="-1001" y="-879"/>
                    <a:pt x="82" y="2738"/>
                  </a:cubicBezTo>
                  <a:cubicBezTo>
                    <a:pt x="1834" y="8620"/>
                    <a:pt x="4824" y="13825"/>
                    <a:pt x="8820" y="18431"/>
                  </a:cubicBezTo>
                  <a:cubicBezTo>
                    <a:pt x="10804" y="20721"/>
                    <a:pt x="20599" y="20070"/>
                    <a:pt x="17712" y="16713"/>
                  </a:cubicBezTo>
                  <a:lnTo>
                    <a:pt x="17712" y="16713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674A276-CE50-4153-8AE1-D2A20182CA3B}"/>
                </a:ext>
              </a:extLst>
            </p:cNvPr>
            <p:cNvSpPr/>
            <p:nvPr/>
          </p:nvSpPr>
          <p:spPr>
            <a:xfrm>
              <a:off x="3784919" y="2290965"/>
              <a:ext cx="328351" cy="24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3" h="21222" extrusionOk="0">
                  <a:moveTo>
                    <a:pt x="19204" y="17771"/>
                  </a:moveTo>
                  <a:cubicBezTo>
                    <a:pt x="15098" y="13280"/>
                    <a:pt x="11484" y="8208"/>
                    <a:pt x="8340" y="2342"/>
                  </a:cubicBezTo>
                  <a:cubicBezTo>
                    <a:pt x="7249" y="295"/>
                    <a:pt x="4961" y="-102"/>
                    <a:pt x="3293" y="20"/>
                  </a:cubicBezTo>
                  <a:cubicBezTo>
                    <a:pt x="2694" y="51"/>
                    <a:pt x="-856" y="815"/>
                    <a:pt x="192" y="2770"/>
                  </a:cubicBezTo>
                  <a:cubicBezTo>
                    <a:pt x="3550" y="9064"/>
                    <a:pt x="7420" y="14685"/>
                    <a:pt x="11826" y="19482"/>
                  </a:cubicBezTo>
                  <a:cubicBezTo>
                    <a:pt x="13323" y="21131"/>
                    <a:pt x="15675" y="21498"/>
                    <a:pt x="17493" y="21040"/>
                  </a:cubicBezTo>
                  <a:cubicBezTo>
                    <a:pt x="18456" y="20765"/>
                    <a:pt x="20744" y="19451"/>
                    <a:pt x="19204" y="17771"/>
                  </a:cubicBezTo>
                  <a:lnTo>
                    <a:pt x="19204" y="17771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A70E1878-7512-48E0-B804-D50A7693271A}"/>
                </a:ext>
              </a:extLst>
            </p:cNvPr>
            <p:cNvSpPr/>
            <p:nvPr/>
          </p:nvSpPr>
          <p:spPr>
            <a:xfrm>
              <a:off x="3464485" y="3038645"/>
              <a:ext cx="442401" cy="10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5" h="18083" extrusionOk="0">
                  <a:moveTo>
                    <a:pt x="14857" y="423"/>
                  </a:moveTo>
                  <a:cubicBezTo>
                    <a:pt x="10982" y="4933"/>
                    <a:pt x="7153" y="6267"/>
                    <a:pt x="3154" y="4234"/>
                  </a:cubicBezTo>
                  <a:cubicBezTo>
                    <a:pt x="2258" y="3789"/>
                    <a:pt x="112" y="4488"/>
                    <a:pt x="4" y="9571"/>
                  </a:cubicBezTo>
                  <a:cubicBezTo>
                    <a:pt x="-104" y="14844"/>
                    <a:pt x="2058" y="16496"/>
                    <a:pt x="2907" y="16877"/>
                  </a:cubicBezTo>
                  <a:cubicBezTo>
                    <a:pt x="7863" y="19418"/>
                    <a:pt x="12881" y="17957"/>
                    <a:pt x="17698" y="12366"/>
                  </a:cubicBezTo>
                  <a:cubicBezTo>
                    <a:pt x="21496" y="7919"/>
                    <a:pt x="17080" y="-2182"/>
                    <a:pt x="14857" y="423"/>
                  </a:cubicBezTo>
                  <a:lnTo>
                    <a:pt x="14857" y="423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2A0AED33-7F3C-4F45-9D97-C562F5112359}"/>
                </a:ext>
              </a:extLst>
            </p:cNvPr>
            <p:cNvSpPr/>
            <p:nvPr/>
          </p:nvSpPr>
          <p:spPr>
            <a:xfrm>
              <a:off x="4034143" y="2326566"/>
              <a:ext cx="1932822" cy="117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5" h="20324" extrusionOk="0">
                  <a:moveTo>
                    <a:pt x="1009" y="13961"/>
                  </a:moveTo>
                  <a:cubicBezTo>
                    <a:pt x="-709" y="11332"/>
                    <a:pt x="-301" y="6234"/>
                    <a:pt x="2756" y="6714"/>
                  </a:cubicBezTo>
                  <a:cubicBezTo>
                    <a:pt x="2891" y="6733"/>
                    <a:pt x="3366" y="6610"/>
                    <a:pt x="3411" y="6332"/>
                  </a:cubicBezTo>
                  <a:cubicBezTo>
                    <a:pt x="3654" y="4830"/>
                    <a:pt x="4044" y="3303"/>
                    <a:pt x="4777" y="2250"/>
                  </a:cubicBezTo>
                  <a:cubicBezTo>
                    <a:pt x="6180" y="237"/>
                    <a:pt x="7958" y="822"/>
                    <a:pt x="8882" y="3100"/>
                  </a:cubicBezTo>
                  <a:cubicBezTo>
                    <a:pt x="8998" y="3389"/>
                    <a:pt x="9590" y="3044"/>
                    <a:pt x="9676" y="2804"/>
                  </a:cubicBezTo>
                  <a:cubicBezTo>
                    <a:pt x="10806" y="-237"/>
                    <a:pt x="13223" y="-964"/>
                    <a:pt x="14877" y="1413"/>
                  </a:cubicBezTo>
                  <a:cubicBezTo>
                    <a:pt x="15757" y="2675"/>
                    <a:pt x="15701" y="2755"/>
                    <a:pt x="16846" y="2860"/>
                  </a:cubicBezTo>
                  <a:cubicBezTo>
                    <a:pt x="19802" y="3124"/>
                    <a:pt x="20891" y="8795"/>
                    <a:pt x="19136" y="12280"/>
                  </a:cubicBezTo>
                  <a:cubicBezTo>
                    <a:pt x="19121" y="12324"/>
                    <a:pt x="19128" y="12354"/>
                    <a:pt x="19151" y="12385"/>
                  </a:cubicBezTo>
                  <a:cubicBezTo>
                    <a:pt x="20262" y="13549"/>
                    <a:pt x="20633" y="15895"/>
                    <a:pt x="20023" y="17841"/>
                  </a:cubicBezTo>
                  <a:cubicBezTo>
                    <a:pt x="19316" y="20100"/>
                    <a:pt x="17523" y="20636"/>
                    <a:pt x="16075" y="20168"/>
                  </a:cubicBezTo>
                  <a:cubicBezTo>
                    <a:pt x="15330" y="19928"/>
                    <a:pt x="14548" y="18770"/>
                    <a:pt x="13829" y="18641"/>
                  </a:cubicBezTo>
                  <a:cubicBezTo>
                    <a:pt x="12950" y="18481"/>
                    <a:pt x="11782" y="19811"/>
                    <a:pt x="10940" y="20045"/>
                  </a:cubicBezTo>
                  <a:cubicBezTo>
                    <a:pt x="10708" y="20107"/>
                    <a:pt x="10465" y="20143"/>
                    <a:pt x="10222" y="20150"/>
                  </a:cubicBezTo>
                  <a:cubicBezTo>
                    <a:pt x="10690" y="16289"/>
                    <a:pt x="10428" y="11098"/>
                    <a:pt x="7587" y="12545"/>
                  </a:cubicBezTo>
                  <a:cubicBezTo>
                    <a:pt x="6577" y="13063"/>
                    <a:pt x="5859" y="14386"/>
                    <a:pt x="5911" y="16172"/>
                  </a:cubicBezTo>
                  <a:cubicBezTo>
                    <a:pt x="4178" y="16178"/>
                    <a:pt x="2330" y="15981"/>
                    <a:pt x="1009" y="139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590A1343-29A2-4119-96CD-C1FF6D9FE39A}"/>
                </a:ext>
              </a:extLst>
            </p:cNvPr>
            <p:cNvSpPr/>
            <p:nvPr/>
          </p:nvSpPr>
          <p:spPr>
            <a:xfrm>
              <a:off x="4675015" y="3074246"/>
              <a:ext cx="283048" cy="419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4" h="20752" extrusionOk="0">
                  <a:moveTo>
                    <a:pt x="180" y="9864"/>
                  </a:moveTo>
                  <a:cubicBezTo>
                    <a:pt x="-718" y="6041"/>
                    <a:pt x="1616" y="-848"/>
                    <a:pt x="10313" y="86"/>
                  </a:cubicBezTo>
                  <a:cubicBezTo>
                    <a:pt x="14982" y="579"/>
                    <a:pt x="17650" y="3944"/>
                    <a:pt x="18881" y="6746"/>
                  </a:cubicBezTo>
                  <a:cubicBezTo>
                    <a:pt x="20882" y="11238"/>
                    <a:pt x="20754" y="16118"/>
                    <a:pt x="19343" y="20752"/>
                  </a:cubicBezTo>
                  <a:cubicBezTo>
                    <a:pt x="10313" y="19977"/>
                    <a:pt x="1796" y="16629"/>
                    <a:pt x="180" y="98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B7F40651-F210-4E66-A48F-450846C755B3}"/>
                </a:ext>
              </a:extLst>
            </p:cNvPr>
            <p:cNvSpPr/>
            <p:nvPr/>
          </p:nvSpPr>
          <p:spPr>
            <a:xfrm>
              <a:off x="7289647" y="2401808"/>
              <a:ext cx="72528" cy="19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23" h="19068" extrusionOk="0">
                  <a:moveTo>
                    <a:pt x="16477" y="13720"/>
                  </a:moveTo>
                  <a:cubicBezTo>
                    <a:pt x="15741" y="15561"/>
                    <a:pt x="14638" y="17332"/>
                    <a:pt x="13443" y="19068"/>
                  </a:cubicBezTo>
                  <a:cubicBezTo>
                    <a:pt x="4436" y="15630"/>
                    <a:pt x="-1171" y="11150"/>
                    <a:pt x="208" y="5629"/>
                  </a:cubicBezTo>
                  <a:cubicBezTo>
                    <a:pt x="1587" y="73"/>
                    <a:pt x="10502" y="-2532"/>
                    <a:pt x="17304" y="3302"/>
                  </a:cubicBezTo>
                  <a:cubicBezTo>
                    <a:pt x="20429" y="6045"/>
                    <a:pt x="17580" y="10907"/>
                    <a:pt x="16477" y="1372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0A2E6990-D068-4096-BFBB-7475654D0014}"/>
                </a:ext>
              </a:extLst>
            </p:cNvPr>
            <p:cNvSpPr/>
            <p:nvPr/>
          </p:nvSpPr>
          <p:spPr>
            <a:xfrm>
              <a:off x="7594526" y="2504585"/>
              <a:ext cx="204279" cy="17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4" h="18411" extrusionOk="0">
                  <a:moveTo>
                    <a:pt x="0" y="18411"/>
                  </a:moveTo>
                  <a:cubicBezTo>
                    <a:pt x="3230" y="12324"/>
                    <a:pt x="7744" y="3677"/>
                    <a:pt x="12259" y="1339"/>
                  </a:cubicBezTo>
                  <a:cubicBezTo>
                    <a:pt x="20905" y="-3189"/>
                    <a:pt x="21600" y="4753"/>
                    <a:pt x="17502" y="10506"/>
                  </a:cubicBezTo>
                  <a:cubicBezTo>
                    <a:pt x="13543" y="16073"/>
                    <a:pt x="6737" y="18077"/>
                    <a:pt x="0" y="18411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B6DFDC71-63BF-4DEF-858A-DC3B53A313F0}"/>
                </a:ext>
              </a:extLst>
            </p:cNvPr>
            <p:cNvSpPr/>
            <p:nvPr/>
          </p:nvSpPr>
          <p:spPr>
            <a:xfrm>
              <a:off x="5280277" y="2540192"/>
              <a:ext cx="586751" cy="586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2" y="13448"/>
                  </a:moveTo>
                  <a:cubicBezTo>
                    <a:pt x="20420" y="13448"/>
                    <a:pt x="21600" y="12255"/>
                    <a:pt x="21600" y="10800"/>
                  </a:cubicBezTo>
                  <a:cubicBezTo>
                    <a:pt x="21600" y="9345"/>
                    <a:pt x="20407" y="8152"/>
                    <a:pt x="18952" y="8152"/>
                  </a:cubicBezTo>
                  <a:cubicBezTo>
                    <a:pt x="18808" y="8152"/>
                    <a:pt x="18664" y="8179"/>
                    <a:pt x="18520" y="8192"/>
                  </a:cubicBezTo>
                  <a:cubicBezTo>
                    <a:pt x="18402" y="7838"/>
                    <a:pt x="18258" y="7510"/>
                    <a:pt x="18100" y="7183"/>
                  </a:cubicBezTo>
                  <a:cubicBezTo>
                    <a:pt x="18218" y="7104"/>
                    <a:pt x="18336" y="7012"/>
                    <a:pt x="18441" y="6907"/>
                  </a:cubicBezTo>
                  <a:cubicBezTo>
                    <a:pt x="19477" y="5872"/>
                    <a:pt x="19477" y="4194"/>
                    <a:pt x="18441" y="3159"/>
                  </a:cubicBezTo>
                  <a:cubicBezTo>
                    <a:pt x="17406" y="2123"/>
                    <a:pt x="15728" y="2123"/>
                    <a:pt x="14693" y="3159"/>
                  </a:cubicBezTo>
                  <a:cubicBezTo>
                    <a:pt x="14588" y="3264"/>
                    <a:pt x="14496" y="3382"/>
                    <a:pt x="14417" y="3500"/>
                  </a:cubicBezTo>
                  <a:cubicBezTo>
                    <a:pt x="14090" y="3342"/>
                    <a:pt x="13749" y="3198"/>
                    <a:pt x="13408" y="3080"/>
                  </a:cubicBezTo>
                  <a:cubicBezTo>
                    <a:pt x="13434" y="2936"/>
                    <a:pt x="13448" y="2792"/>
                    <a:pt x="13448" y="2648"/>
                  </a:cubicBezTo>
                  <a:cubicBezTo>
                    <a:pt x="13448" y="1180"/>
                    <a:pt x="12255" y="0"/>
                    <a:pt x="10800" y="0"/>
                  </a:cubicBezTo>
                  <a:cubicBezTo>
                    <a:pt x="9345" y="0"/>
                    <a:pt x="8152" y="1193"/>
                    <a:pt x="8152" y="2648"/>
                  </a:cubicBezTo>
                  <a:cubicBezTo>
                    <a:pt x="8152" y="2792"/>
                    <a:pt x="8179" y="2936"/>
                    <a:pt x="8192" y="3080"/>
                  </a:cubicBezTo>
                  <a:cubicBezTo>
                    <a:pt x="7838" y="3198"/>
                    <a:pt x="7510" y="3342"/>
                    <a:pt x="7183" y="3500"/>
                  </a:cubicBezTo>
                  <a:cubicBezTo>
                    <a:pt x="7104" y="3382"/>
                    <a:pt x="7012" y="3264"/>
                    <a:pt x="6907" y="3159"/>
                  </a:cubicBezTo>
                  <a:cubicBezTo>
                    <a:pt x="5872" y="2123"/>
                    <a:pt x="4194" y="2123"/>
                    <a:pt x="3159" y="3159"/>
                  </a:cubicBezTo>
                  <a:cubicBezTo>
                    <a:pt x="2123" y="4194"/>
                    <a:pt x="2123" y="5872"/>
                    <a:pt x="3159" y="6907"/>
                  </a:cubicBezTo>
                  <a:cubicBezTo>
                    <a:pt x="3264" y="7012"/>
                    <a:pt x="3382" y="7104"/>
                    <a:pt x="3500" y="7183"/>
                  </a:cubicBezTo>
                  <a:cubicBezTo>
                    <a:pt x="3342" y="7510"/>
                    <a:pt x="3198" y="7851"/>
                    <a:pt x="3080" y="8192"/>
                  </a:cubicBezTo>
                  <a:cubicBezTo>
                    <a:pt x="2936" y="8166"/>
                    <a:pt x="2792" y="8152"/>
                    <a:pt x="2648" y="8152"/>
                  </a:cubicBezTo>
                  <a:cubicBezTo>
                    <a:pt x="1180" y="8152"/>
                    <a:pt x="0" y="9345"/>
                    <a:pt x="0" y="10800"/>
                  </a:cubicBezTo>
                  <a:cubicBezTo>
                    <a:pt x="0" y="12255"/>
                    <a:pt x="1193" y="13448"/>
                    <a:pt x="2648" y="13448"/>
                  </a:cubicBezTo>
                  <a:cubicBezTo>
                    <a:pt x="2792" y="13448"/>
                    <a:pt x="2936" y="13421"/>
                    <a:pt x="3080" y="13408"/>
                  </a:cubicBezTo>
                  <a:cubicBezTo>
                    <a:pt x="3198" y="13762"/>
                    <a:pt x="3342" y="14090"/>
                    <a:pt x="3500" y="14417"/>
                  </a:cubicBezTo>
                  <a:cubicBezTo>
                    <a:pt x="3382" y="14496"/>
                    <a:pt x="3264" y="14588"/>
                    <a:pt x="3159" y="14693"/>
                  </a:cubicBezTo>
                  <a:cubicBezTo>
                    <a:pt x="2123" y="15728"/>
                    <a:pt x="2123" y="17406"/>
                    <a:pt x="3159" y="18441"/>
                  </a:cubicBezTo>
                  <a:cubicBezTo>
                    <a:pt x="4194" y="19477"/>
                    <a:pt x="5872" y="19477"/>
                    <a:pt x="6907" y="18441"/>
                  </a:cubicBezTo>
                  <a:cubicBezTo>
                    <a:pt x="7012" y="18336"/>
                    <a:pt x="7104" y="18218"/>
                    <a:pt x="7183" y="18100"/>
                  </a:cubicBezTo>
                  <a:cubicBezTo>
                    <a:pt x="7510" y="18258"/>
                    <a:pt x="7838" y="18402"/>
                    <a:pt x="8192" y="18520"/>
                  </a:cubicBezTo>
                  <a:cubicBezTo>
                    <a:pt x="8166" y="18664"/>
                    <a:pt x="8152" y="18808"/>
                    <a:pt x="8152" y="18952"/>
                  </a:cubicBezTo>
                  <a:cubicBezTo>
                    <a:pt x="8152" y="20420"/>
                    <a:pt x="9345" y="21600"/>
                    <a:pt x="10800" y="21600"/>
                  </a:cubicBezTo>
                  <a:cubicBezTo>
                    <a:pt x="12255" y="21600"/>
                    <a:pt x="13448" y="20407"/>
                    <a:pt x="13448" y="18952"/>
                  </a:cubicBezTo>
                  <a:cubicBezTo>
                    <a:pt x="13448" y="18808"/>
                    <a:pt x="13421" y="18664"/>
                    <a:pt x="13408" y="18520"/>
                  </a:cubicBezTo>
                  <a:cubicBezTo>
                    <a:pt x="13762" y="18402"/>
                    <a:pt x="14090" y="18258"/>
                    <a:pt x="14417" y="18100"/>
                  </a:cubicBezTo>
                  <a:cubicBezTo>
                    <a:pt x="14496" y="18218"/>
                    <a:pt x="14588" y="18336"/>
                    <a:pt x="14693" y="18441"/>
                  </a:cubicBezTo>
                  <a:cubicBezTo>
                    <a:pt x="15728" y="19477"/>
                    <a:pt x="17406" y="19477"/>
                    <a:pt x="18441" y="18441"/>
                  </a:cubicBezTo>
                  <a:cubicBezTo>
                    <a:pt x="19477" y="17406"/>
                    <a:pt x="19477" y="15728"/>
                    <a:pt x="18441" y="14693"/>
                  </a:cubicBezTo>
                  <a:cubicBezTo>
                    <a:pt x="18336" y="14588"/>
                    <a:pt x="18218" y="14496"/>
                    <a:pt x="18100" y="14417"/>
                  </a:cubicBezTo>
                  <a:cubicBezTo>
                    <a:pt x="18258" y="14090"/>
                    <a:pt x="18402" y="13762"/>
                    <a:pt x="18520" y="13408"/>
                  </a:cubicBezTo>
                  <a:cubicBezTo>
                    <a:pt x="18664" y="13434"/>
                    <a:pt x="18808" y="13448"/>
                    <a:pt x="18952" y="13448"/>
                  </a:cubicBezTo>
                  <a:close/>
                  <a:moveTo>
                    <a:pt x="10800" y="16567"/>
                  </a:moveTo>
                  <a:cubicBezTo>
                    <a:pt x="7615" y="16567"/>
                    <a:pt x="5033" y="13985"/>
                    <a:pt x="5033" y="10800"/>
                  </a:cubicBezTo>
                  <a:cubicBezTo>
                    <a:pt x="5033" y="7615"/>
                    <a:pt x="7615" y="5033"/>
                    <a:pt x="10800" y="5033"/>
                  </a:cubicBezTo>
                  <a:cubicBezTo>
                    <a:pt x="13985" y="5033"/>
                    <a:pt x="16567" y="7615"/>
                    <a:pt x="16567" y="10800"/>
                  </a:cubicBezTo>
                  <a:cubicBezTo>
                    <a:pt x="16567" y="13985"/>
                    <a:pt x="13985" y="16567"/>
                    <a:pt x="10800" y="16567"/>
                  </a:cubicBezTo>
                  <a:close/>
                </a:path>
              </a:pathLst>
            </a:custGeom>
            <a:solidFill>
              <a:srgbClr val="06070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40C53074-C420-4E9C-9C8C-0A9807FA1E6B}"/>
                </a:ext>
              </a:extLst>
            </p:cNvPr>
            <p:cNvSpPr/>
            <p:nvPr/>
          </p:nvSpPr>
          <p:spPr>
            <a:xfrm>
              <a:off x="4105351" y="2789418"/>
              <a:ext cx="399483" cy="399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43" y="13457"/>
                  </a:moveTo>
                  <a:cubicBezTo>
                    <a:pt x="20406" y="13457"/>
                    <a:pt x="21600" y="12263"/>
                    <a:pt x="21600" y="10800"/>
                  </a:cubicBezTo>
                  <a:cubicBezTo>
                    <a:pt x="21600" y="9337"/>
                    <a:pt x="20406" y="8143"/>
                    <a:pt x="18943" y="8143"/>
                  </a:cubicBezTo>
                  <a:cubicBezTo>
                    <a:pt x="18789" y="8143"/>
                    <a:pt x="18655" y="8163"/>
                    <a:pt x="18520" y="8182"/>
                  </a:cubicBezTo>
                  <a:cubicBezTo>
                    <a:pt x="18404" y="7835"/>
                    <a:pt x="18270" y="7489"/>
                    <a:pt x="18096" y="7181"/>
                  </a:cubicBezTo>
                  <a:cubicBezTo>
                    <a:pt x="18212" y="7104"/>
                    <a:pt x="18327" y="7007"/>
                    <a:pt x="18443" y="6911"/>
                  </a:cubicBezTo>
                  <a:cubicBezTo>
                    <a:pt x="19482" y="5872"/>
                    <a:pt x="19482" y="4197"/>
                    <a:pt x="18443" y="3157"/>
                  </a:cubicBezTo>
                  <a:cubicBezTo>
                    <a:pt x="17403" y="2117"/>
                    <a:pt x="15728" y="2118"/>
                    <a:pt x="14689" y="3157"/>
                  </a:cubicBezTo>
                  <a:cubicBezTo>
                    <a:pt x="14593" y="3253"/>
                    <a:pt x="14496" y="3369"/>
                    <a:pt x="14419" y="3504"/>
                  </a:cubicBezTo>
                  <a:cubicBezTo>
                    <a:pt x="14092" y="3350"/>
                    <a:pt x="13765" y="3196"/>
                    <a:pt x="13418" y="3080"/>
                  </a:cubicBezTo>
                  <a:cubicBezTo>
                    <a:pt x="13437" y="2945"/>
                    <a:pt x="13457" y="2791"/>
                    <a:pt x="13457" y="2657"/>
                  </a:cubicBezTo>
                  <a:cubicBezTo>
                    <a:pt x="13457" y="1194"/>
                    <a:pt x="12263" y="0"/>
                    <a:pt x="10800" y="0"/>
                  </a:cubicBezTo>
                  <a:cubicBezTo>
                    <a:pt x="9337" y="0"/>
                    <a:pt x="8143" y="1194"/>
                    <a:pt x="8143" y="2657"/>
                  </a:cubicBezTo>
                  <a:cubicBezTo>
                    <a:pt x="8143" y="2811"/>
                    <a:pt x="8163" y="2946"/>
                    <a:pt x="8182" y="3080"/>
                  </a:cubicBezTo>
                  <a:cubicBezTo>
                    <a:pt x="7835" y="3196"/>
                    <a:pt x="7489" y="3330"/>
                    <a:pt x="7181" y="3504"/>
                  </a:cubicBezTo>
                  <a:cubicBezTo>
                    <a:pt x="7104" y="3388"/>
                    <a:pt x="7008" y="3273"/>
                    <a:pt x="6911" y="3157"/>
                  </a:cubicBezTo>
                  <a:cubicBezTo>
                    <a:pt x="5872" y="2118"/>
                    <a:pt x="4197" y="2118"/>
                    <a:pt x="3157" y="3157"/>
                  </a:cubicBezTo>
                  <a:cubicBezTo>
                    <a:pt x="2118" y="4197"/>
                    <a:pt x="2118" y="5872"/>
                    <a:pt x="3157" y="6911"/>
                  </a:cubicBezTo>
                  <a:cubicBezTo>
                    <a:pt x="3253" y="7007"/>
                    <a:pt x="3369" y="7104"/>
                    <a:pt x="3504" y="7181"/>
                  </a:cubicBezTo>
                  <a:cubicBezTo>
                    <a:pt x="3350" y="7508"/>
                    <a:pt x="3196" y="7835"/>
                    <a:pt x="3080" y="8182"/>
                  </a:cubicBezTo>
                  <a:cubicBezTo>
                    <a:pt x="2945" y="8163"/>
                    <a:pt x="2791" y="8143"/>
                    <a:pt x="2657" y="8143"/>
                  </a:cubicBezTo>
                  <a:cubicBezTo>
                    <a:pt x="1194" y="8143"/>
                    <a:pt x="0" y="9337"/>
                    <a:pt x="0" y="10800"/>
                  </a:cubicBezTo>
                  <a:cubicBezTo>
                    <a:pt x="0" y="12263"/>
                    <a:pt x="1194" y="13457"/>
                    <a:pt x="2657" y="13457"/>
                  </a:cubicBezTo>
                  <a:cubicBezTo>
                    <a:pt x="2811" y="13457"/>
                    <a:pt x="2945" y="13437"/>
                    <a:pt x="3080" y="13418"/>
                  </a:cubicBezTo>
                  <a:cubicBezTo>
                    <a:pt x="3196" y="13765"/>
                    <a:pt x="3330" y="14111"/>
                    <a:pt x="3504" y="14419"/>
                  </a:cubicBezTo>
                  <a:cubicBezTo>
                    <a:pt x="3388" y="14496"/>
                    <a:pt x="3273" y="14593"/>
                    <a:pt x="3157" y="14689"/>
                  </a:cubicBezTo>
                  <a:cubicBezTo>
                    <a:pt x="2118" y="15728"/>
                    <a:pt x="2118" y="17403"/>
                    <a:pt x="3157" y="18443"/>
                  </a:cubicBezTo>
                  <a:cubicBezTo>
                    <a:pt x="4197" y="19482"/>
                    <a:pt x="5872" y="19482"/>
                    <a:pt x="6911" y="18443"/>
                  </a:cubicBezTo>
                  <a:cubicBezTo>
                    <a:pt x="7007" y="18347"/>
                    <a:pt x="7104" y="18231"/>
                    <a:pt x="7181" y="18096"/>
                  </a:cubicBezTo>
                  <a:cubicBezTo>
                    <a:pt x="7508" y="18250"/>
                    <a:pt x="7835" y="18404"/>
                    <a:pt x="8182" y="18520"/>
                  </a:cubicBezTo>
                  <a:cubicBezTo>
                    <a:pt x="8163" y="18655"/>
                    <a:pt x="8143" y="18809"/>
                    <a:pt x="8143" y="18943"/>
                  </a:cubicBezTo>
                  <a:cubicBezTo>
                    <a:pt x="8143" y="20406"/>
                    <a:pt x="9337" y="21600"/>
                    <a:pt x="10800" y="21600"/>
                  </a:cubicBezTo>
                  <a:cubicBezTo>
                    <a:pt x="12263" y="21600"/>
                    <a:pt x="13457" y="20406"/>
                    <a:pt x="13457" y="18943"/>
                  </a:cubicBezTo>
                  <a:cubicBezTo>
                    <a:pt x="13457" y="18789"/>
                    <a:pt x="13437" y="18654"/>
                    <a:pt x="13418" y="18520"/>
                  </a:cubicBezTo>
                  <a:cubicBezTo>
                    <a:pt x="13765" y="18404"/>
                    <a:pt x="14111" y="18270"/>
                    <a:pt x="14419" y="18096"/>
                  </a:cubicBezTo>
                  <a:cubicBezTo>
                    <a:pt x="14496" y="18212"/>
                    <a:pt x="14592" y="18327"/>
                    <a:pt x="14689" y="18443"/>
                  </a:cubicBezTo>
                  <a:cubicBezTo>
                    <a:pt x="15728" y="19482"/>
                    <a:pt x="17403" y="19482"/>
                    <a:pt x="18443" y="18443"/>
                  </a:cubicBezTo>
                  <a:cubicBezTo>
                    <a:pt x="19482" y="17403"/>
                    <a:pt x="19482" y="15728"/>
                    <a:pt x="18443" y="14689"/>
                  </a:cubicBezTo>
                  <a:cubicBezTo>
                    <a:pt x="18347" y="14593"/>
                    <a:pt x="18231" y="14496"/>
                    <a:pt x="18096" y="14419"/>
                  </a:cubicBezTo>
                  <a:cubicBezTo>
                    <a:pt x="18250" y="14092"/>
                    <a:pt x="18404" y="13765"/>
                    <a:pt x="18520" y="13418"/>
                  </a:cubicBezTo>
                  <a:cubicBezTo>
                    <a:pt x="18655" y="13437"/>
                    <a:pt x="18809" y="13457"/>
                    <a:pt x="18943" y="13457"/>
                  </a:cubicBezTo>
                  <a:close/>
                  <a:moveTo>
                    <a:pt x="10800" y="16575"/>
                  </a:moveTo>
                  <a:cubicBezTo>
                    <a:pt x="7624" y="16575"/>
                    <a:pt x="5044" y="13996"/>
                    <a:pt x="5044" y="10819"/>
                  </a:cubicBezTo>
                  <a:cubicBezTo>
                    <a:pt x="5044" y="7643"/>
                    <a:pt x="7624" y="5063"/>
                    <a:pt x="10800" y="5063"/>
                  </a:cubicBezTo>
                  <a:cubicBezTo>
                    <a:pt x="13976" y="5063"/>
                    <a:pt x="16556" y="7643"/>
                    <a:pt x="16556" y="10819"/>
                  </a:cubicBezTo>
                  <a:cubicBezTo>
                    <a:pt x="16556" y="13996"/>
                    <a:pt x="13976" y="16575"/>
                    <a:pt x="10800" y="16575"/>
                  </a:cubicBezTo>
                  <a:close/>
                </a:path>
              </a:pathLst>
            </a:custGeom>
            <a:solidFill>
              <a:srgbClr val="06070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2748675A-89F4-4398-90F2-1838350E381F}"/>
                </a:ext>
              </a:extLst>
            </p:cNvPr>
            <p:cNvSpPr/>
            <p:nvPr/>
          </p:nvSpPr>
          <p:spPr>
            <a:xfrm>
              <a:off x="5173468" y="3038642"/>
              <a:ext cx="340378" cy="34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6" y="13444"/>
                  </a:moveTo>
                  <a:cubicBezTo>
                    <a:pt x="20425" y="13444"/>
                    <a:pt x="21600" y="12246"/>
                    <a:pt x="21600" y="10800"/>
                  </a:cubicBezTo>
                  <a:cubicBezTo>
                    <a:pt x="21600" y="9331"/>
                    <a:pt x="20403" y="8156"/>
                    <a:pt x="18956" y="8156"/>
                  </a:cubicBezTo>
                  <a:cubicBezTo>
                    <a:pt x="18798" y="8156"/>
                    <a:pt x="18663" y="8179"/>
                    <a:pt x="18527" y="8202"/>
                  </a:cubicBezTo>
                  <a:cubicBezTo>
                    <a:pt x="18414" y="7863"/>
                    <a:pt x="18279" y="7524"/>
                    <a:pt x="18098" y="7185"/>
                  </a:cubicBezTo>
                  <a:cubicBezTo>
                    <a:pt x="18211" y="7095"/>
                    <a:pt x="18324" y="7004"/>
                    <a:pt x="18437" y="6914"/>
                  </a:cubicBezTo>
                  <a:cubicBezTo>
                    <a:pt x="19476" y="5874"/>
                    <a:pt x="19476" y="4202"/>
                    <a:pt x="18437" y="3163"/>
                  </a:cubicBezTo>
                  <a:cubicBezTo>
                    <a:pt x="17398" y="2124"/>
                    <a:pt x="15726" y="2124"/>
                    <a:pt x="14686" y="3163"/>
                  </a:cubicBezTo>
                  <a:cubicBezTo>
                    <a:pt x="14573" y="3276"/>
                    <a:pt x="14483" y="3389"/>
                    <a:pt x="14415" y="3502"/>
                  </a:cubicBezTo>
                  <a:cubicBezTo>
                    <a:pt x="14099" y="3344"/>
                    <a:pt x="13760" y="3208"/>
                    <a:pt x="13398" y="3073"/>
                  </a:cubicBezTo>
                  <a:cubicBezTo>
                    <a:pt x="13421" y="2937"/>
                    <a:pt x="13444" y="2779"/>
                    <a:pt x="13444" y="2644"/>
                  </a:cubicBezTo>
                  <a:cubicBezTo>
                    <a:pt x="13444" y="1175"/>
                    <a:pt x="12246" y="0"/>
                    <a:pt x="10800" y="0"/>
                  </a:cubicBezTo>
                  <a:cubicBezTo>
                    <a:pt x="9331" y="0"/>
                    <a:pt x="8156" y="1198"/>
                    <a:pt x="8156" y="2644"/>
                  </a:cubicBezTo>
                  <a:cubicBezTo>
                    <a:pt x="8156" y="2802"/>
                    <a:pt x="8179" y="2937"/>
                    <a:pt x="8202" y="3073"/>
                  </a:cubicBezTo>
                  <a:cubicBezTo>
                    <a:pt x="7863" y="3186"/>
                    <a:pt x="7524" y="3321"/>
                    <a:pt x="7185" y="3502"/>
                  </a:cubicBezTo>
                  <a:cubicBezTo>
                    <a:pt x="7095" y="3389"/>
                    <a:pt x="7004" y="3276"/>
                    <a:pt x="6914" y="3163"/>
                  </a:cubicBezTo>
                  <a:cubicBezTo>
                    <a:pt x="5874" y="2124"/>
                    <a:pt x="4202" y="2124"/>
                    <a:pt x="3163" y="3163"/>
                  </a:cubicBezTo>
                  <a:cubicBezTo>
                    <a:pt x="2124" y="4203"/>
                    <a:pt x="2124" y="5875"/>
                    <a:pt x="3163" y="6914"/>
                  </a:cubicBezTo>
                  <a:cubicBezTo>
                    <a:pt x="3276" y="7027"/>
                    <a:pt x="3389" y="7117"/>
                    <a:pt x="3502" y="7185"/>
                  </a:cubicBezTo>
                  <a:cubicBezTo>
                    <a:pt x="3344" y="7501"/>
                    <a:pt x="3208" y="7840"/>
                    <a:pt x="3073" y="8202"/>
                  </a:cubicBezTo>
                  <a:cubicBezTo>
                    <a:pt x="2937" y="8179"/>
                    <a:pt x="2779" y="8156"/>
                    <a:pt x="2644" y="8156"/>
                  </a:cubicBezTo>
                  <a:cubicBezTo>
                    <a:pt x="1175" y="8156"/>
                    <a:pt x="0" y="9354"/>
                    <a:pt x="0" y="10800"/>
                  </a:cubicBezTo>
                  <a:cubicBezTo>
                    <a:pt x="0" y="12269"/>
                    <a:pt x="1197" y="13444"/>
                    <a:pt x="2644" y="13444"/>
                  </a:cubicBezTo>
                  <a:cubicBezTo>
                    <a:pt x="2802" y="13444"/>
                    <a:pt x="2937" y="13421"/>
                    <a:pt x="3073" y="13398"/>
                  </a:cubicBezTo>
                  <a:cubicBezTo>
                    <a:pt x="3186" y="13737"/>
                    <a:pt x="3321" y="14076"/>
                    <a:pt x="3502" y="14415"/>
                  </a:cubicBezTo>
                  <a:cubicBezTo>
                    <a:pt x="3389" y="14505"/>
                    <a:pt x="3276" y="14596"/>
                    <a:pt x="3163" y="14686"/>
                  </a:cubicBezTo>
                  <a:cubicBezTo>
                    <a:pt x="2124" y="15726"/>
                    <a:pt x="2124" y="17398"/>
                    <a:pt x="3163" y="18437"/>
                  </a:cubicBezTo>
                  <a:cubicBezTo>
                    <a:pt x="4202" y="19476"/>
                    <a:pt x="5874" y="19476"/>
                    <a:pt x="6914" y="18437"/>
                  </a:cubicBezTo>
                  <a:cubicBezTo>
                    <a:pt x="7027" y="18324"/>
                    <a:pt x="7117" y="18211"/>
                    <a:pt x="7185" y="18098"/>
                  </a:cubicBezTo>
                  <a:cubicBezTo>
                    <a:pt x="7501" y="18256"/>
                    <a:pt x="7840" y="18392"/>
                    <a:pt x="8202" y="18527"/>
                  </a:cubicBezTo>
                  <a:cubicBezTo>
                    <a:pt x="8179" y="18663"/>
                    <a:pt x="8156" y="18821"/>
                    <a:pt x="8156" y="18956"/>
                  </a:cubicBezTo>
                  <a:cubicBezTo>
                    <a:pt x="8156" y="20425"/>
                    <a:pt x="9354" y="21600"/>
                    <a:pt x="10800" y="21600"/>
                  </a:cubicBezTo>
                  <a:cubicBezTo>
                    <a:pt x="12269" y="21600"/>
                    <a:pt x="13444" y="20402"/>
                    <a:pt x="13444" y="18956"/>
                  </a:cubicBezTo>
                  <a:cubicBezTo>
                    <a:pt x="13444" y="18798"/>
                    <a:pt x="13421" y="18663"/>
                    <a:pt x="13398" y="18527"/>
                  </a:cubicBezTo>
                  <a:cubicBezTo>
                    <a:pt x="13737" y="18414"/>
                    <a:pt x="14076" y="18279"/>
                    <a:pt x="14415" y="18098"/>
                  </a:cubicBezTo>
                  <a:cubicBezTo>
                    <a:pt x="14505" y="18211"/>
                    <a:pt x="14596" y="18324"/>
                    <a:pt x="14686" y="18437"/>
                  </a:cubicBezTo>
                  <a:cubicBezTo>
                    <a:pt x="15726" y="19476"/>
                    <a:pt x="17398" y="19476"/>
                    <a:pt x="18437" y="18437"/>
                  </a:cubicBezTo>
                  <a:cubicBezTo>
                    <a:pt x="19476" y="17397"/>
                    <a:pt x="19476" y="15725"/>
                    <a:pt x="18437" y="14686"/>
                  </a:cubicBezTo>
                  <a:cubicBezTo>
                    <a:pt x="18324" y="14573"/>
                    <a:pt x="18211" y="14483"/>
                    <a:pt x="18098" y="14415"/>
                  </a:cubicBezTo>
                  <a:cubicBezTo>
                    <a:pt x="18256" y="14099"/>
                    <a:pt x="18392" y="13760"/>
                    <a:pt x="18527" y="13398"/>
                  </a:cubicBezTo>
                  <a:cubicBezTo>
                    <a:pt x="18663" y="13421"/>
                    <a:pt x="18798" y="13444"/>
                    <a:pt x="18956" y="13444"/>
                  </a:cubicBezTo>
                  <a:close/>
                  <a:moveTo>
                    <a:pt x="10777" y="16562"/>
                  </a:moveTo>
                  <a:cubicBezTo>
                    <a:pt x="7592" y="16562"/>
                    <a:pt x="4993" y="13986"/>
                    <a:pt x="4993" y="10777"/>
                  </a:cubicBezTo>
                  <a:cubicBezTo>
                    <a:pt x="4993" y="7592"/>
                    <a:pt x="7569" y="4993"/>
                    <a:pt x="10777" y="4993"/>
                  </a:cubicBezTo>
                  <a:cubicBezTo>
                    <a:pt x="13963" y="4993"/>
                    <a:pt x="16561" y="7569"/>
                    <a:pt x="16561" y="10777"/>
                  </a:cubicBezTo>
                  <a:cubicBezTo>
                    <a:pt x="16561" y="13986"/>
                    <a:pt x="13963" y="16562"/>
                    <a:pt x="10777" y="16562"/>
                  </a:cubicBezTo>
                  <a:close/>
                </a:path>
              </a:pathLst>
            </a:custGeom>
            <a:solidFill>
              <a:srgbClr val="2EC6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7ED02537-E866-4EB2-8572-A38D5F6914FB}"/>
                </a:ext>
              </a:extLst>
            </p:cNvPr>
            <p:cNvSpPr/>
            <p:nvPr/>
          </p:nvSpPr>
          <p:spPr>
            <a:xfrm>
              <a:off x="4924242" y="2789416"/>
              <a:ext cx="340378" cy="34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6" y="13444"/>
                  </a:moveTo>
                  <a:cubicBezTo>
                    <a:pt x="20425" y="13444"/>
                    <a:pt x="21600" y="12246"/>
                    <a:pt x="21600" y="10800"/>
                  </a:cubicBezTo>
                  <a:cubicBezTo>
                    <a:pt x="21600" y="9331"/>
                    <a:pt x="20403" y="8156"/>
                    <a:pt x="18956" y="8156"/>
                  </a:cubicBezTo>
                  <a:cubicBezTo>
                    <a:pt x="18798" y="8156"/>
                    <a:pt x="18663" y="8179"/>
                    <a:pt x="18527" y="8202"/>
                  </a:cubicBezTo>
                  <a:cubicBezTo>
                    <a:pt x="18414" y="7863"/>
                    <a:pt x="18279" y="7524"/>
                    <a:pt x="18098" y="7185"/>
                  </a:cubicBezTo>
                  <a:cubicBezTo>
                    <a:pt x="18211" y="7095"/>
                    <a:pt x="18324" y="7004"/>
                    <a:pt x="18437" y="6914"/>
                  </a:cubicBezTo>
                  <a:cubicBezTo>
                    <a:pt x="19476" y="5874"/>
                    <a:pt x="19476" y="4202"/>
                    <a:pt x="18437" y="3163"/>
                  </a:cubicBezTo>
                  <a:cubicBezTo>
                    <a:pt x="17398" y="2124"/>
                    <a:pt x="15726" y="2124"/>
                    <a:pt x="14686" y="3163"/>
                  </a:cubicBezTo>
                  <a:cubicBezTo>
                    <a:pt x="14573" y="3276"/>
                    <a:pt x="14483" y="3389"/>
                    <a:pt x="14415" y="3502"/>
                  </a:cubicBezTo>
                  <a:cubicBezTo>
                    <a:pt x="14099" y="3344"/>
                    <a:pt x="13760" y="3208"/>
                    <a:pt x="13398" y="3073"/>
                  </a:cubicBezTo>
                  <a:cubicBezTo>
                    <a:pt x="13421" y="2937"/>
                    <a:pt x="13444" y="2779"/>
                    <a:pt x="13444" y="2644"/>
                  </a:cubicBezTo>
                  <a:cubicBezTo>
                    <a:pt x="13444" y="1175"/>
                    <a:pt x="12246" y="0"/>
                    <a:pt x="10800" y="0"/>
                  </a:cubicBezTo>
                  <a:cubicBezTo>
                    <a:pt x="9331" y="0"/>
                    <a:pt x="8156" y="1198"/>
                    <a:pt x="8156" y="2644"/>
                  </a:cubicBezTo>
                  <a:cubicBezTo>
                    <a:pt x="8156" y="2802"/>
                    <a:pt x="8179" y="2937"/>
                    <a:pt x="8202" y="3073"/>
                  </a:cubicBezTo>
                  <a:cubicBezTo>
                    <a:pt x="7863" y="3186"/>
                    <a:pt x="7524" y="3321"/>
                    <a:pt x="7185" y="3502"/>
                  </a:cubicBezTo>
                  <a:cubicBezTo>
                    <a:pt x="7095" y="3389"/>
                    <a:pt x="7004" y="3276"/>
                    <a:pt x="6914" y="3163"/>
                  </a:cubicBezTo>
                  <a:cubicBezTo>
                    <a:pt x="5874" y="2124"/>
                    <a:pt x="4202" y="2124"/>
                    <a:pt x="3163" y="3163"/>
                  </a:cubicBezTo>
                  <a:cubicBezTo>
                    <a:pt x="2124" y="4203"/>
                    <a:pt x="2124" y="5875"/>
                    <a:pt x="3163" y="6914"/>
                  </a:cubicBezTo>
                  <a:cubicBezTo>
                    <a:pt x="3276" y="7027"/>
                    <a:pt x="3389" y="7117"/>
                    <a:pt x="3502" y="7185"/>
                  </a:cubicBezTo>
                  <a:cubicBezTo>
                    <a:pt x="3344" y="7501"/>
                    <a:pt x="3208" y="7840"/>
                    <a:pt x="3073" y="8202"/>
                  </a:cubicBezTo>
                  <a:cubicBezTo>
                    <a:pt x="2937" y="8179"/>
                    <a:pt x="2779" y="8156"/>
                    <a:pt x="2644" y="8156"/>
                  </a:cubicBezTo>
                  <a:cubicBezTo>
                    <a:pt x="1175" y="8156"/>
                    <a:pt x="0" y="9354"/>
                    <a:pt x="0" y="10800"/>
                  </a:cubicBezTo>
                  <a:cubicBezTo>
                    <a:pt x="0" y="12269"/>
                    <a:pt x="1197" y="13444"/>
                    <a:pt x="2644" y="13444"/>
                  </a:cubicBezTo>
                  <a:cubicBezTo>
                    <a:pt x="2802" y="13444"/>
                    <a:pt x="2937" y="13421"/>
                    <a:pt x="3073" y="13398"/>
                  </a:cubicBezTo>
                  <a:cubicBezTo>
                    <a:pt x="3186" y="13737"/>
                    <a:pt x="3321" y="14076"/>
                    <a:pt x="3502" y="14415"/>
                  </a:cubicBezTo>
                  <a:cubicBezTo>
                    <a:pt x="3389" y="14505"/>
                    <a:pt x="3276" y="14596"/>
                    <a:pt x="3163" y="14686"/>
                  </a:cubicBezTo>
                  <a:cubicBezTo>
                    <a:pt x="2124" y="15726"/>
                    <a:pt x="2124" y="17398"/>
                    <a:pt x="3163" y="18437"/>
                  </a:cubicBezTo>
                  <a:cubicBezTo>
                    <a:pt x="4202" y="19476"/>
                    <a:pt x="5874" y="19476"/>
                    <a:pt x="6914" y="18437"/>
                  </a:cubicBezTo>
                  <a:cubicBezTo>
                    <a:pt x="7027" y="18324"/>
                    <a:pt x="7117" y="18211"/>
                    <a:pt x="7185" y="18098"/>
                  </a:cubicBezTo>
                  <a:cubicBezTo>
                    <a:pt x="7501" y="18256"/>
                    <a:pt x="7840" y="18392"/>
                    <a:pt x="8202" y="18527"/>
                  </a:cubicBezTo>
                  <a:cubicBezTo>
                    <a:pt x="8179" y="18663"/>
                    <a:pt x="8156" y="18821"/>
                    <a:pt x="8156" y="18956"/>
                  </a:cubicBezTo>
                  <a:cubicBezTo>
                    <a:pt x="8156" y="20425"/>
                    <a:pt x="9354" y="21600"/>
                    <a:pt x="10800" y="21600"/>
                  </a:cubicBezTo>
                  <a:cubicBezTo>
                    <a:pt x="12269" y="21600"/>
                    <a:pt x="13444" y="20402"/>
                    <a:pt x="13444" y="18956"/>
                  </a:cubicBezTo>
                  <a:cubicBezTo>
                    <a:pt x="13444" y="18798"/>
                    <a:pt x="13421" y="18663"/>
                    <a:pt x="13398" y="18527"/>
                  </a:cubicBezTo>
                  <a:cubicBezTo>
                    <a:pt x="13737" y="18414"/>
                    <a:pt x="14076" y="18279"/>
                    <a:pt x="14415" y="18098"/>
                  </a:cubicBezTo>
                  <a:cubicBezTo>
                    <a:pt x="14505" y="18211"/>
                    <a:pt x="14596" y="18324"/>
                    <a:pt x="14686" y="18437"/>
                  </a:cubicBezTo>
                  <a:cubicBezTo>
                    <a:pt x="15726" y="19476"/>
                    <a:pt x="17398" y="19476"/>
                    <a:pt x="18437" y="18437"/>
                  </a:cubicBezTo>
                  <a:cubicBezTo>
                    <a:pt x="19476" y="17397"/>
                    <a:pt x="19476" y="15725"/>
                    <a:pt x="18437" y="14686"/>
                  </a:cubicBezTo>
                  <a:cubicBezTo>
                    <a:pt x="18324" y="14573"/>
                    <a:pt x="18211" y="14483"/>
                    <a:pt x="18098" y="14415"/>
                  </a:cubicBezTo>
                  <a:cubicBezTo>
                    <a:pt x="18256" y="14099"/>
                    <a:pt x="18392" y="13760"/>
                    <a:pt x="18527" y="13398"/>
                  </a:cubicBezTo>
                  <a:cubicBezTo>
                    <a:pt x="18663" y="13421"/>
                    <a:pt x="18821" y="13444"/>
                    <a:pt x="18956" y="13444"/>
                  </a:cubicBezTo>
                  <a:close/>
                  <a:moveTo>
                    <a:pt x="10800" y="16562"/>
                  </a:moveTo>
                  <a:cubicBezTo>
                    <a:pt x="7614" y="16562"/>
                    <a:pt x="5016" y="13986"/>
                    <a:pt x="5016" y="10777"/>
                  </a:cubicBezTo>
                  <a:cubicBezTo>
                    <a:pt x="5016" y="7592"/>
                    <a:pt x="7592" y="4993"/>
                    <a:pt x="10800" y="4993"/>
                  </a:cubicBezTo>
                  <a:cubicBezTo>
                    <a:pt x="14008" y="4993"/>
                    <a:pt x="16584" y="7569"/>
                    <a:pt x="16584" y="10777"/>
                  </a:cubicBezTo>
                  <a:cubicBezTo>
                    <a:pt x="16562" y="13963"/>
                    <a:pt x="13986" y="16562"/>
                    <a:pt x="10800" y="1656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16F61874-84D6-4DD2-A853-9738B92B2149}"/>
                </a:ext>
              </a:extLst>
            </p:cNvPr>
            <p:cNvSpPr/>
            <p:nvPr/>
          </p:nvSpPr>
          <p:spPr>
            <a:xfrm>
              <a:off x="4461389" y="2504585"/>
              <a:ext cx="534060" cy="53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0" y="13450"/>
                  </a:moveTo>
                  <a:cubicBezTo>
                    <a:pt x="20419" y="13450"/>
                    <a:pt x="21600" y="12254"/>
                    <a:pt x="21600" y="10800"/>
                  </a:cubicBezTo>
                  <a:cubicBezTo>
                    <a:pt x="21600" y="9331"/>
                    <a:pt x="20405" y="8150"/>
                    <a:pt x="18950" y="8150"/>
                  </a:cubicBezTo>
                  <a:cubicBezTo>
                    <a:pt x="18806" y="8150"/>
                    <a:pt x="18662" y="8165"/>
                    <a:pt x="18518" y="8194"/>
                  </a:cubicBezTo>
                  <a:cubicBezTo>
                    <a:pt x="18403" y="7848"/>
                    <a:pt x="18259" y="7502"/>
                    <a:pt x="18101" y="7186"/>
                  </a:cubicBezTo>
                  <a:cubicBezTo>
                    <a:pt x="18216" y="7099"/>
                    <a:pt x="18331" y="7013"/>
                    <a:pt x="18446" y="6912"/>
                  </a:cubicBezTo>
                  <a:cubicBezTo>
                    <a:pt x="19483" y="5875"/>
                    <a:pt x="19483" y="4190"/>
                    <a:pt x="18446" y="3154"/>
                  </a:cubicBezTo>
                  <a:cubicBezTo>
                    <a:pt x="17410" y="2117"/>
                    <a:pt x="15725" y="2117"/>
                    <a:pt x="14688" y="3154"/>
                  </a:cubicBezTo>
                  <a:cubicBezTo>
                    <a:pt x="14587" y="3254"/>
                    <a:pt x="14501" y="3370"/>
                    <a:pt x="14414" y="3499"/>
                  </a:cubicBezTo>
                  <a:cubicBezTo>
                    <a:pt x="14083" y="3341"/>
                    <a:pt x="13752" y="3197"/>
                    <a:pt x="13406" y="3082"/>
                  </a:cubicBezTo>
                  <a:cubicBezTo>
                    <a:pt x="13435" y="2938"/>
                    <a:pt x="13450" y="2794"/>
                    <a:pt x="13450" y="2650"/>
                  </a:cubicBezTo>
                  <a:cubicBezTo>
                    <a:pt x="13450" y="1181"/>
                    <a:pt x="12254" y="0"/>
                    <a:pt x="10800" y="0"/>
                  </a:cubicBezTo>
                  <a:cubicBezTo>
                    <a:pt x="9331" y="0"/>
                    <a:pt x="8150" y="1195"/>
                    <a:pt x="8150" y="2650"/>
                  </a:cubicBezTo>
                  <a:cubicBezTo>
                    <a:pt x="8150" y="2794"/>
                    <a:pt x="8165" y="2938"/>
                    <a:pt x="8194" y="3082"/>
                  </a:cubicBezTo>
                  <a:cubicBezTo>
                    <a:pt x="7848" y="3197"/>
                    <a:pt x="7502" y="3341"/>
                    <a:pt x="7186" y="3499"/>
                  </a:cubicBezTo>
                  <a:cubicBezTo>
                    <a:pt x="7099" y="3384"/>
                    <a:pt x="7013" y="3269"/>
                    <a:pt x="6912" y="3154"/>
                  </a:cubicBezTo>
                  <a:cubicBezTo>
                    <a:pt x="5875" y="2117"/>
                    <a:pt x="4190" y="2117"/>
                    <a:pt x="3154" y="3154"/>
                  </a:cubicBezTo>
                  <a:cubicBezTo>
                    <a:pt x="2117" y="4190"/>
                    <a:pt x="2117" y="5875"/>
                    <a:pt x="3154" y="6912"/>
                  </a:cubicBezTo>
                  <a:cubicBezTo>
                    <a:pt x="3254" y="7013"/>
                    <a:pt x="3370" y="7099"/>
                    <a:pt x="3499" y="7186"/>
                  </a:cubicBezTo>
                  <a:cubicBezTo>
                    <a:pt x="3341" y="7517"/>
                    <a:pt x="3197" y="7848"/>
                    <a:pt x="3082" y="8194"/>
                  </a:cubicBezTo>
                  <a:cubicBezTo>
                    <a:pt x="2938" y="8165"/>
                    <a:pt x="2794" y="8150"/>
                    <a:pt x="2650" y="8150"/>
                  </a:cubicBezTo>
                  <a:cubicBezTo>
                    <a:pt x="1181" y="8150"/>
                    <a:pt x="0" y="9346"/>
                    <a:pt x="0" y="10800"/>
                  </a:cubicBezTo>
                  <a:cubicBezTo>
                    <a:pt x="0" y="12269"/>
                    <a:pt x="1195" y="13450"/>
                    <a:pt x="2650" y="13450"/>
                  </a:cubicBezTo>
                  <a:cubicBezTo>
                    <a:pt x="2794" y="13450"/>
                    <a:pt x="2938" y="13435"/>
                    <a:pt x="3082" y="13406"/>
                  </a:cubicBezTo>
                  <a:cubicBezTo>
                    <a:pt x="3197" y="13752"/>
                    <a:pt x="3341" y="14098"/>
                    <a:pt x="3499" y="14414"/>
                  </a:cubicBezTo>
                  <a:cubicBezTo>
                    <a:pt x="3384" y="14501"/>
                    <a:pt x="3269" y="14587"/>
                    <a:pt x="3154" y="14688"/>
                  </a:cubicBezTo>
                  <a:cubicBezTo>
                    <a:pt x="2117" y="15725"/>
                    <a:pt x="2117" y="17410"/>
                    <a:pt x="3154" y="18446"/>
                  </a:cubicBezTo>
                  <a:cubicBezTo>
                    <a:pt x="4190" y="19483"/>
                    <a:pt x="5875" y="19483"/>
                    <a:pt x="6912" y="18446"/>
                  </a:cubicBezTo>
                  <a:cubicBezTo>
                    <a:pt x="7013" y="18346"/>
                    <a:pt x="7099" y="18230"/>
                    <a:pt x="7186" y="18101"/>
                  </a:cubicBezTo>
                  <a:cubicBezTo>
                    <a:pt x="7517" y="18259"/>
                    <a:pt x="7848" y="18403"/>
                    <a:pt x="8194" y="18518"/>
                  </a:cubicBezTo>
                  <a:cubicBezTo>
                    <a:pt x="8165" y="18662"/>
                    <a:pt x="8150" y="18806"/>
                    <a:pt x="8150" y="18950"/>
                  </a:cubicBezTo>
                  <a:cubicBezTo>
                    <a:pt x="8150" y="20419"/>
                    <a:pt x="9346" y="21600"/>
                    <a:pt x="10800" y="21600"/>
                  </a:cubicBezTo>
                  <a:cubicBezTo>
                    <a:pt x="12269" y="21600"/>
                    <a:pt x="13450" y="20405"/>
                    <a:pt x="13450" y="18950"/>
                  </a:cubicBezTo>
                  <a:cubicBezTo>
                    <a:pt x="13450" y="18806"/>
                    <a:pt x="13435" y="18662"/>
                    <a:pt x="13406" y="18518"/>
                  </a:cubicBezTo>
                  <a:cubicBezTo>
                    <a:pt x="13752" y="18403"/>
                    <a:pt x="14098" y="18259"/>
                    <a:pt x="14414" y="18101"/>
                  </a:cubicBezTo>
                  <a:cubicBezTo>
                    <a:pt x="14501" y="18216"/>
                    <a:pt x="14587" y="18331"/>
                    <a:pt x="14688" y="18446"/>
                  </a:cubicBezTo>
                  <a:cubicBezTo>
                    <a:pt x="15725" y="19483"/>
                    <a:pt x="17410" y="19483"/>
                    <a:pt x="18446" y="18446"/>
                  </a:cubicBezTo>
                  <a:cubicBezTo>
                    <a:pt x="19483" y="17410"/>
                    <a:pt x="19483" y="15725"/>
                    <a:pt x="18446" y="14688"/>
                  </a:cubicBezTo>
                  <a:cubicBezTo>
                    <a:pt x="18346" y="14587"/>
                    <a:pt x="18230" y="14501"/>
                    <a:pt x="18101" y="14414"/>
                  </a:cubicBezTo>
                  <a:cubicBezTo>
                    <a:pt x="18259" y="14083"/>
                    <a:pt x="18403" y="13752"/>
                    <a:pt x="18518" y="13406"/>
                  </a:cubicBezTo>
                  <a:cubicBezTo>
                    <a:pt x="18662" y="13435"/>
                    <a:pt x="18806" y="13450"/>
                    <a:pt x="18950" y="13450"/>
                  </a:cubicBezTo>
                  <a:close/>
                  <a:moveTo>
                    <a:pt x="10786" y="16575"/>
                  </a:moveTo>
                  <a:cubicBezTo>
                    <a:pt x="7589" y="16575"/>
                    <a:pt x="5011" y="13983"/>
                    <a:pt x="5011" y="10800"/>
                  </a:cubicBezTo>
                  <a:cubicBezTo>
                    <a:pt x="5011" y="7603"/>
                    <a:pt x="7603" y="5026"/>
                    <a:pt x="10786" y="5026"/>
                  </a:cubicBezTo>
                  <a:cubicBezTo>
                    <a:pt x="13982" y="5026"/>
                    <a:pt x="16560" y="7618"/>
                    <a:pt x="16560" y="10800"/>
                  </a:cubicBezTo>
                  <a:cubicBezTo>
                    <a:pt x="16560" y="13997"/>
                    <a:pt x="13968" y="16575"/>
                    <a:pt x="10786" y="1657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114EE6A7-3912-402F-AFF8-EBC627198637}"/>
                </a:ext>
              </a:extLst>
            </p:cNvPr>
            <p:cNvSpPr/>
            <p:nvPr/>
          </p:nvSpPr>
          <p:spPr>
            <a:xfrm>
              <a:off x="4959845" y="2433377"/>
              <a:ext cx="391648" cy="391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49" y="13451"/>
                  </a:moveTo>
                  <a:cubicBezTo>
                    <a:pt x="20422" y="13451"/>
                    <a:pt x="21600" y="12273"/>
                    <a:pt x="21600" y="10800"/>
                  </a:cubicBezTo>
                  <a:cubicBezTo>
                    <a:pt x="21600" y="9327"/>
                    <a:pt x="20422" y="8149"/>
                    <a:pt x="18949" y="8149"/>
                  </a:cubicBezTo>
                  <a:cubicBezTo>
                    <a:pt x="18792" y="8149"/>
                    <a:pt x="18655" y="8169"/>
                    <a:pt x="18517" y="8188"/>
                  </a:cubicBezTo>
                  <a:cubicBezTo>
                    <a:pt x="18399" y="7835"/>
                    <a:pt x="18262" y="7501"/>
                    <a:pt x="18105" y="7187"/>
                  </a:cubicBezTo>
                  <a:cubicBezTo>
                    <a:pt x="18223" y="7108"/>
                    <a:pt x="18340" y="7010"/>
                    <a:pt x="18439" y="6912"/>
                  </a:cubicBezTo>
                  <a:cubicBezTo>
                    <a:pt x="19479" y="5871"/>
                    <a:pt x="19479" y="4202"/>
                    <a:pt x="18439" y="3161"/>
                  </a:cubicBezTo>
                  <a:cubicBezTo>
                    <a:pt x="17398" y="2121"/>
                    <a:pt x="15729" y="2121"/>
                    <a:pt x="14688" y="3161"/>
                  </a:cubicBezTo>
                  <a:cubicBezTo>
                    <a:pt x="14590" y="3260"/>
                    <a:pt x="14492" y="3377"/>
                    <a:pt x="14413" y="3495"/>
                  </a:cubicBezTo>
                  <a:cubicBezTo>
                    <a:pt x="14079" y="3338"/>
                    <a:pt x="13745" y="3201"/>
                    <a:pt x="13412" y="3083"/>
                  </a:cubicBezTo>
                  <a:cubicBezTo>
                    <a:pt x="13431" y="2945"/>
                    <a:pt x="13451" y="2788"/>
                    <a:pt x="13451" y="2651"/>
                  </a:cubicBezTo>
                  <a:cubicBezTo>
                    <a:pt x="13451" y="1178"/>
                    <a:pt x="12273" y="0"/>
                    <a:pt x="10800" y="0"/>
                  </a:cubicBezTo>
                  <a:cubicBezTo>
                    <a:pt x="9327" y="0"/>
                    <a:pt x="8149" y="1178"/>
                    <a:pt x="8149" y="2651"/>
                  </a:cubicBezTo>
                  <a:cubicBezTo>
                    <a:pt x="8149" y="2808"/>
                    <a:pt x="8169" y="2945"/>
                    <a:pt x="8188" y="3083"/>
                  </a:cubicBezTo>
                  <a:cubicBezTo>
                    <a:pt x="7835" y="3201"/>
                    <a:pt x="7501" y="3338"/>
                    <a:pt x="7187" y="3495"/>
                  </a:cubicBezTo>
                  <a:cubicBezTo>
                    <a:pt x="7108" y="3377"/>
                    <a:pt x="7010" y="3260"/>
                    <a:pt x="6912" y="3161"/>
                  </a:cubicBezTo>
                  <a:cubicBezTo>
                    <a:pt x="5871" y="2121"/>
                    <a:pt x="4202" y="2121"/>
                    <a:pt x="3161" y="3161"/>
                  </a:cubicBezTo>
                  <a:cubicBezTo>
                    <a:pt x="2121" y="4202"/>
                    <a:pt x="2121" y="5871"/>
                    <a:pt x="3161" y="6912"/>
                  </a:cubicBezTo>
                  <a:cubicBezTo>
                    <a:pt x="3260" y="7010"/>
                    <a:pt x="3377" y="7108"/>
                    <a:pt x="3495" y="7187"/>
                  </a:cubicBezTo>
                  <a:cubicBezTo>
                    <a:pt x="3338" y="7521"/>
                    <a:pt x="3201" y="7855"/>
                    <a:pt x="3083" y="8188"/>
                  </a:cubicBezTo>
                  <a:cubicBezTo>
                    <a:pt x="2945" y="8169"/>
                    <a:pt x="2788" y="8149"/>
                    <a:pt x="2651" y="8149"/>
                  </a:cubicBezTo>
                  <a:cubicBezTo>
                    <a:pt x="1178" y="8149"/>
                    <a:pt x="0" y="9327"/>
                    <a:pt x="0" y="10800"/>
                  </a:cubicBezTo>
                  <a:cubicBezTo>
                    <a:pt x="0" y="12273"/>
                    <a:pt x="1178" y="13451"/>
                    <a:pt x="2651" y="13451"/>
                  </a:cubicBezTo>
                  <a:cubicBezTo>
                    <a:pt x="2808" y="13451"/>
                    <a:pt x="2945" y="13431"/>
                    <a:pt x="3083" y="13412"/>
                  </a:cubicBezTo>
                  <a:cubicBezTo>
                    <a:pt x="3201" y="13765"/>
                    <a:pt x="3338" y="14099"/>
                    <a:pt x="3495" y="14413"/>
                  </a:cubicBezTo>
                  <a:cubicBezTo>
                    <a:pt x="3377" y="14492"/>
                    <a:pt x="3260" y="14590"/>
                    <a:pt x="3161" y="14688"/>
                  </a:cubicBezTo>
                  <a:cubicBezTo>
                    <a:pt x="2121" y="15729"/>
                    <a:pt x="2121" y="17398"/>
                    <a:pt x="3161" y="18439"/>
                  </a:cubicBezTo>
                  <a:cubicBezTo>
                    <a:pt x="4202" y="19479"/>
                    <a:pt x="5871" y="19479"/>
                    <a:pt x="6912" y="18439"/>
                  </a:cubicBezTo>
                  <a:cubicBezTo>
                    <a:pt x="7010" y="18340"/>
                    <a:pt x="7108" y="18223"/>
                    <a:pt x="7187" y="18105"/>
                  </a:cubicBezTo>
                  <a:cubicBezTo>
                    <a:pt x="7521" y="18262"/>
                    <a:pt x="7855" y="18399"/>
                    <a:pt x="8188" y="18517"/>
                  </a:cubicBezTo>
                  <a:cubicBezTo>
                    <a:pt x="8169" y="18655"/>
                    <a:pt x="8149" y="18812"/>
                    <a:pt x="8149" y="18949"/>
                  </a:cubicBezTo>
                  <a:cubicBezTo>
                    <a:pt x="8149" y="20422"/>
                    <a:pt x="9327" y="21600"/>
                    <a:pt x="10800" y="21600"/>
                  </a:cubicBezTo>
                  <a:cubicBezTo>
                    <a:pt x="12273" y="21600"/>
                    <a:pt x="13451" y="20422"/>
                    <a:pt x="13451" y="18949"/>
                  </a:cubicBezTo>
                  <a:cubicBezTo>
                    <a:pt x="13451" y="18792"/>
                    <a:pt x="13431" y="18655"/>
                    <a:pt x="13412" y="18517"/>
                  </a:cubicBezTo>
                  <a:cubicBezTo>
                    <a:pt x="13765" y="18399"/>
                    <a:pt x="14099" y="18262"/>
                    <a:pt x="14413" y="18105"/>
                  </a:cubicBezTo>
                  <a:cubicBezTo>
                    <a:pt x="14492" y="18223"/>
                    <a:pt x="14590" y="18340"/>
                    <a:pt x="14688" y="18439"/>
                  </a:cubicBezTo>
                  <a:cubicBezTo>
                    <a:pt x="15729" y="19479"/>
                    <a:pt x="17398" y="19479"/>
                    <a:pt x="18439" y="18439"/>
                  </a:cubicBezTo>
                  <a:cubicBezTo>
                    <a:pt x="19479" y="17398"/>
                    <a:pt x="19479" y="15729"/>
                    <a:pt x="18439" y="14688"/>
                  </a:cubicBezTo>
                  <a:cubicBezTo>
                    <a:pt x="18340" y="14590"/>
                    <a:pt x="18223" y="14492"/>
                    <a:pt x="18105" y="14413"/>
                  </a:cubicBezTo>
                  <a:cubicBezTo>
                    <a:pt x="18262" y="14079"/>
                    <a:pt x="18399" y="13745"/>
                    <a:pt x="18517" y="13412"/>
                  </a:cubicBezTo>
                  <a:cubicBezTo>
                    <a:pt x="18655" y="13431"/>
                    <a:pt x="18812" y="13451"/>
                    <a:pt x="18949" y="13451"/>
                  </a:cubicBezTo>
                  <a:close/>
                  <a:moveTo>
                    <a:pt x="10800" y="16573"/>
                  </a:moveTo>
                  <a:cubicBezTo>
                    <a:pt x="7619" y="16573"/>
                    <a:pt x="5027" y="13981"/>
                    <a:pt x="5027" y="10800"/>
                  </a:cubicBezTo>
                  <a:cubicBezTo>
                    <a:pt x="5027" y="7619"/>
                    <a:pt x="7619" y="5027"/>
                    <a:pt x="10800" y="5027"/>
                  </a:cubicBezTo>
                  <a:cubicBezTo>
                    <a:pt x="13981" y="5027"/>
                    <a:pt x="16573" y="7619"/>
                    <a:pt x="16573" y="10800"/>
                  </a:cubicBezTo>
                  <a:cubicBezTo>
                    <a:pt x="16573" y="13981"/>
                    <a:pt x="13981" y="16573"/>
                    <a:pt x="10800" y="16573"/>
                  </a:cubicBezTo>
                  <a:close/>
                </a:path>
              </a:pathLst>
            </a:custGeom>
            <a:solidFill>
              <a:srgbClr val="2EC6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2BCB3F10-4F85-4936-B31E-5F15430A19EC}"/>
                </a:ext>
              </a:extLst>
            </p:cNvPr>
            <p:cNvSpPr/>
            <p:nvPr/>
          </p:nvSpPr>
          <p:spPr>
            <a:xfrm>
              <a:off x="5529507" y="3074249"/>
              <a:ext cx="390431" cy="39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20" extrusionOk="0">
                  <a:moveTo>
                    <a:pt x="18991" y="12342"/>
                  </a:moveTo>
                  <a:cubicBezTo>
                    <a:pt x="20430" y="12167"/>
                    <a:pt x="21460" y="10884"/>
                    <a:pt x="21304" y="9425"/>
                  </a:cubicBezTo>
                  <a:cubicBezTo>
                    <a:pt x="21130" y="7987"/>
                    <a:pt x="19846" y="6956"/>
                    <a:pt x="18388" y="7112"/>
                  </a:cubicBezTo>
                  <a:cubicBezTo>
                    <a:pt x="18233" y="7131"/>
                    <a:pt x="18097" y="7170"/>
                    <a:pt x="17960" y="7209"/>
                  </a:cubicBezTo>
                  <a:cubicBezTo>
                    <a:pt x="17805" y="6879"/>
                    <a:pt x="17630" y="6567"/>
                    <a:pt x="17436" y="6256"/>
                  </a:cubicBezTo>
                  <a:cubicBezTo>
                    <a:pt x="17533" y="6159"/>
                    <a:pt x="17649" y="6062"/>
                    <a:pt x="17747" y="5945"/>
                  </a:cubicBezTo>
                  <a:cubicBezTo>
                    <a:pt x="18641" y="4818"/>
                    <a:pt x="18466" y="3165"/>
                    <a:pt x="17319" y="2251"/>
                  </a:cubicBezTo>
                  <a:cubicBezTo>
                    <a:pt x="16191" y="1357"/>
                    <a:pt x="14539" y="1532"/>
                    <a:pt x="13625" y="2679"/>
                  </a:cubicBezTo>
                  <a:cubicBezTo>
                    <a:pt x="13528" y="2796"/>
                    <a:pt x="13469" y="2912"/>
                    <a:pt x="13392" y="3048"/>
                  </a:cubicBezTo>
                  <a:cubicBezTo>
                    <a:pt x="13061" y="2932"/>
                    <a:pt x="12711" y="2835"/>
                    <a:pt x="12342" y="2757"/>
                  </a:cubicBezTo>
                  <a:cubicBezTo>
                    <a:pt x="12342" y="2621"/>
                    <a:pt x="12361" y="2465"/>
                    <a:pt x="12342" y="2329"/>
                  </a:cubicBezTo>
                  <a:cubicBezTo>
                    <a:pt x="12167" y="890"/>
                    <a:pt x="10884" y="-140"/>
                    <a:pt x="9425" y="16"/>
                  </a:cubicBezTo>
                  <a:cubicBezTo>
                    <a:pt x="7987" y="191"/>
                    <a:pt x="6956" y="1474"/>
                    <a:pt x="7112" y="2932"/>
                  </a:cubicBezTo>
                  <a:cubicBezTo>
                    <a:pt x="7131" y="3087"/>
                    <a:pt x="7170" y="3224"/>
                    <a:pt x="7209" y="3360"/>
                  </a:cubicBezTo>
                  <a:cubicBezTo>
                    <a:pt x="6878" y="3515"/>
                    <a:pt x="6567" y="3690"/>
                    <a:pt x="6256" y="3884"/>
                  </a:cubicBezTo>
                  <a:cubicBezTo>
                    <a:pt x="6159" y="3787"/>
                    <a:pt x="6062" y="3671"/>
                    <a:pt x="5945" y="3573"/>
                  </a:cubicBezTo>
                  <a:cubicBezTo>
                    <a:pt x="4818" y="2679"/>
                    <a:pt x="3165" y="2854"/>
                    <a:pt x="2251" y="4001"/>
                  </a:cubicBezTo>
                  <a:cubicBezTo>
                    <a:pt x="1357" y="5129"/>
                    <a:pt x="1532" y="6781"/>
                    <a:pt x="2679" y="7695"/>
                  </a:cubicBezTo>
                  <a:cubicBezTo>
                    <a:pt x="2796" y="7792"/>
                    <a:pt x="2912" y="7851"/>
                    <a:pt x="3048" y="7928"/>
                  </a:cubicBezTo>
                  <a:cubicBezTo>
                    <a:pt x="2932" y="8259"/>
                    <a:pt x="2835" y="8609"/>
                    <a:pt x="2757" y="8978"/>
                  </a:cubicBezTo>
                  <a:cubicBezTo>
                    <a:pt x="2621" y="8978"/>
                    <a:pt x="2465" y="8959"/>
                    <a:pt x="2329" y="8978"/>
                  </a:cubicBezTo>
                  <a:cubicBezTo>
                    <a:pt x="890" y="9153"/>
                    <a:pt x="-140" y="10436"/>
                    <a:pt x="16" y="11895"/>
                  </a:cubicBezTo>
                  <a:cubicBezTo>
                    <a:pt x="190" y="13333"/>
                    <a:pt x="1474" y="14364"/>
                    <a:pt x="2932" y="14208"/>
                  </a:cubicBezTo>
                  <a:cubicBezTo>
                    <a:pt x="3087" y="14189"/>
                    <a:pt x="3223" y="14150"/>
                    <a:pt x="3360" y="14111"/>
                  </a:cubicBezTo>
                  <a:cubicBezTo>
                    <a:pt x="3515" y="14441"/>
                    <a:pt x="3690" y="14753"/>
                    <a:pt x="3884" y="15064"/>
                  </a:cubicBezTo>
                  <a:cubicBezTo>
                    <a:pt x="3787" y="15161"/>
                    <a:pt x="3671" y="15258"/>
                    <a:pt x="3573" y="15375"/>
                  </a:cubicBezTo>
                  <a:cubicBezTo>
                    <a:pt x="2679" y="16502"/>
                    <a:pt x="2854" y="18155"/>
                    <a:pt x="4001" y="19069"/>
                  </a:cubicBezTo>
                  <a:cubicBezTo>
                    <a:pt x="5129" y="19963"/>
                    <a:pt x="6781" y="19788"/>
                    <a:pt x="7695" y="18641"/>
                  </a:cubicBezTo>
                  <a:cubicBezTo>
                    <a:pt x="7792" y="18524"/>
                    <a:pt x="7851" y="18408"/>
                    <a:pt x="7928" y="18272"/>
                  </a:cubicBezTo>
                  <a:cubicBezTo>
                    <a:pt x="8259" y="18388"/>
                    <a:pt x="8609" y="18485"/>
                    <a:pt x="8978" y="18563"/>
                  </a:cubicBezTo>
                  <a:cubicBezTo>
                    <a:pt x="8978" y="18699"/>
                    <a:pt x="8959" y="18855"/>
                    <a:pt x="8978" y="18991"/>
                  </a:cubicBezTo>
                  <a:cubicBezTo>
                    <a:pt x="9153" y="20430"/>
                    <a:pt x="10436" y="21460"/>
                    <a:pt x="11895" y="21304"/>
                  </a:cubicBezTo>
                  <a:cubicBezTo>
                    <a:pt x="13333" y="21129"/>
                    <a:pt x="14364" y="19846"/>
                    <a:pt x="14208" y="18388"/>
                  </a:cubicBezTo>
                  <a:cubicBezTo>
                    <a:pt x="14189" y="18233"/>
                    <a:pt x="14150" y="18096"/>
                    <a:pt x="14111" y="17960"/>
                  </a:cubicBezTo>
                  <a:cubicBezTo>
                    <a:pt x="14442" y="17805"/>
                    <a:pt x="14753" y="17630"/>
                    <a:pt x="15064" y="17436"/>
                  </a:cubicBezTo>
                  <a:cubicBezTo>
                    <a:pt x="15161" y="17533"/>
                    <a:pt x="15258" y="17649"/>
                    <a:pt x="15375" y="17747"/>
                  </a:cubicBezTo>
                  <a:cubicBezTo>
                    <a:pt x="16502" y="18641"/>
                    <a:pt x="18155" y="18466"/>
                    <a:pt x="19069" y="17319"/>
                  </a:cubicBezTo>
                  <a:cubicBezTo>
                    <a:pt x="19963" y="16191"/>
                    <a:pt x="19788" y="14539"/>
                    <a:pt x="18641" y="13625"/>
                  </a:cubicBezTo>
                  <a:cubicBezTo>
                    <a:pt x="18524" y="13528"/>
                    <a:pt x="18408" y="13469"/>
                    <a:pt x="18272" y="13392"/>
                  </a:cubicBezTo>
                  <a:cubicBezTo>
                    <a:pt x="18388" y="13061"/>
                    <a:pt x="18485" y="12711"/>
                    <a:pt x="18563" y="12342"/>
                  </a:cubicBezTo>
                  <a:cubicBezTo>
                    <a:pt x="18699" y="12361"/>
                    <a:pt x="18855" y="12361"/>
                    <a:pt x="18991" y="12342"/>
                  </a:cubicBezTo>
                  <a:close/>
                  <a:moveTo>
                    <a:pt x="11311" y="16347"/>
                  </a:moveTo>
                  <a:cubicBezTo>
                    <a:pt x="8181" y="16716"/>
                    <a:pt x="5343" y="14461"/>
                    <a:pt x="4993" y="11331"/>
                  </a:cubicBezTo>
                  <a:cubicBezTo>
                    <a:pt x="4623" y="8201"/>
                    <a:pt x="6878" y="5362"/>
                    <a:pt x="10009" y="5012"/>
                  </a:cubicBezTo>
                  <a:cubicBezTo>
                    <a:pt x="13139" y="4662"/>
                    <a:pt x="15977" y="6898"/>
                    <a:pt x="16327" y="10028"/>
                  </a:cubicBezTo>
                  <a:cubicBezTo>
                    <a:pt x="16697" y="13139"/>
                    <a:pt x="14461" y="15978"/>
                    <a:pt x="11311" y="1634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914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Problem(s) &amp; Solution(s) – Slide Template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186C78-2FDF-41BB-989E-5FA198C38ABA}"/>
              </a:ext>
            </a:extLst>
          </p:cNvPr>
          <p:cNvSpPr txBox="1"/>
          <p:nvPr/>
        </p:nvSpPr>
        <p:spPr>
          <a:xfrm>
            <a:off x="324891" y="2386837"/>
            <a:ext cx="2674557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800" b="1" cap="all">
                <a:solidFill>
                  <a:schemeClr val="bg1"/>
                </a:solidFill>
              </a:rPr>
              <a:t>The problem(s)</a:t>
            </a:r>
            <a:endParaRPr lang="en-US" sz="2800" b="1" cap="all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38309C-51E8-4533-BABC-00A93AE189B6}"/>
              </a:ext>
            </a:extLst>
          </p:cNvPr>
          <p:cNvSpPr txBox="1"/>
          <p:nvPr/>
        </p:nvSpPr>
        <p:spPr>
          <a:xfrm>
            <a:off x="331990" y="3009357"/>
            <a:ext cx="2667459" cy="290848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E772C-F6BA-4201-BA8B-C018D0F4D4B6}"/>
              </a:ext>
            </a:extLst>
          </p:cNvPr>
          <p:cNvSpPr txBox="1"/>
          <p:nvPr/>
        </p:nvSpPr>
        <p:spPr>
          <a:xfrm>
            <a:off x="9192302" y="2386837"/>
            <a:ext cx="2674557" cy="52322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800" b="1" cap="all">
                <a:solidFill>
                  <a:schemeClr val="bg1"/>
                </a:solidFill>
              </a:rPr>
              <a:t>The Solution(s)</a:t>
            </a:r>
            <a:endParaRPr lang="en-US" sz="2800" b="1" cap="all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1C988-70CB-44F3-89F3-2AE9EB32AF10}"/>
              </a:ext>
            </a:extLst>
          </p:cNvPr>
          <p:cNvSpPr txBox="1"/>
          <p:nvPr/>
        </p:nvSpPr>
        <p:spPr>
          <a:xfrm>
            <a:off x="9199401" y="3009357"/>
            <a:ext cx="2667459" cy="290848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</a:p>
          <a:p>
            <a:pPr algn="just">
              <a:spcAft>
                <a:spcPts val="1800"/>
              </a:spcAft>
            </a:pPr>
            <a:r>
              <a:rPr lang="en-US" sz="1400">
                <a:solidFill>
                  <a:schemeClr val="bg1">
                    <a:lumMod val="75000"/>
                  </a:schemeClr>
                </a:solidFill>
              </a:rPr>
              <a:t>Lorem ipsum dolor sit amet, nibh est. A magna maecenas, quam magna nec quis, lorem nunc. Suspendisse viverra sodales mauris, cras pharetra proin egestas arcu erat dolor, at amet. 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16B052-B7CC-4C3B-A317-20DA56506E5A}"/>
              </a:ext>
            </a:extLst>
          </p:cNvPr>
          <p:cNvGrpSpPr/>
          <p:nvPr/>
        </p:nvGrpSpPr>
        <p:grpSpPr>
          <a:xfrm>
            <a:off x="3464482" y="1294055"/>
            <a:ext cx="5278626" cy="3983695"/>
            <a:chOff x="3464482" y="1294055"/>
            <a:chExt cx="5278626" cy="3983695"/>
          </a:xfrm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637235A9-1860-4A95-8306-B0149794FD5A}"/>
                </a:ext>
              </a:extLst>
            </p:cNvPr>
            <p:cNvSpPr/>
            <p:nvPr/>
          </p:nvSpPr>
          <p:spPr>
            <a:xfrm>
              <a:off x="6918053" y="1614489"/>
              <a:ext cx="1330260" cy="194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19626" extrusionOk="0">
                  <a:moveTo>
                    <a:pt x="8863" y="17161"/>
                  </a:moveTo>
                  <a:cubicBezTo>
                    <a:pt x="8751" y="17154"/>
                    <a:pt x="7739" y="17301"/>
                    <a:pt x="7868" y="17417"/>
                  </a:cubicBezTo>
                  <a:cubicBezTo>
                    <a:pt x="7963" y="17503"/>
                    <a:pt x="8374" y="18292"/>
                    <a:pt x="7941" y="18328"/>
                  </a:cubicBezTo>
                  <a:cubicBezTo>
                    <a:pt x="7834" y="18335"/>
                    <a:pt x="6890" y="18490"/>
                    <a:pt x="7109" y="18605"/>
                  </a:cubicBezTo>
                  <a:cubicBezTo>
                    <a:pt x="9127" y="19675"/>
                    <a:pt x="4416" y="19628"/>
                    <a:pt x="3786" y="19625"/>
                  </a:cubicBezTo>
                  <a:cubicBezTo>
                    <a:pt x="3651" y="19625"/>
                    <a:pt x="3516" y="19625"/>
                    <a:pt x="3382" y="19625"/>
                  </a:cubicBezTo>
                  <a:cubicBezTo>
                    <a:pt x="4197" y="18558"/>
                    <a:pt x="5063" y="17518"/>
                    <a:pt x="5883" y="16498"/>
                  </a:cubicBezTo>
                  <a:cubicBezTo>
                    <a:pt x="6845" y="15302"/>
                    <a:pt x="7845" y="14117"/>
                    <a:pt x="8880" y="12943"/>
                  </a:cubicBezTo>
                  <a:cubicBezTo>
                    <a:pt x="9470" y="12273"/>
                    <a:pt x="10061" y="11600"/>
                    <a:pt x="10685" y="10937"/>
                  </a:cubicBezTo>
                  <a:cubicBezTo>
                    <a:pt x="12416" y="10847"/>
                    <a:pt x="14086" y="10433"/>
                    <a:pt x="14924" y="9738"/>
                  </a:cubicBezTo>
                  <a:cubicBezTo>
                    <a:pt x="15784" y="9024"/>
                    <a:pt x="15778" y="8005"/>
                    <a:pt x="14007" y="8164"/>
                  </a:cubicBezTo>
                  <a:cubicBezTo>
                    <a:pt x="12242" y="8322"/>
                    <a:pt x="10932" y="9576"/>
                    <a:pt x="10021" y="10523"/>
                  </a:cubicBezTo>
                  <a:cubicBezTo>
                    <a:pt x="9920" y="10519"/>
                    <a:pt x="9819" y="10516"/>
                    <a:pt x="9723" y="10508"/>
                  </a:cubicBezTo>
                  <a:cubicBezTo>
                    <a:pt x="9099" y="10465"/>
                    <a:pt x="8419" y="10336"/>
                    <a:pt x="7823" y="10127"/>
                  </a:cubicBezTo>
                  <a:cubicBezTo>
                    <a:pt x="8172" y="9442"/>
                    <a:pt x="8717" y="8427"/>
                    <a:pt x="8290" y="7757"/>
                  </a:cubicBezTo>
                  <a:cubicBezTo>
                    <a:pt x="7890" y="7134"/>
                    <a:pt x="6800" y="7198"/>
                    <a:pt x="5956" y="7461"/>
                  </a:cubicBezTo>
                  <a:cubicBezTo>
                    <a:pt x="4382" y="7948"/>
                    <a:pt x="4776" y="9169"/>
                    <a:pt x="5720" y="9939"/>
                  </a:cubicBezTo>
                  <a:cubicBezTo>
                    <a:pt x="5945" y="10123"/>
                    <a:pt x="6232" y="10282"/>
                    <a:pt x="6552" y="10415"/>
                  </a:cubicBezTo>
                  <a:cubicBezTo>
                    <a:pt x="6496" y="10523"/>
                    <a:pt x="6440" y="10634"/>
                    <a:pt x="6384" y="10746"/>
                  </a:cubicBezTo>
                  <a:cubicBezTo>
                    <a:pt x="5692" y="12133"/>
                    <a:pt x="5164" y="13563"/>
                    <a:pt x="4157" y="14874"/>
                  </a:cubicBezTo>
                  <a:cubicBezTo>
                    <a:pt x="3674" y="15501"/>
                    <a:pt x="3078" y="16430"/>
                    <a:pt x="1892" y="16163"/>
                  </a:cubicBezTo>
                  <a:cubicBezTo>
                    <a:pt x="1768" y="16134"/>
                    <a:pt x="1661" y="16098"/>
                    <a:pt x="1554" y="16055"/>
                  </a:cubicBezTo>
                  <a:cubicBezTo>
                    <a:pt x="1526" y="16016"/>
                    <a:pt x="1481" y="15976"/>
                    <a:pt x="1397" y="15944"/>
                  </a:cubicBezTo>
                  <a:cubicBezTo>
                    <a:pt x="1363" y="15929"/>
                    <a:pt x="1313" y="15926"/>
                    <a:pt x="1273" y="15915"/>
                  </a:cubicBezTo>
                  <a:cubicBezTo>
                    <a:pt x="149" y="15230"/>
                    <a:pt x="109" y="13592"/>
                    <a:pt x="48" y="12799"/>
                  </a:cubicBezTo>
                  <a:cubicBezTo>
                    <a:pt x="-211" y="9673"/>
                    <a:pt x="537" y="6363"/>
                    <a:pt x="3393" y="3744"/>
                  </a:cubicBezTo>
                  <a:cubicBezTo>
                    <a:pt x="6552" y="845"/>
                    <a:pt x="14592" y="-1925"/>
                    <a:pt x="18690" y="1792"/>
                  </a:cubicBezTo>
                  <a:cubicBezTo>
                    <a:pt x="21215" y="4079"/>
                    <a:pt x="21389" y="7775"/>
                    <a:pt x="20563" y="10415"/>
                  </a:cubicBezTo>
                  <a:cubicBezTo>
                    <a:pt x="19438" y="13988"/>
                    <a:pt x="15064" y="17481"/>
                    <a:pt x="8863" y="1716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E7BFEC4D-6057-4CBE-B70A-236BB87C5278}"/>
                </a:ext>
              </a:extLst>
            </p:cNvPr>
            <p:cNvSpPr/>
            <p:nvPr/>
          </p:nvSpPr>
          <p:spPr>
            <a:xfrm>
              <a:off x="6918053" y="2682604"/>
              <a:ext cx="616294" cy="880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9" h="21600" extrusionOk="0">
                  <a:moveTo>
                    <a:pt x="2358" y="21102"/>
                  </a:moveTo>
                  <a:cubicBezTo>
                    <a:pt x="672" y="20439"/>
                    <a:pt x="-1191" y="18998"/>
                    <a:pt x="990" y="17575"/>
                  </a:cubicBezTo>
                  <a:cubicBezTo>
                    <a:pt x="1073" y="17532"/>
                    <a:pt x="1120" y="17479"/>
                    <a:pt x="1108" y="17401"/>
                  </a:cubicBezTo>
                  <a:cubicBezTo>
                    <a:pt x="625" y="16938"/>
                    <a:pt x="696" y="16493"/>
                    <a:pt x="1014" y="16082"/>
                  </a:cubicBezTo>
                  <a:cubicBezTo>
                    <a:pt x="2252" y="16108"/>
                    <a:pt x="3891" y="15401"/>
                    <a:pt x="3136" y="14703"/>
                  </a:cubicBezTo>
                  <a:cubicBezTo>
                    <a:pt x="2971" y="14546"/>
                    <a:pt x="2888" y="14397"/>
                    <a:pt x="2900" y="14196"/>
                  </a:cubicBezTo>
                  <a:cubicBezTo>
                    <a:pt x="3171" y="14257"/>
                    <a:pt x="3454" y="14301"/>
                    <a:pt x="3761" y="14319"/>
                  </a:cubicBezTo>
                  <a:cubicBezTo>
                    <a:pt x="9715" y="14755"/>
                    <a:pt x="12285" y="8670"/>
                    <a:pt x="13736" y="5527"/>
                  </a:cubicBezTo>
                  <a:cubicBezTo>
                    <a:pt x="14573" y="3702"/>
                    <a:pt x="15292" y="1842"/>
                    <a:pt x="16058" y="0"/>
                  </a:cubicBezTo>
                  <a:cubicBezTo>
                    <a:pt x="17391" y="349"/>
                    <a:pt x="18876" y="550"/>
                    <a:pt x="20409" y="594"/>
                  </a:cubicBezTo>
                  <a:cubicBezTo>
                    <a:pt x="14879" y="7316"/>
                    <a:pt x="9621" y="14371"/>
                    <a:pt x="5129" y="21600"/>
                  </a:cubicBezTo>
                  <a:cubicBezTo>
                    <a:pt x="4150" y="21565"/>
                    <a:pt x="3207" y="21443"/>
                    <a:pt x="2358" y="2110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9C26132F-FA81-4A01-9EAC-561E5A74E394}"/>
                </a:ext>
              </a:extLst>
            </p:cNvPr>
            <p:cNvSpPr/>
            <p:nvPr/>
          </p:nvSpPr>
          <p:spPr>
            <a:xfrm>
              <a:off x="3784919" y="1614492"/>
              <a:ext cx="4514761" cy="339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0090" extrusionOk="0">
                  <a:moveTo>
                    <a:pt x="20209" y="1652"/>
                  </a:moveTo>
                  <a:cubicBezTo>
                    <a:pt x="19599" y="-150"/>
                    <a:pt x="18047" y="-308"/>
                    <a:pt x="16779" y="370"/>
                  </a:cubicBezTo>
                  <a:cubicBezTo>
                    <a:pt x="15331" y="1142"/>
                    <a:pt x="14384" y="2891"/>
                    <a:pt x="14043" y="4828"/>
                  </a:cubicBezTo>
                  <a:cubicBezTo>
                    <a:pt x="13844" y="5948"/>
                    <a:pt x="13808" y="7131"/>
                    <a:pt x="13901" y="8270"/>
                  </a:cubicBezTo>
                  <a:cubicBezTo>
                    <a:pt x="13934" y="8670"/>
                    <a:pt x="14018" y="9207"/>
                    <a:pt x="14241" y="9543"/>
                  </a:cubicBezTo>
                  <a:cubicBezTo>
                    <a:pt x="14116" y="9697"/>
                    <a:pt x="14052" y="9922"/>
                    <a:pt x="14131" y="10124"/>
                  </a:cubicBezTo>
                  <a:cubicBezTo>
                    <a:pt x="14010" y="10259"/>
                    <a:pt x="13984" y="10364"/>
                    <a:pt x="13926" y="10575"/>
                  </a:cubicBezTo>
                  <a:cubicBezTo>
                    <a:pt x="13919" y="10598"/>
                    <a:pt x="13906" y="10767"/>
                    <a:pt x="13904" y="10777"/>
                  </a:cubicBezTo>
                  <a:cubicBezTo>
                    <a:pt x="13896" y="10830"/>
                    <a:pt x="13849" y="10882"/>
                    <a:pt x="13841" y="10945"/>
                  </a:cubicBezTo>
                  <a:cubicBezTo>
                    <a:pt x="13748" y="11670"/>
                    <a:pt x="14373" y="11762"/>
                    <a:pt x="14776" y="11785"/>
                  </a:cubicBezTo>
                  <a:cubicBezTo>
                    <a:pt x="14788" y="11785"/>
                    <a:pt x="14801" y="11787"/>
                    <a:pt x="14814" y="11787"/>
                  </a:cubicBezTo>
                  <a:cubicBezTo>
                    <a:pt x="14604" y="12387"/>
                    <a:pt x="14405" y="12989"/>
                    <a:pt x="14222" y="13598"/>
                  </a:cubicBezTo>
                  <a:cubicBezTo>
                    <a:pt x="14017" y="14280"/>
                    <a:pt x="13895" y="14991"/>
                    <a:pt x="13834" y="15716"/>
                  </a:cubicBezTo>
                  <a:cubicBezTo>
                    <a:pt x="13799" y="15692"/>
                    <a:pt x="13763" y="15669"/>
                    <a:pt x="13729" y="15648"/>
                  </a:cubicBezTo>
                  <a:cubicBezTo>
                    <a:pt x="12924" y="15137"/>
                    <a:pt x="12087" y="14716"/>
                    <a:pt x="11230" y="14375"/>
                  </a:cubicBezTo>
                  <a:cubicBezTo>
                    <a:pt x="9444" y="13663"/>
                    <a:pt x="7583" y="13305"/>
                    <a:pt x="5719" y="13189"/>
                  </a:cubicBezTo>
                  <a:cubicBezTo>
                    <a:pt x="5391" y="13168"/>
                    <a:pt x="5060" y="13158"/>
                    <a:pt x="4732" y="13154"/>
                  </a:cubicBezTo>
                  <a:cubicBezTo>
                    <a:pt x="4940" y="12834"/>
                    <a:pt x="5121" y="12484"/>
                    <a:pt x="5264" y="12101"/>
                  </a:cubicBezTo>
                  <a:cubicBezTo>
                    <a:pt x="5339" y="11901"/>
                    <a:pt x="5407" y="11634"/>
                    <a:pt x="5461" y="11337"/>
                  </a:cubicBezTo>
                  <a:cubicBezTo>
                    <a:pt x="5927" y="11278"/>
                    <a:pt x="6386" y="11072"/>
                    <a:pt x="6824" y="10855"/>
                  </a:cubicBezTo>
                  <a:cubicBezTo>
                    <a:pt x="7757" y="11478"/>
                    <a:pt x="8987" y="11777"/>
                    <a:pt x="9826" y="10739"/>
                  </a:cubicBezTo>
                  <a:cubicBezTo>
                    <a:pt x="10236" y="10232"/>
                    <a:pt x="10370" y="9394"/>
                    <a:pt x="10041" y="8758"/>
                  </a:cubicBezTo>
                  <a:cubicBezTo>
                    <a:pt x="10012" y="8701"/>
                    <a:pt x="9838" y="8497"/>
                    <a:pt x="9830" y="8461"/>
                  </a:cubicBezTo>
                  <a:cubicBezTo>
                    <a:pt x="9773" y="8215"/>
                    <a:pt x="9903" y="8076"/>
                    <a:pt x="9976" y="7862"/>
                  </a:cubicBezTo>
                  <a:cubicBezTo>
                    <a:pt x="10087" y="7537"/>
                    <a:pt x="10132" y="7158"/>
                    <a:pt x="10100" y="6807"/>
                  </a:cubicBezTo>
                  <a:cubicBezTo>
                    <a:pt x="10033" y="6072"/>
                    <a:pt x="9638" y="5460"/>
                    <a:pt x="9106" y="5205"/>
                  </a:cubicBezTo>
                  <a:cubicBezTo>
                    <a:pt x="8860" y="5087"/>
                    <a:pt x="8644" y="5129"/>
                    <a:pt x="8397" y="5079"/>
                  </a:cubicBezTo>
                  <a:cubicBezTo>
                    <a:pt x="8013" y="5001"/>
                    <a:pt x="7813" y="4493"/>
                    <a:pt x="7463" y="4277"/>
                  </a:cubicBezTo>
                  <a:cubicBezTo>
                    <a:pt x="6651" y="3771"/>
                    <a:pt x="5677" y="4119"/>
                    <a:pt x="5108" y="4969"/>
                  </a:cubicBezTo>
                  <a:cubicBezTo>
                    <a:pt x="4720" y="4447"/>
                    <a:pt x="4135" y="4317"/>
                    <a:pt x="3587" y="4515"/>
                  </a:cubicBezTo>
                  <a:cubicBezTo>
                    <a:pt x="2886" y="4767"/>
                    <a:pt x="2429" y="5506"/>
                    <a:pt x="2220" y="6375"/>
                  </a:cubicBezTo>
                  <a:cubicBezTo>
                    <a:pt x="1456" y="6375"/>
                    <a:pt x="647" y="6807"/>
                    <a:pt x="696" y="7988"/>
                  </a:cubicBezTo>
                  <a:cubicBezTo>
                    <a:pt x="773" y="9840"/>
                    <a:pt x="2565" y="9994"/>
                    <a:pt x="3631" y="9975"/>
                  </a:cubicBezTo>
                  <a:cubicBezTo>
                    <a:pt x="3741" y="10775"/>
                    <a:pt x="4340" y="11240"/>
                    <a:pt x="4930" y="11333"/>
                  </a:cubicBezTo>
                  <a:cubicBezTo>
                    <a:pt x="5007" y="11345"/>
                    <a:pt x="5082" y="11350"/>
                    <a:pt x="5156" y="11352"/>
                  </a:cubicBezTo>
                  <a:cubicBezTo>
                    <a:pt x="5122" y="11524"/>
                    <a:pt x="5080" y="11693"/>
                    <a:pt x="5031" y="11855"/>
                  </a:cubicBezTo>
                  <a:cubicBezTo>
                    <a:pt x="4888" y="12326"/>
                    <a:pt x="4685" y="12758"/>
                    <a:pt x="4439" y="13149"/>
                  </a:cubicBezTo>
                  <a:cubicBezTo>
                    <a:pt x="3954" y="13147"/>
                    <a:pt x="3470" y="13160"/>
                    <a:pt x="2985" y="13185"/>
                  </a:cubicBezTo>
                  <a:cubicBezTo>
                    <a:pt x="2259" y="13223"/>
                    <a:pt x="1430" y="13175"/>
                    <a:pt x="747" y="13554"/>
                  </a:cubicBezTo>
                  <a:cubicBezTo>
                    <a:pt x="267" y="13819"/>
                    <a:pt x="-244" y="14570"/>
                    <a:pt x="128" y="15255"/>
                  </a:cubicBezTo>
                  <a:cubicBezTo>
                    <a:pt x="462" y="15867"/>
                    <a:pt x="1150" y="15747"/>
                    <a:pt x="1627" y="15570"/>
                  </a:cubicBezTo>
                  <a:cubicBezTo>
                    <a:pt x="2712" y="15166"/>
                    <a:pt x="3836" y="14438"/>
                    <a:pt x="4616" y="13333"/>
                  </a:cubicBezTo>
                  <a:cubicBezTo>
                    <a:pt x="5487" y="13352"/>
                    <a:pt x="6357" y="13421"/>
                    <a:pt x="7221" y="13552"/>
                  </a:cubicBezTo>
                  <a:cubicBezTo>
                    <a:pt x="9478" y="13893"/>
                    <a:pt x="11800" y="14640"/>
                    <a:pt x="13813" y="16061"/>
                  </a:cubicBezTo>
                  <a:cubicBezTo>
                    <a:pt x="13792" y="16440"/>
                    <a:pt x="13784" y="16821"/>
                    <a:pt x="13792" y="17202"/>
                  </a:cubicBezTo>
                  <a:cubicBezTo>
                    <a:pt x="13812" y="18191"/>
                    <a:pt x="13854" y="19587"/>
                    <a:pt x="14703" y="19997"/>
                  </a:cubicBezTo>
                  <a:cubicBezTo>
                    <a:pt x="15059" y="20170"/>
                    <a:pt x="15497" y="20100"/>
                    <a:pt x="15796" y="19787"/>
                  </a:cubicBezTo>
                  <a:cubicBezTo>
                    <a:pt x="16356" y="19199"/>
                    <a:pt x="16118" y="18122"/>
                    <a:pt x="15752" y="17488"/>
                  </a:cubicBezTo>
                  <a:cubicBezTo>
                    <a:pt x="15352" y="16793"/>
                    <a:pt x="14757" y="16326"/>
                    <a:pt x="14158" y="15928"/>
                  </a:cubicBezTo>
                  <a:cubicBezTo>
                    <a:pt x="14184" y="15478"/>
                    <a:pt x="14233" y="15027"/>
                    <a:pt x="14311" y="14587"/>
                  </a:cubicBezTo>
                  <a:cubicBezTo>
                    <a:pt x="14479" y="13642"/>
                    <a:pt x="14775" y="12716"/>
                    <a:pt x="15110" y="11815"/>
                  </a:cubicBezTo>
                  <a:cubicBezTo>
                    <a:pt x="15515" y="11849"/>
                    <a:pt x="15962" y="11878"/>
                    <a:pt x="16323" y="11716"/>
                  </a:cubicBezTo>
                  <a:cubicBezTo>
                    <a:pt x="16587" y="11598"/>
                    <a:pt x="16862" y="11242"/>
                    <a:pt x="16639" y="10927"/>
                  </a:cubicBezTo>
                  <a:cubicBezTo>
                    <a:pt x="16826" y="10817"/>
                    <a:pt x="16969" y="10632"/>
                    <a:pt x="16897" y="10367"/>
                  </a:cubicBezTo>
                  <a:cubicBezTo>
                    <a:pt x="20105" y="10322"/>
                    <a:pt x="21356" y="5045"/>
                    <a:pt x="20209" y="1652"/>
                  </a:cubicBezTo>
                  <a:close/>
                  <a:moveTo>
                    <a:pt x="1487" y="9045"/>
                  </a:moveTo>
                  <a:cubicBezTo>
                    <a:pt x="740" y="8146"/>
                    <a:pt x="917" y="6403"/>
                    <a:pt x="2246" y="6567"/>
                  </a:cubicBezTo>
                  <a:cubicBezTo>
                    <a:pt x="2305" y="6573"/>
                    <a:pt x="2512" y="6531"/>
                    <a:pt x="2531" y="6436"/>
                  </a:cubicBezTo>
                  <a:cubicBezTo>
                    <a:pt x="2637" y="5923"/>
                    <a:pt x="2806" y="5401"/>
                    <a:pt x="3125" y="5041"/>
                  </a:cubicBezTo>
                  <a:cubicBezTo>
                    <a:pt x="3735" y="4352"/>
                    <a:pt x="4507" y="4552"/>
                    <a:pt x="4909" y="5331"/>
                  </a:cubicBezTo>
                  <a:cubicBezTo>
                    <a:pt x="4960" y="5430"/>
                    <a:pt x="5217" y="5312"/>
                    <a:pt x="5254" y="5230"/>
                  </a:cubicBezTo>
                  <a:cubicBezTo>
                    <a:pt x="5745" y="4190"/>
                    <a:pt x="6796" y="3942"/>
                    <a:pt x="7515" y="4754"/>
                  </a:cubicBezTo>
                  <a:cubicBezTo>
                    <a:pt x="7897" y="5186"/>
                    <a:pt x="7873" y="5213"/>
                    <a:pt x="8371" y="5249"/>
                  </a:cubicBezTo>
                  <a:cubicBezTo>
                    <a:pt x="9656" y="5340"/>
                    <a:pt x="10129" y="7278"/>
                    <a:pt x="9366" y="8470"/>
                  </a:cubicBezTo>
                  <a:cubicBezTo>
                    <a:pt x="9360" y="8485"/>
                    <a:pt x="9363" y="8495"/>
                    <a:pt x="9373" y="8506"/>
                  </a:cubicBezTo>
                  <a:cubicBezTo>
                    <a:pt x="9856" y="8904"/>
                    <a:pt x="10017" y="9706"/>
                    <a:pt x="9752" y="10371"/>
                  </a:cubicBezTo>
                  <a:cubicBezTo>
                    <a:pt x="9444" y="11143"/>
                    <a:pt x="8665" y="11326"/>
                    <a:pt x="8036" y="11166"/>
                  </a:cubicBezTo>
                  <a:cubicBezTo>
                    <a:pt x="7712" y="11084"/>
                    <a:pt x="7372" y="10689"/>
                    <a:pt x="7060" y="10644"/>
                  </a:cubicBezTo>
                  <a:cubicBezTo>
                    <a:pt x="6677" y="10590"/>
                    <a:pt x="6170" y="11044"/>
                    <a:pt x="5804" y="11124"/>
                  </a:cubicBezTo>
                  <a:cubicBezTo>
                    <a:pt x="5703" y="11145"/>
                    <a:pt x="5597" y="11158"/>
                    <a:pt x="5491" y="11160"/>
                  </a:cubicBezTo>
                  <a:cubicBezTo>
                    <a:pt x="5695" y="9840"/>
                    <a:pt x="5581" y="8066"/>
                    <a:pt x="4346" y="8560"/>
                  </a:cubicBezTo>
                  <a:cubicBezTo>
                    <a:pt x="3907" y="8737"/>
                    <a:pt x="3595" y="9190"/>
                    <a:pt x="3618" y="9800"/>
                  </a:cubicBezTo>
                  <a:cubicBezTo>
                    <a:pt x="2864" y="9802"/>
                    <a:pt x="2061" y="9735"/>
                    <a:pt x="1487" y="9045"/>
                  </a:cubicBezTo>
                  <a:close/>
                  <a:moveTo>
                    <a:pt x="3979" y="9838"/>
                  </a:moveTo>
                  <a:cubicBezTo>
                    <a:pt x="3922" y="9381"/>
                    <a:pt x="4070" y="8558"/>
                    <a:pt x="4621" y="8670"/>
                  </a:cubicBezTo>
                  <a:cubicBezTo>
                    <a:pt x="4917" y="8729"/>
                    <a:pt x="5086" y="9131"/>
                    <a:pt x="5165" y="9466"/>
                  </a:cubicBezTo>
                  <a:cubicBezTo>
                    <a:pt x="5291" y="10002"/>
                    <a:pt x="5283" y="10586"/>
                    <a:pt x="5194" y="11139"/>
                  </a:cubicBezTo>
                  <a:cubicBezTo>
                    <a:pt x="4621" y="11047"/>
                    <a:pt x="4081" y="10647"/>
                    <a:pt x="3979" y="9838"/>
                  </a:cubicBezTo>
                  <a:close/>
                  <a:moveTo>
                    <a:pt x="1952" y="15278"/>
                  </a:moveTo>
                  <a:cubicBezTo>
                    <a:pt x="1503" y="15465"/>
                    <a:pt x="950" y="15720"/>
                    <a:pt x="566" y="15255"/>
                  </a:cubicBezTo>
                  <a:cubicBezTo>
                    <a:pt x="268" y="14892"/>
                    <a:pt x="322" y="14381"/>
                    <a:pt x="555" y="13994"/>
                  </a:cubicBezTo>
                  <a:cubicBezTo>
                    <a:pt x="1030" y="13204"/>
                    <a:pt x="2590" y="13360"/>
                    <a:pt x="3313" y="13335"/>
                  </a:cubicBezTo>
                  <a:cubicBezTo>
                    <a:pt x="3650" y="13324"/>
                    <a:pt x="3987" y="13320"/>
                    <a:pt x="4324" y="13322"/>
                  </a:cubicBezTo>
                  <a:cubicBezTo>
                    <a:pt x="3699" y="14240"/>
                    <a:pt x="2834" y="14907"/>
                    <a:pt x="1952" y="15278"/>
                  </a:cubicBezTo>
                  <a:close/>
                  <a:moveTo>
                    <a:pt x="14363" y="16467"/>
                  </a:moveTo>
                  <a:cubicBezTo>
                    <a:pt x="14874" y="16871"/>
                    <a:pt x="15383" y="17379"/>
                    <a:pt x="15637" y="18103"/>
                  </a:cubicBezTo>
                  <a:cubicBezTo>
                    <a:pt x="15895" y="18839"/>
                    <a:pt x="15705" y="20614"/>
                    <a:pt x="14734" y="19629"/>
                  </a:cubicBezTo>
                  <a:cubicBezTo>
                    <a:pt x="14244" y="19134"/>
                    <a:pt x="14184" y="18242"/>
                    <a:pt x="14152" y="17501"/>
                  </a:cubicBezTo>
                  <a:cubicBezTo>
                    <a:pt x="14134" y="17101"/>
                    <a:pt x="14129" y="16701"/>
                    <a:pt x="14142" y="16299"/>
                  </a:cubicBezTo>
                  <a:cubicBezTo>
                    <a:pt x="14215" y="16353"/>
                    <a:pt x="14290" y="16408"/>
                    <a:pt x="14363" y="16467"/>
                  </a:cubicBezTo>
                  <a:close/>
                  <a:moveTo>
                    <a:pt x="14497" y="11489"/>
                  </a:moveTo>
                  <a:cubicBezTo>
                    <a:pt x="14264" y="11329"/>
                    <a:pt x="14007" y="10981"/>
                    <a:pt x="14308" y="10638"/>
                  </a:cubicBezTo>
                  <a:cubicBezTo>
                    <a:pt x="14319" y="10628"/>
                    <a:pt x="14326" y="10615"/>
                    <a:pt x="14324" y="10596"/>
                  </a:cubicBezTo>
                  <a:cubicBezTo>
                    <a:pt x="14257" y="10484"/>
                    <a:pt x="14267" y="10377"/>
                    <a:pt x="14311" y="10278"/>
                  </a:cubicBezTo>
                  <a:cubicBezTo>
                    <a:pt x="14482" y="10284"/>
                    <a:pt x="14708" y="10114"/>
                    <a:pt x="14604" y="9946"/>
                  </a:cubicBezTo>
                  <a:cubicBezTo>
                    <a:pt x="14581" y="9908"/>
                    <a:pt x="14570" y="9872"/>
                    <a:pt x="14571" y="9823"/>
                  </a:cubicBezTo>
                  <a:cubicBezTo>
                    <a:pt x="14609" y="9838"/>
                    <a:pt x="14648" y="9849"/>
                    <a:pt x="14690" y="9853"/>
                  </a:cubicBezTo>
                  <a:cubicBezTo>
                    <a:pt x="15512" y="9958"/>
                    <a:pt x="15866" y="8491"/>
                    <a:pt x="16066" y="7733"/>
                  </a:cubicBezTo>
                  <a:cubicBezTo>
                    <a:pt x="16182" y="7293"/>
                    <a:pt x="16281" y="6845"/>
                    <a:pt x="16387" y="6401"/>
                  </a:cubicBezTo>
                  <a:cubicBezTo>
                    <a:pt x="16570" y="6485"/>
                    <a:pt x="16775" y="6533"/>
                    <a:pt x="16987" y="6544"/>
                  </a:cubicBezTo>
                  <a:cubicBezTo>
                    <a:pt x="16224" y="8165"/>
                    <a:pt x="15499" y="9866"/>
                    <a:pt x="14879" y="11609"/>
                  </a:cubicBezTo>
                  <a:cubicBezTo>
                    <a:pt x="14744" y="11600"/>
                    <a:pt x="14614" y="11571"/>
                    <a:pt x="14497" y="11489"/>
                  </a:cubicBezTo>
                  <a:close/>
                  <a:moveTo>
                    <a:pt x="16253" y="5481"/>
                  </a:moveTo>
                  <a:cubicBezTo>
                    <a:pt x="16240" y="5592"/>
                    <a:pt x="16221" y="5700"/>
                    <a:pt x="16200" y="5805"/>
                  </a:cubicBezTo>
                  <a:cubicBezTo>
                    <a:pt x="16040" y="5596"/>
                    <a:pt x="15941" y="5325"/>
                    <a:pt x="15965" y="4990"/>
                  </a:cubicBezTo>
                  <a:cubicBezTo>
                    <a:pt x="15990" y="4653"/>
                    <a:pt x="16148" y="4496"/>
                    <a:pt x="16268" y="4849"/>
                  </a:cubicBezTo>
                  <a:cubicBezTo>
                    <a:pt x="16323" y="5016"/>
                    <a:pt x="16273" y="5310"/>
                    <a:pt x="16253" y="5481"/>
                  </a:cubicBezTo>
                  <a:close/>
                  <a:moveTo>
                    <a:pt x="16771" y="10169"/>
                  </a:moveTo>
                  <a:cubicBezTo>
                    <a:pt x="16738" y="10164"/>
                    <a:pt x="16445" y="10251"/>
                    <a:pt x="16483" y="10318"/>
                  </a:cubicBezTo>
                  <a:cubicBezTo>
                    <a:pt x="16510" y="10369"/>
                    <a:pt x="16629" y="10830"/>
                    <a:pt x="16504" y="10851"/>
                  </a:cubicBezTo>
                  <a:cubicBezTo>
                    <a:pt x="16473" y="10855"/>
                    <a:pt x="16200" y="10945"/>
                    <a:pt x="16263" y="11013"/>
                  </a:cubicBezTo>
                  <a:cubicBezTo>
                    <a:pt x="16847" y="11638"/>
                    <a:pt x="15484" y="11611"/>
                    <a:pt x="15302" y="11609"/>
                  </a:cubicBezTo>
                  <a:cubicBezTo>
                    <a:pt x="15263" y="11609"/>
                    <a:pt x="15224" y="11609"/>
                    <a:pt x="15185" y="11609"/>
                  </a:cubicBezTo>
                  <a:cubicBezTo>
                    <a:pt x="15420" y="10985"/>
                    <a:pt x="15671" y="10377"/>
                    <a:pt x="15908" y="9781"/>
                  </a:cubicBezTo>
                  <a:cubicBezTo>
                    <a:pt x="16187" y="9083"/>
                    <a:pt x="16476" y="8390"/>
                    <a:pt x="16775" y="7704"/>
                  </a:cubicBezTo>
                  <a:cubicBezTo>
                    <a:pt x="16946" y="7312"/>
                    <a:pt x="17117" y="6919"/>
                    <a:pt x="17298" y="6531"/>
                  </a:cubicBezTo>
                  <a:cubicBezTo>
                    <a:pt x="17799" y="6479"/>
                    <a:pt x="18282" y="6236"/>
                    <a:pt x="18524" y="5830"/>
                  </a:cubicBezTo>
                  <a:cubicBezTo>
                    <a:pt x="18773" y="5413"/>
                    <a:pt x="18771" y="4818"/>
                    <a:pt x="18259" y="4910"/>
                  </a:cubicBezTo>
                  <a:cubicBezTo>
                    <a:pt x="17748" y="5003"/>
                    <a:pt x="17369" y="5735"/>
                    <a:pt x="17106" y="6289"/>
                  </a:cubicBezTo>
                  <a:cubicBezTo>
                    <a:pt x="17076" y="6287"/>
                    <a:pt x="17047" y="6285"/>
                    <a:pt x="17019" y="6281"/>
                  </a:cubicBezTo>
                  <a:cubicBezTo>
                    <a:pt x="16839" y="6255"/>
                    <a:pt x="16642" y="6180"/>
                    <a:pt x="16470" y="6058"/>
                  </a:cubicBezTo>
                  <a:cubicBezTo>
                    <a:pt x="16570" y="5658"/>
                    <a:pt x="16728" y="5064"/>
                    <a:pt x="16605" y="4672"/>
                  </a:cubicBezTo>
                  <a:cubicBezTo>
                    <a:pt x="16489" y="4308"/>
                    <a:pt x="16174" y="4346"/>
                    <a:pt x="15930" y="4500"/>
                  </a:cubicBezTo>
                  <a:cubicBezTo>
                    <a:pt x="15474" y="4784"/>
                    <a:pt x="15588" y="5498"/>
                    <a:pt x="15861" y="5948"/>
                  </a:cubicBezTo>
                  <a:cubicBezTo>
                    <a:pt x="15926" y="6055"/>
                    <a:pt x="16009" y="6148"/>
                    <a:pt x="16102" y="6226"/>
                  </a:cubicBezTo>
                  <a:cubicBezTo>
                    <a:pt x="16086" y="6289"/>
                    <a:pt x="16069" y="6354"/>
                    <a:pt x="16053" y="6420"/>
                  </a:cubicBezTo>
                  <a:cubicBezTo>
                    <a:pt x="15853" y="7230"/>
                    <a:pt x="15700" y="8066"/>
                    <a:pt x="15409" y="8832"/>
                  </a:cubicBezTo>
                  <a:cubicBezTo>
                    <a:pt x="15269" y="9198"/>
                    <a:pt x="15097" y="9741"/>
                    <a:pt x="14754" y="9586"/>
                  </a:cubicBezTo>
                  <a:cubicBezTo>
                    <a:pt x="14718" y="9569"/>
                    <a:pt x="14687" y="9548"/>
                    <a:pt x="14656" y="9522"/>
                  </a:cubicBezTo>
                  <a:cubicBezTo>
                    <a:pt x="14648" y="9499"/>
                    <a:pt x="14635" y="9476"/>
                    <a:pt x="14610" y="9457"/>
                  </a:cubicBezTo>
                  <a:cubicBezTo>
                    <a:pt x="14601" y="9449"/>
                    <a:pt x="14586" y="9447"/>
                    <a:pt x="14575" y="9440"/>
                  </a:cubicBezTo>
                  <a:cubicBezTo>
                    <a:pt x="14249" y="9040"/>
                    <a:pt x="14238" y="8083"/>
                    <a:pt x="14220" y="7619"/>
                  </a:cubicBezTo>
                  <a:cubicBezTo>
                    <a:pt x="14145" y="5792"/>
                    <a:pt x="14361" y="3858"/>
                    <a:pt x="15188" y="2327"/>
                  </a:cubicBezTo>
                  <a:cubicBezTo>
                    <a:pt x="16102" y="633"/>
                    <a:pt x="18428" y="-986"/>
                    <a:pt x="19614" y="1186"/>
                  </a:cubicBezTo>
                  <a:cubicBezTo>
                    <a:pt x="20344" y="2523"/>
                    <a:pt x="20395" y="4683"/>
                    <a:pt x="20156" y="6226"/>
                  </a:cubicBezTo>
                  <a:cubicBezTo>
                    <a:pt x="19830" y="8314"/>
                    <a:pt x="18565" y="10356"/>
                    <a:pt x="16771" y="10169"/>
                  </a:cubicBezTo>
                  <a:close/>
                  <a:moveTo>
                    <a:pt x="17402" y="6297"/>
                  </a:moveTo>
                  <a:cubicBezTo>
                    <a:pt x="17553" y="5952"/>
                    <a:pt x="17764" y="5462"/>
                    <a:pt x="17976" y="5329"/>
                  </a:cubicBezTo>
                  <a:cubicBezTo>
                    <a:pt x="18381" y="5072"/>
                    <a:pt x="18413" y="5523"/>
                    <a:pt x="18221" y="5849"/>
                  </a:cubicBezTo>
                  <a:cubicBezTo>
                    <a:pt x="18036" y="6165"/>
                    <a:pt x="17717" y="6279"/>
                    <a:pt x="17402" y="629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8576AEF3-C528-46C5-84AA-4744CA8C2FC9}"/>
                </a:ext>
              </a:extLst>
            </p:cNvPr>
            <p:cNvSpPr/>
            <p:nvPr/>
          </p:nvSpPr>
          <p:spPr>
            <a:xfrm>
              <a:off x="6455203" y="4320383"/>
              <a:ext cx="1136951" cy="95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3" h="20847" extrusionOk="0">
                  <a:moveTo>
                    <a:pt x="15268" y="103"/>
                  </a:moveTo>
                  <a:cubicBezTo>
                    <a:pt x="14978" y="-246"/>
                    <a:pt x="13743" y="374"/>
                    <a:pt x="14033" y="715"/>
                  </a:cubicBezTo>
                  <a:cubicBezTo>
                    <a:pt x="18639" y="6181"/>
                    <a:pt x="21324" y="19292"/>
                    <a:pt x="12015" y="20013"/>
                  </a:cubicBezTo>
                  <a:cubicBezTo>
                    <a:pt x="9144" y="20238"/>
                    <a:pt x="6354" y="18516"/>
                    <a:pt x="4650" y="15632"/>
                  </a:cubicBezTo>
                  <a:cubicBezTo>
                    <a:pt x="3113" y="13027"/>
                    <a:pt x="3132" y="10376"/>
                    <a:pt x="2953" y="7461"/>
                  </a:cubicBezTo>
                  <a:cubicBezTo>
                    <a:pt x="3125" y="7701"/>
                    <a:pt x="3280" y="7941"/>
                    <a:pt x="3416" y="8135"/>
                  </a:cubicBezTo>
                  <a:cubicBezTo>
                    <a:pt x="3786" y="8654"/>
                    <a:pt x="5045" y="8011"/>
                    <a:pt x="4632" y="7430"/>
                  </a:cubicBezTo>
                  <a:cubicBezTo>
                    <a:pt x="4021" y="6577"/>
                    <a:pt x="3027" y="4925"/>
                    <a:pt x="1990" y="5197"/>
                  </a:cubicBezTo>
                  <a:cubicBezTo>
                    <a:pt x="1533" y="5321"/>
                    <a:pt x="1249" y="5685"/>
                    <a:pt x="1027" y="6174"/>
                  </a:cubicBezTo>
                  <a:cubicBezTo>
                    <a:pt x="669" y="6933"/>
                    <a:pt x="378" y="7755"/>
                    <a:pt x="51" y="8538"/>
                  </a:cubicBezTo>
                  <a:cubicBezTo>
                    <a:pt x="-276" y="9337"/>
                    <a:pt x="1057" y="9283"/>
                    <a:pt x="1304" y="8686"/>
                  </a:cubicBezTo>
                  <a:cubicBezTo>
                    <a:pt x="1409" y="8437"/>
                    <a:pt x="1514" y="8182"/>
                    <a:pt x="1613" y="7933"/>
                  </a:cubicBezTo>
                  <a:cubicBezTo>
                    <a:pt x="1693" y="9872"/>
                    <a:pt x="1662" y="11794"/>
                    <a:pt x="2255" y="13655"/>
                  </a:cubicBezTo>
                  <a:cubicBezTo>
                    <a:pt x="2872" y="15601"/>
                    <a:pt x="3934" y="17338"/>
                    <a:pt x="5274" y="18586"/>
                  </a:cubicBezTo>
                  <a:cubicBezTo>
                    <a:pt x="7737" y="20889"/>
                    <a:pt x="11002" y="21354"/>
                    <a:pt x="13916" y="20338"/>
                  </a:cubicBezTo>
                  <a:cubicBezTo>
                    <a:pt x="16651" y="19385"/>
                    <a:pt x="19336" y="17191"/>
                    <a:pt x="19657" y="13392"/>
                  </a:cubicBezTo>
                  <a:cubicBezTo>
                    <a:pt x="20077" y="8414"/>
                    <a:pt x="18071" y="3429"/>
                    <a:pt x="15268" y="10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49111CCE-4D0A-47C2-84F2-E0EF8A297538}"/>
                </a:ext>
              </a:extLst>
            </p:cNvPr>
            <p:cNvSpPr/>
            <p:nvPr/>
          </p:nvSpPr>
          <p:spPr>
            <a:xfrm>
              <a:off x="3464482" y="3608306"/>
              <a:ext cx="1332609" cy="86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2" h="20535" extrusionOk="0">
                  <a:moveTo>
                    <a:pt x="18362" y="11511"/>
                  </a:moveTo>
                  <a:cubicBezTo>
                    <a:pt x="14701" y="15794"/>
                    <a:pt x="9938" y="20578"/>
                    <a:pt x="5232" y="19048"/>
                  </a:cubicBezTo>
                  <a:cubicBezTo>
                    <a:pt x="253" y="17425"/>
                    <a:pt x="-406" y="5665"/>
                    <a:pt x="4645" y="3430"/>
                  </a:cubicBezTo>
                  <a:cubicBezTo>
                    <a:pt x="4588" y="3651"/>
                    <a:pt x="4527" y="3864"/>
                    <a:pt x="4501" y="3974"/>
                  </a:cubicBezTo>
                  <a:cubicBezTo>
                    <a:pt x="4393" y="4458"/>
                    <a:pt x="4279" y="4943"/>
                    <a:pt x="4171" y="5427"/>
                  </a:cubicBezTo>
                  <a:cubicBezTo>
                    <a:pt x="3955" y="6379"/>
                    <a:pt x="5057" y="6328"/>
                    <a:pt x="5222" y="5606"/>
                  </a:cubicBezTo>
                  <a:cubicBezTo>
                    <a:pt x="5371" y="4943"/>
                    <a:pt x="5525" y="4280"/>
                    <a:pt x="5675" y="3609"/>
                  </a:cubicBezTo>
                  <a:cubicBezTo>
                    <a:pt x="5762" y="3235"/>
                    <a:pt x="5932" y="2716"/>
                    <a:pt x="5876" y="2300"/>
                  </a:cubicBezTo>
                  <a:cubicBezTo>
                    <a:pt x="5829" y="1969"/>
                    <a:pt x="5670" y="1765"/>
                    <a:pt x="5520" y="1552"/>
                  </a:cubicBezTo>
                  <a:cubicBezTo>
                    <a:pt x="5160" y="1051"/>
                    <a:pt x="4769" y="601"/>
                    <a:pt x="4398" y="133"/>
                  </a:cubicBezTo>
                  <a:cubicBezTo>
                    <a:pt x="4027" y="-334"/>
                    <a:pt x="3054" y="533"/>
                    <a:pt x="3543" y="1153"/>
                  </a:cubicBezTo>
                  <a:cubicBezTo>
                    <a:pt x="3703" y="1348"/>
                    <a:pt x="4238" y="1858"/>
                    <a:pt x="4542" y="2326"/>
                  </a:cubicBezTo>
                  <a:cubicBezTo>
                    <a:pt x="-92" y="4263"/>
                    <a:pt x="-1920" y="14528"/>
                    <a:pt x="2616" y="19023"/>
                  </a:cubicBezTo>
                  <a:cubicBezTo>
                    <a:pt x="4882" y="21266"/>
                    <a:pt x="8012" y="20637"/>
                    <a:pt x="10443" y="19550"/>
                  </a:cubicBezTo>
                  <a:cubicBezTo>
                    <a:pt x="13594" y="18131"/>
                    <a:pt x="16421" y="15301"/>
                    <a:pt x="19067" y="12208"/>
                  </a:cubicBezTo>
                  <a:cubicBezTo>
                    <a:pt x="19680" y="11494"/>
                    <a:pt x="18758" y="11052"/>
                    <a:pt x="18362" y="1151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A6A1A8DE-F22B-47C1-BDB0-7BBBF9A56746}"/>
                </a:ext>
              </a:extLst>
            </p:cNvPr>
            <p:cNvSpPr/>
            <p:nvPr/>
          </p:nvSpPr>
          <p:spPr>
            <a:xfrm>
              <a:off x="7986171" y="1294055"/>
              <a:ext cx="232703" cy="32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30" h="18908" extrusionOk="0">
                  <a:moveTo>
                    <a:pt x="10808" y="17313"/>
                  </a:moveTo>
                  <a:cubicBezTo>
                    <a:pt x="13994" y="12687"/>
                    <a:pt x="16447" y="7876"/>
                    <a:pt x="18336" y="2879"/>
                  </a:cubicBezTo>
                  <a:cubicBezTo>
                    <a:pt x="19549" y="-343"/>
                    <a:pt x="8636" y="-1272"/>
                    <a:pt x="7311" y="2239"/>
                  </a:cubicBezTo>
                  <a:cubicBezTo>
                    <a:pt x="5591" y="6761"/>
                    <a:pt x="3222" y="11118"/>
                    <a:pt x="346" y="15310"/>
                  </a:cubicBezTo>
                  <a:cubicBezTo>
                    <a:pt x="-2051" y="18738"/>
                    <a:pt x="8721" y="20328"/>
                    <a:pt x="10808" y="17313"/>
                  </a:cubicBezTo>
                  <a:lnTo>
                    <a:pt x="10808" y="17313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3FB799FA-4820-41F5-8D0F-4C437E31F489}"/>
                </a:ext>
              </a:extLst>
            </p:cNvPr>
            <p:cNvSpPr/>
            <p:nvPr/>
          </p:nvSpPr>
          <p:spPr>
            <a:xfrm>
              <a:off x="8306605" y="1970528"/>
              <a:ext cx="356383" cy="155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1" h="20599" extrusionOk="0">
                  <a:moveTo>
                    <a:pt x="5692" y="20307"/>
                  </a:moveTo>
                  <a:cubicBezTo>
                    <a:pt x="10627" y="18321"/>
                    <a:pt x="15283" y="13973"/>
                    <a:pt x="19419" y="7309"/>
                  </a:cubicBezTo>
                  <a:cubicBezTo>
                    <a:pt x="20878" y="4946"/>
                    <a:pt x="19259" y="2015"/>
                    <a:pt x="18221" y="1117"/>
                  </a:cubicBezTo>
                  <a:cubicBezTo>
                    <a:pt x="16662" y="-253"/>
                    <a:pt x="14284" y="-679"/>
                    <a:pt x="12825" y="1684"/>
                  </a:cubicBezTo>
                  <a:cubicBezTo>
                    <a:pt x="9528" y="6978"/>
                    <a:pt x="5932" y="10475"/>
                    <a:pt x="1995" y="12083"/>
                  </a:cubicBezTo>
                  <a:cubicBezTo>
                    <a:pt x="757" y="12555"/>
                    <a:pt x="-722" y="14777"/>
                    <a:pt x="397" y="17754"/>
                  </a:cubicBezTo>
                  <a:cubicBezTo>
                    <a:pt x="1516" y="20779"/>
                    <a:pt x="4174" y="20921"/>
                    <a:pt x="5692" y="20307"/>
                  </a:cubicBezTo>
                  <a:lnTo>
                    <a:pt x="5692" y="20307"/>
                  </a:lnTo>
                  <a:close/>
                </a:path>
              </a:pathLst>
            </a:custGeom>
            <a:solidFill>
              <a:srgbClr val="F6BF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F602D343-EFCF-4B84-A8FC-FBE816F05F0A}"/>
                </a:ext>
              </a:extLst>
            </p:cNvPr>
            <p:cNvSpPr/>
            <p:nvPr/>
          </p:nvSpPr>
          <p:spPr>
            <a:xfrm>
              <a:off x="8342209" y="2611399"/>
              <a:ext cx="400899" cy="8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0161" extrusionOk="0">
                  <a:moveTo>
                    <a:pt x="3559" y="20030"/>
                  </a:moveTo>
                  <a:cubicBezTo>
                    <a:pt x="9155" y="20772"/>
                    <a:pt x="14584" y="18381"/>
                    <a:pt x="20030" y="12610"/>
                  </a:cubicBezTo>
                  <a:cubicBezTo>
                    <a:pt x="21509" y="11043"/>
                    <a:pt x="21284" y="5932"/>
                    <a:pt x="20199" y="3047"/>
                  </a:cubicBezTo>
                  <a:cubicBezTo>
                    <a:pt x="18720" y="-828"/>
                    <a:pt x="16624" y="-498"/>
                    <a:pt x="15014" y="1233"/>
                  </a:cubicBezTo>
                  <a:cubicBezTo>
                    <a:pt x="11345" y="5108"/>
                    <a:pt x="7565" y="7004"/>
                    <a:pt x="3784" y="6510"/>
                  </a:cubicBezTo>
                  <a:cubicBezTo>
                    <a:pt x="2885" y="6427"/>
                    <a:pt x="115" y="5850"/>
                    <a:pt x="3" y="11951"/>
                  </a:cubicBezTo>
                  <a:cubicBezTo>
                    <a:pt x="-91" y="17887"/>
                    <a:pt x="2754" y="19948"/>
                    <a:pt x="3559" y="20030"/>
                  </a:cubicBezTo>
                  <a:lnTo>
                    <a:pt x="3559" y="20030"/>
                  </a:lnTo>
                  <a:close/>
                </a:path>
              </a:pathLst>
            </a:custGeom>
            <a:solidFill>
              <a:srgbClr val="F6BF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A962E8B6-464D-4EE8-8AA3-6A8764C01E96}"/>
                </a:ext>
              </a:extLst>
            </p:cNvPr>
            <p:cNvSpPr/>
            <p:nvPr/>
          </p:nvSpPr>
          <p:spPr>
            <a:xfrm>
              <a:off x="8092979" y="3181060"/>
              <a:ext cx="359229" cy="282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6" h="20157" extrusionOk="0">
                  <a:moveTo>
                    <a:pt x="358" y="3451"/>
                  </a:moveTo>
                  <a:cubicBezTo>
                    <a:pt x="3736" y="9771"/>
                    <a:pt x="8002" y="14949"/>
                    <a:pt x="12982" y="19035"/>
                  </a:cubicBezTo>
                  <a:cubicBezTo>
                    <a:pt x="14430" y="20228"/>
                    <a:pt x="16766" y="20558"/>
                    <a:pt x="18329" y="19593"/>
                  </a:cubicBezTo>
                  <a:cubicBezTo>
                    <a:pt x="19719" y="18756"/>
                    <a:pt x="19912" y="17131"/>
                    <a:pt x="18541" y="16015"/>
                  </a:cubicBezTo>
                  <a:cubicBezTo>
                    <a:pt x="13928" y="12233"/>
                    <a:pt x="10164" y="7410"/>
                    <a:pt x="7037" y="1572"/>
                  </a:cubicBezTo>
                  <a:cubicBezTo>
                    <a:pt x="5647" y="-1042"/>
                    <a:pt x="-1688" y="-382"/>
                    <a:pt x="358" y="3451"/>
                  </a:cubicBezTo>
                  <a:lnTo>
                    <a:pt x="358" y="345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3D94D868-042F-4481-AFA9-1396394FDDFE}"/>
                </a:ext>
              </a:extLst>
            </p:cNvPr>
            <p:cNvSpPr/>
            <p:nvPr/>
          </p:nvSpPr>
          <p:spPr>
            <a:xfrm>
              <a:off x="7096075" y="1472077"/>
              <a:ext cx="252061" cy="27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26" h="19775" extrusionOk="0">
                  <a:moveTo>
                    <a:pt x="17691" y="16713"/>
                  </a:moveTo>
                  <a:cubicBezTo>
                    <a:pt x="14035" y="12523"/>
                    <a:pt x="11461" y="7579"/>
                    <a:pt x="9890" y="2244"/>
                  </a:cubicBezTo>
                  <a:cubicBezTo>
                    <a:pt x="8989" y="-775"/>
                    <a:pt x="-1000" y="-879"/>
                    <a:pt x="81" y="2738"/>
                  </a:cubicBezTo>
                  <a:cubicBezTo>
                    <a:pt x="1832" y="8620"/>
                    <a:pt x="4818" y="13825"/>
                    <a:pt x="8809" y="18431"/>
                  </a:cubicBezTo>
                  <a:cubicBezTo>
                    <a:pt x="10791" y="20721"/>
                    <a:pt x="20600" y="20045"/>
                    <a:pt x="17691" y="16713"/>
                  </a:cubicBezTo>
                  <a:lnTo>
                    <a:pt x="17691" y="16713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2F894FBC-FA59-4518-A3D7-30C4048C5951}"/>
                </a:ext>
              </a:extLst>
            </p:cNvPr>
            <p:cNvSpPr/>
            <p:nvPr/>
          </p:nvSpPr>
          <p:spPr>
            <a:xfrm>
              <a:off x="6597619" y="1899323"/>
              <a:ext cx="328548" cy="24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5" h="21222" extrusionOk="0">
                  <a:moveTo>
                    <a:pt x="19185" y="17771"/>
                  </a:moveTo>
                  <a:cubicBezTo>
                    <a:pt x="15083" y="13280"/>
                    <a:pt x="11473" y="8208"/>
                    <a:pt x="8332" y="2342"/>
                  </a:cubicBezTo>
                  <a:cubicBezTo>
                    <a:pt x="7242" y="295"/>
                    <a:pt x="4956" y="-102"/>
                    <a:pt x="3290" y="20"/>
                  </a:cubicBezTo>
                  <a:cubicBezTo>
                    <a:pt x="2692" y="51"/>
                    <a:pt x="-855" y="815"/>
                    <a:pt x="192" y="2770"/>
                  </a:cubicBezTo>
                  <a:cubicBezTo>
                    <a:pt x="3546" y="9064"/>
                    <a:pt x="7413" y="14685"/>
                    <a:pt x="11814" y="19482"/>
                  </a:cubicBezTo>
                  <a:cubicBezTo>
                    <a:pt x="13310" y="21131"/>
                    <a:pt x="15660" y="21498"/>
                    <a:pt x="17476" y="21040"/>
                  </a:cubicBezTo>
                  <a:cubicBezTo>
                    <a:pt x="18459" y="20765"/>
                    <a:pt x="20745" y="19451"/>
                    <a:pt x="19185" y="17771"/>
                  </a:cubicBezTo>
                  <a:lnTo>
                    <a:pt x="19185" y="17771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52628477-F1FF-43C4-B5FE-0F2D7FCD85BE}"/>
                </a:ext>
              </a:extLst>
            </p:cNvPr>
            <p:cNvSpPr/>
            <p:nvPr/>
          </p:nvSpPr>
          <p:spPr>
            <a:xfrm>
              <a:off x="6348395" y="2682607"/>
              <a:ext cx="442340" cy="10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2" h="18083" extrusionOk="0">
                  <a:moveTo>
                    <a:pt x="14857" y="423"/>
                  </a:moveTo>
                  <a:cubicBezTo>
                    <a:pt x="10982" y="4933"/>
                    <a:pt x="7153" y="6267"/>
                    <a:pt x="3154" y="4234"/>
                  </a:cubicBezTo>
                  <a:cubicBezTo>
                    <a:pt x="2258" y="3789"/>
                    <a:pt x="112" y="4488"/>
                    <a:pt x="4" y="9571"/>
                  </a:cubicBezTo>
                  <a:cubicBezTo>
                    <a:pt x="-104" y="14844"/>
                    <a:pt x="2058" y="16496"/>
                    <a:pt x="2907" y="16877"/>
                  </a:cubicBezTo>
                  <a:cubicBezTo>
                    <a:pt x="7863" y="19418"/>
                    <a:pt x="12881" y="17957"/>
                    <a:pt x="17698" y="12366"/>
                  </a:cubicBezTo>
                  <a:cubicBezTo>
                    <a:pt x="21496" y="7919"/>
                    <a:pt x="17065" y="-2182"/>
                    <a:pt x="14857" y="423"/>
                  </a:cubicBezTo>
                  <a:lnTo>
                    <a:pt x="14857" y="423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DE41F739-8B8D-40D9-A1E9-E2E96B9616B6}"/>
                </a:ext>
              </a:extLst>
            </p:cNvPr>
            <p:cNvSpPr/>
            <p:nvPr/>
          </p:nvSpPr>
          <p:spPr>
            <a:xfrm>
              <a:off x="5173468" y="1899320"/>
              <a:ext cx="232706" cy="32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30" h="18908" extrusionOk="0">
                  <a:moveTo>
                    <a:pt x="10807" y="17313"/>
                  </a:moveTo>
                  <a:cubicBezTo>
                    <a:pt x="13994" y="12687"/>
                    <a:pt x="16447" y="7876"/>
                    <a:pt x="18336" y="2879"/>
                  </a:cubicBezTo>
                  <a:cubicBezTo>
                    <a:pt x="19549" y="-343"/>
                    <a:pt x="8636" y="-1272"/>
                    <a:pt x="7311" y="2239"/>
                  </a:cubicBezTo>
                  <a:cubicBezTo>
                    <a:pt x="5591" y="6761"/>
                    <a:pt x="3222" y="11118"/>
                    <a:pt x="346" y="15310"/>
                  </a:cubicBezTo>
                  <a:cubicBezTo>
                    <a:pt x="-2051" y="18738"/>
                    <a:pt x="8721" y="20328"/>
                    <a:pt x="10807" y="17313"/>
                  </a:cubicBezTo>
                  <a:lnTo>
                    <a:pt x="10807" y="17313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F26F4AE1-1EF1-4880-9F52-92778E90F1C9}"/>
                </a:ext>
              </a:extLst>
            </p:cNvPr>
            <p:cNvSpPr/>
            <p:nvPr/>
          </p:nvSpPr>
          <p:spPr>
            <a:xfrm>
              <a:off x="5778733" y="2255358"/>
              <a:ext cx="356386" cy="15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1" h="20598" extrusionOk="0">
                  <a:moveTo>
                    <a:pt x="5692" y="20307"/>
                  </a:moveTo>
                  <a:cubicBezTo>
                    <a:pt x="10628" y="18321"/>
                    <a:pt x="15283" y="13973"/>
                    <a:pt x="19419" y="7309"/>
                  </a:cubicBezTo>
                  <a:cubicBezTo>
                    <a:pt x="20878" y="4946"/>
                    <a:pt x="19260" y="2015"/>
                    <a:pt x="18220" y="1117"/>
                  </a:cubicBezTo>
                  <a:cubicBezTo>
                    <a:pt x="16662" y="-253"/>
                    <a:pt x="14284" y="-679"/>
                    <a:pt x="12825" y="1684"/>
                  </a:cubicBezTo>
                  <a:cubicBezTo>
                    <a:pt x="9528" y="6978"/>
                    <a:pt x="5932" y="10475"/>
                    <a:pt x="1995" y="12083"/>
                  </a:cubicBezTo>
                  <a:cubicBezTo>
                    <a:pt x="757" y="12555"/>
                    <a:pt x="-722" y="14777"/>
                    <a:pt x="397" y="17754"/>
                  </a:cubicBezTo>
                  <a:cubicBezTo>
                    <a:pt x="1536" y="20779"/>
                    <a:pt x="4174" y="20921"/>
                    <a:pt x="5692" y="20307"/>
                  </a:cubicBezTo>
                  <a:lnTo>
                    <a:pt x="5692" y="20307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9190A0BF-2F20-4C63-A08A-9794A7F3F851}"/>
                </a:ext>
              </a:extLst>
            </p:cNvPr>
            <p:cNvSpPr/>
            <p:nvPr/>
          </p:nvSpPr>
          <p:spPr>
            <a:xfrm>
              <a:off x="4461392" y="2006131"/>
              <a:ext cx="251957" cy="270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41" h="19782" extrusionOk="0">
                  <a:moveTo>
                    <a:pt x="17712" y="16713"/>
                  </a:moveTo>
                  <a:cubicBezTo>
                    <a:pt x="14052" y="12523"/>
                    <a:pt x="11474" y="7579"/>
                    <a:pt x="9902" y="2244"/>
                  </a:cubicBezTo>
                  <a:cubicBezTo>
                    <a:pt x="9000" y="-775"/>
                    <a:pt x="-1001" y="-879"/>
                    <a:pt x="82" y="2738"/>
                  </a:cubicBezTo>
                  <a:cubicBezTo>
                    <a:pt x="1834" y="8620"/>
                    <a:pt x="4824" y="13825"/>
                    <a:pt x="8820" y="18431"/>
                  </a:cubicBezTo>
                  <a:cubicBezTo>
                    <a:pt x="10804" y="20721"/>
                    <a:pt x="20599" y="20070"/>
                    <a:pt x="17712" y="16713"/>
                  </a:cubicBezTo>
                  <a:lnTo>
                    <a:pt x="17712" y="16713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6674A276-CE50-4153-8AE1-D2A20182CA3B}"/>
                </a:ext>
              </a:extLst>
            </p:cNvPr>
            <p:cNvSpPr/>
            <p:nvPr/>
          </p:nvSpPr>
          <p:spPr>
            <a:xfrm>
              <a:off x="3784919" y="2290965"/>
              <a:ext cx="328351" cy="24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23" h="21222" extrusionOk="0">
                  <a:moveTo>
                    <a:pt x="19204" y="17771"/>
                  </a:moveTo>
                  <a:cubicBezTo>
                    <a:pt x="15098" y="13280"/>
                    <a:pt x="11484" y="8208"/>
                    <a:pt x="8340" y="2342"/>
                  </a:cubicBezTo>
                  <a:cubicBezTo>
                    <a:pt x="7249" y="295"/>
                    <a:pt x="4961" y="-102"/>
                    <a:pt x="3293" y="20"/>
                  </a:cubicBezTo>
                  <a:cubicBezTo>
                    <a:pt x="2694" y="51"/>
                    <a:pt x="-856" y="815"/>
                    <a:pt x="192" y="2770"/>
                  </a:cubicBezTo>
                  <a:cubicBezTo>
                    <a:pt x="3550" y="9064"/>
                    <a:pt x="7420" y="14685"/>
                    <a:pt x="11826" y="19482"/>
                  </a:cubicBezTo>
                  <a:cubicBezTo>
                    <a:pt x="13323" y="21131"/>
                    <a:pt x="15675" y="21498"/>
                    <a:pt x="17493" y="21040"/>
                  </a:cubicBezTo>
                  <a:cubicBezTo>
                    <a:pt x="18456" y="20765"/>
                    <a:pt x="20744" y="19451"/>
                    <a:pt x="19204" y="17771"/>
                  </a:cubicBezTo>
                  <a:lnTo>
                    <a:pt x="19204" y="17771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A70E1878-7512-48E0-B804-D50A7693271A}"/>
                </a:ext>
              </a:extLst>
            </p:cNvPr>
            <p:cNvSpPr/>
            <p:nvPr/>
          </p:nvSpPr>
          <p:spPr>
            <a:xfrm>
              <a:off x="3464485" y="3038645"/>
              <a:ext cx="442401" cy="10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85" h="18083" extrusionOk="0">
                  <a:moveTo>
                    <a:pt x="14857" y="423"/>
                  </a:moveTo>
                  <a:cubicBezTo>
                    <a:pt x="10982" y="4933"/>
                    <a:pt x="7153" y="6267"/>
                    <a:pt x="3154" y="4234"/>
                  </a:cubicBezTo>
                  <a:cubicBezTo>
                    <a:pt x="2258" y="3789"/>
                    <a:pt x="112" y="4488"/>
                    <a:pt x="4" y="9571"/>
                  </a:cubicBezTo>
                  <a:cubicBezTo>
                    <a:pt x="-104" y="14844"/>
                    <a:pt x="2058" y="16496"/>
                    <a:pt x="2907" y="16877"/>
                  </a:cubicBezTo>
                  <a:cubicBezTo>
                    <a:pt x="7863" y="19418"/>
                    <a:pt x="12881" y="17957"/>
                    <a:pt x="17698" y="12366"/>
                  </a:cubicBezTo>
                  <a:cubicBezTo>
                    <a:pt x="21496" y="7919"/>
                    <a:pt x="17080" y="-2182"/>
                    <a:pt x="14857" y="423"/>
                  </a:cubicBezTo>
                  <a:lnTo>
                    <a:pt x="14857" y="423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2A0AED33-7F3C-4F45-9D97-C562F5112359}"/>
                </a:ext>
              </a:extLst>
            </p:cNvPr>
            <p:cNvSpPr/>
            <p:nvPr/>
          </p:nvSpPr>
          <p:spPr>
            <a:xfrm>
              <a:off x="4034143" y="2326566"/>
              <a:ext cx="1932822" cy="117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5" h="20324" extrusionOk="0">
                  <a:moveTo>
                    <a:pt x="1009" y="13961"/>
                  </a:moveTo>
                  <a:cubicBezTo>
                    <a:pt x="-709" y="11332"/>
                    <a:pt x="-301" y="6234"/>
                    <a:pt x="2756" y="6714"/>
                  </a:cubicBezTo>
                  <a:cubicBezTo>
                    <a:pt x="2891" y="6733"/>
                    <a:pt x="3366" y="6610"/>
                    <a:pt x="3411" y="6332"/>
                  </a:cubicBezTo>
                  <a:cubicBezTo>
                    <a:pt x="3654" y="4830"/>
                    <a:pt x="4044" y="3303"/>
                    <a:pt x="4777" y="2250"/>
                  </a:cubicBezTo>
                  <a:cubicBezTo>
                    <a:pt x="6180" y="237"/>
                    <a:pt x="7958" y="822"/>
                    <a:pt x="8882" y="3100"/>
                  </a:cubicBezTo>
                  <a:cubicBezTo>
                    <a:pt x="8998" y="3389"/>
                    <a:pt x="9590" y="3044"/>
                    <a:pt x="9676" y="2804"/>
                  </a:cubicBezTo>
                  <a:cubicBezTo>
                    <a:pt x="10806" y="-237"/>
                    <a:pt x="13223" y="-964"/>
                    <a:pt x="14877" y="1413"/>
                  </a:cubicBezTo>
                  <a:cubicBezTo>
                    <a:pt x="15757" y="2675"/>
                    <a:pt x="15701" y="2755"/>
                    <a:pt x="16846" y="2860"/>
                  </a:cubicBezTo>
                  <a:cubicBezTo>
                    <a:pt x="19802" y="3124"/>
                    <a:pt x="20891" y="8795"/>
                    <a:pt x="19136" y="12280"/>
                  </a:cubicBezTo>
                  <a:cubicBezTo>
                    <a:pt x="19121" y="12324"/>
                    <a:pt x="19128" y="12354"/>
                    <a:pt x="19151" y="12385"/>
                  </a:cubicBezTo>
                  <a:cubicBezTo>
                    <a:pt x="20262" y="13549"/>
                    <a:pt x="20633" y="15895"/>
                    <a:pt x="20023" y="17841"/>
                  </a:cubicBezTo>
                  <a:cubicBezTo>
                    <a:pt x="19316" y="20100"/>
                    <a:pt x="17523" y="20636"/>
                    <a:pt x="16075" y="20168"/>
                  </a:cubicBezTo>
                  <a:cubicBezTo>
                    <a:pt x="15330" y="19928"/>
                    <a:pt x="14548" y="18770"/>
                    <a:pt x="13829" y="18641"/>
                  </a:cubicBezTo>
                  <a:cubicBezTo>
                    <a:pt x="12950" y="18481"/>
                    <a:pt x="11782" y="19811"/>
                    <a:pt x="10940" y="20045"/>
                  </a:cubicBezTo>
                  <a:cubicBezTo>
                    <a:pt x="10708" y="20107"/>
                    <a:pt x="10465" y="20143"/>
                    <a:pt x="10222" y="20150"/>
                  </a:cubicBezTo>
                  <a:cubicBezTo>
                    <a:pt x="10690" y="16289"/>
                    <a:pt x="10428" y="11098"/>
                    <a:pt x="7587" y="12545"/>
                  </a:cubicBezTo>
                  <a:cubicBezTo>
                    <a:pt x="6577" y="13063"/>
                    <a:pt x="5859" y="14386"/>
                    <a:pt x="5911" y="16172"/>
                  </a:cubicBezTo>
                  <a:cubicBezTo>
                    <a:pt x="4178" y="16178"/>
                    <a:pt x="2330" y="15981"/>
                    <a:pt x="1009" y="1396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590A1343-29A2-4119-96CD-C1FF6D9FE39A}"/>
                </a:ext>
              </a:extLst>
            </p:cNvPr>
            <p:cNvSpPr/>
            <p:nvPr/>
          </p:nvSpPr>
          <p:spPr>
            <a:xfrm>
              <a:off x="4675015" y="3074246"/>
              <a:ext cx="283048" cy="419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4" h="20752" extrusionOk="0">
                  <a:moveTo>
                    <a:pt x="180" y="9864"/>
                  </a:moveTo>
                  <a:cubicBezTo>
                    <a:pt x="-718" y="6041"/>
                    <a:pt x="1616" y="-848"/>
                    <a:pt x="10313" y="86"/>
                  </a:cubicBezTo>
                  <a:cubicBezTo>
                    <a:pt x="14982" y="579"/>
                    <a:pt x="17650" y="3944"/>
                    <a:pt x="18881" y="6746"/>
                  </a:cubicBezTo>
                  <a:cubicBezTo>
                    <a:pt x="20882" y="11238"/>
                    <a:pt x="20754" y="16118"/>
                    <a:pt x="19343" y="20752"/>
                  </a:cubicBezTo>
                  <a:cubicBezTo>
                    <a:pt x="10313" y="19977"/>
                    <a:pt x="1796" y="16629"/>
                    <a:pt x="180" y="98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B7F40651-F210-4E66-A48F-450846C755B3}"/>
                </a:ext>
              </a:extLst>
            </p:cNvPr>
            <p:cNvSpPr/>
            <p:nvPr/>
          </p:nvSpPr>
          <p:spPr>
            <a:xfrm>
              <a:off x="7289647" y="2401808"/>
              <a:ext cx="72528" cy="195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23" h="19068" extrusionOk="0">
                  <a:moveTo>
                    <a:pt x="16477" y="13720"/>
                  </a:moveTo>
                  <a:cubicBezTo>
                    <a:pt x="15741" y="15561"/>
                    <a:pt x="14638" y="17332"/>
                    <a:pt x="13443" y="19068"/>
                  </a:cubicBezTo>
                  <a:cubicBezTo>
                    <a:pt x="4436" y="15630"/>
                    <a:pt x="-1171" y="11150"/>
                    <a:pt x="208" y="5629"/>
                  </a:cubicBezTo>
                  <a:cubicBezTo>
                    <a:pt x="1587" y="73"/>
                    <a:pt x="10502" y="-2532"/>
                    <a:pt x="17304" y="3302"/>
                  </a:cubicBezTo>
                  <a:cubicBezTo>
                    <a:pt x="20429" y="6045"/>
                    <a:pt x="17580" y="10907"/>
                    <a:pt x="16477" y="1372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0A2E6990-D068-4096-BFBB-7475654D0014}"/>
                </a:ext>
              </a:extLst>
            </p:cNvPr>
            <p:cNvSpPr/>
            <p:nvPr/>
          </p:nvSpPr>
          <p:spPr>
            <a:xfrm>
              <a:off x="7594526" y="2504585"/>
              <a:ext cx="204279" cy="17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4" h="18411" extrusionOk="0">
                  <a:moveTo>
                    <a:pt x="0" y="18411"/>
                  </a:moveTo>
                  <a:cubicBezTo>
                    <a:pt x="3230" y="12324"/>
                    <a:pt x="7744" y="3677"/>
                    <a:pt x="12259" y="1339"/>
                  </a:cubicBezTo>
                  <a:cubicBezTo>
                    <a:pt x="20905" y="-3189"/>
                    <a:pt x="21600" y="4753"/>
                    <a:pt x="17502" y="10506"/>
                  </a:cubicBezTo>
                  <a:cubicBezTo>
                    <a:pt x="13543" y="16073"/>
                    <a:pt x="6737" y="18077"/>
                    <a:pt x="0" y="18411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B6DFDC71-63BF-4DEF-858A-DC3B53A313F0}"/>
                </a:ext>
              </a:extLst>
            </p:cNvPr>
            <p:cNvSpPr/>
            <p:nvPr/>
          </p:nvSpPr>
          <p:spPr>
            <a:xfrm>
              <a:off x="5280277" y="2540192"/>
              <a:ext cx="586751" cy="586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2" y="13448"/>
                  </a:moveTo>
                  <a:cubicBezTo>
                    <a:pt x="20420" y="13448"/>
                    <a:pt x="21600" y="12255"/>
                    <a:pt x="21600" y="10800"/>
                  </a:cubicBezTo>
                  <a:cubicBezTo>
                    <a:pt x="21600" y="9345"/>
                    <a:pt x="20407" y="8152"/>
                    <a:pt x="18952" y="8152"/>
                  </a:cubicBezTo>
                  <a:cubicBezTo>
                    <a:pt x="18808" y="8152"/>
                    <a:pt x="18664" y="8179"/>
                    <a:pt x="18520" y="8192"/>
                  </a:cubicBezTo>
                  <a:cubicBezTo>
                    <a:pt x="18402" y="7838"/>
                    <a:pt x="18258" y="7510"/>
                    <a:pt x="18100" y="7183"/>
                  </a:cubicBezTo>
                  <a:cubicBezTo>
                    <a:pt x="18218" y="7104"/>
                    <a:pt x="18336" y="7012"/>
                    <a:pt x="18441" y="6907"/>
                  </a:cubicBezTo>
                  <a:cubicBezTo>
                    <a:pt x="19477" y="5872"/>
                    <a:pt x="19477" y="4194"/>
                    <a:pt x="18441" y="3159"/>
                  </a:cubicBezTo>
                  <a:cubicBezTo>
                    <a:pt x="17406" y="2123"/>
                    <a:pt x="15728" y="2123"/>
                    <a:pt x="14693" y="3159"/>
                  </a:cubicBezTo>
                  <a:cubicBezTo>
                    <a:pt x="14588" y="3264"/>
                    <a:pt x="14496" y="3382"/>
                    <a:pt x="14417" y="3500"/>
                  </a:cubicBezTo>
                  <a:cubicBezTo>
                    <a:pt x="14090" y="3342"/>
                    <a:pt x="13749" y="3198"/>
                    <a:pt x="13408" y="3080"/>
                  </a:cubicBezTo>
                  <a:cubicBezTo>
                    <a:pt x="13434" y="2936"/>
                    <a:pt x="13448" y="2792"/>
                    <a:pt x="13448" y="2648"/>
                  </a:cubicBezTo>
                  <a:cubicBezTo>
                    <a:pt x="13448" y="1180"/>
                    <a:pt x="12255" y="0"/>
                    <a:pt x="10800" y="0"/>
                  </a:cubicBezTo>
                  <a:cubicBezTo>
                    <a:pt x="9345" y="0"/>
                    <a:pt x="8152" y="1193"/>
                    <a:pt x="8152" y="2648"/>
                  </a:cubicBezTo>
                  <a:cubicBezTo>
                    <a:pt x="8152" y="2792"/>
                    <a:pt x="8179" y="2936"/>
                    <a:pt x="8192" y="3080"/>
                  </a:cubicBezTo>
                  <a:cubicBezTo>
                    <a:pt x="7838" y="3198"/>
                    <a:pt x="7510" y="3342"/>
                    <a:pt x="7183" y="3500"/>
                  </a:cubicBezTo>
                  <a:cubicBezTo>
                    <a:pt x="7104" y="3382"/>
                    <a:pt x="7012" y="3264"/>
                    <a:pt x="6907" y="3159"/>
                  </a:cubicBezTo>
                  <a:cubicBezTo>
                    <a:pt x="5872" y="2123"/>
                    <a:pt x="4194" y="2123"/>
                    <a:pt x="3159" y="3159"/>
                  </a:cubicBezTo>
                  <a:cubicBezTo>
                    <a:pt x="2123" y="4194"/>
                    <a:pt x="2123" y="5872"/>
                    <a:pt x="3159" y="6907"/>
                  </a:cubicBezTo>
                  <a:cubicBezTo>
                    <a:pt x="3264" y="7012"/>
                    <a:pt x="3382" y="7104"/>
                    <a:pt x="3500" y="7183"/>
                  </a:cubicBezTo>
                  <a:cubicBezTo>
                    <a:pt x="3342" y="7510"/>
                    <a:pt x="3198" y="7851"/>
                    <a:pt x="3080" y="8192"/>
                  </a:cubicBezTo>
                  <a:cubicBezTo>
                    <a:pt x="2936" y="8166"/>
                    <a:pt x="2792" y="8152"/>
                    <a:pt x="2648" y="8152"/>
                  </a:cubicBezTo>
                  <a:cubicBezTo>
                    <a:pt x="1180" y="8152"/>
                    <a:pt x="0" y="9345"/>
                    <a:pt x="0" y="10800"/>
                  </a:cubicBezTo>
                  <a:cubicBezTo>
                    <a:pt x="0" y="12255"/>
                    <a:pt x="1193" y="13448"/>
                    <a:pt x="2648" y="13448"/>
                  </a:cubicBezTo>
                  <a:cubicBezTo>
                    <a:pt x="2792" y="13448"/>
                    <a:pt x="2936" y="13421"/>
                    <a:pt x="3080" y="13408"/>
                  </a:cubicBezTo>
                  <a:cubicBezTo>
                    <a:pt x="3198" y="13762"/>
                    <a:pt x="3342" y="14090"/>
                    <a:pt x="3500" y="14417"/>
                  </a:cubicBezTo>
                  <a:cubicBezTo>
                    <a:pt x="3382" y="14496"/>
                    <a:pt x="3264" y="14588"/>
                    <a:pt x="3159" y="14693"/>
                  </a:cubicBezTo>
                  <a:cubicBezTo>
                    <a:pt x="2123" y="15728"/>
                    <a:pt x="2123" y="17406"/>
                    <a:pt x="3159" y="18441"/>
                  </a:cubicBezTo>
                  <a:cubicBezTo>
                    <a:pt x="4194" y="19477"/>
                    <a:pt x="5872" y="19477"/>
                    <a:pt x="6907" y="18441"/>
                  </a:cubicBezTo>
                  <a:cubicBezTo>
                    <a:pt x="7012" y="18336"/>
                    <a:pt x="7104" y="18218"/>
                    <a:pt x="7183" y="18100"/>
                  </a:cubicBezTo>
                  <a:cubicBezTo>
                    <a:pt x="7510" y="18258"/>
                    <a:pt x="7838" y="18402"/>
                    <a:pt x="8192" y="18520"/>
                  </a:cubicBezTo>
                  <a:cubicBezTo>
                    <a:pt x="8166" y="18664"/>
                    <a:pt x="8152" y="18808"/>
                    <a:pt x="8152" y="18952"/>
                  </a:cubicBezTo>
                  <a:cubicBezTo>
                    <a:pt x="8152" y="20420"/>
                    <a:pt x="9345" y="21600"/>
                    <a:pt x="10800" y="21600"/>
                  </a:cubicBezTo>
                  <a:cubicBezTo>
                    <a:pt x="12255" y="21600"/>
                    <a:pt x="13448" y="20407"/>
                    <a:pt x="13448" y="18952"/>
                  </a:cubicBezTo>
                  <a:cubicBezTo>
                    <a:pt x="13448" y="18808"/>
                    <a:pt x="13421" y="18664"/>
                    <a:pt x="13408" y="18520"/>
                  </a:cubicBezTo>
                  <a:cubicBezTo>
                    <a:pt x="13762" y="18402"/>
                    <a:pt x="14090" y="18258"/>
                    <a:pt x="14417" y="18100"/>
                  </a:cubicBezTo>
                  <a:cubicBezTo>
                    <a:pt x="14496" y="18218"/>
                    <a:pt x="14588" y="18336"/>
                    <a:pt x="14693" y="18441"/>
                  </a:cubicBezTo>
                  <a:cubicBezTo>
                    <a:pt x="15728" y="19477"/>
                    <a:pt x="17406" y="19477"/>
                    <a:pt x="18441" y="18441"/>
                  </a:cubicBezTo>
                  <a:cubicBezTo>
                    <a:pt x="19477" y="17406"/>
                    <a:pt x="19477" y="15728"/>
                    <a:pt x="18441" y="14693"/>
                  </a:cubicBezTo>
                  <a:cubicBezTo>
                    <a:pt x="18336" y="14588"/>
                    <a:pt x="18218" y="14496"/>
                    <a:pt x="18100" y="14417"/>
                  </a:cubicBezTo>
                  <a:cubicBezTo>
                    <a:pt x="18258" y="14090"/>
                    <a:pt x="18402" y="13762"/>
                    <a:pt x="18520" y="13408"/>
                  </a:cubicBezTo>
                  <a:cubicBezTo>
                    <a:pt x="18664" y="13434"/>
                    <a:pt x="18808" y="13448"/>
                    <a:pt x="18952" y="13448"/>
                  </a:cubicBezTo>
                  <a:close/>
                  <a:moveTo>
                    <a:pt x="10800" y="16567"/>
                  </a:moveTo>
                  <a:cubicBezTo>
                    <a:pt x="7615" y="16567"/>
                    <a:pt x="5033" y="13985"/>
                    <a:pt x="5033" y="10800"/>
                  </a:cubicBezTo>
                  <a:cubicBezTo>
                    <a:pt x="5033" y="7615"/>
                    <a:pt x="7615" y="5033"/>
                    <a:pt x="10800" y="5033"/>
                  </a:cubicBezTo>
                  <a:cubicBezTo>
                    <a:pt x="13985" y="5033"/>
                    <a:pt x="16567" y="7615"/>
                    <a:pt x="16567" y="10800"/>
                  </a:cubicBezTo>
                  <a:cubicBezTo>
                    <a:pt x="16567" y="13985"/>
                    <a:pt x="13985" y="16567"/>
                    <a:pt x="10800" y="16567"/>
                  </a:cubicBezTo>
                  <a:close/>
                </a:path>
              </a:pathLst>
            </a:custGeom>
            <a:solidFill>
              <a:srgbClr val="06070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40C53074-C420-4E9C-9C8C-0A9807FA1E6B}"/>
                </a:ext>
              </a:extLst>
            </p:cNvPr>
            <p:cNvSpPr/>
            <p:nvPr/>
          </p:nvSpPr>
          <p:spPr>
            <a:xfrm>
              <a:off x="4105351" y="2789418"/>
              <a:ext cx="399483" cy="399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43" y="13457"/>
                  </a:moveTo>
                  <a:cubicBezTo>
                    <a:pt x="20406" y="13457"/>
                    <a:pt x="21600" y="12263"/>
                    <a:pt x="21600" y="10800"/>
                  </a:cubicBezTo>
                  <a:cubicBezTo>
                    <a:pt x="21600" y="9337"/>
                    <a:pt x="20406" y="8143"/>
                    <a:pt x="18943" y="8143"/>
                  </a:cubicBezTo>
                  <a:cubicBezTo>
                    <a:pt x="18789" y="8143"/>
                    <a:pt x="18655" y="8163"/>
                    <a:pt x="18520" y="8182"/>
                  </a:cubicBezTo>
                  <a:cubicBezTo>
                    <a:pt x="18404" y="7835"/>
                    <a:pt x="18270" y="7489"/>
                    <a:pt x="18096" y="7181"/>
                  </a:cubicBezTo>
                  <a:cubicBezTo>
                    <a:pt x="18212" y="7104"/>
                    <a:pt x="18327" y="7007"/>
                    <a:pt x="18443" y="6911"/>
                  </a:cubicBezTo>
                  <a:cubicBezTo>
                    <a:pt x="19482" y="5872"/>
                    <a:pt x="19482" y="4197"/>
                    <a:pt x="18443" y="3157"/>
                  </a:cubicBezTo>
                  <a:cubicBezTo>
                    <a:pt x="17403" y="2117"/>
                    <a:pt x="15728" y="2118"/>
                    <a:pt x="14689" y="3157"/>
                  </a:cubicBezTo>
                  <a:cubicBezTo>
                    <a:pt x="14593" y="3253"/>
                    <a:pt x="14496" y="3369"/>
                    <a:pt x="14419" y="3504"/>
                  </a:cubicBezTo>
                  <a:cubicBezTo>
                    <a:pt x="14092" y="3350"/>
                    <a:pt x="13765" y="3196"/>
                    <a:pt x="13418" y="3080"/>
                  </a:cubicBezTo>
                  <a:cubicBezTo>
                    <a:pt x="13437" y="2945"/>
                    <a:pt x="13457" y="2791"/>
                    <a:pt x="13457" y="2657"/>
                  </a:cubicBezTo>
                  <a:cubicBezTo>
                    <a:pt x="13457" y="1194"/>
                    <a:pt x="12263" y="0"/>
                    <a:pt x="10800" y="0"/>
                  </a:cubicBezTo>
                  <a:cubicBezTo>
                    <a:pt x="9337" y="0"/>
                    <a:pt x="8143" y="1194"/>
                    <a:pt x="8143" y="2657"/>
                  </a:cubicBezTo>
                  <a:cubicBezTo>
                    <a:pt x="8143" y="2811"/>
                    <a:pt x="8163" y="2946"/>
                    <a:pt x="8182" y="3080"/>
                  </a:cubicBezTo>
                  <a:cubicBezTo>
                    <a:pt x="7835" y="3196"/>
                    <a:pt x="7489" y="3330"/>
                    <a:pt x="7181" y="3504"/>
                  </a:cubicBezTo>
                  <a:cubicBezTo>
                    <a:pt x="7104" y="3388"/>
                    <a:pt x="7008" y="3273"/>
                    <a:pt x="6911" y="3157"/>
                  </a:cubicBezTo>
                  <a:cubicBezTo>
                    <a:pt x="5872" y="2118"/>
                    <a:pt x="4197" y="2118"/>
                    <a:pt x="3157" y="3157"/>
                  </a:cubicBezTo>
                  <a:cubicBezTo>
                    <a:pt x="2118" y="4197"/>
                    <a:pt x="2118" y="5872"/>
                    <a:pt x="3157" y="6911"/>
                  </a:cubicBezTo>
                  <a:cubicBezTo>
                    <a:pt x="3253" y="7007"/>
                    <a:pt x="3369" y="7104"/>
                    <a:pt x="3504" y="7181"/>
                  </a:cubicBezTo>
                  <a:cubicBezTo>
                    <a:pt x="3350" y="7508"/>
                    <a:pt x="3196" y="7835"/>
                    <a:pt x="3080" y="8182"/>
                  </a:cubicBezTo>
                  <a:cubicBezTo>
                    <a:pt x="2945" y="8163"/>
                    <a:pt x="2791" y="8143"/>
                    <a:pt x="2657" y="8143"/>
                  </a:cubicBezTo>
                  <a:cubicBezTo>
                    <a:pt x="1194" y="8143"/>
                    <a:pt x="0" y="9337"/>
                    <a:pt x="0" y="10800"/>
                  </a:cubicBezTo>
                  <a:cubicBezTo>
                    <a:pt x="0" y="12263"/>
                    <a:pt x="1194" y="13457"/>
                    <a:pt x="2657" y="13457"/>
                  </a:cubicBezTo>
                  <a:cubicBezTo>
                    <a:pt x="2811" y="13457"/>
                    <a:pt x="2945" y="13437"/>
                    <a:pt x="3080" y="13418"/>
                  </a:cubicBezTo>
                  <a:cubicBezTo>
                    <a:pt x="3196" y="13765"/>
                    <a:pt x="3330" y="14111"/>
                    <a:pt x="3504" y="14419"/>
                  </a:cubicBezTo>
                  <a:cubicBezTo>
                    <a:pt x="3388" y="14496"/>
                    <a:pt x="3273" y="14593"/>
                    <a:pt x="3157" y="14689"/>
                  </a:cubicBezTo>
                  <a:cubicBezTo>
                    <a:pt x="2118" y="15728"/>
                    <a:pt x="2118" y="17403"/>
                    <a:pt x="3157" y="18443"/>
                  </a:cubicBezTo>
                  <a:cubicBezTo>
                    <a:pt x="4197" y="19482"/>
                    <a:pt x="5872" y="19482"/>
                    <a:pt x="6911" y="18443"/>
                  </a:cubicBezTo>
                  <a:cubicBezTo>
                    <a:pt x="7007" y="18347"/>
                    <a:pt x="7104" y="18231"/>
                    <a:pt x="7181" y="18096"/>
                  </a:cubicBezTo>
                  <a:cubicBezTo>
                    <a:pt x="7508" y="18250"/>
                    <a:pt x="7835" y="18404"/>
                    <a:pt x="8182" y="18520"/>
                  </a:cubicBezTo>
                  <a:cubicBezTo>
                    <a:pt x="8163" y="18655"/>
                    <a:pt x="8143" y="18809"/>
                    <a:pt x="8143" y="18943"/>
                  </a:cubicBezTo>
                  <a:cubicBezTo>
                    <a:pt x="8143" y="20406"/>
                    <a:pt x="9337" y="21600"/>
                    <a:pt x="10800" y="21600"/>
                  </a:cubicBezTo>
                  <a:cubicBezTo>
                    <a:pt x="12263" y="21600"/>
                    <a:pt x="13457" y="20406"/>
                    <a:pt x="13457" y="18943"/>
                  </a:cubicBezTo>
                  <a:cubicBezTo>
                    <a:pt x="13457" y="18789"/>
                    <a:pt x="13437" y="18654"/>
                    <a:pt x="13418" y="18520"/>
                  </a:cubicBezTo>
                  <a:cubicBezTo>
                    <a:pt x="13765" y="18404"/>
                    <a:pt x="14111" y="18270"/>
                    <a:pt x="14419" y="18096"/>
                  </a:cubicBezTo>
                  <a:cubicBezTo>
                    <a:pt x="14496" y="18212"/>
                    <a:pt x="14592" y="18327"/>
                    <a:pt x="14689" y="18443"/>
                  </a:cubicBezTo>
                  <a:cubicBezTo>
                    <a:pt x="15728" y="19482"/>
                    <a:pt x="17403" y="19482"/>
                    <a:pt x="18443" y="18443"/>
                  </a:cubicBezTo>
                  <a:cubicBezTo>
                    <a:pt x="19482" y="17403"/>
                    <a:pt x="19482" y="15728"/>
                    <a:pt x="18443" y="14689"/>
                  </a:cubicBezTo>
                  <a:cubicBezTo>
                    <a:pt x="18347" y="14593"/>
                    <a:pt x="18231" y="14496"/>
                    <a:pt x="18096" y="14419"/>
                  </a:cubicBezTo>
                  <a:cubicBezTo>
                    <a:pt x="18250" y="14092"/>
                    <a:pt x="18404" y="13765"/>
                    <a:pt x="18520" y="13418"/>
                  </a:cubicBezTo>
                  <a:cubicBezTo>
                    <a:pt x="18655" y="13437"/>
                    <a:pt x="18809" y="13457"/>
                    <a:pt x="18943" y="13457"/>
                  </a:cubicBezTo>
                  <a:close/>
                  <a:moveTo>
                    <a:pt x="10800" y="16575"/>
                  </a:moveTo>
                  <a:cubicBezTo>
                    <a:pt x="7624" y="16575"/>
                    <a:pt x="5044" y="13996"/>
                    <a:pt x="5044" y="10819"/>
                  </a:cubicBezTo>
                  <a:cubicBezTo>
                    <a:pt x="5044" y="7643"/>
                    <a:pt x="7624" y="5063"/>
                    <a:pt x="10800" y="5063"/>
                  </a:cubicBezTo>
                  <a:cubicBezTo>
                    <a:pt x="13976" y="5063"/>
                    <a:pt x="16556" y="7643"/>
                    <a:pt x="16556" y="10819"/>
                  </a:cubicBezTo>
                  <a:cubicBezTo>
                    <a:pt x="16556" y="13996"/>
                    <a:pt x="13976" y="16575"/>
                    <a:pt x="10800" y="16575"/>
                  </a:cubicBezTo>
                  <a:close/>
                </a:path>
              </a:pathLst>
            </a:custGeom>
            <a:solidFill>
              <a:srgbClr val="06070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2748675A-89F4-4398-90F2-1838350E381F}"/>
                </a:ext>
              </a:extLst>
            </p:cNvPr>
            <p:cNvSpPr/>
            <p:nvPr/>
          </p:nvSpPr>
          <p:spPr>
            <a:xfrm>
              <a:off x="5173468" y="3038642"/>
              <a:ext cx="340378" cy="34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6" y="13444"/>
                  </a:moveTo>
                  <a:cubicBezTo>
                    <a:pt x="20425" y="13444"/>
                    <a:pt x="21600" y="12246"/>
                    <a:pt x="21600" y="10800"/>
                  </a:cubicBezTo>
                  <a:cubicBezTo>
                    <a:pt x="21600" y="9331"/>
                    <a:pt x="20403" y="8156"/>
                    <a:pt x="18956" y="8156"/>
                  </a:cubicBezTo>
                  <a:cubicBezTo>
                    <a:pt x="18798" y="8156"/>
                    <a:pt x="18663" y="8179"/>
                    <a:pt x="18527" y="8202"/>
                  </a:cubicBezTo>
                  <a:cubicBezTo>
                    <a:pt x="18414" y="7863"/>
                    <a:pt x="18279" y="7524"/>
                    <a:pt x="18098" y="7185"/>
                  </a:cubicBezTo>
                  <a:cubicBezTo>
                    <a:pt x="18211" y="7095"/>
                    <a:pt x="18324" y="7004"/>
                    <a:pt x="18437" y="6914"/>
                  </a:cubicBezTo>
                  <a:cubicBezTo>
                    <a:pt x="19476" y="5874"/>
                    <a:pt x="19476" y="4202"/>
                    <a:pt x="18437" y="3163"/>
                  </a:cubicBezTo>
                  <a:cubicBezTo>
                    <a:pt x="17398" y="2124"/>
                    <a:pt x="15726" y="2124"/>
                    <a:pt x="14686" y="3163"/>
                  </a:cubicBezTo>
                  <a:cubicBezTo>
                    <a:pt x="14573" y="3276"/>
                    <a:pt x="14483" y="3389"/>
                    <a:pt x="14415" y="3502"/>
                  </a:cubicBezTo>
                  <a:cubicBezTo>
                    <a:pt x="14099" y="3344"/>
                    <a:pt x="13760" y="3208"/>
                    <a:pt x="13398" y="3073"/>
                  </a:cubicBezTo>
                  <a:cubicBezTo>
                    <a:pt x="13421" y="2937"/>
                    <a:pt x="13444" y="2779"/>
                    <a:pt x="13444" y="2644"/>
                  </a:cubicBezTo>
                  <a:cubicBezTo>
                    <a:pt x="13444" y="1175"/>
                    <a:pt x="12246" y="0"/>
                    <a:pt x="10800" y="0"/>
                  </a:cubicBezTo>
                  <a:cubicBezTo>
                    <a:pt x="9331" y="0"/>
                    <a:pt x="8156" y="1198"/>
                    <a:pt x="8156" y="2644"/>
                  </a:cubicBezTo>
                  <a:cubicBezTo>
                    <a:pt x="8156" y="2802"/>
                    <a:pt x="8179" y="2937"/>
                    <a:pt x="8202" y="3073"/>
                  </a:cubicBezTo>
                  <a:cubicBezTo>
                    <a:pt x="7863" y="3186"/>
                    <a:pt x="7524" y="3321"/>
                    <a:pt x="7185" y="3502"/>
                  </a:cubicBezTo>
                  <a:cubicBezTo>
                    <a:pt x="7095" y="3389"/>
                    <a:pt x="7004" y="3276"/>
                    <a:pt x="6914" y="3163"/>
                  </a:cubicBezTo>
                  <a:cubicBezTo>
                    <a:pt x="5874" y="2124"/>
                    <a:pt x="4202" y="2124"/>
                    <a:pt x="3163" y="3163"/>
                  </a:cubicBezTo>
                  <a:cubicBezTo>
                    <a:pt x="2124" y="4203"/>
                    <a:pt x="2124" y="5875"/>
                    <a:pt x="3163" y="6914"/>
                  </a:cubicBezTo>
                  <a:cubicBezTo>
                    <a:pt x="3276" y="7027"/>
                    <a:pt x="3389" y="7117"/>
                    <a:pt x="3502" y="7185"/>
                  </a:cubicBezTo>
                  <a:cubicBezTo>
                    <a:pt x="3344" y="7501"/>
                    <a:pt x="3208" y="7840"/>
                    <a:pt x="3073" y="8202"/>
                  </a:cubicBezTo>
                  <a:cubicBezTo>
                    <a:pt x="2937" y="8179"/>
                    <a:pt x="2779" y="8156"/>
                    <a:pt x="2644" y="8156"/>
                  </a:cubicBezTo>
                  <a:cubicBezTo>
                    <a:pt x="1175" y="8156"/>
                    <a:pt x="0" y="9354"/>
                    <a:pt x="0" y="10800"/>
                  </a:cubicBezTo>
                  <a:cubicBezTo>
                    <a:pt x="0" y="12269"/>
                    <a:pt x="1197" y="13444"/>
                    <a:pt x="2644" y="13444"/>
                  </a:cubicBezTo>
                  <a:cubicBezTo>
                    <a:pt x="2802" y="13444"/>
                    <a:pt x="2937" y="13421"/>
                    <a:pt x="3073" y="13398"/>
                  </a:cubicBezTo>
                  <a:cubicBezTo>
                    <a:pt x="3186" y="13737"/>
                    <a:pt x="3321" y="14076"/>
                    <a:pt x="3502" y="14415"/>
                  </a:cubicBezTo>
                  <a:cubicBezTo>
                    <a:pt x="3389" y="14505"/>
                    <a:pt x="3276" y="14596"/>
                    <a:pt x="3163" y="14686"/>
                  </a:cubicBezTo>
                  <a:cubicBezTo>
                    <a:pt x="2124" y="15726"/>
                    <a:pt x="2124" y="17398"/>
                    <a:pt x="3163" y="18437"/>
                  </a:cubicBezTo>
                  <a:cubicBezTo>
                    <a:pt x="4202" y="19476"/>
                    <a:pt x="5874" y="19476"/>
                    <a:pt x="6914" y="18437"/>
                  </a:cubicBezTo>
                  <a:cubicBezTo>
                    <a:pt x="7027" y="18324"/>
                    <a:pt x="7117" y="18211"/>
                    <a:pt x="7185" y="18098"/>
                  </a:cubicBezTo>
                  <a:cubicBezTo>
                    <a:pt x="7501" y="18256"/>
                    <a:pt x="7840" y="18392"/>
                    <a:pt x="8202" y="18527"/>
                  </a:cubicBezTo>
                  <a:cubicBezTo>
                    <a:pt x="8179" y="18663"/>
                    <a:pt x="8156" y="18821"/>
                    <a:pt x="8156" y="18956"/>
                  </a:cubicBezTo>
                  <a:cubicBezTo>
                    <a:pt x="8156" y="20425"/>
                    <a:pt x="9354" y="21600"/>
                    <a:pt x="10800" y="21600"/>
                  </a:cubicBezTo>
                  <a:cubicBezTo>
                    <a:pt x="12269" y="21600"/>
                    <a:pt x="13444" y="20402"/>
                    <a:pt x="13444" y="18956"/>
                  </a:cubicBezTo>
                  <a:cubicBezTo>
                    <a:pt x="13444" y="18798"/>
                    <a:pt x="13421" y="18663"/>
                    <a:pt x="13398" y="18527"/>
                  </a:cubicBezTo>
                  <a:cubicBezTo>
                    <a:pt x="13737" y="18414"/>
                    <a:pt x="14076" y="18279"/>
                    <a:pt x="14415" y="18098"/>
                  </a:cubicBezTo>
                  <a:cubicBezTo>
                    <a:pt x="14505" y="18211"/>
                    <a:pt x="14596" y="18324"/>
                    <a:pt x="14686" y="18437"/>
                  </a:cubicBezTo>
                  <a:cubicBezTo>
                    <a:pt x="15726" y="19476"/>
                    <a:pt x="17398" y="19476"/>
                    <a:pt x="18437" y="18437"/>
                  </a:cubicBezTo>
                  <a:cubicBezTo>
                    <a:pt x="19476" y="17397"/>
                    <a:pt x="19476" y="15725"/>
                    <a:pt x="18437" y="14686"/>
                  </a:cubicBezTo>
                  <a:cubicBezTo>
                    <a:pt x="18324" y="14573"/>
                    <a:pt x="18211" y="14483"/>
                    <a:pt x="18098" y="14415"/>
                  </a:cubicBezTo>
                  <a:cubicBezTo>
                    <a:pt x="18256" y="14099"/>
                    <a:pt x="18392" y="13760"/>
                    <a:pt x="18527" y="13398"/>
                  </a:cubicBezTo>
                  <a:cubicBezTo>
                    <a:pt x="18663" y="13421"/>
                    <a:pt x="18798" y="13444"/>
                    <a:pt x="18956" y="13444"/>
                  </a:cubicBezTo>
                  <a:close/>
                  <a:moveTo>
                    <a:pt x="10777" y="16562"/>
                  </a:moveTo>
                  <a:cubicBezTo>
                    <a:pt x="7592" y="16562"/>
                    <a:pt x="4993" y="13986"/>
                    <a:pt x="4993" y="10777"/>
                  </a:cubicBezTo>
                  <a:cubicBezTo>
                    <a:pt x="4993" y="7592"/>
                    <a:pt x="7569" y="4993"/>
                    <a:pt x="10777" y="4993"/>
                  </a:cubicBezTo>
                  <a:cubicBezTo>
                    <a:pt x="13963" y="4993"/>
                    <a:pt x="16561" y="7569"/>
                    <a:pt x="16561" y="10777"/>
                  </a:cubicBezTo>
                  <a:cubicBezTo>
                    <a:pt x="16561" y="13986"/>
                    <a:pt x="13963" y="16562"/>
                    <a:pt x="10777" y="16562"/>
                  </a:cubicBezTo>
                  <a:close/>
                </a:path>
              </a:pathLst>
            </a:custGeom>
            <a:solidFill>
              <a:srgbClr val="2EC6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7ED02537-E866-4EB2-8572-A38D5F6914FB}"/>
                </a:ext>
              </a:extLst>
            </p:cNvPr>
            <p:cNvSpPr/>
            <p:nvPr/>
          </p:nvSpPr>
          <p:spPr>
            <a:xfrm>
              <a:off x="4924242" y="2789416"/>
              <a:ext cx="340378" cy="340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6" y="13444"/>
                  </a:moveTo>
                  <a:cubicBezTo>
                    <a:pt x="20425" y="13444"/>
                    <a:pt x="21600" y="12246"/>
                    <a:pt x="21600" y="10800"/>
                  </a:cubicBezTo>
                  <a:cubicBezTo>
                    <a:pt x="21600" y="9331"/>
                    <a:pt x="20403" y="8156"/>
                    <a:pt x="18956" y="8156"/>
                  </a:cubicBezTo>
                  <a:cubicBezTo>
                    <a:pt x="18798" y="8156"/>
                    <a:pt x="18663" y="8179"/>
                    <a:pt x="18527" y="8202"/>
                  </a:cubicBezTo>
                  <a:cubicBezTo>
                    <a:pt x="18414" y="7863"/>
                    <a:pt x="18279" y="7524"/>
                    <a:pt x="18098" y="7185"/>
                  </a:cubicBezTo>
                  <a:cubicBezTo>
                    <a:pt x="18211" y="7095"/>
                    <a:pt x="18324" y="7004"/>
                    <a:pt x="18437" y="6914"/>
                  </a:cubicBezTo>
                  <a:cubicBezTo>
                    <a:pt x="19476" y="5874"/>
                    <a:pt x="19476" y="4202"/>
                    <a:pt x="18437" y="3163"/>
                  </a:cubicBezTo>
                  <a:cubicBezTo>
                    <a:pt x="17398" y="2124"/>
                    <a:pt x="15726" y="2124"/>
                    <a:pt x="14686" y="3163"/>
                  </a:cubicBezTo>
                  <a:cubicBezTo>
                    <a:pt x="14573" y="3276"/>
                    <a:pt x="14483" y="3389"/>
                    <a:pt x="14415" y="3502"/>
                  </a:cubicBezTo>
                  <a:cubicBezTo>
                    <a:pt x="14099" y="3344"/>
                    <a:pt x="13760" y="3208"/>
                    <a:pt x="13398" y="3073"/>
                  </a:cubicBezTo>
                  <a:cubicBezTo>
                    <a:pt x="13421" y="2937"/>
                    <a:pt x="13444" y="2779"/>
                    <a:pt x="13444" y="2644"/>
                  </a:cubicBezTo>
                  <a:cubicBezTo>
                    <a:pt x="13444" y="1175"/>
                    <a:pt x="12246" y="0"/>
                    <a:pt x="10800" y="0"/>
                  </a:cubicBezTo>
                  <a:cubicBezTo>
                    <a:pt x="9331" y="0"/>
                    <a:pt x="8156" y="1198"/>
                    <a:pt x="8156" y="2644"/>
                  </a:cubicBezTo>
                  <a:cubicBezTo>
                    <a:pt x="8156" y="2802"/>
                    <a:pt x="8179" y="2937"/>
                    <a:pt x="8202" y="3073"/>
                  </a:cubicBezTo>
                  <a:cubicBezTo>
                    <a:pt x="7863" y="3186"/>
                    <a:pt x="7524" y="3321"/>
                    <a:pt x="7185" y="3502"/>
                  </a:cubicBezTo>
                  <a:cubicBezTo>
                    <a:pt x="7095" y="3389"/>
                    <a:pt x="7004" y="3276"/>
                    <a:pt x="6914" y="3163"/>
                  </a:cubicBezTo>
                  <a:cubicBezTo>
                    <a:pt x="5874" y="2124"/>
                    <a:pt x="4202" y="2124"/>
                    <a:pt x="3163" y="3163"/>
                  </a:cubicBezTo>
                  <a:cubicBezTo>
                    <a:pt x="2124" y="4203"/>
                    <a:pt x="2124" y="5875"/>
                    <a:pt x="3163" y="6914"/>
                  </a:cubicBezTo>
                  <a:cubicBezTo>
                    <a:pt x="3276" y="7027"/>
                    <a:pt x="3389" y="7117"/>
                    <a:pt x="3502" y="7185"/>
                  </a:cubicBezTo>
                  <a:cubicBezTo>
                    <a:pt x="3344" y="7501"/>
                    <a:pt x="3208" y="7840"/>
                    <a:pt x="3073" y="8202"/>
                  </a:cubicBezTo>
                  <a:cubicBezTo>
                    <a:pt x="2937" y="8179"/>
                    <a:pt x="2779" y="8156"/>
                    <a:pt x="2644" y="8156"/>
                  </a:cubicBezTo>
                  <a:cubicBezTo>
                    <a:pt x="1175" y="8156"/>
                    <a:pt x="0" y="9354"/>
                    <a:pt x="0" y="10800"/>
                  </a:cubicBezTo>
                  <a:cubicBezTo>
                    <a:pt x="0" y="12269"/>
                    <a:pt x="1197" y="13444"/>
                    <a:pt x="2644" y="13444"/>
                  </a:cubicBezTo>
                  <a:cubicBezTo>
                    <a:pt x="2802" y="13444"/>
                    <a:pt x="2937" y="13421"/>
                    <a:pt x="3073" y="13398"/>
                  </a:cubicBezTo>
                  <a:cubicBezTo>
                    <a:pt x="3186" y="13737"/>
                    <a:pt x="3321" y="14076"/>
                    <a:pt x="3502" y="14415"/>
                  </a:cubicBezTo>
                  <a:cubicBezTo>
                    <a:pt x="3389" y="14505"/>
                    <a:pt x="3276" y="14596"/>
                    <a:pt x="3163" y="14686"/>
                  </a:cubicBezTo>
                  <a:cubicBezTo>
                    <a:pt x="2124" y="15726"/>
                    <a:pt x="2124" y="17398"/>
                    <a:pt x="3163" y="18437"/>
                  </a:cubicBezTo>
                  <a:cubicBezTo>
                    <a:pt x="4202" y="19476"/>
                    <a:pt x="5874" y="19476"/>
                    <a:pt x="6914" y="18437"/>
                  </a:cubicBezTo>
                  <a:cubicBezTo>
                    <a:pt x="7027" y="18324"/>
                    <a:pt x="7117" y="18211"/>
                    <a:pt x="7185" y="18098"/>
                  </a:cubicBezTo>
                  <a:cubicBezTo>
                    <a:pt x="7501" y="18256"/>
                    <a:pt x="7840" y="18392"/>
                    <a:pt x="8202" y="18527"/>
                  </a:cubicBezTo>
                  <a:cubicBezTo>
                    <a:pt x="8179" y="18663"/>
                    <a:pt x="8156" y="18821"/>
                    <a:pt x="8156" y="18956"/>
                  </a:cubicBezTo>
                  <a:cubicBezTo>
                    <a:pt x="8156" y="20425"/>
                    <a:pt x="9354" y="21600"/>
                    <a:pt x="10800" y="21600"/>
                  </a:cubicBezTo>
                  <a:cubicBezTo>
                    <a:pt x="12269" y="21600"/>
                    <a:pt x="13444" y="20402"/>
                    <a:pt x="13444" y="18956"/>
                  </a:cubicBezTo>
                  <a:cubicBezTo>
                    <a:pt x="13444" y="18798"/>
                    <a:pt x="13421" y="18663"/>
                    <a:pt x="13398" y="18527"/>
                  </a:cubicBezTo>
                  <a:cubicBezTo>
                    <a:pt x="13737" y="18414"/>
                    <a:pt x="14076" y="18279"/>
                    <a:pt x="14415" y="18098"/>
                  </a:cubicBezTo>
                  <a:cubicBezTo>
                    <a:pt x="14505" y="18211"/>
                    <a:pt x="14596" y="18324"/>
                    <a:pt x="14686" y="18437"/>
                  </a:cubicBezTo>
                  <a:cubicBezTo>
                    <a:pt x="15726" y="19476"/>
                    <a:pt x="17398" y="19476"/>
                    <a:pt x="18437" y="18437"/>
                  </a:cubicBezTo>
                  <a:cubicBezTo>
                    <a:pt x="19476" y="17397"/>
                    <a:pt x="19476" y="15725"/>
                    <a:pt x="18437" y="14686"/>
                  </a:cubicBezTo>
                  <a:cubicBezTo>
                    <a:pt x="18324" y="14573"/>
                    <a:pt x="18211" y="14483"/>
                    <a:pt x="18098" y="14415"/>
                  </a:cubicBezTo>
                  <a:cubicBezTo>
                    <a:pt x="18256" y="14099"/>
                    <a:pt x="18392" y="13760"/>
                    <a:pt x="18527" y="13398"/>
                  </a:cubicBezTo>
                  <a:cubicBezTo>
                    <a:pt x="18663" y="13421"/>
                    <a:pt x="18821" y="13444"/>
                    <a:pt x="18956" y="13444"/>
                  </a:cubicBezTo>
                  <a:close/>
                  <a:moveTo>
                    <a:pt x="10800" y="16562"/>
                  </a:moveTo>
                  <a:cubicBezTo>
                    <a:pt x="7614" y="16562"/>
                    <a:pt x="5016" y="13986"/>
                    <a:pt x="5016" y="10777"/>
                  </a:cubicBezTo>
                  <a:cubicBezTo>
                    <a:pt x="5016" y="7592"/>
                    <a:pt x="7592" y="4993"/>
                    <a:pt x="10800" y="4993"/>
                  </a:cubicBezTo>
                  <a:cubicBezTo>
                    <a:pt x="14008" y="4993"/>
                    <a:pt x="16584" y="7569"/>
                    <a:pt x="16584" y="10777"/>
                  </a:cubicBezTo>
                  <a:cubicBezTo>
                    <a:pt x="16562" y="13963"/>
                    <a:pt x="13986" y="16562"/>
                    <a:pt x="10800" y="1656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16F61874-84D6-4DD2-A853-9738B92B2149}"/>
                </a:ext>
              </a:extLst>
            </p:cNvPr>
            <p:cNvSpPr/>
            <p:nvPr/>
          </p:nvSpPr>
          <p:spPr>
            <a:xfrm>
              <a:off x="4461389" y="2504585"/>
              <a:ext cx="534060" cy="53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50" y="13450"/>
                  </a:moveTo>
                  <a:cubicBezTo>
                    <a:pt x="20419" y="13450"/>
                    <a:pt x="21600" y="12254"/>
                    <a:pt x="21600" y="10800"/>
                  </a:cubicBezTo>
                  <a:cubicBezTo>
                    <a:pt x="21600" y="9331"/>
                    <a:pt x="20405" y="8150"/>
                    <a:pt x="18950" y="8150"/>
                  </a:cubicBezTo>
                  <a:cubicBezTo>
                    <a:pt x="18806" y="8150"/>
                    <a:pt x="18662" y="8165"/>
                    <a:pt x="18518" y="8194"/>
                  </a:cubicBezTo>
                  <a:cubicBezTo>
                    <a:pt x="18403" y="7848"/>
                    <a:pt x="18259" y="7502"/>
                    <a:pt x="18101" y="7186"/>
                  </a:cubicBezTo>
                  <a:cubicBezTo>
                    <a:pt x="18216" y="7099"/>
                    <a:pt x="18331" y="7013"/>
                    <a:pt x="18446" y="6912"/>
                  </a:cubicBezTo>
                  <a:cubicBezTo>
                    <a:pt x="19483" y="5875"/>
                    <a:pt x="19483" y="4190"/>
                    <a:pt x="18446" y="3154"/>
                  </a:cubicBezTo>
                  <a:cubicBezTo>
                    <a:pt x="17410" y="2117"/>
                    <a:pt x="15725" y="2117"/>
                    <a:pt x="14688" y="3154"/>
                  </a:cubicBezTo>
                  <a:cubicBezTo>
                    <a:pt x="14587" y="3254"/>
                    <a:pt x="14501" y="3370"/>
                    <a:pt x="14414" y="3499"/>
                  </a:cubicBezTo>
                  <a:cubicBezTo>
                    <a:pt x="14083" y="3341"/>
                    <a:pt x="13752" y="3197"/>
                    <a:pt x="13406" y="3082"/>
                  </a:cubicBezTo>
                  <a:cubicBezTo>
                    <a:pt x="13435" y="2938"/>
                    <a:pt x="13450" y="2794"/>
                    <a:pt x="13450" y="2650"/>
                  </a:cubicBezTo>
                  <a:cubicBezTo>
                    <a:pt x="13450" y="1181"/>
                    <a:pt x="12254" y="0"/>
                    <a:pt x="10800" y="0"/>
                  </a:cubicBezTo>
                  <a:cubicBezTo>
                    <a:pt x="9331" y="0"/>
                    <a:pt x="8150" y="1195"/>
                    <a:pt x="8150" y="2650"/>
                  </a:cubicBezTo>
                  <a:cubicBezTo>
                    <a:pt x="8150" y="2794"/>
                    <a:pt x="8165" y="2938"/>
                    <a:pt x="8194" y="3082"/>
                  </a:cubicBezTo>
                  <a:cubicBezTo>
                    <a:pt x="7848" y="3197"/>
                    <a:pt x="7502" y="3341"/>
                    <a:pt x="7186" y="3499"/>
                  </a:cubicBezTo>
                  <a:cubicBezTo>
                    <a:pt x="7099" y="3384"/>
                    <a:pt x="7013" y="3269"/>
                    <a:pt x="6912" y="3154"/>
                  </a:cubicBezTo>
                  <a:cubicBezTo>
                    <a:pt x="5875" y="2117"/>
                    <a:pt x="4190" y="2117"/>
                    <a:pt x="3154" y="3154"/>
                  </a:cubicBezTo>
                  <a:cubicBezTo>
                    <a:pt x="2117" y="4190"/>
                    <a:pt x="2117" y="5875"/>
                    <a:pt x="3154" y="6912"/>
                  </a:cubicBezTo>
                  <a:cubicBezTo>
                    <a:pt x="3254" y="7013"/>
                    <a:pt x="3370" y="7099"/>
                    <a:pt x="3499" y="7186"/>
                  </a:cubicBezTo>
                  <a:cubicBezTo>
                    <a:pt x="3341" y="7517"/>
                    <a:pt x="3197" y="7848"/>
                    <a:pt x="3082" y="8194"/>
                  </a:cubicBezTo>
                  <a:cubicBezTo>
                    <a:pt x="2938" y="8165"/>
                    <a:pt x="2794" y="8150"/>
                    <a:pt x="2650" y="8150"/>
                  </a:cubicBezTo>
                  <a:cubicBezTo>
                    <a:pt x="1181" y="8150"/>
                    <a:pt x="0" y="9346"/>
                    <a:pt x="0" y="10800"/>
                  </a:cubicBezTo>
                  <a:cubicBezTo>
                    <a:pt x="0" y="12269"/>
                    <a:pt x="1195" y="13450"/>
                    <a:pt x="2650" y="13450"/>
                  </a:cubicBezTo>
                  <a:cubicBezTo>
                    <a:pt x="2794" y="13450"/>
                    <a:pt x="2938" y="13435"/>
                    <a:pt x="3082" y="13406"/>
                  </a:cubicBezTo>
                  <a:cubicBezTo>
                    <a:pt x="3197" y="13752"/>
                    <a:pt x="3341" y="14098"/>
                    <a:pt x="3499" y="14414"/>
                  </a:cubicBezTo>
                  <a:cubicBezTo>
                    <a:pt x="3384" y="14501"/>
                    <a:pt x="3269" y="14587"/>
                    <a:pt x="3154" y="14688"/>
                  </a:cubicBezTo>
                  <a:cubicBezTo>
                    <a:pt x="2117" y="15725"/>
                    <a:pt x="2117" y="17410"/>
                    <a:pt x="3154" y="18446"/>
                  </a:cubicBezTo>
                  <a:cubicBezTo>
                    <a:pt x="4190" y="19483"/>
                    <a:pt x="5875" y="19483"/>
                    <a:pt x="6912" y="18446"/>
                  </a:cubicBezTo>
                  <a:cubicBezTo>
                    <a:pt x="7013" y="18346"/>
                    <a:pt x="7099" y="18230"/>
                    <a:pt x="7186" y="18101"/>
                  </a:cubicBezTo>
                  <a:cubicBezTo>
                    <a:pt x="7517" y="18259"/>
                    <a:pt x="7848" y="18403"/>
                    <a:pt x="8194" y="18518"/>
                  </a:cubicBezTo>
                  <a:cubicBezTo>
                    <a:pt x="8165" y="18662"/>
                    <a:pt x="8150" y="18806"/>
                    <a:pt x="8150" y="18950"/>
                  </a:cubicBezTo>
                  <a:cubicBezTo>
                    <a:pt x="8150" y="20419"/>
                    <a:pt x="9346" y="21600"/>
                    <a:pt x="10800" y="21600"/>
                  </a:cubicBezTo>
                  <a:cubicBezTo>
                    <a:pt x="12269" y="21600"/>
                    <a:pt x="13450" y="20405"/>
                    <a:pt x="13450" y="18950"/>
                  </a:cubicBezTo>
                  <a:cubicBezTo>
                    <a:pt x="13450" y="18806"/>
                    <a:pt x="13435" y="18662"/>
                    <a:pt x="13406" y="18518"/>
                  </a:cubicBezTo>
                  <a:cubicBezTo>
                    <a:pt x="13752" y="18403"/>
                    <a:pt x="14098" y="18259"/>
                    <a:pt x="14414" y="18101"/>
                  </a:cubicBezTo>
                  <a:cubicBezTo>
                    <a:pt x="14501" y="18216"/>
                    <a:pt x="14587" y="18331"/>
                    <a:pt x="14688" y="18446"/>
                  </a:cubicBezTo>
                  <a:cubicBezTo>
                    <a:pt x="15725" y="19483"/>
                    <a:pt x="17410" y="19483"/>
                    <a:pt x="18446" y="18446"/>
                  </a:cubicBezTo>
                  <a:cubicBezTo>
                    <a:pt x="19483" y="17410"/>
                    <a:pt x="19483" y="15725"/>
                    <a:pt x="18446" y="14688"/>
                  </a:cubicBezTo>
                  <a:cubicBezTo>
                    <a:pt x="18346" y="14587"/>
                    <a:pt x="18230" y="14501"/>
                    <a:pt x="18101" y="14414"/>
                  </a:cubicBezTo>
                  <a:cubicBezTo>
                    <a:pt x="18259" y="14083"/>
                    <a:pt x="18403" y="13752"/>
                    <a:pt x="18518" y="13406"/>
                  </a:cubicBezTo>
                  <a:cubicBezTo>
                    <a:pt x="18662" y="13435"/>
                    <a:pt x="18806" y="13450"/>
                    <a:pt x="18950" y="13450"/>
                  </a:cubicBezTo>
                  <a:close/>
                  <a:moveTo>
                    <a:pt x="10786" y="16575"/>
                  </a:moveTo>
                  <a:cubicBezTo>
                    <a:pt x="7589" y="16575"/>
                    <a:pt x="5011" y="13983"/>
                    <a:pt x="5011" y="10800"/>
                  </a:cubicBezTo>
                  <a:cubicBezTo>
                    <a:pt x="5011" y="7603"/>
                    <a:pt x="7603" y="5026"/>
                    <a:pt x="10786" y="5026"/>
                  </a:cubicBezTo>
                  <a:cubicBezTo>
                    <a:pt x="13982" y="5026"/>
                    <a:pt x="16560" y="7618"/>
                    <a:pt x="16560" y="10800"/>
                  </a:cubicBezTo>
                  <a:cubicBezTo>
                    <a:pt x="16560" y="13997"/>
                    <a:pt x="13968" y="16575"/>
                    <a:pt x="10786" y="16575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114EE6A7-3912-402F-AFF8-EBC627198637}"/>
                </a:ext>
              </a:extLst>
            </p:cNvPr>
            <p:cNvSpPr/>
            <p:nvPr/>
          </p:nvSpPr>
          <p:spPr>
            <a:xfrm>
              <a:off x="4959845" y="2433377"/>
              <a:ext cx="391648" cy="391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49" y="13451"/>
                  </a:moveTo>
                  <a:cubicBezTo>
                    <a:pt x="20422" y="13451"/>
                    <a:pt x="21600" y="12273"/>
                    <a:pt x="21600" y="10800"/>
                  </a:cubicBezTo>
                  <a:cubicBezTo>
                    <a:pt x="21600" y="9327"/>
                    <a:pt x="20422" y="8149"/>
                    <a:pt x="18949" y="8149"/>
                  </a:cubicBezTo>
                  <a:cubicBezTo>
                    <a:pt x="18792" y="8149"/>
                    <a:pt x="18655" y="8169"/>
                    <a:pt x="18517" y="8188"/>
                  </a:cubicBezTo>
                  <a:cubicBezTo>
                    <a:pt x="18399" y="7835"/>
                    <a:pt x="18262" y="7501"/>
                    <a:pt x="18105" y="7187"/>
                  </a:cubicBezTo>
                  <a:cubicBezTo>
                    <a:pt x="18223" y="7108"/>
                    <a:pt x="18340" y="7010"/>
                    <a:pt x="18439" y="6912"/>
                  </a:cubicBezTo>
                  <a:cubicBezTo>
                    <a:pt x="19479" y="5871"/>
                    <a:pt x="19479" y="4202"/>
                    <a:pt x="18439" y="3161"/>
                  </a:cubicBezTo>
                  <a:cubicBezTo>
                    <a:pt x="17398" y="2121"/>
                    <a:pt x="15729" y="2121"/>
                    <a:pt x="14688" y="3161"/>
                  </a:cubicBezTo>
                  <a:cubicBezTo>
                    <a:pt x="14590" y="3260"/>
                    <a:pt x="14492" y="3377"/>
                    <a:pt x="14413" y="3495"/>
                  </a:cubicBezTo>
                  <a:cubicBezTo>
                    <a:pt x="14079" y="3338"/>
                    <a:pt x="13745" y="3201"/>
                    <a:pt x="13412" y="3083"/>
                  </a:cubicBezTo>
                  <a:cubicBezTo>
                    <a:pt x="13431" y="2945"/>
                    <a:pt x="13451" y="2788"/>
                    <a:pt x="13451" y="2651"/>
                  </a:cubicBezTo>
                  <a:cubicBezTo>
                    <a:pt x="13451" y="1178"/>
                    <a:pt x="12273" y="0"/>
                    <a:pt x="10800" y="0"/>
                  </a:cubicBezTo>
                  <a:cubicBezTo>
                    <a:pt x="9327" y="0"/>
                    <a:pt x="8149" y="1178"/>
                    <a:pt x="8149" y="2651"/>
                  </a:cubicBezTo>
                  <a:cubicBezTo>
                    <a:pt x="8149" y="2808"/>
                    <a:pt x="8169" y="2945"/>
                    <a:pt x="8188" y="3083"/>
                  </a:cubicBezTo>
                  <a:cubicBezTo>
                    <a:pt x="7835" y="3201"/>
                    <a:pt x="7501" y="3338"/>
                    <a:pt x="7187" y="3495"/>
                  </a:cubicBezTo>
                  <a:cubicBezTo>
                    <a:pt x="7108" y="3377"/>
                    <a:pt x="7010" y="3260"/>
                    <a:pt x="6912" y="3161"/>
                  </a:cubicBezTo>
                  <a:cubicBezTo>
                    <a:pt x="5871" y="2121"/>
                    <a:pt x="4202" y="2121"/>
                    <a:pt x="3161" y="3161"/>
                  </a:cubicBezTo>
                  <a:cubicBezTo>
                    <a:pt x="2121" y="4202"/>
                    <a:pt x="2121" y="5871"/>
                    <a:pt x="3161" y="6912"/>
                  </a:cubicBezTo>
                  <a:cubicBezTo>
                    <a:pt x="3260" y="7010"/>
                    <a:pt x="3377" y="7108"/>
                    <a:pt x="3495" y="7187"/>
                  </a:cubicBezTo>
                  <a:cubicBezTo>
                    <a:pt x="3338" y="7521"/>
                    <a:pt x="3201" y="7855"/>
                    <a:pt x="3083" y="8188"/>
                  </a:cubicBezTo>
                  <a:cubicBezTo>
                    <a:pt x="2945" y="8169"/>
                    <a:pt x="2788" y="8149"/>
                    <a:pt x="2651" y="8149"/>
                  </a:cubicBezTo>
                  <a:cubicBezTo>
                    <a:pt x="1178" y="8149"/>
                    <a:pt x="0" y="9327"/>
                    <a:pt x="0" y="10800"/>
                  </a:cubicBezTo>
                  <a:cubicBezTo>
                    <a:pt x="0" y="12273"/>
                    <a:pt x="1178" y="13451"/>
                    <a:pt x="2651" y="13451"/>
                  </a:cubicBezTo>
                  <a:cubicBezTo>
                    <a:pt x="2808" y="13451"/>
                    <a:pt x="2945" y="13431"/>
                    <a:pt x="3083" y="13412"/>
                  </a:cubicBezTo>
                  <a:cubicBezTo>
                    <a:pt x="3201" y="13765"/>
                    <a:pt x="3338" y="14099"/>
                    <a:pt x="3495" y="14413"/>
                  </a:cubicBezTo>
                  <a:cubicBezTo>
                    <a:pt x="3377" y="14492"/>
                    <a:pt x="3260" y="14590"/>
                    <a:pt x="3161" y="14688"/>
                  </a:cubicBezTo>
                  <a:cubicBezTo>
                    <a:pt x="2121" y="15729"/>
                    <a:pt x="2121" y="17398"/>
                    <a:pt x="3161" y="18439"/>
                  </a:cubicBezTo>
                  <a:cubicBezTo>
                    <a:pt x="4202" y="19479"/>
                    <a:pt x="5871" y="19479"/>
                    <a:pt x="6912" y="18439"/>
                  </a:cubicBezTo>
                  <a:cubicBezTo>
                    <a:pt x="7010" y="18340"/>
                    <a:pt x="7108" y="18223"/>
                    <a:pt x="7187" y="18105"/>
                  </a:cubicBezTo>
                  <a:cubicBezTo>
                    <a:pt x="7521" y="18262"/>
                    <a:pt x="7855" y="18399"/>
                    <a:pt x="8188" y="18517"/>
                  </a:cubicBezTo>
                  <a:cubicBezTo>
                    <a:pt x="8169" y="18655"/>
                    <a:pt x="8149" y="18812"/>
                    <a:pt x="8149" y="18949"/>
                  </a:cubicBezTo>
                  <a:cubicBezTo>
                    <a:pt x="8149" y="20422"/>
                    <a:pt x="9327" y="21600"/>
                    <a:pt x="10800" y="21600"/>
                  </a:cubicBezTo>
                  <a:cubicBezTo>
                    <a:pt x="12273" y="21600"/>
                    <a:pt x="13451" y="20422"/>
                    <a:pt x="13451" y="18949"/>
                  </a:cubicBezTo>
                  <a:cubicBezTo>
                    <a:pt x="13451" y="18792"/>
                    <a:pt x="13431" y="18655"/>
                    <a:pt x="13412" y="18517"/>
                  </a:cubicBezTo>
                  <a:cubicBezTo>
                    <a:pt x="13765" y="18399"/>
                    <a:pt x="14099" y="18262"/>
                    <a:pt x="14413" y="18105"/>
                  </a:cubicBezTo>
                  <a:cubicBezTo>
                    <a:pt x="14492" y="18223"/>
                    <a:pt x="14590" y="18340"/>
                    <a:pt x="14688" y="18439"/>
                  </a:cubicBezTo>
                  <a:cubicBezTo>
                    <a:pt x="15729" y="19479"/>
                    <a:pt x="17398" y="19479"/>
                    <a:pt x="18439" y="18439"/>
                  </a:cubicBezTo>
                  <a:cubicBezTo>
                    <a:pt x="19479" y="17398"/>
                    <a:pt x="19479" y="15729"/>
                    <a:pt x="18439" y="14688"/>
                  </a:cubicBezTo>
                  <a:cubicBezTo>
                    <a:pt x="18340" y="14590"/>
                    <a:pt x="18223" y="14492"/>
                    <a:pt x="18105" y="14413"/>
                  </a:cubicBezTo>
                  <a:cubicBezTo>
                    <a:pt x="18262" y="14079"/>
                    <a:pt x="18399" y="13745"/>
                    <a:pt x="18517" y="13412"/>
                  </a:cubicBezTo>
                  <a:cubicBezTo>
                    <a:pt x="18655" y="13431"/>
                    <a:pt x="18812" y="13451"/>
                    <a:pt x="18949" y="13451"/>
                  </a:cubicBezTo>
                  <a:close/>
                  <a:moveTo>
                    <a:pt x="10800" y="16573"/>
                  </a:moveTo>
                  <a:cubicBezTo>
                    <a:pt x="7619" y="16573"/>
                    <a:pt x="5027" y="13981"/>
                    <a:pt x="5027" y="10800"/>
                  </a:cubicBezTo>
                  <a:cubicBezTo>
                    <a:pt x="5027" y="7619"/>
                    <a:pt x="7619" y="5027"/>
                    <a:pt x="10800" y="5027"/>
                  </a:cubicBezTo>
                  <a:cubicBezTo>
                    <a:pt x="13981" y="5027"/>
                    <a:pt x="16573" y="7619"/>
                    <a:pt x="16573" y="10800"/>
                  </a:cubicBezTo>
                  <a:cubicBezTo>
                    <a:pt x="16573" y="13981"/>
                    <a:pt x="13981" y="16573"/>
                    <a:pt x="10800" y="16573"/>
                  </a:cubicBezTo>
                  <a:close/>
                </a:path>
              </a:pathLst>
            </a:custGeom>
            <a:solidFill>
              <a:srgbClr val="2EC6ED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2BCB3F10-4F85-4936-B31E-5F15430A19EC}"/>
                </a:ext>
              </a:extLst>
            </p:cNvPr>
            <p:cNvSpPr/>
            <p:nvPr/>
          </p:nvSpPr>
          <p:spPr>
            <a:xfrm>
              <a:off x="5529507" y="3074249"/>
              <a:ext cx="390431" cy="39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20" extrusionOk="0">
                  <a:moveTo>
                    <a:pt x="18991" y="12342"/>
                  </a:moveTo>
                  <a:cubicBezTo>
                    <a:pt x="20430" y="12167"/>
                    <a:pt x="21460" y="10884"/>
                    <a:pt x="21304" y="9425"/>
                  </a:cubicBezTo>
                  <a:cubicBezTo>
                    <a:pt x="21130" y="7987"/>
                    <a:pt x="19846" y="6956"/>
                    <a:pt x="18388" y="7112"/>
                  </a:cubicBezTo>
                  <a:cubicBezTo>
                    <a:pt x="18233" y="7131"/>
                    <a:pt x="18097" y="7170"/>
                    <a:pt x="17960" y="7209"/>
                  </a:cubicBezTo>
                  <a:cubicBezTo>
                    <a:pt x="17805" y="6879"/>
                    <a:pt x="17630" y="6567"/>
                    <a:pt x="17436" y="6256"/>
                  </a:cubicBezTo>
                  <a:cubicBezTo>
                    <a:pt x="17533" y="6159"/>
                    <a:pt x="17649" y="6062"/>
                    <a:pt x="17747" y="5945"/>
                  </a:cubicBezTo>
                  <a:cubicBezTo>
                    <a:pt x="18641" y="4818"/>
                    <a:pt x="18466" y="3165"/>
                    <a:pt x="17319" y="2251"/>
                  </a:cubicBezTo>
                  <a:cubicBezTo>
                    <a:pt x="16191" y="1357"/>
                    <a:pt x="14539" y="1532"/>
                    <a:pt x="13625" y="2679"/>
                  </a:cubicBezTo>
                  <a:cubicBezTo>
                    <a:pt x="13528" y="2796"/>
                    <a:pt x="13469" y="2912"/>
                    <a:pt x="13392" y="3048"/>
                  </a:cubicBezTo>
                  <a:cubicBezTo>
                    <a:pt x="13061" y="2932"/>
                    <a:pt x="12711" y="2835"/>
                    <a:pt x="12342" y="2757"/>
                  </a:cubicBezTo>
                  <a:cubicBezTo>
                    <a:pt x="12342" y="2621"/>
                    <a:pt x="12361" y="2465"/>
                    <a:pt x="12342" y="2329"/>
                  </a:cubicBezTo>
                  <a:cubicBezTo>
                    <a:pt x="12167" y="890"/>
                    <a:pt x="10884" y="-140"/>
                    <a:pt x="9425" y="16"/>
                  </a:cubicBezTo>
                  <a:cubicBezTo>
                    <a:pt x="7987" y="191"/>
                    <a:pt x="6956" y="1474"/>
                    <a:pt x="7112" y="2932"/>
                  </a:cubicBezTo>
                  <a:cubicBezTo>
                    <a:pt x="7131" y="3087"/>
                    <a:pt x="7170" y="3224"/>
                    <a:pt x="7209" y="3360"/>
                  </a:cubicBezTo>
                  <a:cubicBezTo>
                    <a:pt x="6878" y="3515"/>
                    <a:pt x="6567" y="3690"/>
                    <a:pt x="6256" y="3884"/>
                  </a:cubicBezTo>
                  <a:cubicBezTo>
                    <a:pt x="6159" y="3787"/>
                    <a:pt x="6062" y="3671"/>
                    <a:pt x="5945" y="3573"/>
                  </a:cubicBezTo>
                  <a:cubicBezTo>
                    <a:pt x="4818" y="2679"/>
                    <a:pt x="3165" y="2854"/>
                    <a:pt x="2251" y="4001"/>
                  </a:cubicBezTo>
                  <a:cubicBezTo>
                    <a:pt x="1357" y="5129"/>
                    <a:pt x="1532" y="6781"/>
                    <a:pt x="2679" y="7695"/>
                  </a:cubicBezTo>
                  <a:cubicBezTo>
                    <a:pt x="2796" y="7792"/>
                    <a:pt x="2912" y="7851"/>
                    <a:pt x="3048" y="7928"/>
                  </a:cubicBezTo>
                  <a:cubicBezTo>
                    <a:pt x="2932" y="8259"/>
                    <a:pt x="2835" y="8609"/>
                    <a:pt x="2757" y="8978"/>
                  </a:cubicBezTo>
                  <a:cubicBezTo>
                    <a:pt x="2621" y="8978"/>
                    <a:pt x="2465" y="8959"/>
                    <a:pt x="2329" y="8978"/>
                  </a:cubicBezTo>
                  <a:cubicBezTo>
                    <a:pt x="890" y="9153"/>
                    <a:pt x="-140" y="10436"/>
                    <a:pt x="16" y="11895"/>
                  </a:cubicBezTo>
                  <a:cubicBezTo>
                    <a:pt x="190" y="13333"/>
                    <a:pt x="1474" y="14364"/>
                    <a:pt x="2932" y="14208"/>
                  </a:cubicBezTo>
                  <a:cubicBezTo>
                    <a:pt x="3087" y="14189"/>
                    <a:pt x="3223" y="14150"/>
                    <a:pt x="3360" y="14111"/>
                  </a:cubicBezTo>
                  <a:cubicBezTo>
                    <a:pt x="3515" y="14441"/>
                    <a:pt x="3690" y="14753"/>
                    <a:pt x="3884" y="15064"/>
                  </a:cubicBezTo>
                  <a:cubicBezTo>
                    <a:pt x="3787" y="15161"/>
                    <a:pt x="3671" y="15258"/>
                    <a:pt x="3573" y="15375"/>
                  </a:cubicBezTo>
                  <a:cubicBezTo>
                    <a:pt x="2679" y="16502"/>
                    <a:pt x="2854" y="18155"/>
                    <a:pt x="4001" y="19069"/>
                  </a:cubicBezTo>
                  <a:cubicBezTo>
                    <a:pt x="5129" y="19963"/>
                    <a:pt x="6781" y="19788"/>
                    <a:pt x="7695" y="18641"/>
                  </a:cubicBezTo>
                  <a:cubicBezTo>
                    <a:pt x="7792" y="18524"/>
                    <a:pt x="7851" y="18408"/>
                    <a:pt x="7928" y="18272"/>
                  </a:cubicBezTo>
                  <a:cubicBezTo>
                    <a:pt x="8259" y="18388"/>
                    <a:pt x="8609" y="18485"/>
                    <a:pt x="8978" y="18563"/>
                  </a:cubicBezTo>
                  <a:cubicBezTo>
                    <a:pt x="8978" y="18699"/>
                    <a:pt x="8959" y="18855"/>
                    <a:pt x="8978" y="18991"/>
                  </a:cubicBezTo>
                  <a:cubicBezTo>
                    <a:pt x="9153" y="20430"/>
                    <a:pt x="10436" y="21460"/>
                    <a:pt x="11895" y="21304"/>
                  </a:cubicBezTo>
                  <a:cubicBezTo>
                    <a:pt x="13333" y="21129"/>
                    <a:pt x="14364" y="19846"/>
                    <a:pt x="14208" y="18388"/>
                  </a:cubicBezTo>
                  <a:cubicBezTo>
                    <a:pt x="14189" y="18233"/>
                    <a:pt x="14150" y="18096"/>
                    <a:pt x="14111" y="17960"/>
                  </a:cubicBezTo>
                  <a:cubicBezTo>
                    <a:pt x="14442" y="17805"/>
                    <a:pt x="14753" y="17630"/>
                    <a:pt x="15064" y="17436"/>
                  </a:cubicBezTo>
                  <a:cubicBezTo>
                    <a:pt x="15161" y="17533"/>
                    <a:pt x="15258" y="17649"/>
                    <a:pt x="15375" y="17747"/>
                  </a:cubicBezTo>
                  <a:cubicBezTo>
                    <a:pt x="16502" y="18641"/>
                    <a:pt x="18155" y="18466"/>
                    <a:pt x="19069" y="17319"/>
                  </a:cubicBezTo>
                  <a:cubicBezTo>
                    <a:pt x="19963" y="16191"/>
                    <a:pt x="19788" y="14539"/>
                    <a:pt x="18641" y="13625"/>
                  </a:cubicBezTo>
                  <a:cubicBezTo>
                    <a:pt x="18524" y="13528"/>
                    <a:pt x="18408" y="13469"/>
                    <a:pt x="18272" y="13392"/>
                  </a:cubicBezTo>
                  <a:cubicBezTo>
                    <a:pt x="18388" y="13061"/>
                    <a:pt x="18485" y="12711"/>
                    <a:pt x="18563" y="12342"/>
                  </a:cubicBezTo>
                  <a:cubicBezTo>
                    <a:pt x="18699" y="12361"/>
                    <a:pt x="18855" y="12361"/>
                    <a:pt x="18991" y="12342"/>
                  </a:cubicBezTo>
                  <a:close/>
                  <a:moveTo>
                    <a:pt x="11311" y="16347"/>
                  </a:moveTo>
                  <a:cubicBezTo>
                    <a:pt x="8181" y="16716"/>
                    <a:pt x="5343" y="14461"/>
                    <a:pt x="4993" y="11331"/>
                  </a:cubicBezTo>
                  <a:cubicBezTo>
                    <a:pt x="4623" y="8201"/>
                    <a:pt x="6878" y="5362"/>
                    <a:pt x="10009" y="5012"/>
                  </a:cubicBezTo>
                  <a:cubicBezTo>
                    <a:pt x="13139" y="4662"/>
                    <a:pt x="15977" y="6898"/>
                    <a:pt x="16327" y="10028"/>
                  </a:cubicBezTo>
                  <a:cubicBezTo>
                    <a:pt x="16697" y="13139"/>
                    <a:pt x="14461" y="15978"/>
                    <a:pt x="11311" y="1634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092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8471</TotalTime>
  <Words>385</Words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Problem(s) &amp; Solution(s) – Slide Template</vt:lpstr>
      <vt:lpstr>Problem(s) &amp; Solution(s)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Problem(s) &amp; Solution(s)</dc:title>
  <dc:creator>PresentationGO.com</dc:creator>
  <dc:description>© Copyright PresentationGO.com</dc:description>
  <dcterms:created xsi:type="dcterms:W3CDTF">2014-11-26T05:14:11Z</dcterms:created>
  <dcterms:modified xsi:type="dcterms:W3CDTF">2019-07-31T22:31:27Z</dcterms:modified>
  <cp:category>Graphics &amp; Metaphors</cp:category>
</cp:coreProperties>
</file>