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4" r:id="rId5"/>
    <p:sldId id="265" r:id="rId6"/>
    <p:sldId id="282" r:id="rId7"/>
    <p:sldId id="259" r:id="rId8"/>
    <p:sldId id="268" r:id="rId9"/>
    <p:sldId id="260" r:id="rId10"/>
    <p:sldId id="270" r:id="rId11"/>
    <p:sldId id="262" r:id="rId12"/>
    <p:sldId id="272" r:id="rId13"/>
    <p:sldId id="278" r:id="rId14"/>
    <p:sldId id="276" r:id="rId15"/>
    <p:sldId id="277" r:id="rId16"/>
    <p:sldId id="281" r:id="rId17"/>
    <p:sldId id="279" r:id="rId18"/>
    <p:sldId id="280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6BCFE-E129-CF46-BC9C-E2A0A329968D}" v="167" dt="2022-04-13T02:08:36.898"/>
    <p1510:client id="{29E0FFC2-071F-3576-222E-EFE46ADF596D}" v="362" dt="2022-04-13T06:32:30.387"/>
    <p1510:client id="{D27DB2A6-820B-4EC2-BBD9-9DB81BDC1008}" v="160" dt="2022-04-13T02:05:24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7"/>
  </p:normalViewPr>
  <p:slideViewPr>
    <p:cSldViewPr snapToGrid="0" snapToObjects="1">
      <p:cViewPr varScale="1">
        <p:scale>
          <a:sx n="135" d="100"/>
          <a:sy n="135" d="100"/>
        </p:scale>
        <p:origin x="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ood Akhavannasab" userId="S::davoodakhavannasab@cmail.carleton.ca::5c33691f-a209-41b5-8d81-2ba96a67ec61" providerId="AD" clId="Web-{D27DB2A6-820B-4EC2-BBD9-9DB81BDC1008}"/>
    <pc:docChg chg="modSld">
      <pc:chgData name="Davood Akhavannasab" userId="S::davoodakhavannasab@cmail.carleton.ca::5c33691f-a209-41b5-8d81-2ba96a67ec61" providerId="AD" clId="Web-{D27DB2A6-820B-4EC2-BBD9-9DB81BDC1008}" dt="2022-04-13T02:05:24.569" v="154" actId="20577"/>
      <pc:docMkLst>
        <pc:docMk/>
      </pc:docMkLst>
      <pc:sldChg chg="addSp delSp modSp">
        <pc:chgData name="Davood Akhavannasab" userId="S::davoodakhavannasab@cmail.carleton.ca::5c33691f-a209-41b5-8d81-2ba96a67ec61" providerId="AD" clId="Web-{D27DB2A6-820B-4EC2-BBD9-9DB81BDC1008}" dt="2022-04-13T02:05:24.569" v="154" actId="20577"/>
        <pc:sldMkLst>
          <pc:docMk/>
          <pc:sldMk cId="3527178416" sldId="264"/>
        </pc:sldMkLst>
        <pc:spChg chg="add del mod">
          <ac:chgData name="Davood Akhavannasab" userId="S::davoodakhavannasab@cmail.carleton.ca::5c33691f-a209-41b5-8d81-2ba96a67ec61" providerId="AD" clId="Web-{D27DB2A6-820B-4EC2-BBD9-9DB81BDC1008}" dt="2022-04-13T01:56:15.988" v="68"/>
          <ac:spMkLst>
            <pc:docMk/>
            <pc:sldMk cId="3527178416" sldId="264"/>
            <ac:spMk id="2" creationId="{2444E363-67BD-BCC3-2A40-EB3F48580746}"/>
          </ac:spMkLst>
        </pc:spChg>
        <pc:spChg chg="mod">
          <ac:chgData name="Davood Akhavannasab" userId="S::davoodakhavannasab@cmail.carleton.ca::5c33691f-a209-41b5-8d81-2ba96a67ec61" providerId="AD" clId="Web-{D27DB2A6-820B-4EC2-BBD9-9DB81BDC1008}" dt="2022-04-13T02:05:24.569" v="154" actId="20577"/>
          <ac:spMkLst>
            <pc:docMk/>
            <pc:sldMk cId="3527178416" sldId="264"/>
            <ac:spMk id="5" creationId="{9E74AE00-DE14-E94C-B51C-CA3ADF278D9F}"/>
          </ac:spMkLst>
        </pc:spChg>
      </pc:sldChg>
    </pc:docChg>
  </pc:docChgLst>
  <pc:docChgLst>
    <pc:chgData name="Georges Ankenmann" userId="7068bad6-48c9-4367-a739-4bf271851196" providerId="ADAL" clId="{0196BCFE-E129-CF46-BC9C-E2A0A329968D}"/>
    <pc:docChg chg="undo custSel addSld delSld modSld sldOrd modShowInfo">
      <pc:chgData name="Georges Ankenmann" userId="7068bad6-48c9-4367-a739-4bf271851196" providerId="ADAL" clId="{0196BCFE-E129-CF46-BC9C-E2A0A329968D}" dt="2022-04-13T11:48:00.611" v="1768" actId="6549"/>
      <pc:docMkLst>
        <pc:docMk/>
      </pc:docMkLst>
      <pc:sldChg chg="addSp modSp mod setBg">
        <pc:chgData name="Georges Ankenmann" userId="7068bad6-48c9-4367-a739-4bf271851196" providerId="ADAL" clId="{0196BCFE-E129-CF46-BC9C-E2A0A329968D}" dt="2022-04-09T14:51:10.323" v="358" actId="1076"/>
        <pc:sldMkLst>
          <pc:docMk/>
          <pc:sldMk cId="1368740251" sldId="256"/>
        </pc:sldMkLst>
        <pc:spChg chg="mod">
          <ac:chgData name="Georges Ankenmann" userId="7068bad6-48c9-4367-a739-4bf271851196" providerId="ADAL" clId="{0196BCFE-E129-CF46-BC9C-E2A0A329968D}" dt="2022-04-09T14:46:04.776" v="338" actId="26606"/>
          <ac:spMkLst>
            <pc:docMk/>
            <pc:sldMk cId="1368740251" sldId="256"/>
            <ac:spMk id="2" creationId="{CB43F9E4-A250-8146-A7CC-4E23D5DCDF2E}"/>
          </ac:spMkLst>
        </pc:spChg>
        <pc:spChg chg="mod">
          <ac:chgData name="Georges Ankenmann" userId="7068bad6-48c9-4367-a739-4bf271851196" providerId="ADAL" clId="{0196BCFE-E129-CF46-BC9C-E2A0A329968D}" dt="2022-04-09T14:46:04.776" v="338" actId="26606"/>
          <ac:spMkLst>
            <pc:docMk/>
            <pc:sldMk cId="1368740251" sldId="256"/>
            <ac:spMk id="3" creationId="{4DE9AF5E-BA31-E948-BCA3-0197AE7A4DDB}"/>
          </ac:spMkLst>
        </pc:spChg>
        <pc:spChg chg="add">
          <ac:chgData name="Georges Ankenmann" userId="7068bad6-48c9-4367-a739-4bf271851196" providerId="ADAL" clId="{0196BCFE-E129-CF46-BC9C-E2A0A329968D}" dt="2022-04-09T14:46:04.776" v="338" actId="26606"/>
          <ac:spMkLst>
            <pc:docMk/>
            <pc:sldMk cId="1368740251" sldId="256"/>
            <ac:spMk id="8" creationId="{6F5A5072-7B47-4D32-B52A-4EBBF590B8A5}"/>
          </ac:spMkLst>
        </pc:spChg>
        <pc:spChg chg="add">
          <ac:chgData name="Georges Ankenmann" userId="7068bad6-48c9-4367-a739-4bf271851196" providerId="ADAL" clId="{0196BCFE-E129-CF46-BC9C-E2A0A329968D}" dt="2022-04-09T14:46:04.776" v="338" actId="26606"/>
          <ac:spMkLst>
            <pc:docMk/>
            <pc:sldMk cId="1368740251" sldId="256"/>
            <ac:spMk id="10" creationId="{9715DAF0-AE1B-46C9-8A6B-DB2AA05AB91D}"/>
          </ac:spMkLst>
        </pc:spChg>
        <pc:spChg chg="add">
          <ac:chgData name="Georges Ankenmann" userId="7068bad6-48c9-4367-a739-4bf271851196" providerId="ADAL" clId="{0196BCFE-E129-CF46-BC9C-E2A0A329968D}" dt="2022-04-09T14:46:04.776" v="338" actId="26606"/>
          <ac:spMkLst>
            <pc:docMk/>
            <pc:sldMk cId="1368740251" sldId="256"/>
            <ac:spMk id="12" creationId="{6016219D-510E-4184-9090-6D5578A87BD1}"/>
          </ac:spMkLst>
        </pc:spChg>
        <pc:spChg chg="add">
          <ac:chgData name="Georges Ankenmann" userId="7068bad6-48c9-4367-a739-4bf271851196" providerId="ADAL" clId="{0196BCFE-E129-CF46-BC9C-E2A0A329968D}" dt="2022-04-09T14:46:04.776" v="338" actId="26606"/>
          <ac:spMkLst>
            <pc:docMk/>
            <pc:sldMk cId="1368740251" sldId="256"/>
            <ac:spMk id="14" creationId="{AFF4A713-7B75-4B21-90D7-5AB19547C728}"/>
          </ac:spMkLst>
        </pc:spChg>
        <pc:spChg chg="add">
          <ac:chgData name="Georges Ankenmann" userId="7068bad6-48c9-4367-a739-4bf271851196" providerId="ADAL" clId="{0196BCFE-E129-CF46-BC9C-E2A0A329968D}" dt="2022-04-09T14:46:04.776" v="338" actId="26606"/>
          <ac:spMkLst>
            <pc:docMk/>
            <pc:sldMk cId="1368740251" sldId="256"/>
            <ac:spMk id="16" creationId="{DC631C0B-6DA6-4E57-8231-CE32B3434A7E}"/>
          </ac:spMkLst>
        </pc:spChg>
        <pc:spChg chg="add">
          <ac:chgData name="Georges Ankenmann" userId="7068bad6-48c9-4367-a739-4bf271851196" providerId="ADAL" clId="{0196BCFE-E129-CF46-BC9C-E2A0A329968D}" dt="2022-04-09T14:46:04.776" v="338" actId="26606"/>
          <ac:spMkLst>
            <pc:docMk/>
            <pc:sldMk cId="1368740251" sldId="256"/>
            <ac:spMk id="18" creationId="{C29501E6-A978-4A61-9689-9085AF97A53A}"/>
          </ac:spMkLst>
        </pc:spChg>
        <pc:picChg chg="add mod">
          <ac:chgData name="Georges Ankenmann" userId="7068bad6-48c9-4367-a739-4bf271851196" providerId="ADAL" clId="{0196BCFE-E129-CF46-BC9C-E2A0A329968D}" dt="2022-04-09T14:51:10.323" v="358" actId="1076"/>
          <ac:picMkLst>
            <pc:docMk/>
            <pc:sldMk cId="1368740251" sldId="256"/>
            <ac:picMk id="5" creationId="{01F949F1-95D2-C646-96EF-29FF52F2931E}"/>
          </ac:picMkLst>
        </pc:picChg>
      </pc:sldChg>
      <pc:sldChg chg="addSp delSp modSp new mod setBg">
        <pc:chgData name="Georges Ankenmann" userId="7068bad6-48c9-4367-a739-4bf271851196" providerId="ADAL" clId="{0196BCFE-E129-CF46-BC9C-E2A0A329968D}" dt="2022-04-09T14:52:58.332" v="399" actId="26606"/>
        <pc:sldMkLst>
          <pc:docMk/>
          <pc:sldMk cId="115470734" sldId="257"/>
        </pc:sldMkLst>
        <pc:spChg chg="mod">
          <ac:chgData name="Georges Ankenmann" userId="7068bad6-48c9-4367-a739-4bf271851196" providerId="ADAL" clId="{0196BCFE-E129-CF46-BC9C-E2A0A329968D}" dt="2022-04-09T14:52:58.332" v="399" actId="26606"/>
          <ac:spMkLst>
            <pc:docMk/>
            <pc:sldMk cId="115470734" sldId="257"/>
            <ac:spMk id="2" creationId="{B1EFA58C-26B1-7D47-8C4F-A5BCFAF96196}"/>
          </ac:spMkLst>
        </pc:spChg>
        <pc:spChg chg="del mod">
          <ac:chgData name="Georges Ankenmann" userId="7068bad6-48c9-4367-a739-4bf271851196" providerId="ADAL" clId="{0196BCFE-E129-CF46-BC9C-E2A0A329968D}" dt="2022-04-09T14:46:12.135" v="339" actId="26606"/>
          <ac:spMkLst>
            <pc:docMk/>
            <pc:sldMk cId="115470734" sldId="257"/>
            <ac:spMk id="3" creationId="{9790E51E-198C-744B-A4AA-CB9B68673DC3}"/>
          </ac:spMkLst>
        </pc:spChg>
        <pc:spChg chg="add del">
          <ac:chgData name="Georges Ankenmann" userId="7068bad6-48c9-4367-a739-4bf271851196" providerId="ADAL" clId="{0196BCFE-E129-CF46-BC9C-E2A0A329968D}" dt="2022-04-09T14:52:58.332" v="399" actId="26606"/>
          <ac:spMkLst>
            <pc:docMk/>
            <pc:sldMk cId="115470734" sldId="257"/>
            <ac:spMk id="9" creationId="{B819A166-7571-4003-A6B8-B62034C3ED30}"/>
          </ac:spMkLst>
        </pc:spChg>
        <pc:spChg chg="add">
          <ac:chgData name="Georges Ankenmann" userId="7068bad6-48c9-4367-a739-4bf271851196" providerId="ADAL" clId="{0196BCFE-E129-CF46-BC9C-E2A0A329968D}" dt="2022-04-09T14:52:58.332" v="399" actId="26606"/>
          <ac:spMkLst>
            <pc:docMk/>
            <pc:sldMk cId="115470734" sldId="257"/>
            <ac:spMk id="14" creationId="{DCC231C8-C761-4B31-9B1C-C6D19248C6B3}"/>
          </ac:spMkLst>
        </pc:spChg>
        <pc:graphicFrameChg chg="add mod">
          <ac:chgData name="Georges Ankenmann" userId="7068bad6-48c9-4367-a739-4bf271851196" providerId="ADAL" clId="{0196BCFE-E129-CF46-BC9C-E2A0A329968D}" dt="2022-04-09T14:52:58.332" v="399" actId="26606"/>
          <ac:graphicFrameMkLst>
            <pc:docMk/>
            <pc:sldMk cId="115470734" sldId="257"/>
            <ac:graphicFrameMk id="5" creationId="{88C8F8E1-975E-E175-96CD-2505630C5698}"/>
          </ac:graphicFrameMkLst>
        </pc:graphicFrameChg>
        <pc:picChg chg="add del mod">
          <ac:chgData name="Georges Ankenmann" userId="7068bad6-48c9-4367-a739-4bf271851196" providerId="ADAL" clId="{0196BCFE-E129-CF46-BC9C-E2A0A329968D}" dt="2022-04-09T14:51:28.168" v="363" actId="478"/>
          <ac:picMkLst>
            <pc:docMk/>
            <pc:sldMk cId="115470734" sldId="257"/>
            <ac:picMk id="6" creationId="{181E4988-D716-B841-ADD8-7690E56CA13A}"/>
          </ac:picMkLst>
        </pc:picChg>
      </pc:sldChg>
      <pc:sldChg chg="addSp delSp modSp new mod setBg modClrScheme chgLayout">
        <pc:chgData name="Georges Ankenmann" userId="7068bad6-48c9-4367-a739-4bf271851196" providerId="ADAL" clId="{0196BCFE-E129-CF46-BC9C-E2A0A329968D}" dt="2022-04-09T14:51:24.313" v="362" actId="21"/>
        <pc:sldMkLst>
          <pc:docMk/>
          <pc:sldMk cId="3738318255" sldId="258"/>
        </pc:sldMkLst>
        <pc:spChg chg="del mod ord">
          <ac:chgData name="Georges Ankenmann" userId="7068bad6-48c9-4367-a739-4bf271851196" providerId="ADAL" clId="{0196BCFE-E129-CF46-BC9C-E2A0A329968D}" dt="2022-04-09T14:45:16.217" v="251" actId="700"/>
          <ac:spMkLst>
            <pc:docMk/>
            <pc:sldMk cId="3738318255" sldId="258"/>
            <ac:spMk id="2" creationId="{D9F83057-D316-D948-991D-2C22EA7CF68D}"/>
          </ac:spMkLst>
        </pc:spChg>
        <pc:spChg chg="del mod ord">
          <ac:chgData name="Georges Ankenmann" userId="7068bad6-48c9-4367-a739-4bf271851196" providerId="ADAL" clId="{0196BCFE-E129-CF46-BC9C-E2A0A329968D}" dt="2022-04-09T14:45:16.217" v="251" actId="700"/>
          <ac:spMkLst>
            <pc:docMk/>
            <pc:sldMk cId="3738318255" sldId="258"/>
            <ac:spMk id="3" creationId="{25592C2C-E752-064A-8156-45FB6ACADBBB}"/>
          </ac:spMkLst>
        </pc:spChg>
        <pc:spChg chg="add mod ord">
          <ac:chgData name="Georges Ankenmann" userId="7068bad6-48c9-4367-a739-4bf271851196" providerId="ADAL" clId="{0196BCFE-E129-CF46-BC9C-E2A0A329968D}" dt="2022-04-09T14:46:19.168" v="340" actId="26606"/>
          <ac:spMkLst>
            <pc:docMk/>
            <pc:sldMk cId="3738318255" sldId="258"/>
            <ac:spMk id="4" creationId="{73C68738-A4C2-FD4E-88C5-31014196B2FA}"/>
          </ac:spMkLst>
        </pc:spChg>
        <pc:spChg chg="add mod ord">
          <ac:chgData name="Georges Ankenmann" userId="7068bad6-48c9-4367-a739-4bf271851196" providerId="ADAL" clId="{0196BCFE-E129-CF46-BC9C-E2A0A329968D}" dt="2022-04-09T14:46:19.168" v="340" actId="26606"/>
          <ac:spMkLst>
            <pc:docMk/>
            <pc:sldMk cId="3738318255" sldId="258"/>
            <ac:spMk id="5" creationId="{F628A05C-BC70-4349-ACE4-853F8CB8854A}"/>
          </ac:spMkLst>
        </pc:spChg>
        <pc:spChg chg="add">
          <ac:chgData name="Georges Ankenmann" userId="7068bad6-48c9-4367-a739-4bf271851196" providerId="ADAL" clId="{0196BCFE-E129-CF46-BC9C-E2A0A329968D}" dt="2022-04-09T14:46:19.168" v="340" actId="26606"/>
          <ac:spMkLst>
            <pc:docMk/>
            <pc:sldMk cId="3738318255" sldId="258"/>
            <ac:spMk id="10" creationId="{0E30439A-8A5B-46EC-8283-9B6B031D40D0}"/>
          </ac:spMkLst>
        </pc:spChg>
        <pc:spChg chg="add">
          <ac:chgData name="Georges Ankenmann" userId="7068bad6-48c9-4367-a739-4bf271851196" providerId="ADAL" clId="{0196BCFE-E129-CF46-BC9C-E2A0A329968D}" dt="2022-04-09T14:46:19.168" v="340" actId="26606"/>
          <ac:spMkLst>
            <pc:docMk/>
            <pc:sldMk cId="3738318255" sldId="258"/>
            <ac:spMk id="12" creationId="{5CEAD642-85CF-4750-8432-7C80C901F001}"/>
          </ac:spMkLst>
        </pc:spChg>
        <pc:spChg chg="add">
          <ac:chgData name="Georges Ankenmann" userId="7068bad6-48c9-4367-a739-4bf271851196" providerId="ADAL" clId="{0196BCFE-E129-CF46-BC9C-E2A0A329968D}" dt="2022-04-09T14:46:19.168" v="340" actId="26606"/>
          <ac:spMkLst>
            <pc:docMk/>
            <pc:sldMk cId="3738318255" sldId="258"/>
            <ac:spMk id="14" creationId="{FA33EEAE-15D5-4119-8C1E-89D943F911EF}"/>
          </ac:spMkLst>
        </pc:spChg>
        <pc:spChg chg="add">
          <ac:chgData name="Georges Ankenmann" userId="7068bad6-48c9-4367-a739-4bf271851196" providerId="ADAL" clId="{0196BCFE-E129-CF46-BC9C-E2A0A329968D}" dt="2022-04-09T14:46:19.168" v="340" actId="26606"/>
          <ac:spMkLst>
            <pc:docMk/>
            <pc:sldMk cId="3738318255" sldId="258"/>
            <ac:spMk id="16" creationId="{730D8B3B-9B80-4025-B934-26DC7D7CD231}"/>
          </ac:spMkLst>
        </pc:spChg>
        <pc:spChg chg="add">
          <ac:chgData name="Georges Ankenmann" userId="7068bad6-48c9-4367-a739-4bf271851196" providerId="ADAL" clId="{0196BCFE-E129-CF46-BC9C-E2A0A329968D}" dt="2022-04-09T14:46:19.168" v="340" actId="26606"/>
          <ac:spMkLst>
            <pc:docMk/>
            <pc:sldMk cId="3738318255" sldId="258"/>
            <ac:spMk id="18" creationId="{B5A1B09C-1565-46F8-B70F-621C5EB48A09}"/>
          </ac:spMkLst>
        </pc:spChg>
        <pc:spChg chg="add">
          <ac:chgData name="Georges Ankenmann" userId="7068bad6-48c9-4367-a739-4bf271851196" providerId="ADAL" clId="{0196BCFE-E129-CF46-BC9C-E2A0A329968D}" dt="2022-04-09T14:46:19.168" v="340" actId="26606"/>
          <ac:spMkLst>
            <pc:docMk/>
            <pc:sldMk cId="3738318255" sldId="258"/>
            <ac:spMk id="20" creationId="{8C516CC8-80AC-446C-A56E-9F54B7210402}"/>
          </ac:spMkLst>
        </pc:spChg>
        <pc:spChg chg="add">
          <ac:chgData name="Georges Ankenmann" userId="7068bad6-48c9-4367-a739-4bf271851196" providerId="ADAL" clId="{0196BCFE-E129-CF46-BC9C-E2A0A329968D}" dt="2022-04-09T14:46:19.168" v="340" actId="26606"/>
          <ac:spMkLst>
            <pc:docMk/>
            <pc:sldMk cId="3738318255" sldId="258"/>
            <ac:spMk id="22" creationId="{53947E58-F088-49F1-A3D1-DEA690192E84}"/>
          </ac:spMkLst>
        </pc:spChg>
        <pc:picChg chg="add del mod">
          <ac:chgData name="Georges Ankenmann" userId="7068bad6-48c9-4367-a739-4bf271851196" providerId="ADAL" clId="{0196BCFE-E129-CF46-BC9C-E2A0A329968D}" dt="2022-04-09T14:51:24.313" v="362" actId="21"/>
          <ac:picMkLst>
            <pc:docMk/>
            <pc:sldMk cId="3738318255" sldId="258"/>
            <ac:picMk id="13" creationId="{AB3BE816-FAE8-1C4C-923A-FAA876190F1C}"/>
          </ac:picMkLst>
        </pc:picChg>
      </pc:sldChg>
      <pc:sldChg chg="addSp modSp new mod setBg">
        <pc:chgData name="Georges Ankenmann" userId="7068bad6-48c9-4367-a739-4bf271851196" providerId="ADAL" clId="{0196BCFE-E129-CF46-BC9C-E2A0A329968D}" dt="2022-04-09T14:46:22.136" v="341" actId="26606"/>
        <pc:sldMkLst>
          <pc:docMk/>
          <pc:sldMk cId="4087777551" sldId="259"/>
        </pc:sldMkLst>
        <pc:spChg chg="mod">
          <ac:chgData name="Georges Ankenmann" userId="7068bad6-48c9-4367-a739-4bf271851196" providerId="ADAL" clId="{0196BCFE-E129-CF46-BC9C-E2A0A329968D}" dt="2022-04-09T14:46:22.136" v="341" actId="26606"/>
          <ac:spMkLst>
            <pc:docMk/>
            <pc:sldMk cId="4087777551" sldId="259"/>
            <ac:spMk id="2" creationId="{2B90E9F4-106B-F44F-95F6-69F865226237}"/>
          </ac:spMkLst>
        </pc:spChg>
        <pc:spChg chg="mod">
          <ac:chgData name="Georges Ankenmann" userId="7068bad6-48c9-4367-a739-4bf271851196" providerId="ADAL" clId="{0196BCFE-E129-CF46-BC9C-E2A0A329968D}" dt="2022-04-09T14:46:22.136" v="341" actId="26606"/>
          <ac:spMkLst>
            <pc:docMk/>
            <pc:sldMk cId="4087777551" sldId="259"/>
            <ac:spMk id="3" creationId="{082CAD04-CFEE-E849-A210-F6A27B291D95}"/>
          </ac:spMkLst>
        </pc:spChg>
        <pc:spChg chg="add">
          <ac:chgData name="Georges Ankenmann" userId="7068bad6-48c9-4367-a739-4bf271851196" providerId="ADAL" clId="{0196BCFE-E129-CF46-BC9C-E2A0A329968D}" dt="2022-04-09T14:46:22.136" v="341" actId="26606"/>
          <ac:spMkLst>
            <pc:docMk/>
            <pc:sldMk cId="4087777551" sldId="259"/>
            <ac:spMk id="8" creationId="{0E30439A-8A5B-46EC-8283-9B6B031D40D0}"/>
          </ac:spMkLst>
        </pc:spChg>
        <pc:spChg chg="add">
          <ac:chgData name="Georges Ankenmann" userId="7068bad6-48c9-4367-a739-4bf271851196" providerId="ADAL" clId="{0196BCFE-E129-CF46-BC9C-E2A0A329968D}" dt="2022-04-09T14:46:22.136" v="341" actId="26606"/>
          <ac:spMkLst>
            <pc:docMk/>
            <pc:sldMk cId="4087777551" sldId="259"/>
            <ac:spMk id="10" creationId="{5CEAD642-85CF-4750-8432-7C80C901F001}"/>
          </ac:spMkLst>
        </pc:spChg>
        <pc:spChg chg="add">
          <ac:chgData name="Georges Ankenmann" userId="7068bad6-48c9-4367-a739-4bf271851196" providerId="ADAL" clId="{0196BCFE-E129-CF46-BC9C-E2A0A329968D}" dt="2022-04-09T14:46:22.136" v="341" actId="26606"/>
          <ac:spMkLst>
            <pc:docMk/>
            <pc:sldMk cId="4087777551" sldId="259"/>
            <ac:spMk id="12" creationId="{FA33EEAE-15D5-4119-8C1E-89D943F911EF}"/>
          </ac:spMkLst>
        </pc:spChg>
        <pc:spChg chg="add">
          <ac:chgData name="Georges Ankenmann" userId="7068bad6-48c9-4367-a739-4bf271851196" providerId="ADAL" clId="{0196BCFE-E129-CF46-BC9C-E2A0A329968D}" dt="2022-04-09T14:46:22.136" v="341" actId="26606"/>
          <ac:spMkLst>
            <pc:docMk/>
            <pc:sldMk cId="4087777551" sldId="259"/>
            <ac:spMk id="14" creationId="{730D8B3B-9B80-4025-B934-26DC7D7CD231}"/>
          </ac:spMkLst>
        </pc:spChg>
        <pc:spChg chg="add">
          <ac:chgData name="Georges Ankenmann" userId="7068bad6-48c9-4367-a739-4bf271851196" providerId="ADAL" clId="{0196BCFE-E129-CF46-BC9C-E2A0A329968D}" dt="2022-04-09T14:46:22.136" v="341" actId="26606"/>
          <ac:spMkLst>
            <pc:docMk/>
            <pc:sldMk cId="4087777551" sldId="259"/>
            <ac:spMk id="16" creationId="{B5A1B09C-1565-46F8-B70F-621C5EB48A09}"/>
          </ac:spMkLst>
        </pc:spChg>
        <pc:spChg chg="add">
          <ac:chgData name="Georges Ankenmann" userId="7068bad6-48c9-4367-a739-4bf271851196" providerId="ADAL" clId="{0196BCFE-E129-CF46-BC9C-E2A0A329968D}" dt="2022-04-09T14:46:22.136" v="341" actId="26606"/>
          <ac:spMkLst>
            <pc:docMk/>
            <pc:sldMk cId="4087777551" sldId="259"/>
            <ac:spMk id="18" creationId="{8C516CC8-80AC-446C-A56E-9F54B7210402}"/>
          </ac:spMkLst>
        </pc:spChg>
        <pc:spChg chg="add">
          <ac:chgData name="Georges Ankenmann" userId="7068bad6-48c9-4367-a739-4bf271851196" providerId="ADAL" clId="{0196BCFE-E129-CF46-BC9C-E2A0A329968D}" dt="2022-04-09T14:46:22.136" v="341" actId="26606"/>
          <ac:spMkLst>
            <pc:docMk/>
            <pc:sldMk cId="4087777551" sldId="259"/>
            <ac:spMk id="20" creationId="{53947E58-F088-49F1-A3D1-DEA690192E84}"/>
          </ac:spMkLst>
        </pc:spChg>
      </pc:sldChg>
      <pc:sldChg chg="addSp modSp new mod setBg">
        <pc:chgData name="Georges Ankenmann" userId="7068bad6-48c9-4367-a739-4bf271851196" providerId="ADAL" clId="{0196BCFE-E129-CF46-BC9C-E2A0A329968D}" dt="2022-04-09T14:46:25.348" v="342" actId="26606"/>
        <pc:sldMkLst>
          <pc:docMk/>
          <pc:sldMk cId="3095168535" sldId="260"/>
        </pc:sldMkLst>
        <pc:spChg chg="mod">
          <ac:chgData name="Georges Ankenmann" userId="7068bad6-48c9-4367-a739-4bf271851196" providerId="ADAL" clId="{0196BCFE-E129-CF46-BC9C-E2A0A329968D}" dt="2022-04-09T14:46:25.348" v="342" actId="26606"/>
          <ac:spMkLst>
            <pc:docMk/>
            <pc:sldMk cId="3095168535" sldId="260"/>
            <ac:spMk id="2" creationId="{02474C3F-8E0A-F445-B79F-CD81369C112E}"/>
          </ac:spMkLst>
        </pc:spChg>
        <pc:spChg chg="mod">
          <ac:chgData name="Georges Ankenmann" userId="7068bad6-48c9-4367-a739-4bf271851196" providerId="ADAL" clId="{0196BCFE-E129-CF46-BC9C-E2A0A329968D}" dt="2022-04-09T14:46:25.348" v="342" actId="26606"/>
          <ac:spMkLst>
            <pc:docMk/>
            <pc:sldMk cId="3095168535" sldId="260"/>
            <ac:spMk id="3" creationId="{F90F426D-1F01-7546-B039-D2215399DD0F}"/>
          </ac:spMkLst>
        </pc:spChg>
        <pc:spChg chg="add">
          <ac:chgData name="Georges Ankenmann" userId="7068bad6-48c9-4367-a739-4bf271851196" providerId="ADAL" clId="{0196BCFE-E129-CF46-BC9C-E2A0A329968D}" dt="2022-04-09T14:46:25.348" v="342" actId="26606"/>
          <ac:spMkLst>
            <pc:docMk/>
            <pc:sldMk cId="3095168535" sldId="260"/>
            <ac:spMk id="8" creationId="{0E30439A-8A5B-46EC-8283-9B6B031D40D0}"/>
          </ac:spMkLst>
        </pc:spChg>
        <pc:spChg chg="add">
          <ac:chgData name="Georges Ankenmann" userId="7068bad6-48c9-4367-a739-4bf271851196" providerId="ADAL" clId="{0196BCFE-E129-CF46-BC9C-E2A0A329968D}" dt="2022-04-09T14:46:25.348" v="342" actId="26606"/>
          <ac:spMkLst>
            <pc:docMk/>
            <pc:sldMk cId="3095168535" sldId="260"/>
            <ac:spMk id="10" creationId="{5CEAD642-85CF-4750-8432-7C80C901F001}"/>
          </ac:spMkLst>
        </pc:spChg>
        <pc:spChg chg="add">
          <ac:chgData name="Georges Ankenmann" userId="7068bad6-48c9-4367-a739-4bf271851196" providerId="ADAL" clId="{0196BCFE-E129-CF46-BC9C-E2A0A329968D}" dt="2022-04-09T14:46:25.348" v="342" actId="26606"/>
          <ac:spMkLst>
            <pc:docMk/>
            <pc:sldMk cId="3095168535" sldId="260"/>
            <ac:spMk id="12" creationId="{FA33EEAE-15D5-4119-8C1E-89D943F911EF}"/>
          </ac:spMkLst>
        </pc:spChg>
        <pc:spChg chg="add">
          <ac:chgData name="Georges Ankenmann" userId="7068bad6-48c9-4367-a739-4bf271851196" providerId="ADAL" clId="{0196BCFE-E129-CF46-BC9C-E2A0A329968D}" dt="2022-04-09T14:46:25.348" v="342" actId="26606"/>
          <ac:spMkLst>
            <pc:docMk/>
            <pc:sldMk cId="3095168535" sldId="260"/>
            <ac:spMk id="14" creationId="{730D8B3B-9B80-4025-B934-26DC7D7CD231}"/>
          </ac:spMkLst>
        </pc:spChg>
        <pc:spChg chg="add">
          <ac:chgData name="Georges Ankenmann" userId="7068bad6-48c9-4367-a739-4bf271851196" providerId="ADAL" clId="{0196BCFE-E129-CF46-BC9C-E2A0A329968D}" dt="2022-04-09T14:46:25.348" v="342" actId="26606"/>
          <ac:spMkLst>
            <pc:docMk/>
            <pc:sldMk cId="3095168535" sldId="260"/>
            <ac:spMk id="16" creationId="{B5A1B09C-1565-46F8-B70F-621C5EB48A09}"/>
          </ac:spMkLst>
        </pc:spChg>
        <pc:spChg chg="add">
          <ac:chgData name="Georges Ankenmann" userId="7068bad6-48c9-4367-a739-4bf271851196" providerId="ADAL" clId="{0196BCFE-E129-CF46-BC9C-E2A0A329968D}" dt="2022-04-09T14:46:25.348" v="342" actId="26606"/>
          <ac:spMkLst>
            <pc:docMk/>
            <pc:sldMk cId="3095168535" sldId="260"/>
            <ac:spMk id="18" creationId="{8C516CC8-80AC-446C-A56E-9F54B7210402}"/>
          </ac:spMkLst>
        </pc:spChg>
        <pc:spChg chg="add">
          <ac:chgData name="Georges Ankenmann" userId="7068bad6-48c9-4367-a739-4bf271851196" providerId="ADAL" clId="{0196BCFE-E129-CF46-BC9C-E2A0A329968D}" dt="2022-04-09T14:46:25.348" v="342" actId="26606"/>
          <ac:spMkLst>
            <pc:docMk/>
            <pc:sldMk cId="3095168535" sldId="260"/>
            <ac:spMk id="20" creationId="{53947E58-F088-49F1-A3D1-DEA690192E84}"/>
          </ac:spMkLst>
        </pc:spChg>
      </pc:sldChg>
      <pc:sldChg chg="addSp modSp new del mod setBg">
        <pc:chgData name="Georges Ankenmann" userId="7068bad6-48c9-4367-a739-4bf271851196" providerId="ADAL" clId="{0196BCFE-E129-CF46-BC9C-E2A0A329968D}" dt="2022-04-10T17:43:14.816" v="1284" actId="2696"/>
        <pc:sldMkLst>
          <pc:docMk/>
          <pc:sldMk cId="1760999506" sldId="261"/>
        </pc:sldMkLst>
        <pc:spChg chg="mod">
          <ac:chgData name="Georges Ankenmann" userId="7068bad6-48c9-4367-a739-4bf271851196" providerId="ADAL" clId="{0196BCFE-E129-CF46-BC9C-E2A0A329968D}" dt="2022-04-09T14:46:29.051" v="343" actId="26606"/>
          <ac:spMkLst>
            <pc:docMk/>
            <pc:sldMk cId="1760999506" sldId="261"/>
            <ac:spMk id="2" creationId="{292F2C9C-7FBF-CD4A-ADD2-774C7802FE38}"/>
          </ac:spMkLst>
        </pc:spChg>
        <pc:spChg chg="mod">
          <ac:chgData name="Georges Ankenmann" userId="7068bad6-48c9-4367-a739-4bf271851196" providerId="ADAL" clId="{0196BCFE-E129-CF46-BC9C-E2A0A329968D}" dt="2022-04-09T14:46:29.051" v="343" actId="26606"/>
          <ac:spMkLst>
            <pc:docMk/>
            <pc:sldMk cId="1760999506" sldId="261"/>
            <ac:spMk id="3" creationId="{C2D6FF62-1F65-104F-9CE9-451EAB0C3B90}"/>
          </ac:spMkLst>
        </pc:spChg>
        <pc:spChg chg="add">
          <ac:chgData name="Georges Ankenmann" userId="7068bad6-48c9-4367-a739-4bf271851196" providerId="ADAL" clId="{0196BCFE-E129-CF46-BC9C-E2A0A329968D}" dt="2022-04-09T14:46:29.051" v="343" actId="26606"/>
          <ac:spMkLst>
            <pc:docMk/>
            <pc:sldMk cId="1760999506" sldId="261"/>
            <ac:spMk id="8" creationId="{0E30439A-8A5B-46EC-8283-9B6B031D40D0}"/>
          </ac:spMkLst>
        </pc:spChg>
        <pc:spChg chg="add">
          <ac:chgData name="Georges Ankenmann" userId="7068bad6-48c9-4367-a739-4bf271851196" providerId="ADAL" clId="{0196BCFE-E129-CF46-BC9C-E2A0A329968D}" dt="2022-04-09T14:46:29.051" v="343" actId="26606"/>
          <ac:spMkLst>
            <pc:docMk/>
            <pc:sldMk cId="1760999506" sldId="261"/>
            <ac:spMk id="10" creationId="{5CEAD642-85CF-4750-8432-7C80C901F001}"/>
          </ac:spMkLst>
        </pc:spChg>
        <pc:spChg chg="add">
          <ac:chgData name="Georges Ankenmann" userId="7068bad6-48c9-4367-a739-4bf271851196" providerId="ADAL" clId="{0196BCFE-E129-CF46-BC9C-E2A0A329968D}" dt="2022-04-09T14:46:29.051" v="343" actId="26606"/>
          <ac:spMkLst>
            <pc:docMk/>
            <pc:sldMk cId="1760999506" sldId="261"/>
            <ac:spMk id="12" creationId="{FA33EEAE-15D5-4119-8C1E-89D943F911EF}"/>
          </ac:spMkLst>
        </pc:spChg>
        <pc:spChg chg="add">
          <ac:chgData name="Georges Ankenmann" userId="7068bad6-48c9-4367-a739-4bf271851196" providerId="ADAL" clId="{0196BCFE-E129-CF46-BC9C-E2A0A329968D}" dt="2022-04-09T14:46:29.051" v="343" actId="26606"/>
          <ac:spMkLst>
            <pc:docMk/>
            <pc:sldMk cId="1760999506" sldId="261"/>
            <ac:spMk id="14" creationId="{730D8B3B-9B80-4025-B934-26DC7D7CD231}"/>
          </ac:spMkLst>
        </pc:spChg>
        <pc:spChg chg="add">
          <ac:chgData name="Georges Ankenmann" userId="7068bad6-48c9-4367-a739-4bf271851196" providerId="ADAL" clId="{0196BCFE-E129-CF46-BC9C-E2A0A329968D}" dt="2022-04-09T14:46:29.051" v="343" actId="26606"/>
          <ac:spMkLst>
            <pc:docMk/>
            <pc:sldMk cId="1760999506" sldId="261"/>
            <ac:spMk id="16" creationId="{B5A1B09C-1565-46F8-B70F-621C5EB48A09}"/>
          </ac:spMkLst>
        </pc:spChg>
        <pc:spChg chg="add">
          <ac:chgData name="Georges Ankenmann" userId="7068bad6-48c9-4367-a739-4bf271851196" providerId="ADAL" clId="{0196BCFE-E129-CF46-BC9C-E2A0A329968D}" dt="2022-04-09T14:46:29.051" v="343" actId="26606"/>
          <ac:spMkLst>
            <pc:docMk/>
            <pc:sldMk cId="1760999506" sldId="261"/>
            <ac:spMk id="18" creationId="{8C516CC8-80AC-446C-A56E-9F54B7210402}"/>
          </ac:spMkLst>
        </pc:spChg>
        <pc:spChg chg="add">
          <ac:chgData name="Georges Ankenmann" userId="7068bad6-48c9-4367-a739-4bf271851196" providerId="ADAL" clId="{0196BCFE-E129-CF46-BC9C-E2A0A329968D}" dt="2022-04-09T14:46:29.051" v="343" actId="26606"/>
          <ac:spMkLst>
            <pc:docMk/>
            <pc:sldMk cId="1760999506" sldId="261"/>
            <ac:spMk id="20" creationId="{53947E58-F088-49F1-A3D1-DEA690192E84}"/>
          </ac:spMkLst>
        </pc:spChg>
      </pc:sldChg>
      <pc:sldChg chg="addSp modSp new mod setBg">
        <pc:chgData name="Georges Ankenmann" userId="7068bad6-48c9-4367-a739-4bf271851196" providerId="ADAL" clId="{0196BCFE-E129-CF46-BC9C-E2A0A329968D}" dt="2022-04-09T14:46:31.685" v="344" actId="26606"/>
        <pc:sldMkLst>
          <pc:docMk/>
          <pc:sldMk cId="3737813214" sldId="262"/>
        </pc:sldMkLst>
        <pc:spChg chg="mod">
          <ac:chgData name="Georges Ankenmann" userId="7068bad6-48c9-4367-a739-4bf271851196" providerId="ADAL" clId="{0196BCFE-E129-CF46-BC9C-E2A0A329968D}" dt="2022-04-09T14:46:31.685" v="344" actId="26606"/>
          <ac:spMkLst>
            <pc:docMk/>
            <pc:sldMk cId="3737813214" sldId="262"/>
            <ac:spMk id="2" creationId="{01481244-09BA-2F48-B8CD-8FE47BF890B2}"/>
          </ac:spMkLst>
        </pc:spChg>
        <pc:spChg chg="mod">
          <ac:chgData name="Georges Ankenmann" userId="7068bad6-48c9-4367-a739-4bf271851196" providerId="ADAL" clId="{0196BCFE-E129-CF46-BC9C-E2A0A329968D}" dt="2022-04-09T14:46:31.685" v="344" actId="26606"/>
          <ac:spMkLst>
            <pc:docMk/>
            <pc:sldMk cId="3737813214" sldId="262"/>
            <ac:spMk id="3" creationId="{B31D9461-415B-CE44-84D8-9969B6356558}"/>
          </ac:spMkLst>
        </pc:spChg>
        <pc:spChg chg="add">
          <ac:chgData name="Georges Ankenmann" userId="7068bad6-48c9-4367-a739-4bf271851196" providerId="ADAL" clId="{0196BCFE-E129-CF46-BC9C-E2A0A329968D}" dt="2022-04-09T14:46:31.685" v="344" actId="26606"/>
          <ac:spMkLst>
            <pc:docMk/>
            <pc:sldMk cId="3737813214" sldId="262"/>
            <ac:spMk id="8" creationId="{0E30439A-8A5B-46EC-8283-9B6B031D40D0}"/>
          </ac:spMkLst>
        </pc:spChg>
        <pc:spChg chg="add">
          <ac:chgData name="Georges Ankenmann" userId="7068bad6-48c9-4367-a739-4bf271851196" providerId="ADAL" clId="{0196BCFE-E129-CF46-BC9C-E2A0A329968D}" dt="2022-04-09T14:46:31.685" v="344" actId="26606"/>
          <ac:spMkLst>
            <pc:docMk/>
            <pc:sldMk cId="3737813214" sldId="262"/>
            <ac:spMk id="10" creationId="{5CEAD642-85CF-4750-8432-7C80C901F001}"/>
          </ac:spMkLst>
        </pc:spChg>
        <pc:spChg chg="add">
          <ac:chgData name="Georges Ankenmann" userId="7068bad6-48c9-4367-a739-4bf271851196" providerId="ADAL" clId="{0196BCFE-E129-CF46-BC9C-E2A0A329968D}" dt="2022-04-09T14:46:31.685" v="344" actId="26606"/>
          <ac:spMkLst>
            <pc:docMk/>
            <pc:sldMk cId="3737813214" sldId="262"/>
            <ac:spMk id="12" creationId="{FA33EEAE-15D5-4119-8C1E-89D943F911EF}"/>
          </ac:spMkLst>
        </pc:spChg>
        <pc:spChg chg="add">
          <ac:chgData name="Georges Ankenmann" userId="7068bad6-48c9-4367-a739-4bf271851196" providerId="ADAL" clId="{0196BCFE-E129-CF46-BC9C-E2A0A329968D}" dt="2022-04-09T14:46:31.685" v="344" actId="26606"/>
          <ac:spMkLst>
            <pc:docMk/>
            <pc:sldMk cId="3737813214" sldId="262"/>
            <ac:spMk id="14" creationId="{730D8B3B-9B80-4025-B934-26DC7D7CD231}"/>
          </ac:spMkLst>
        </pc:spChg>
        <pc:spChg chg="add">
          <ac:chgData name="Georges Ankenmann" userId="7068bad6-48c9-4367-a739-4bf271851196" providerId="ADAL" clId="{0196BCFE-E129-CF46-BC9C-E2A0A329968D}" dt="2022-04-09T14:46:31.685" v="344" actId="26606"/>
          <ac:spMkLst>
            <pc:docMk/>
            <pc:sldMk cId="3737813214" sldId="262"/>
            <ac:spMk id="16" creationId="{B5A1B09C-1565-46F8-B70F-621C5EB48A09}"/>
          </ac:spMkLst>
        </pc:spChg>
        <pc:spChg chg="add">
          <ac:chgData name="Georges Ankenmann" userId="7068bad6-48c9-4367-a739-4bf271851196" providerId="ADAL" clId="{0196BCFE-E129-CF46-BC9C-E2A0A329968D}" dt="2022-04-09T14:46:31.685" v="344" actId="26606"/>
          <ac:spMkLst>
            <pc:docMk/>
            <pc:sldMk cId="3737813214" sldId="262"/>
            <ac:spMk id="18" creationId="{8C516CC8-80AC-446C-A56E-9F54B7210402}"/>
          </ac:spMkLst>
        </pc:spChg>
        <pc:spChg chg="add">
          <ac:chgData name="Georges Ankenmann" userId="7068bad6-48c9-4367-a739-4bf271851196" providerId="ADAL" clId="{0196BCFE-E129-CF46-BC9C-E2A0A329968D}" dt="2022-04-09T14:46:31.685" v="344" actId="26606"/>
          <ac:spMkLst>
            <pc:docMk/>
            <pc:sldMk cId="3737813214" sldId="262"/>
            <ac:spMk id="20" creationId="{53947E58-F088-49F1-A3D1-DEA690192E84}"/>
          </ac:spMkLst>
        </pc:spChg>
      </pc:sldChg>
      <pc:sldChg chg="addSp modSp new del mod setBg">
        <pc:chgData name="Georges Ankenmann" userId="7068bad6-48c9-4367-a739-4bf271851196" providerId="ADAL" clId="{0196BCFE-E129-CF46-BC9C-E2A0A329968D}" dt="2022-04-10T15:42:08.541" v="1055" actId="2696"/>
        <pc:sldMkLst>
          <pc:docMk/>
          <pc:sldMk cId="2501897728" sldId="263"/>
        </pc:sldMkLst>
        <pc:spChg chg="mod">
          <ac:chgData name="Georges Ankenmann" userId="7068bad6-48c9-4367-a739-4bf271851196" providerId="ADAL" clId="{0196BCFE-E129-CF46-BC9C-E2A0A329968D}" dt="2022-04-09T14:46:33.934" v="345" actId="26606"/>
          <ac:spMkLst>
            <pc:docMk/>
            <pc:sldMk cId="2501897728" sldId="263"/>
            <ac:spMk id="2" creationId="{4E1846AF-F45F-5647-A90F-93EC14FE03DD}"/>
          </ac:spMkLst>
        </pc:spChg>
        <pc:spChg chg="mod">
          <ac:chgData name="Georges Ankenmann" userId="7068bad6-48c9-4367-a739-4bf271851196" providerId="ADAL" clId="{0196BCFE-E129-CF46-BC9C-E2A0A329968D}" dt="2022-04-09T14:46:33.934" v="345" actId="26606"/>
          <ac:spMkLst>
            <pc:docMk/>
            <pc:sldMk cId="2501897728" sldId="263"/>
            <ac:spMk id="3" creationId="{9B9711EB-F512-E640-A048-E66B92D24988}"/>
          </ac:spMkLst>
        </pc:spChg>
        <pc:spChg chg="add">
          <ac:chgData name="Georges Ankenmann" userId="7068bad6-48c9-4367-a739-4bf271851196" providerId="ADAL" clId="{0196BCFE-E129-CF46-BC9C-E2A0A329968D}" dt="2022-04-09T14:46:33.934" v="345" actId="26606"/>
          <ac:spMkLst>
            <pc:docMk/>
            <pc:sldMk cId="2501897728" sldId="263"/>
            <ac:spMk id="8" creationId="{0E30439A-8A5B-46EC-8283-9B6B031D40D0}"/>
          </ac:spMkLst>
        </pc:spChg>
        <pc:spChg chg="add">
          <ac:chgData name="Georges Ankenmann" userId="7068bad6-48c9-4367-a739-4bf271851196" providerId="ADAL" clId="{0196BCFE-E129-CF46-BC9C-E2A0A329968D}" dt="2022-04-09T14:46:33.934" v="345" actId="26606"/>
          <ac:spMkLst>
            <pc:docMk/>
            <pc:sldMk cId="2501897728" sldId="263"/>
            <ac:spMk id="10" creationId="{5CEAD642-85CF-4750-8432-7C80C901F001}"/>
          </ac:spMkLst>
        </pc:spChg>
        <pc:spChg chg="add">
          <ac:chgData name="Georges Ankenmann" userId="7068bad6-48c9-4367-a739-4bf271851196" providerId="ADAL" clId="{0196BCFE-E129-CF46-BC9C-E2A0A329968D}" dt="2022-04-09T14:46:33.934" v="345" actId="26606"/>
          <ac:spMkLst>
            <pc:docMk/>
            <pc:sldMk cId="2501897728" sldId="263"/>
            <ac:spMk id="12" creationId="{FA33EEAE-15D5-4119-8C1E-89D943F911EF}"/>
          </ac:spMkLst>
        </pc:spChg>
        <pc:spChg chg="add">
          <ac:chgData name="Georges Ankenmann" userId="7068bad6-48c9-4367-a739-4bf271851196" providerId="ADAL" clId="{0196BCFE-E129-CF46-BC9C-E2A0A329968D}" dt="2022-04-09T14:46:33.934" v="345" actId="26606"/>
          <ac:spMkLst>
            <pc:docMk/>
            <pc:sldMk cId="2501897728" sldId="263"/>
            <ac:spMk id="14" creationId="{730D8B3B-9B80-4025-B934-26DC7D7CD231}"/>
          </ac:spMkLst>
        </pc:spChg>
        <pc:spChg chg="add">
          <ac:chgData name="Georges Ankenmann" userId="7068bad6-48c9-4367-a739-4bf271851196" providerId="ADAL" clId="{0196BCFE-E129-CF46-BC9C-E2A0A329968D}" dt="2022-04-09T14:46:33.934" v="345" actId="26606"/>
          <ac:spMkLst>
            <pc:docMk/>
            <pc:sldMk cId="2501897728" sldId="263"/>
            <ac:spMk id="16" creationId="{B5A1B09C-1565-46F8-B70F-621C5EB48A09}"/>
          </ac:spMkLst>
        </pc:spChg>
        <pc:spChg chg="add">
          <ac:chgData name="Georges Ankenmann" userId="7068bad6-48c9-4367-a739-4bf271851196" providerId="ADAL" clId="{0196BCFE-E129-CF46-BC9C-E2A0A329968D}" dt="2022-04-09T14:46:33.934" v="345" actId="26606"/>
          <ac:spMkLst>
            <pc:docMk/>
            <pc:sldMk cId="2501897728" sldId="263"/>
            <ac:spMk id="18" creationId="{8C516CC8-80AC-446C-A56E-9F54B7210402}"/>
          </ac:spMkLst>
        </pc:spChg>
        <pc:spChg chg="add">
          <ac:chgData name="Georges Ankenmann" userId="7068bad6-48c9-4367-a739-4bf271851196" providerId="ADAL" clId="{0196BCFE-E129-CF46-BC9C-E2A0A329968D}" dt="2022-04-09T14:46:33.934" v="345" actId="26606"/>
          <ac:spMkLst>
            <pc:docMk/>
            <pc:sldMk cId="2501897728" sldId="263"/>
            <ac:spMk id="20" creationId="{53947E58-F088-49F1-A3D1-DEA690192E84}"/>
          </ac:spMkLst>
        </pc:spChg>
      </pc:sldChg>
      <pc:sldChg chg="addSp delSp modSp new mod setBg modClrScheme chgLayout">
        <pc:chgData name="Georges Ankenmann" userId="7068bad6-48c9-4367-a739-4bf271851196" providerId="ADAL" clId="{0196BCFE-E129-CF46-BC9C-E2A0A329968D}" dt="2022-04-13T11:21:27.367" v="1740" actId="20577"/>
        <pc:sldMkLst>
          <pc:docMk/>
          <pc:sldMk cId="3527178416" sldId="264"/>
        </pc:sldMkLst>
        <pc:spChg chg="del mod ord">
          <ac:chgData name="Georges Ankenmann" userId="7068bad6-48c9-4367-a739-4bf271851196" providerId="ADAL" clId="{0196BCFE-E129-CF46-BC9C-E2A0A329968D}" dt="2022-04-09T14:46:45.074" v="347" actId="700"/>
          <ac:spMkLst>
            <pc:docMk/>
            <pc:sldMk cId="3527178416" sldId="264"/>
            <ac:spMk id="2" creationId="{B4992250-A9AE-D045-B508-6E0BC3BBEA85}"/>
          </ac:spMkLst>
        </pc:spChg>
        <pc:spChg chg="del mod ord">
          <ac:chgData name="Georges Ankenmann" userId="7068bad6-48c9-4367-a739-4bf271851196" providerId="ADAL" clId="{0196BCFE-E129-CF46-BC9C-E2A0A329968D}" dt="2022-04-09T14:46:45.074" v="347" actId="700"/>
          <ac:spMkLst>
            <pc:docMk/>
            <pc:sldMk cId="3527178416" sldId="264"/>
            <ac:spMk id="3" creationId="{F2074AA9-C0CE-C846-B79E-D57A81B7BAB1}"/>
          </ac:spMkLst>
        </pc:spChg>
        <pc:spChg chg="add mod ord">
          <ac:chgData name="Georges Ankenmann" userId="7068bad6-48c9-4367-a739-4bf271851196" providerId="ADAL" clId="{0196BCFE-E129-CF46-BC9C-E2A0A329968D}" dt="2022-04-13T11:20:42.322" v="1710" actId="20577"/>
          <ac:spMkLst>
            <pc:docMk/>
            <pc:sldMk cId="3527178416" sldId="264"/>
            <ac:spMk id="4" creationId="{9C075AD5-00EA-8F41-8021-D7ED9E1BB8B8}"/>
          </ac:spMkLst>
        </pc:spChg>
        <pc:spChg chg="add mod ord">
          <ac:chgData name="Georges Ankenmann" userId="7068bad6-48c9-4367-a739-4bf271851196" providerId="ADAL" clId="{0196BCFE-E129-CF46-BC9C-E2A0A329968D}" dt="2022-04-13T11:21:27.367" v="1740" actId="20577"/>
          <ac:spMkLst>
            <pc:docMk/>
            <pc:sldMk cId="3527178416" sldId="264"/>
            <ac:spMk id="5" creationId="{9E74AE00-DE14-E94C-B51C-CA3ADF278D9F}"/>
          </ac:spMkLst>
        </pc:spChg>
        <pc:spChg chg="add">
          <ac:chgData name="Georges Ankenmann" userId="7068bad6-48c9-4367-a739-4bf271851196" providerId="ADAL" clId="{0196BCFE-E129-CF46-BC9C-E2A0A329968D}" dt="2022-04-09T14:46:47.887" v="348" actId="26606"/>
          <ac:spMkLst>
            <pc:docMk/>
            <pc:sldMk cId="3527178416" sldId="264"/>
            <ac:spMk id="10" creationId="{1B15ED52-F352-441B-82BF-E0EA34836D08}"/>
          </ac:spMkLst>
        </pc:spChg>
        <pc:spChg chg="add">
          <ac:chgData name="Georges Ankenmann" userId="7068bad6-48c9-4367-a739-4bf271851196" providerId="ADAL" clId="{0196BCFE-E129-CF46-BC9C-E2A0A329968D}" dt="2022-04-09T14:46:47.887" v="348" actId="26606"/>
          <ac:spMkLst>
            <pc:docMk/>
            <pc:sldMk cId="3527178416" sldId="264"/>
            <ac:spMk id="12" creationId="{3B2E3793-BFE6-45A2-9B7B-E18844431C99}"/>
          </ac:spMkLst>
        </pc:spChg>
        <pc:spChg chg="add">
          <ac:chgData name="Georges Ankenmann" userId="7068bad6-48c9-4367-a739-4bf271851196" providerId="ADAL" clId="{0196BCFE-E129-CF46-BC9C-E2A0A329968D}" dt="2022-04-09T14:46:47.887" v="348" actId="26606"/>
          <ac:spMkLst>
            <pc:docMk/>
            <pc:sldMk cId="3527178416" sldId="264"/>
            <ac:spMk id="14" creationId="{BC4C4868-CB8F-4AF9-9CDB-8108F2C19B67}"/>
          </ac:spMkLst>
        </pc:spChg>
        <pc:spChg chg="add">
          <ac:chgData name="Georges Ankenmann" userId="7068bad6-48c9-4367-a739-4bf271851196" providerId="ADAL" clId="{0196BCFE-E129-CF46-BC9C-E2A0A329968D}" dt="2022-04-09T14:46:47.887" v="348" actId="26606"/>
          <ac:spMkLst>
            <pc:docMk/>
            <pc:sldMk cId="3527178416" sldId="264"/>
            <ac:spMk id="16" creationId="{375E0459-6403-40CD-989D-56A4407CA12E}"/>
          </ac:spMkLst>
        </pc:spChg>
        <pc:spChg chg="add">
          <ac:chgData name="Georges Ankenmann" userId="7068bad6-48c9-4367-a739-4bf271851196" providerId="ADAL" clId="{0196BCFE-E129-CF46-BC9C-E2A0A329968D}" dt="2022-04-09T14:46:47.887" v="348" actId="26606"/>
          <ac:spMkLst>
            <pc:docMk/>
            <pc:sldMk cId="3527178416" sldId="264"/>
            <ac:spMk id="18" creationId="{53E5B1A8-3AC9-4BD1-9BBC-78CA94F2D1BA}"/>
          </ac:spMkLst>
        </pc:spChg>
      </pc:sldChg>
      <pc:sldChg chg="addSp modSp new mod setBg">
        <pc:chgData name="Georges Ankenmann" userId="7068bad6-48c9-4367-a739-4bf271851196" providerId="ADAL" clId="{0196BCFE-E129-CF46-BC9C-E2A0A329968D}" dt="2022-04-13T11:48:00.611" v="1768" actId="6549"/>
        <pc:sldMkLst>
          <pc:docMk/>
          <pc:sldMk cId="825091534" sldId="265"/>
        </pc:sldMkLst>
        <pc:spChg chg="mod">
          <ac:chgData name="Georges Ankenmann" userId="7068bad6-48c9-4367-a739-4bf271851196" providerId="ADAL" clId="{0196BCFE-E129-CF46-BC9C-E2A0A329968D}" dt="2022-04-13T11:20:51.379" v="1722" actId="20577"/>
          <ac:spMkLst>
            <pc:docMk/>
            <pc:sldMk cId="825091534" sldId="265"/>
            <ac:spMk id="2" creationId="{B6CC888B-D9A6-754E-8FA4-F96EBE8D70CB}"/>
          </ac:spMkLst>
        </pc:spChg>
        <pc:spChg chg="mod">
          <ac:chgData name="Georges Ankenmann" userId="7068bad6-48c9-4367-a739-4bf271851196" providerId="ADAL" clId="{0196BCFE-E129-CF46-BC9C-E2A0A329968D}" dt="2022-04-09T14:46:56.194" v="351" actId="26606"/>
          <ac:spMkLst>
            <pc:docMk/>
            <pc:sldMk cId="825091534" sldId="265"/>
            <ac:spMk id="3" creationId="{D1342E75-CF2E-C847-830A-CD270255A95F}"/>
          </ac:spMkLst>
        </pc:spChg>
        <pc:spChg chg="mod">
          <ac:chgData name="Georges Ankenmann" userId="7068bad6-48c9-4367-a739-4bf271851196" providerId="ADAL" clId="{0196BCFE-E129-CF46-BC9C-E2A0A329968D}" dt="2022-04-13T11:48:00.611" v="1768" actId="6549"/>
          <ac:spMkLst>
            <pc:docMk/>
            <pc:sldMk cId="825091534" sldId="265"/>
            <ac:spMk id="4" creationId="{57AA902E-21AF-FB85-3DDE-1000FFCFAAD1}"/>
          </ac:spMkLst>
        </pc:spChg>
        <pc:spChg chg="add">
          <ac:chgData name="Georges Ankenmann" userId="7068bad6-48c9-4367-a739-4bf271851196" providerId="ADAL" clId="{0196BCFE-E129-CF46-BC9C-E2A0A329968D}" dt="2022-04-09T14:46:56.194" v="351" actId="26606"/>
          <ac:spMkLst>
            <pc:docMk/>
            <pc:sldMk cId="825091534" sldId="265"/>
            <ac:spMk id="8" creationId="{1B15ED52-F352-441B-82BF-E0EA34836D08}"/>
          </ac:spMkLst>
        </pc:spChg>
        <pc:spChg chg="add">
          <ac:chgData name="Georges Ankenmann" userId="7068bad6-48c9-4367-a739-4bf271851196" providerId="ADAL" clId="{0196BCFE-E129-CF46-BC9C-E2A0A329968D}" dt="2022-04-09T14:46:56.194" v="351" actId="26606"/>
          <ac:spMkLst>
            <pc:docMk/>
            <pc:sldMk cId="825091534" sldId="265"/>
            <ac:spMk id="10" creationId="{3B2E3793-BFE6-45A2-9B7B-E18844431C99}"/>
          </ac:spMkLst>
        </pc:spChg>
        <pc:spChg chg="add">
          <ac:chgData name="Georges Ankenmann" userId="7068bad6-48c9-4367-a739-4bf271851196" providerId="ADAL" clId="{0196BCFE-E129-CF46-BC9C-E2A0A329968D}" dt="2022-04-09T14:46:56.194" v="351" actId="26606"/>
          <ac:spMkLst>
            <pc:docMk/>
            <pc:sldMk cId="825091534" sldId="265"/>
            <ac:spMk id="12" creationId="{BC4C4868-CB8F-4AF9-9CDB-8108F2C19B67}"/>
          </ac:spMkLst>
        </pc:spChg>
        <pc:spChg chg="add">
          <ac:chgData name="Georges Ankenmann" userId="7068bad6-48c9-4367-a739-4bf271851196" providerId="ADAL" clId="{0196BCFE-E129-CF46-BC9C-E2A0A329968D}" dt="2022-04-09T14:46:56.194" v="351" actId="26606"/>
          <ac:spMkLst>
            <pc:docMk/>
            <pc:sldMk cId="825091534" sldId="265"/>
            <ac:spMk id="14" creationId="{375E0459-6403-40CD-989D-56A4407CA12E}"/>
          </ac:spMkLst>
        </pc:spChg>
        <pc:spChg chg="add">
          <ac:chgData name="Georges Ankenmann" userId="7068bad6-48c9-4367-a739-4bf271851196" providerId="ADAL" clId="{0196BCFE-E129-CF46-BC9C-E2A0A329968D}" dt="2022-04-09T14:46:56.194" v="351" actId="26606"/>
          <ac:spMkLst>
            <pc:docMk/>
            <pc:sldMk cId="825091534" sldId="265"/>
            <ac:spMk id="16" creationId="{53E5B1A8-3AC9-4BD1-9BBC-78CA94F2D1BA}"/>
          </ac:spMkLst>
        </pc:spChg>
      </pc:sldChg>
      <pc:sldChg chg="addSp modSp new del mod setBg">
        <pc:chgData name="Georges Ankenmann" userId="7068bad6-48c9-4367-a739-4bf271851196" providerId="ADAL" clId="{0196BCFE-E129-CF46-BC9C-E2A0A329968D}" dt="2022-04-10T15:49:20.913" v="1239" actId="2696"/>
        <pc:sldMkLst>
          <pc:docMk/>
          <pc:sldMk cId="96019509" sldId="266"/>
        </pc:sldMkLst>
        <pc:spChg chg="mod">
          <ac:chgData name="Georges Ankenmann" userId="7068bad6-48c9-4367-a739-4bf271851196" providerId="ADAL" clId="{0196BCFE-E129-CF46-BC9C-E2A0A329968D}" dt="2022-04-09T14:46:58.111" v="352" actId="26606"/>
          <ac:spMkLst>
            <pc:docMk/>
            <pc:sldMk cId="96019509" sldId="266"/>
            <ac:spMk id="2" creationId="{9C0CACA7-02A5-3641-831A-15ED07A13849}"/>
          </ac:spMkLst>
        </pc:spChg>
        <pc:spChg chg="mod">
          <ac:chgData name="Georges Ankenmann" userId="7068bad6-48c9-4367-a739-4bf271851196" providerId="ADAL" clId="{0196BCFE-E129-CF46-BC9C-E2A0A329968D}" dt="2022-04-09T14:46:58.111" v="352" actId="26606"/>
          <ac:spMkLst>
            <pc:docMk/>
            <pc:sldMk cId="96019509" sldId="266"/>
            <ac:spMk id="3" creationId="{A4F8DA4F-6E7A-6648-8019-B79F807F0C1B}"/>
          </ac:spMkLst>
        </pc:spChg>
        <pc:spChg chg="add">
          <ac:chgData name="Georges Ankenmann" userId="7068bad6-48c9-4367-a739-4bf271851196" providerId="ADAL" clId="{0196BCFE-E129-CF46-BC9C-E2A0A329968D}" dt="2022-04-09T14:46:58.111" v="352" actId="26606"/>
          <ac:spMkLst>
            <pc:docMk/>
            <pc:sldMk cId="96019509" sldId="266"/>
            <ac:spMk id="8" creationId="{1B15ED52-F352-441B-82BF-E0EA34836D08}"/>
          </ac:spMkLst>
        </pc:spChg>
        <pc:spChg chg="add">
          <ac:chgData name="Georges Ankenmann" userId="7068bad6-48c9-4367-a739-4bf271851196" providerId="ADAL" clId="{0196BCFE-E129-CF46-BC9C-E2A0A329968D}" dt="2022-04-09T14:46:58.111" v="352" actId="26606"/>
          <ac:spMkLst>
            <pc:docMk/>
            <pc:sldMk cId="96019509" sldId="266"/>
            <ac:spMk id="10" creationId="{3B2E3793-BFE6-45A2-9B7B-E18844431C99}"/>
          </ac:spMkLst>
        </pc:spChg>
        <pc:spChg chg="add">
          <ac:chgData name="Georges Ankenmann" userId="7068bad6-48c9-4367-a739-4bf271851196" providerId="ADAL" clId="{0196BCFE-E129-CF46-BC9C-E2A0A329968D}" dt="2022-04-09T14:46:58.111" v="352" actId="26606"/>
          <ac:spMkLst>
            <pc:docMk/>
            <pc:sldMk cId="96019509" sldId="266"/>
            <ac:spMk id="12" creationId="{BC4C4868-CB8F-4AF9-9CDB-8108F2C19B67}"/>
          </ac:spMkLst>
        </pc:spChg>
        <pc:spChg chg="add">
          <ac:chgData name="Georges Ankenmann" userId="7068bad6-48c9-4367-a739-4bf271851196" providerId="ADAL" clId="{0196BCFE-E129-CF46-BC9C-E2A0A329968D}" dt="2022-04-09T14:46:58.111" v="352" actId="26606"/>
          <ac:spMkLst>
            <pc:docMk/>
            <pc:sldMk cId="96019509" sldId="266"/>
            <ac:spMk id="14" creationId="{375E0459-6403-40CD-989D-56A4407CA12E}"/>
          </ac:spMkLst>
        </pc:spChg>
        <pc:spChg chg="add">
          <ac:chgData name="Georges Ankenmann" userId="7068bad6-48c9-4367-a739-4bf271851196" providerId="ADAL" clId="{0196BCFE-E129-CF46-BC9C-E2A0A329968D}" dt="2022-04-09T14:46:58.111" v="352" actId="26606"/>
          <ac:spMkLst>
            <pc:docMk/>
            <pc:sldMk cId="96019509" sldId="266"/>
            <ac:spMk id="16" creationId="{53E5B1A8-3AC9-4BD1-9BBC-78CA94F2D1BA}"/>
          </ac:spMkLst>
        </pc:spChg>
      </pc:sldChg>
      <pc:sldChg chg="addSp delSp add del mod setBg delDesignElem">
        <pc:chgData name="Georges Ankenmann" userId="7068bad6-48c9-4367-a739-4bf271851196" providerId="ADAL" clId="{0196BCFE-E129-CF46-BC9C-E2A0A329968D}" dt="2022-04-10T15:49:21.366" v="1240" actId="2696"/>
        <pc:sldMkLst>
          <pc:docMk/>
          <pc:sldMk cId="1868374475" sldId="267"/>
        </pc:sldMkLst>
        <pc:spChg chg="add">
          <ac:chgData name="Georges Ankenmann" userId="7068bad6-48c9-4367-a739-4bf271851196" providerId="ADAL" clId="{0196BCFE-E129-CF46-BC9C-E2A0A329968D}" dt="2022-04-09T14:51:40.562" v="366" actId="26606"/>
          <ac:spMkLst>
            <pc:docMk/>
            <pc:sldMk cId="1868374475" sldId="267"/>
            <ac:spMk id="5" creationId="{1B15ED52-F352-441B-82BF-E0EA34836D08}"/>
          </ac:spMkLst>
        </pc:spChg>
        <pc:spChg chg="add">
          <ac:chgData name="Georges Ankenmann" userId="7068bad6-48c9-4367-a739-4bf271851196" providerId="ADAL" clId="{0196BCFE-E129-CF46-BC9C-E2A0A329968D}" dt="2022-04-09T14:51:40.562" v="366" actId="26606"/>
          <ac:spMkLst>
            <pc:docMk/>
            <pc:sldMk cId="1868374475" sldId="267"/>
            <ac:spMk id="6" creationId="{3B2E3793-BFE6-45A2-9B7B-E18844431C99}"/>
          </ac:spMkLst>
        </pc:spChg>
        <pc:spChg chg="add">
          <ac:chgData name="Georges Ankenmann" userId="7068bad6-48c9-4367-a739-4bf271851196" providerId="ADAL" clId="{0196BCFE-E129-CF46-BC9C-E2A0A329968D}" dt="2022-04-09T14:51:40.562" v="366" actId="26606"/>
          <ac:spMkLst>
            <pc:docMk/>
            <pc:sldMk cId="1868374475" sldId="267"/>
            <ac:spMk id="7" creationId="{BC4C4868-CB8F-4AF9-9CDB-8108F2C19B67}"/>
          </ac:spMkLst>
        </pc:spChg>
        <pc:spChg chg="del">
          <ac:chgData name="Georges Ankenmann" userId="7068bad6-48c9-4367-a739-4bf271851196" providerId="ADAL" clId="{0196BCFE-E129-CF46-BC9C-E2A0A329968D}" dt="2022-04-09T14:51:34.793" v="365"/>
          <ac:spMkLst>
            <pc:docMk/>
            <pc:sldMk cId="1868374475" sldId="267"/>
            <ac:spMk id="8" creationId="{1B15ED52-F352-441B-82BF-E0EA34836D08}"/>
          </ac:spMkLst>
        </pc:spChg>
        <pc:spChg chg="add">
          <ac:chgData name="Georges Ankenmann" userId="7068bad6-48c9-4367-a739-4bf271851196" providerId="ADAL" clId="{0196BCFE-E129-CF46-BC9C-E2A0A329968D}" dt="2022-04-09T14:51:40.562" v="366" actId="26606"/>
          <ac:spMkLst>
            <pc:docMk/>
            <pc:sldMk cId="1868374475" sldId="267"/>
            <ac:spMk id="9" creationId="{375E0459-6403-40CD-989D-56A4407CA12E}"/>
          </ac:spMkLst>
        </pc:spChg>
        <pc:spChg chg="del">
          <ac:chgData name="Georges Ankenmann" userId="7068bad6-48c9-4367-a739-4bf271851196" providerId="ADAL" clId="{0196BCFE-E129-CF46-BC9C-E2A0A329968D}" dt="2022-04-09T14:51:34.793" v="365"/>
          <ac:spMkLst>
            <pc:docMk/>
            <pc:sldMk cId="1868374475" sldId="267"/>
            <ac:spMk id="10" creationId="{3B2E3793-BFE6-45A2-9B7B-E18844431C99}"/>
          </ac:spMkLst>
        </pc:spChg>
        <pc:spChg chg="add">
          <ac:chgData name="Georges Ankenmann" userId="7068bad6-48c9-4367-a739-4bf271851196" providerId="ADAL" clId="{0196BCFE-E129-CF46-BC9C-E2A0A329968D}" dt="2022-04-09T14:51:40.562" v="366" actId="26606"/>
          <ac:spMkLst>
            <pc:docMk/>
            <pc:sldMk cId="1868374475" sldId="267"/>
            <ac:spMk id="11" creationId="{53E5B1A8-3AC9-4BD1-9BBC-78CA94F2D1BA}"/>
          </ac:spMkLst>
        </pc:spChg>
        <pc:spChg chg="del">
          <ac:chgData name="Georges Ankenmann" userId="7068bad6-48c9-4367-a739-4bf271851196" providerId="ADAL" clId="{0196BCFE-E129-CF46-BC9C-E2A0A329968D}" dt="2022-04-09T14:51:34.793" v="365"/>
          <ac:spMkLst>
            <pc:docMk/>
            <pc:sldMk cId="1868374475" sldId="267"/>
            <ac:spMk id="12" creationId="{BC4C4868-CB8F-4AF9-9CDB-8108F2C19B67}"/>
          </ac:spMkLst>
        </pc:spChg>
        <pc:spChg chg="del">
          <ac:chgData name="Georges Ankenmann" userId="7068bad6-48c9-4367-a739-4bf271851196" providerId="ADAL" clId="{0196BCFE-E129-CF46-BC9C-E2A0A329968D}" dt="2022-04-09T14:51:34.793" v="365"/>
          <ac:spMkLst>
            <pc:docMk/>
            <pc:sldMk cId="1868374475" sldId="267"/>
            <ac:spMk id="14" creationId="{375E0459-6403-40CD-989D-56A4407CA12E}"/>
          </ac:spMkLst>
        </pc:spChg>
        <pc:spChg chg="del">
          <ac:chgData name="Georges Ankenmann" userId="7068bad6-48c9-4367-a739-4bf271851196" providerId="ADAL" clId="{0196BCFE-E129-CF46-BC9C-E2A0A329968D}" dt="2022-04-09T14:51:34.793" v="365"/>
          <ac:spMkLst>
            <pc:docMk/>
            <pc:sldMk cId="1868374475" sldId="267"/>
            <ac:spMk id="16" creationId="{53E5B1A8-3AC9-4BD1-9BBC-78CA94F2D1BA}"/>
          </ac:spMkLst>
        </pc:spChg>
      </pc:sldChg>
      <pc:sldChg chg="addSp delSp modSp new mod setBg modClrScheme delDesignElem chgLayout">
        <pc:chgData name="Georges Ankenmann" userId="7068bad6-48c9-4367-a739-4bf271851196" providerId="ADAL" clId="{0196BCFE-E129-CF46-BC9C-E2A0A329968D}" dt="2022-04-13T01:11:22.702" v="1527" actId="20577"/>
        <pc:sldMkLst>
          <pc:docMk/>
          <pc:sldMk cId="4200495151" sldId="268"/>
        </pc:sldMkLst>
        <pc:spChg chg="del mod ord">
          <ac:chgData name="Georges Ankenmann" userId="7068bad6-48c9-4367-a739-4bf271851196" providerId="ADAL" clId="{0196BCFE-E129-CF46-BC9C-E2A0A329968D}" dt="2022-04-09T14:51:47.935" v="368" actId="700"/>
          <ac:spMkLst>
            <pc:docMk/>
            <pc:sldMk cId="4200495151" sldId="268"/>
            <ac:spMk id="2" creationId="{9DE3C29B-2CA7-004A-BB6B-CF037FF3AE0C}"/>
          </ac:spMkLst>
        </pc:spChg>
        <pc:spChg chg="del mod ord">
          <ac:chgData name="Georges Ankenmann" userId="7068bad6-48c9-4367-a739-4bf271851196" providerId="ADAL" clId="{0196BCFE-E129-CF46-BC9C-E2A0A329968D}" dt="2022-04-09T14:51:47.935" v="368" actId="700"/>
          <ac:spMkLst>
            <pc:docMk/>
            <pc:sldMk cId="4200495151" sldId="268"/>
            <ac:spMk id="3" creationId="{4884D491-84D7-AC41-814E-4E9AEA197E70}"/>
          </ac:spMkLst>
        </pc:spChg>
        <pc:spChg chg="add mod ord">
          <ac:chgData name="Georges Ankenmann" userId="7068bad6-48c9-4367-a739-4bf271851196" providerId="ADAL" clId="{0196BCFE-E129-CF46-BC9C-E2A0A329968D}" dt="2022-04-09T14:54:31.742" v="420" actId="26606"/>
          <ac:spMkLst>
            <pc:docMk/>
            <pc:sldMk cId="4200495151" sldId="268"/>
            <ac:spMk id="4" creationId="{44BB99CA-A8F4-F244-AF91-54E4B4E8826F}"/>
          </ac:spMkLst>
        </pc:spChg>
        <pc:spChg chg="add del mod ord">
          <ac:chgData name="Georges Ankenmann" userId="7068bad6-48c9-4367-a739-4bf271851196" providerId="ADAL" clId="{0196BCFE-E129-CF46-BC9C-E2A0A329968D}" dt="2022-04-09T14:54:10.855" v="418" actId="700"/>
          <ac:spMkLst>
            <pc:docMk/>
            <pc:sldMk cId="4200495151" sldId="268"/>
            <ac:spMk id="5" creationId="{6B7A9A44-4C4E-D844-A0ED-B14F1508B46A}"/>
          </ac:spMkLst>
        </pc:spChg>
        <pc:spChg chg="add del mod ord">
          <ac:chgData name="Georges Ankenmann" userId="7068bad6-48c9-4367-a739-4bf271851196" providerId="ADAL" clId="{0196BCFE-E129-CF46-BC9C-E2A0A329968D}" dt="2022-04-09T14:54:29.718" v="419" actId="700"/>
          <ac:spMkLst>
            <pc:docMk/>
            <pc:sldMk cId="4200495151" sldId="268"/>
            <ac:spMk id="6" creationId="{FD2B4383-5277-1547-AE21-A3CB05EFF0F6}"/>
          </ac:spMkLst>
        </pc:spChg>
        <pc:spChg chg="add del mod ord">
          <ac:chgData name="Georges Ankenmann" userId="7068bad6-48c9-4367-a739-4bf271851196" providerId="ADAL" clId="{0196BCFE-E129-CF46-BC9C-E2A0A329968D}" dt="2022-04-09T14:54:29.718" v="419" actId="700"/>
          <ac:spMkLst>
            <pc:docMk/>
            <pc:sldMk cId="4200495151" sldId="268"/>
            <ac:spMk id="7" creationId="{815AC9F1-05A1-AC4C-BDF8-3012E3663870}"/>
          </ac:spMkLst>
        </pc:spChg>
        <pc:spChg chg="add mod ord">
          <ac:chgData name="Georges Ankenmann" userId="7068bad6-48c9-4367-a739-4bf271851196" providerId="ADAL" clId="{0196BCFE-E129-CF46-BC9C-E2A0A329968D}" dt="2022-04-13T01:11:22.702" v="1527" actId="20577"/>
          <ac:spMkLst>
            <pc:docMk/>
            <pc:sldMk cId="4200495151" sldId="268"/>
            <ac:spMk id="8" creationId="{7E0D8E67-3D74-7B41-B344-17EDE9E5FA6C}"/>
          </ac:spMkLst>
        </pc:spChg>
        <pc:spChg chg="add del">
          <ac:chgData name="Georges Ankenmann" userId="7068bad6-48c9-4367-a739-4bf271851196" providerId="ADAL" clId="{0196BCFE-E129-CF46-BC9C-E2A0A329968D}" dt="2022-04-09T14:54:10.855" v="418" actId="700"/>
          <ac:spMkLst>
            <pc:docMk/>
            <pc:sldMk cId="4200495151" sldId="268"/>
            <ac:spMk id="10" creationId="{1B15ED52-F352-441B-82BF-E0EA34836D08}"/>
          </ac:spMkLst>
        </pc:spChg>
        <pc:spChg chg="add del">
          <ac:chgData name="Georges Ankenmann" userId="7068bad6-48c9-4367-a739-4bf271851196" providerId="ADAL" clId="{0196BCFE-E129-CF46-BC9C-E2A0A329968D}" dt="2022-04-09T14:54:10.855" v="418" actId="700"/>
          <ac:spMkLst>
            <pc:docMk/>
            <pc:sldMk cId="4200495151" sldId="268"/>
            <ac:spMk id="12" creationId="{3B2E3793-BFE6-45A2-9B7B-E18844431C99}"/>
          </ac:spMkLst>
        </pc:spChg>
        <pc:spChg chg="add">
          <ac:chgData name="Georges Ankenmann" userId="7068bad6-48c9-4367-a739-4bf271851196" providerId="ADAL" clId="{0196BCFE-E129-CF46-BC9C-E2A0A329968D}" dt="2022-04-09T14:54:31.742" v="420" actId="26606"/>
          <ac:spMkLst>
            <pc:docMk/>
            <pc:sldMk cId="4200495151" sldId="268"/>
            <ac:spMk id="13" creationId="{1B15ED52-F352-441B-82BF-E0EA34836D08}"/>
          </ac:spMkLst>
        </pc:spChg>
        <pc:spChg chg="add del">
          <ac:chgData name="Georges Ankenmann" userId="7068bad6-48c9-4367-a739-4bf271851196" providerId="ADAL" clId="{0196BCFE-E129-CF46-BC9C-E2A0A329968D}" dt="2022-04-09T14:54:10.855" v="418" actId="700"/>
          <ac:spMkLst>
            <pc:docMk/>
            <pc:sldMk cId="4200495151" sldId="268"/>
            <ac:spMk id="14" creationId="{BC4C4868-CB8F-4AF9-9CDB-8108F2C19B67}"/>
          </ac:spMkLst>
        </pc:spChg>
        <pc:spChg chg="add">
          <ac:chgData name="Georges Ankenmann" userId="7068bad6-48c9-4367-a739-4bf271851196" providerId="ADAL" clId="{0196BCFE-E129-CF46-BC9C-E2A0A329968D}" dt="2022-04-09T14:54:31.742" v="420" actId="26606"/>
          <ac:spMkLst>
            <pc:docMk/>
            <pc:sldMk cId="4200495151" sldId="268"/>
            <ac:spMk id="15" creationId="{3B2E3793-BFE6-45A2-9B7B-E18844431C99}"/>
          </ac:spMkLst>
        </pc:spChg>
        <pc:spChg chg="add del">
          <ac:chgData name="Georges Ankenmann" userId="7068bad6-48c9-4367-a739-4bf271851196" providerId="ADAL" clId="{0196BCFE-E129-CF46-BC9C-E2A0A329968D}" dt="2022-04-09T14:54:10.855" v="418" actId="700"/>
          <ac:spMkLst>
            <pc:docMk/>
            <pc:sldMk cId="4200495151" sldId="268"/>
            <ac:spMk id="16" creationId="{375E0459-6403-40CD-989D-56A4407CA12E}"/>
          </ac:spMkLst>
        </pc:spChg>
        <pc:spChg chg="add">
          <ac:chgData name="Georges Ankenmann" userId="7068bad6-48c9-4367-a739-4bf271851196" providerId="ADAL" clId="{0196BCFE-E129-CF46-BC9C-E2A0A329968D}" dt="2022-04-09T14:54:31.742" v="420" actId="26606"/>
          <ac:spMkLst>
            <pc:docMk/>
            <pc:sldMk cId="4200495151" sldId="268"/>
            <ac:spMk id="17" creationId="{BC4C4868-CB8F-4AF9-9CDB-8108F2C19B67}"/>
          </ac:spMkLst>
        </pc:spChg>
        <pc:spChg chg="add del">
          <ac:chgData name="Georges Ankenmann" userId="7068bad6-48c9-4367-a739-4bf271851196" providerId="ADAL" clId="{0196BCFE-E129-CF46-BC9C-E2A0A329968D}" dt="2022-04-09T14:54:10.855" v="418" actId="700"/>
          <ac:spMkLst>
            <pc:docMk/>
            <pc:sldMk cId="4200495151" sldId="268"/>
            <ac:spMk id="18" creationId="{53E5B1A8-3AC9-4BD1-9BBC-78CA94F2D1BA}"/>
          </ac:spMkLst>
        </pc:spChg>
        <pc:spChg chg="add">
          <ac:chgData name="Georges Ankenmann" userId="7068bad6-48c9-4367-a739-4bf271851196" providerId="ADAL" clId="{0196BCFE-E129-CF46-BC9C-E2A0A329968D}" dt="2022-04-09T14:54:31.742" v="420" actId="26606"/>
          <ac:spMkLst>
            <pc:docMk/>
            <pc:sldMk cId="4200495151" sldId="268"/>
            <ac:spMk id="19" creationId="{375E0459-6403-40CD-989D-56A4407CA12E}"/>
          </ac:spMkLst>
        </pc:spChg>
        <pc:spChg chg="add">
          <ac:chgData name="Georges Ankenmann" userId="7068bad6-48c9-4367-a739-4bf271851196" providerId="ADAL" clId="{0196BCFE-E129-CF46-BC9C-E2A0A329968D}" dt="2022-04-09T14:54:31.742" v="420" actId="26606"/>
          <ac:spMkLst>
            <pc:docMk/>
            <pc:sldMk cId="4200495151" sldId="268"/>
            <ac:spMk id="21" creationId="{53E5B1A8-3AC9-4BD1-9BBC-78CA94F2D1BA}"/>
          </ac:spMkLst>
        </pc:spChg>
        <pc:picChg chg="add mod">
          <ac:chgData name="Georges Ankenmann" userId="7068bad6-48c9-4367-a739-4bf271851196" providerId="ADAL" clId="{0196BCFE-E129-CF46-BC9C-E2A0A329968D}" dt="2022-04-10T15:48:52.970" v="1236" actId="1076"/>
          <ac:picMkLst>
            <pc:docMk/>
            <pc:sldMk cId="4200495151" sldId="268"/>
            <ac:picMk id="3" creationId="{6EA66DC0-4828-0F4D-80A6-B7EB54E1F6BC}"/>
          </ac:picMkLst>
        </pc:picChg>
        <pc:picChg chg="add mod">
          <ac:chgData name="Georges Ankenmann" userId="7068bad6-48c9-4367-a739-4bf271851196" providerId="ADAL" clId="{0196BCFE-E129-CF46-BC9C-E2A0A329968D}" dt="2022-04-10T15:48:45.689" v="1232" actId="1076"/>
          <ac:picMkLst>
            <pc:docMk/>
            <pc:sldMk cId="4200495151" sldId="268"/>
            <ac:picMk id="6" creationId="{9B98C60E-9260-8E48-9972-7581E0136D9D}"/>
          </ac:picMkLst>
        </pc:picChg>
        <pc:picChg chg="add mod">
          <ac:chgData name="Georges Ankenmann" userId="7068bad6-48c9-4367-a739-4bf271851196" providerId="ADAL" clId="{0196BCFE-E129-CF46-BC9C-E2A0A329968D}" dt="2022-04-10T15:48:50.530" v="1235" actId="1076"/>
          <ac:picMkLst>
            <pc:docMk/>
            <pc:sldMk cId="4200495151" sldId="268"/>
            <ac:picMk id="9" creationId="{FDC76721-57ED-F84B-AB2E-F4120ACC0755}"/>
          </ac:picMkLst>
        </pc:picChg>
      </pc:sldChg>
      <pc:sldChg chg="addSp modSp new del mod setBg">
        <pc:chgData name="Georges Ankenmann" userId="7068bad6-48c9-4367-a739-4bf271851196" providerId="ADAL" clId="{0196BCFE-E129-CF46-BC9C-E2A0A329968D}" dt="2022-04-09T15:01:36.399" v="702" actId="2696"/>
        <pc:sldMkLst>
          <pc:docMk/>
          <pc:sldMk cId="2914705019" sldId="269"/>
        </pc:sldMkLst>
        <pc:spChg chg="mod">
          <ac:chgData name="Georges Ankenmann" userId="7068bad6-48c9-4367-a739-4bf271851196" providerId="ADAL" clId="{0196BCFE-E129-CF46-BC9C-E2A0A329968D}" dt="2022-04-09T14:54:49.615" v="444" actId="5793"/>
          <ac:spMkLst>
            <pc:docMk/>
            <pc:sldMk cId="2914705019" sldId="269"/>
            <ac:spMk id="2" creationId="{BB5A2139-1167-5C45-B60F-5934BCB504C8}"/>
          </ac:spMkLst>
        </pc:spChg>
        <pc:spChg chg="mod">
          <ac:chgData name="Georges Ankenmann" userId="7068bad6-48c9-4367-a739-4bf271851196" providerId="ADAL" clId="{0196BCFE-E129-CF46-BC9C-E2A0A329968D}" dt="2022-04-09T15:01:09.456" v="680" actId="20577"/>
          <ac:spMkLst>
            <pc:docMk/>
            <pc:sldMk cId="2914705019" sldId="269"/>
            <ac:spMk id="3" creationId="{FA47601C-826C-1545-A4E6-1F3D8CB8AEE1}"/>
          </ac:spMkLst>
        </pc:spChg>
        <pc:spChg chg="add">
          <ac:chgData name="Georges Ankenmann" userId="7068bad6-48c9-4367-a739-4bf271851196" providerId="ADAL" clId="{0196BCFE-E129-CF46-BC9C-E2A0A329968D}" dt="2022-04-09T14:51:52.880" v="371" actId="26606"/>
          <ac:spMkLst>
            <pc:docMk/>
            <pc:sldMk cId="2914705019" sldId="269"/>
            <ac:spMk id="8" creationId="{1B15ED52-F352-441B-82BF-E0EA34836D08}"/>
          </ac:spMkLst>
        </pc:spChg>
        <pc:spChg chg="add">
          <ac:chgData name="Georges Ankenmann" userId="7068bad6-48c9-4367-a739-4bf271851196" providerId="ADAL" clId="{0196BCFE-E129-CF46-BC9C-E2A0A329968D}" dt="2022-04-09T14:51:52.880" v="371" actId="26606"/>
          <ac:spMkLst>
            <pc:docMk/>
            <pc:sldMk cId="2914705019" sldId="269"/>
            <ac:spMk id="10" creationId="{3B2E3793-BFE6-45A2-9B7B-E18844431C99}"/>
          </ac:spMkLst>
        </pc:spChg>
        <pc:spChg chg="add">
          <ac:chgData name="Georges Ankenmann" userId="7068bad6-48c9-4367-a739-4bf271851196" providerId="ADAL" clId="{0196BCFE-E129-CF46-BC9C-E2A0A329968D}" dt="2022-04-09T14:51:52.880" v="371" actId="26606"/>
          <ac:spMkLst>
            <pc:docMk/>
            <pc:sldMk cId="2914705019" sldId="269"/>
            <ac:spMk id="12" creationId="{BC4C4868-CB8F-4AF9-9CDB-8108F2C19B67}"/>
          </ac:spMkLst>
        </pc:spChg>
        <pc:spChg chg="add">
          <ac:chgData name="Georges Ankenmann" userId="7068bad6-48c9-4367-a739-4bf271851196" providerId="ADAL" clId="{0196BCFE-E129-CF46-BC9C-E2A0A329968D}" dt="2022-04-09T14:51:52.880" v="371" actId="26606"/>
          <ac:spMkLst>
            <pc:docMk/>
            <pc:sldMk cId="2914705019" sldId="269"/>
            <ac:spMk id="14" creationId="{375E0459-6403-40CD-989D-56A4407CA12E}"/>
          </ac:spMkLst>
        </pc:spChg>
        <pc:spChg chg="add">
          <ac:chgData name="Georges Ankenmann" userId="7068bad6-48c9-4367-a739-4bf271851196" providerId="ADAL" clId="{0196BCFE-E129-CF46-BC9C-E2A0A329968D}" dt="2022-04-09T14:51:52.880" v="371" actId="26606"/>
          <ac:spMkLst>
            <pc:docMk/>
            <pc:sldMk cId="2914705019" sldId="269"/>
            <ac:spMk id="16" creationId="{53E5B1A8-3AC9-4BD1-9BBC-78CA94F2D1BA}"/>
          </ac:spMkLst>
        </pc:spChg>
      </pc:sldChg>
      <pc:sldChg chg="addSp delSp modSp new mod setBg modClrScheme chgLayout">
        <pc:chgData name="Georges Ankenmann" userId="7068bad6-48c9-4367-a739-4bf271851196" providerId="ADAL" clId="{0196BCFE-E129-CF46-BC9C-E2A0A329968D}" dt="2022-04-13T11:23:30.569" v="1764" actId="20577"/>
        <pc:sldMkLst>
          <pc:docMk/>
          <pc:sldMk cId="4068776473" sldId="270"/>
        </pc:sldMkLst>
        <pc:spChg chg="del mod ord">
          <ac:chgData name="Georges Ankenmann" userId="7068bad6-48c9-4367-a739-4bf271851196" providerId="ADAL" clId="{0196BCFE-E129-CF46-BC9C-E2A0A329968D}" dt="2022-04-09T14:52:00.240" v="373" actId="700"/>
          <ac:spMkLst>
            <pc:docMk/>
            <pc:sldMk cId="4068776473" sldId="270"/>
            <ac:spMk id="2" creationId="{195DC6D1-EDEC-174D-916A-3E73B961622C}"/>
          </ac:spMkLst>
        </pc:spChg>
        <pc:spChg chg="del mod ord">
          <ac:chgData name="Georges Ankenmann" userId="7068bad6-48c9-4367-a739-4bf271851196" providerId="ADAL" clId="{0196BCFE-E129-CF46-BC9C-E2A0A329968D}" dt="2022-04-09T14:52:00.240" v="373" actId="700"/>
          <ac:spMkLst>
            <pc:docMk/>
            <pc:sldMk cId="4068776473" sldId="270"/>
            <ac:spMk id="3" creationId="{51691663-0FEB-1B43-82F5-F2D84B70357B}"/>
          </ac:spMkLst>
        </pc:spChg>
        <pc:spChg chg="add mod ord">
          <ac:chgData name="Georges Ankenmann" userId="7068bad6-48c9-4367-a739-4bf271851196" providerId="ADAL" clId="{0196BCFE-E129-CF46-BC9C-E2A0A329968D}" dt="2022-04-10T15:48:58.903" v="1237" actId="26606"/>
          <ac:spMkLst>
            <pc:docMk/>
            <pc:sldMk cId="4068776473" sldId="270"/>
            <ac:spMk id="4" creationId="{E1356ABE-75FC-5342-B947-4F1FC976D079}"/>
          </ac:spMkLst>
        </pc:spChg>
        <pc:spChg chg="add mod ord">
          <ac:chgData name="Georges Ankenmann" userId="7068bad6-48c9-4367-a739-4bf271851196" providerId="ADAL" clId="{0196BCFE-E129-CF46-BC9C-E2A0A329968D}" dt="2022-04-13T11:23:30.569" v="1764" actId="20577"/>
          <ac:spMkLst>
            <pc:docMk/>
            <pc:sldMk cId="4068776473" sldId="270"/>
            <ac:spMk id="5" creationId="{642F4A5B-B4EE-AC45-AAAD-FECB560E133D}"/>
          </ac:spMkLst>
        </pc:spChg>
        <pc:spChg chg="add del">
          <ac:chgData name="Georges Ankenmann" userId="7068bad6-48c9-4367-a739-4bf271851196" providerId="ADAL" clId="{0196BCFE-E129-CF46-BC9C-E2A0A329968D}" dt="2022-04-10T15:48:58.903" v="1237" actId="26606"/>
          <ac:spMkLst>
            <pc:docMk/>
            <pc:sldMk cId="4068776473" sldId="270"/>
            <ac:spMk id="10" creationId="{1B15ED52-F352-441B-82BF-E0EA34836D08}"/>
          </ac:spMkLst>
        </pc:spChg>
        <pc:spChg chg="add del">
          <ac:chgData name="Georges Ankenmann" userId="7068bad6-48c9-4367-a739-4bf271851196" providerId="ADAL" clId="{0196BCFE-E129-CF46-BC9C-E2A0A329968D}" dt="2022-04-10T15:48:58.903" v="1237" actId="26606"/>
          <ac:spMkLst>
            <pc:docMk/>
            <pc:sldMk cId="4068776473" sldId="270"/>
            <ac:spMk id="12" creationId="{3B2E3793-BFE6-45A2-9B7B-E18844431C99}"/>
          </ac:spMkLst>
        </pc:spChg>
        <pc:spChg chg="add del">
          <ac:chgData name="Georges Ankenmann" userId="7068bad6-48c9-4367-a739-4bf271851196" providerId="ADAL" clId="{0196BCFE-E129-CF46-BC9C-E2A0A329968D}" dt="2022-04-10T15:48:58.903" v="1237" actId="26606"/>
          <ac:spMkLst>
            <pc:docMk/>
            <pc:sldMk cId="4068776473" sldId="270"/>
            <ac:spMk id="14" creationId="{BC4C4868-CB8F-4AF9-9CDB-8108F2C19B67}"/>
          </ac:spMkLst>
        </pc:spChg>
        <pc:spChg chg="add del">
          <ac:chgData name="Georges Ankenmann" userId="7068bad6-48c9-4367-a739-4bf271851196" providerId="ADAL" clId="{0196BCFE-E129-CF46-BC9C-E2A0A329968D}" dt="2022-04-10T15:48:58.903" v="1237" actId="26606"/>
          <ac:spMkLst>
            <pc:docMk/>
            <pc:sldMk cId="4068776473" sldId="270"/>
            <ac:spMk id="16" creationId="{375E0459-6403-40CD-989D-56A4407CA12E}"/>
          </ac:spMkLst>
        </pc:spChg>
        <pc:spChg chg="add del">
          <ac:chgData name="Georges Ankenmann" userId="7068bad6-48c9-4367-a739-4bf271851196" providerId="ADAL" clId="{0196BCFE-E129-CF46-BC9C-E2A0A329968D}" dt="2022-04-10T15:48:58.903" v="1237" actId="26606"/>
          <ac:spMkLst>
            <pc:docMk/>
            <pc:sldMk cId="4068776473" sldId="270"/>
            <ac:spMk id="18" creationId="{53E5B1A8-3AC9-4BD1-9BBC-78CA94F2D1BA}"/>
          </ac:spMkLst>
        </pc:spChg>
        <pc:spChg chg="add">
          <ac:chgData name="Georges Ankenmann" userId="7068bad6-48c9-4367-a739-4bf271851196" providerId="ADAL" clId="{0196BCFE-E129-CF46-BC9C-E2A0A329968D}" dt="2022-04-10T15:48:58.903" v="1237" actId="26606"/>
          <ac:spMkLst>
            <pc:docMk/>
            <pc:sldMk cId="4068776473" sldId="270"/>
            <ac:spMk id="23" creationId="{DEE2AD96-B495-4E06-9291-B71706F728CB}"/>
          </ac:spMkLst>
        </pc:spChg>
        <pc:spChg chg="add">
          <ac:chgData name="Georges Ankenmann" userId="7068bad6-48c9-4367-a739-4bf271851196" providerId="ADAL" clId="{0196BCFE-E129-CF46-BC9C-E2A0A329968D}" dt="2022-04-10T15:48:58.903" v="1237" actId="26606"/>
          <ac:spMkLst>
            <pc:docMk/>
            <pc:sldMk cId="4068776473" sldId="270"/>
            <ac:spMk id="25" creationId="{53CF6D67-C5A8-4ADD-9E8E-1E38CA1D3166}"/>
          </ac:spMkLst>
        </pc:spChg>
        <pc:spChg chg="add">
          <ac:chgData name="Georges Ankenmann" userId="7068bad6-48c9-4367-a739-4bf271851196" providerId="ADAL" clId="{0196BCFE-E129-CF46-BC9C-E2A0A329968D}" dt="2022-04-10T15:48:58.903" v="1237" actId="26606"/>
          <ac:spMkLst>
            <pc:docMk/>
            <pc:sldMk cId="4068776473" sldId="270"/>
            <ac:spMk id="27" creationId="{86909FA0-B515-4681-B7A8-FA281D133B94}"/>
          </ac:spMkLst>
        </pc:spChg>
        <pc:spChg chg="add">
          <ac:chgData name="Georges Ankenmann" userId="7068bad6-48c9-4367-a739-4bf271851196" providerId="ADAL" clId="{0196BCFE-E129-CF46-BC9C-E2A0A329968D}" dt="2022-04-10T15:48:58.903" v="1237" actId="26606"/>
          <ac:spMkLst>
            <pc:docMk/>
            <pc:sldMk cId="4068776473" sldId="270"/>
            <ac:spMk id="29" creationId="{21C9FE86-FCC3-4A31-AA1C-C882262B7FE7}"/>
          </ac:spMkLst>
        </pc:spChg>
        <pc:spChg chg="add">
          <ac:chgData name="Georges Ankenmann" userId="7068bad6-48c9-4367-a739-4bf271851196" providerId="ADAL" clId="{0196BCFE-E129-CF46-BC9C-E2A0A329968D}" dt="2022-04-10T15:48:58.903" v="1237" actId="26606"/>
          <ac:spMkLst>
            <pc:docMk/>
            <pc:sldMk cId="4068776473" sldId="270"/>
            <ac:spMk id="31" creationId="{7D96243B-ECED-4B71-8E06-AE9A285EAD20}"/>
          </ac:spMkLst>
        </pc:spChg>
        <pc:spChg chg="add">
          <ac:chgData name="Georges Ankenmann" userId="7068bad6-48c9-4367-a739-4bf271851196" providerId="ADAL" clId="{0196BCFE-E129-CF46-BC9C-E2A0A329968D}" dt="2022-04-10T15:48:58.903" v="1237" actId="26606"/>
          <ac:spMkLst>
            <pc:docMk/>
            <pc:sldMk cId="4068776473" sldId="270"/>
            <ac:spMk id="33" creationId="{A09989E4-EFDC-4A90-A633-E0525FB4139E}"/>
          </ac:spMkLst>
        </pc:spChg>
        <pc:picChg chg="add del mod">
          <ac:chgData name="Georges Ankenmann" userId="7068bad6-48c9-4367-a739-4bf271851196" providerId="ADAL" clId="{0196BCFE-E129-CF46-BC9C-E2A0A329968D}" dt="2022-04-10T15:48:01.875" v="1215" actId="478"/>
          <ac:picMkLst>
            <pc:docMk/>
            <pc:sldMk cId="4068776473" sldId="270"/>
            <ac:picMk id="3" creationId="{46D9E346-61B4-DA48-8476-B3F63994207F}"/>
          </ac:picMkLst>
        </pc:picChg>
      </pc:sldChg>
      <pc:sldChg chg="addSp delSp modSp new del mod setBg modClrScheme chgLayout">
        <pc:chgData name="Georges Ankenmann" userId="7068bad6-48c9-4367-a739-4bf271851196" providerId="ADAL" clId="{0196BCFE-E129-CF46-BC9C-E2A0A329968D}" dt="2022-04-10T17:43:15.098" v="1285" actId="2696"/>
        <pc:sldMkLst>
          <pc:docMk/>
          <pc:sldMk cId="2451066660" sldId="271"/>
        </pc:sldMkLst>
        <pc:spChg chg="del mod ord">
          <ac:chgData name="Georges Ankenmann" userId="7068bad6-48c9-4367-a739-4bf271851196" providerId="ADAL" clId="{0196BCFE-E129-CF46-BC9C-E2A0A329968D}" dt="2022-04-09T14:52:09.934" v="376" actId="700"/>
          <ac:spMkLst>
            <pc:docMk/>
            <pc:sldMk cId="2451066660" sldId="271"/>
            <ac:spMk id="2" creationId="{60C4A52F-AC8E-5A41-8240-1CC119D558FA}"/>
          </ac:spMkLst>
        </pc:spChg>
        <pc:spChg chg="del mod ord">
          <ac:chgData name="Georges Ankenmann" userId="7068bad6-48c9-4367-a739-4bf271851196" providerId="ADAL" clId="{0196BCFE-E129-CF46-BC9C-E2A0A329968D}" dt="2022-04-09T14:52:09.934" v="376" actId="700"/>
          <ac:spMkLst>
            <pc:docMk/>
            <pc:sldMk cId="2451066660" sldId="271"/>
            <ac:spMk id="3" creationId="{9324394B-A8F7-3345-B567-8C7EE29C06C1}"/>
          </ac:spMkLst>
        </pc:spChg>
        <pc:spChg chg="add mod ord">
          <ac:chgData name="Georges Ankenmann" userId="7068bad6-48c9-4367-a739-4bf271851196" providerId="ADAL" clId="{0196BCFE-E129-CF46-BC9C-E2A0A329968D}" dt="2022-04-10T15:49:11.769" v="1238" actId="26606"/>
          <ac:spMkLst>
            <pc:docMk/>
            <pc:sldMk cId="2451066660" sldId="271"/>
            <ac:spMk id="4" creationId="{2F5A287F-0ACE-644D-9384-A858BE25D2EE}"/>
          </ac:spMkLst>
        </pc:spChg>
        <pc:spChg chg="add mod ord">
          <ac:chgData name="Georges Ankenmann" userId="7068bad6-48c9-4367-a739-4bf271851196" providerId="ADAL" clId="{0196BCFE-E129-CF46-BC9C-E2A0A329968D}" dt="2022-04-10T15:49:11.769" v="1238" actId="26606"/>
          <ac:spMkLst>
            <pc:docMk/>
            <pc:sldMk cId="2451066660" sldId="271"/>
            <ac:spMk id="5" creationId="{EF7A590A-F2D6-0F43-87AF-57AD1FBD6724}"/>
          </ac:spMkLst>
        </pc:spChg>
        <pc:spChg chg="add del">
          <ac:chgData name="Georges Ankenmann" userId="7068bad6-48c9-4367-a739-4bf271851196" providerId="ADAL" clId="{0196BCFE-E129-CF46-BC9C-E2A0A329968D}" dt="2022-04-10T15:49:11.769" v="1238" actId="26606"/>
          <ac:spMkLst>
            <pc:docMk/>
            <pc:sldMk cId="2451066660" sldId="271"/>
            <ac:spMk id="10" creationId="{1B15ED52-F352-441B-82BF-E0EA34836D08}"/>
          </ac:spMkLst>
        </pc:spChg>
        <pc:spChg chg="add del">
          <ac:chgData name="Georges Ankenmann" userId="7068bad6-48c9-4367-a739-4bf271851196" providerId="ADAL" clId="{0196BCFE-E129-CF46-BC9C-E2A0A329968D}" dt="2022-04-10T15:49:11.769" v="1238" actId="26606"/>
          <ac:spMkLst>
            <pc:docMk/>
            <pc:sldMk cId="2451066660" sldId="271"/>
            <ac:spMk id="12" creationId="{3B2E3793-BFE6-45A2-9B7B-E18844431C99}"/>
          </ac:spMkLst>
        </pc:spChg>
        <pc:spChg chg="add del">
          <ac:chgData name="Georges Ankenmann" userId="7068bad6-48c9-4367-a739-4bf271851196" providerId="ADAL" clId="{0196BCFE-E129-CF46-BC9C-E2A0A329968D}" dt="2022-04-10T15:49:11.769" v="1238" actId="26606"/>
          <ac:spMkLst>
            <pc:docMk/>
            <pc:sldMk cId="2451066660" sldId="271"/>
            <ac:spMk id="14" creationId="{BC4C4868-CB8F-4AF9-9CDB-8108F2C19B67}"/>
          </ac:spMkLst>
        </pc:spChg>
        <pc:spChg chg="add del">
          <ac:chgData name="Georges Ankenmann" userId="7068bad6-48c9-4367-a739-4bf271851196" providerId="ADAL" clId="{0196BCFE-E129-CF46-BC9C-E2A0A329968D}" dt="2022-04-10T15:49:11.769" v="1238" actId="26606"/>
          <ac:spMkLst>
            <pc:docMk/>
            <pc:sldMk cId="2451066660" sldId="271"/>
            <ac:spMk id="16" creationId="{375E0459-6403-40CD-989D-56A4407CA12E}"/>
          </ac:spMkLst>
        </pc:spChg>
        <pc:spChg chg="add del">
          <ac:chgData name="Georges Ankenmann" userId="7068bad6-48c9-4367-a739-4bf271851196" providerId="ADAL" clId="{0196BCFE-E129-CF46-BC9C-E2A0A329968D}" dt="2022-04-10T15:49:11.769" v="1238" actId="26606"/>
          <ac:spMkLst>
            <pc:docMk/>
            <pc:sldMk cId="2451066660" sldId="271"/>
            <ac:spMk id="18" creationId="{53E5B1A8-3AC9-4BD1-9BBC-78CA94F2D1BA}"/>
          </ac:spMkLst>
        </pc:spChg>
        <pc:spChg chg="add">
          <ac:chgData name="Georges Ankenmann" userId="7068bad6-48c9-4367-a739-4bf271851196" providerId="ADAL" clId="{0196BCFE-E129-CF46-BC9C-E2A0A329968D}" dt="2022-04-10T15:49:11.769" v="1238" actId="26606"/>
          <ac:spMkLst>
            <pc:docMk/>
            <pc:sldMk cId="2451066660" sldId="271"/>
            <ac:spMk id="23" creationId="{DEE2AD96-B495-4E06-9291-B71706F728CB}"/>
          </ac:spMkLst>
        </pc:spChg>
        <pc:spChg chg="add">
          <ac:chgData name="Georges Ankenmann" userId="7068bad6-48c9-4367-a739-4bf271851196" providerId="ADAL" clId="{0196BCFE-E129-CF46-BC9C-E2A0A329968D}" dt="2022-04-10T15:49:11.769" v="1238" actId="26606"/>
          <ac:spMkLst>
            <pc:docMk/>
            <pc:sldMk cId="2451066660" sldId="271"/>
            <ac:spMk id="25" creationId="{53CF6D67-C5A8-4ADD-9E8E-1E38CA1D3166}"/>
          </ac:spMkLst>
        </pc:spChg>
        <pc:spChg chg="add">
          <ac:chgData name="Georges Ankenmann" userId="7068bad6-48c9-4367-a739-4bf271851196" providerId="ADAL" clId="{0196BCFE-E129-CF46-BC9C-E2A0A329968D}" dt="2022-04-10T15:49:11.769" v="1238" actId="26606"/>
          <ac:spMkLst>
            <pc:docMk/>
            <pc:sldMk cId="2451066660" sldId="271"/>
            <ac:spMk id="27" creationId="{86909FA0-B515-4681-B7A8-FA281D133B94}"/>
          </ac:spMkLst>
        </pc:spChg>
        <pc:spChg chg="add">
          <ac:chgData name="Georges Ankenmann" userId="7068bad6-48c9-4367-a739-4bf271851196" providerId="ADAL" clId="{0196BCFE-E129-CF46-BC9C-E2A0A329968D}" dt="2022-04-10T15:49:11.769" v="1238" actId="26606"/>
          <ac:spMkLst>
            <pc:docMk/>
            <pc:sldMk cId="2451066660" sldId="271"/>
            <ac:spMk id="29" creationId="{21C9FE86-FCC3-4A31-AA1C-C882262B7FE7}"/>
          </ac:spMkLst>
        </pc:spChg>
        <pc:spChg chg="add">
          <ac:chgData name="Georges Ankenmann" userId="7068bad6-48c9-4367-a739-4bf271851196" providerId="ADAL" clId="{0196BCFE-E129-CF46-BC9C-E2A0A329968D}" dt="2022-04-10T15:49:11.769" v="1238" actId="26606"/>
          <ac:spMkLst>
            <pc:docMk/>
            <pc:sldMk cId="2451066660" sldId="271"/>
            <ac:spMk id="31" creationId="{7D96243B-ECED-4B71-8E06-AE9A285EAD20}"/>
          </ac:spMkLst>
        </pc:spChg>
        <pc:spChg chg="add">
          <ac:chgData name="Georges Ankenmann" userId="7068bad6-48c9-4367-a739-4bf271851196" providerId="ADAL" clId="{0196BCFE-E129-CF46-BC9C-E2A0A329968D}" dt="2022-04-10T15:49:11.769" v="1238" actId="26606"/>
          <ac:spMkLst>
            <pc:docMk/>
            <pc:sldMk cId="2451066660" sldId="271"/>
            <ac:spMk id="33" creationId="{A09989E4-EFDC-4A90-A633-E0525FB4139E}"/>
          </ac:spMkLst>
        </pc:spChg>
      </pc:sldChg>
      <pc:sldChg chg="addSp delSp modSp new mod setBg modClrScheme delDesignElem chgLayout">
        <pc:chgData name="Georges Ankenmann" userId="7068bad6-48c9-4367-a739-4bf271851196" providerId="ADAL" clId="{0196BCFE-E129-CF46-BC9C-E2A0A329968D}" dt="2022-04-13T01:10:31.172" v="1508" actId="14100"/>
        <pc:sldMkLst>
          <pc:docMk/>
          <pc:sldMk cId="1444094010" sldId="272"/>
        </pc:sldMkLst>
        <pc:spChg chg="del mod ord">
          <ac:chgData name="Georges Ankenmann" userId="7068bad6-48c9-4367-a739-4bf271851196" providerId="ADAL" clId="{0196BCFE-E129-CF46-BC9C-E2A0A329968D}" dt="2022-04-09T14:52:14.251" v="378" actId="700"/>
          <ac:spMkLst>
            <pc:docMk/>
            <pc:sldMk cId="1444094010" sldId="272"/>
            <ac:spMk id="2" creationId="{D2160DA5-8C9C-1F44-A53D-AF2C012819C6}"/>
          </ac:spMkLst>
        </pc:spChg>
        <pc:spChg chg="add del mod">
          <ac:chgData name="Georges Ankenmann" userId="7068bad6-48c9-4367-a739-4bf271851196" providerId="ADAL" clId="{0196BCFE-E129-CF46-BC9C-E2A0A329968D}" dt="2022-04-10T17:59:59.356" v="1361" actId="931"/>
          <ac:spMkLst>
            <pc:docMk/>
            <pc:sldMk cId="1444094010" sldId="272"/>
            <ac:spMk id="3" creationId="{275CA603-37B0-7749-9FC0-F5635713147F}"/>
          </ac:spMkLst>
        </pc:spChg>
        <pc:spChg chg="add del mod">
          <ac:chgData name="Georges Ankenmann" userId="7068bad6-48c9-4367-a739-4bf271851196" providerId="ADAL" clId="{0196BCFE-E129-CF46-BC9C-E2A0A329968D}" dt="2022-04-10T16:11:45.940" v="1271" actId="931"/>
          <ac:spMkLst>
            <pc:docMk/>
            <pc:sldMk cId="1444094010" sldId="272"/>
            <ac:spMk id="3" creationId="{34F4EC81-E188-FC44-B76E-BF7D087A060B}"/>
          </ac:spMkLst>
        </pc:spChg>
        <pc:spChg chg="add del mod">
          <ac:chgData name="Georges Ankenmann" userId="7068bad6-48c9-4367-a739-4bf271851196" providerId="ADAL" clId="{0196BCFE-E129-CF46-BC9C-E2A0A329968D}" dt="2022-04-13T01:10:26.306" v="1505" actId="931"/>
          <ac:spMkLst>
            <pc:docMk/>
            <pc:sldMk cId="1444094010" sldId="272"/>
            <ac:spMk id="3" creationId="{70134860-59AD-FE04-7A0B-1FEBDFB64648}"/>
          </ac:spMkLst>
        </pc:spChg>
        <pc:spChg chg="del mod ord">
          <ac:chgData name="Georges Ankenmann" userId="7068bad6-48c9-4367-a739-4bf271851196" providerId="ADAL" clId="{0196BCFE-E129-CF46-BC9C-E2A0A329968D}" dt="2022-04-09T14:52:14.251" v="378" actId="700"/>
          <ac:spMkLst>
            <pc:docMk/>
            <pc:sldMk cId="1444094010" sldId="272"/>
            <ac:spMk id="3" creationId="{7BE0AEB8-8365-C747-8986-4155AF42B0C5}"/>
          </ac:spMkLst>
        </pc:spChg>
        <pc:spChg chg="add del mod ord">
          <ac:chgData name="Georges Ankenmann" userId="7068bad6-48c9-4367-a739-4bf271851196" providerId="ADAL" clId="{0196BCFE-E129-CF46-BC9C-E2A0A329968D}" dt="2022-04-09T14:55:19.118" v="470" actId="700"/>
          <ac:spMkLst>
            <pc:docMk/>
            <pc:sldMk cId="1444094010" sldId="272"/>
            <ac:spMk id="4" creationId="{B8ED3726-2055-0C4B-A323-06A2A2088A4D}"/>
          </ac:spMkLst>
        </pc:spChg>
        <pc:spChg chg="add del mod ord">
          <ac:chgData name="Georges Ankenmann" userId="7068bad6-48c9-4367-a739-4bf271851196" providerId="ADAL" clId="{0196BCFE-E129-CF46-BC9C-E2A0A329968D}" dt="2022-04-09T14:55:19.118" v="470" actId="700"/>
          <ac:spMkLst>
            <pc:docMk/>
            <pc:sldMk cId="1444094010" sldId="272"/>
            <ac:spMk id="5" creationId="{288A569B-FA17-784E-AC32-7FBA2FDCE4A0}"/>
          </ac:spMkLst>
        </pc:spChg>
        <pc:spChg chg="add del mod">
          <ac:chgData name="Georges Ankenmann" userId="7068bad6-48c9-4367-a739-4bf271851196" providerId="ADAL" clId="{0196BCFE-E129-CF46-BC9C-E2A0A329968D}" dt="2022-04-09T18:19:03.968" v="958" actId="931"/>
          <ac:spMkLst>
            <pc:docMk/>
            <pc:sldMk cId="1444094010" sldId="272"/>
            <ac:spMk id="5" creationId="{9946B01B-EDB9-8E41-A0E2-58B22CD21EC5}"/>
          </ac:spMkLst>
        </pc:spChg>
        <pc:spChg chg="add del mod ord">
          <ac:chgData name="Georges Ankenmann" userId="7068bad6-48c9-4367-a739-4bf271851196" providerId="ADAL" clId="{0196BCFE-E129-CF46-BC9C-E2A0A329968D}" dt="2022-04-09T14:55:27.466" v="471" actId="700"/>
          <ac:spMkLst>
            <pc:docMk/>
            <pc:sldMk cId="1444094010" sldId="272"/>
            <ac:spMk id="6" creationId="{A6C7D77F-E298-534E-A2A1-972E509EC0F0}"/>
          </ac:spMkLst>
        </pc:spChg>
        <pc:spChg chg="add del mod ord">
          <ac:chgData name="Georges Ankenmann" userId="7068bad6-48c9-4367-a739-4bf271851196" providerId="ADAL" clId="{0196BCFE-E129-CF46-BC9C-E2A0A329968D}" dt="2022-04-09T14:55:27.466" v="471" actId="700"/>
          <ac:spMkLst>
            <pc:docMk/>
            <pc:sldMk cId="1444094010" sldId="272"/>
            <ac:spMk id="7" creationId="{AE8C455A-F682-AB45-8C62-3E55D7744A2D}"/>
          </ac:spMkLst>
        </pc:spChg>
        <pc:spChg chg="add del mod ord">
          <ac:chgData name="Georges Ankenmann" userId="7068bad6-48c9-4367-a739-4bf271851196" providerId="ADAL" clId="{0196BCFE-E129-CF46-BC9C-E2A0A329968D}" dt="2022-04-09T14:55:27.466" v="471" actId="700"/>
          <ac:spMkLst>
            <pc:docMk/>
            <pc:sldMk cId="1444094010" sldId="272"/>
            <ac:spMk id="8" creationId="{9D665DCE-03D1-5F4A-AE12-A8B2FC2B6298}"/>
          </ac:spMkLst>
        </pc:spChg>
        <pc:spChg chg="add del mod ord">
          <ac:chgData name="Georges Ankenmann" userId="7068bad6-48c9-4367-a739-4bf271851196" providerId="ADAL" clId="{0196BCFE-E129-CF46-BC9C-E2A0A329968D}" dt="2022-04-09T14:55:35.947" v="472" actId="700"/>
          <ac:spMkLst>
            <pc:docMk/>
            <pc:sldMk cId="1444094010" sldId="272"/>
            <ac:spMk id="9" creationId="{E58DF365-9821-B04E-B2B6-2555B03193AD}"/>
          </ac:spMkLst>
        </pc:spChg>
        <pc:spChg chg="add del">
          <ac:chgData name="Georges Ankenmann" userId="7068bad6-48c9-4367-a739-4bf271851196" providerId="ADAL" clId="{0196BCFE-E129-CF46-BC9C-E2A0A329968D}" dt="2022-04-09T14:52:43.060" v="396" actId="26606"/>
          <ac:spMkLst>
            <pc:docMk/>
            <pc:sldMk cId="1444094010" sldId="272"/>
            <ac:spMk id="10" creationId="{DE7FFD28-545C-4C88-A2E7-152FB234C92C}"/>
          </ac:spMkLst>
        </pc:spChg>
        <pc:spChg chg="add del mod ord">
          <ac:chgData name="Georges Ankenmann" userId="7068bad6-48c9-4367-a739-4bf271851196" providerId="ADAL" clId="{0196BCFE-E129-CF46-BC9C-E2A0A329968D}" dt="2022-04-09T14:55:35.947" v="472" actId="700"/>
          <ac:spMkLst>
            <pc:docMk/>
            <pc:sldMk cId="1444094010" sldId="272"/>
            <ac:spMk id="11" creationId="{73DB5CEC-2236-FA46-9B4B-9A9EB75B51A2}"/>
          </ac:spMkLst>
        </pc:spChg>
        <pc:spChg chg="add del">
          <ac:chgData name="Georges Ankenmann" userId="7068bad6-48c9-4367-a739-4bf271851196" providerId="ADAL" clId="{0196BCFE-E129-CF46-BC9C-E2A0A329968D}" dt="2022-04-09T14:55:19.118" v="470" actId="700"/>
          <ac:spMkLst>
            <pc:docMk/>
            <pc:sldMk cId="1444094010" sldId="272"/>
            <ac:spMk id="12" creationId="{3B2E3793-BFE6-45A2-9B7B-E18844431C99}"/>
          </ac:spMkLst>
        </pc:spChg>
        <pc:spChg chg="add del">
          <ac:chgData name="Georges Ankenmann" userId="7068bad6-48c9-4367-a739-4bf271851196" providerId="ADAL" clId="{0196BCFE-E129-CF46-BC9C-E2A0A329968D}" dt="2022-04-09T14:55:19.118" v="470" actId="700"/>
          <ac:spMkLst>
            <pc:docMk/>
            <pc:sldMk cId="1444094010" sldId="272"/>
            <ac:spMk id="13" creationId="{1B15ED52-F352-441B-82BF-E0EA34836D08}"/>
          </ac:spMkLst>
        </pc:spChg>
        <pc:spChg chg="add del">
          <ac:chgData name="Georges Ankenmann" userId="7068bad6-48c9-4367-a739-4bf271851196" providerId="ADAL" clId="{0196BCFE-E129-CF46-BC9C-E2A0A329968D}" dt="2022-04-09T14:55:19.118" v="470" actId="700"/>
          <ac:spMkLst>
            <pc:docMk/>
            <pc:sldMk cId="1444094010" sldId="272"/>
            <ac:spMk id="14" creationId="{BC4C4868-CB8F-4AF9-9CDB-8108F2C19B67}"/>
          </ac:spMkLst>
        </pc:spChg>
        <pc:spChg chg="add del mod ord">
          <ac:chgData name="Georges Ankenmann" userId="7068bad6-48c9-4367-a739-4bf271851196" providerId="ADAL" clId="{0196BCFE-E129-CF46-BC9C-E2A0A329968D}" dt="2022-04-09T14:55:35.947" v="472" actId="700"/>
          <ac:spMkLst>
            <pc:docMk/>
            <pc:sldMk cId="1444094010" sldId="272"/>
            <ac:spMk id="15" creationId="{8C327D5E-C126-2140-84ED-3108875CE811}"/>
          </ac:spMkLst>
        </pc:spChg>
        <pc:spChg chg="add del">
          <ac:chgData name="Georges Ankenmann" userId="7068bad6-48c9-4367-a739-4bf271851196" providerId="ADAL" clId="{0196BCFE-E129-CF46-BC9C-E2A0A329968D}" dt="2022-04-09T14:55:19.118" v="470" actId="700"/>
          <ac:spMkLst>
            <pc:docMk/>
            <pc:sldMk cId="1444094010" sldId="272"/>
            <ac:spMk id="16" creationId="{375E0459-6403-40CD-989D-56A4407CA12E}"/>
          </ac:spMkLst>
        </pc:spChg>
        <pc:spChg chg="add del mod ord">
          <ac:chgData name="Georges Ankenmann" userId="7068bad6-48c9-4367-a739-4bf271851196" providerId="ADAL" clId="{0196BCFE-E129-CF46-BC9C-E2A0A329968D}" dt="2022-04-09T14:55:35.947" v="472" actId="700"/>
          <ac:spMkLst>
            <pc:docMk/>
            <pc:sldMk cId="1444094010" sldId="272"/>
            <ac:spMk id="17" creationId="{53C9409C-8A7D-D843-A6BD-6014F380A67D}"/>
          </ac:spMkLst>
        </pc:spChg>
        <pc:spChg chg="add del">
          <ac:chgData name="Georges Ankenmann" userId="7068bad6-48c9-4367-a739-4bf271851196" providerId="ADAL" clId="{0196BCFE-E129-CF46-BC9C-E2A0A329968D}" dt="2022-04-09T14:55:19.118" v="470" actId="700"/>
          <ac:spMkLst>
            <pc:docMk/>
            <pc:sldMk cId="1444094010" sldId="272"/>
            <ac:spMk id="18" creationId="{53E5B1A8-3AC9-4BD1-9BBC-78CA94F2D1BA}"/>
          </ac:spMkLst>
        </pc:spChg>
        <pc:spChg chg="add del mod ord">
          <ac:chgData name="Georges Ankenmann" userId="7068bad6-48c9-4367-a739-4bf271851196" providerId="ADAL" clId="{0196BCFE-E129-CF46-BC9C-E2A0A329968D}" dt="2022-04-09T14:55:35.947" v="472" actId="700"/>
          <ac:spMkLst>
            <pc:docMk/>
            <pc:sldMk cId="1444094010" sldId="272"/>
            <ac:spMk id="19" creationId="{B393A56A-EC8A-5344-B9F0-C56C3A75392A}"/>
          </ac:spMkLst>
        </pc:spChg>
        <pc:spChg chg="add mod ord">
          <ac:chgData name="Georges Ankenmann" userId="7068bad6-48c9-4367-a739-4bf271851196" providerId="ADAL" clId="{0196BCFE-E129-CF46-BC9C-E2A0A329968D}" dt="2022-04-09T18:17:20.843" v="937" actId="20577"/>
          <ac:spMkLst>
            <pc:docMk/>
            <pc:sldMk cId="1444094010" sldId="272"/>
            <ac:spMk id="20" creationId="{E1AE298D-AA19-8146-8212-5756DF4C9F97}"/>
          </ac:spMkLst>
        </pc:spChg>
        <pc:spChg chg="add del mod ord">
          <ac:chgData name="Georges Ankenmann" userId="7068bad6-48c9-4367-a739-4bf271851196" providerId="ADAL" clId="{0196BCFE-E129-CF46-BC9C-E2A0A329968D}" dt="2022-04-09T18:18:01.755" v="952" actId="931"/>
          <ac:spMkLst>
            <pc:docMk/>
            <pc:sldMk cId="1444094010" sldId="272"/>
            <ac:spMk id="21" creationId="{85E2C5B3-8919-DA4F-9548-11037174EC38}"/>
          </ac:spMkLst>
        </pc:spChg>
        <pc:spChg chg="add">
          <ac:chgData name="Georges Ankenmann" userId="7068bad6-48c9-4367-a739-4bf271851196" providerId="ADAL" clId="{0196BCFE-E129-CF46-BC9C-E2A0A329968D}" dt="2022-04-09T14:55:40.106" v="473" actId="26606"/>
          <ac:spMkLst>
            <pc:docMk/>
            <pc:sldMk cId="1444094010" sldId="272"/>
            <ac:spMk id="26" creationId="{1B15ED52-F352-441B-82BF-E0EA34836D08}"/>
          </ac:spMkLst>
        </pc:spChg>
        <pc:spChg chg="add">
          <ac:chgData name="Georges Ankenmann" userId="7068bad6-48c9-4367-a739-4bf271851196" providerId="ADAL" clId="{0196BCFE-E129-CF46-BC9C-E2A0A329968D}" dt="2022-04-09T14:55:40.106" v="473" actId="26606"/>
          <ac:spMkLst>
            <pc:docMk/>
            <pc:sldMk cId="1444094010" sldId="272"/>
            <ac:spMk id="28" creationId="{3B2E3793-BFE6-45A2-9B7B-E18844431C99}"/>
          </ac:spMkLst>
        </pc:spChg>
        <pc:spChg chg="add">
          <ac:chgData name="Georges Ankenmann" userId="7068bad6-48c9-4367-a739-4bf271851196" providerId="ADAL" clId="{0196BCFE-E129-CF46-BC9C-E2A0A329968D}" dt="2022-04-09T14:55:40.106" v="473" actId="26606"/>
          <ac:spMkLst>
            <pc:docMk/>
            <pc:sldMk cId="1444094010" sldId="272"/>
            <ac:spMk id="30" creationId="{BC4C4868-CB8F-4AF9-9CDB-8108F2C19B67}"/>
          </ac:spMkLst>
        </pc:spChg>
        <pc:spChg chg="add">
          <ac:chgData name="Georges Ankenmann" userId="7068bad6-48c9-4367-a739-4bf271851196" providerId="ADAL" clId="{0196BCFE-E129-CF46-BC9C-E2A0A329968D}" dt="2022-04-09T14:55:40.106" v="473" actId="26606"/>
          <ac:spMkLst>
            <pc:docMk/>
            <pc:sldMk cId="1444094010" sldId="272"/>
            <ac:spMk id="32" creationId="{375E0459-6403-40CD-989D-56A4407CA12E}"/>
          </ac:spMkLst>
        </pc:spChg>
        <pc:spChg chg="add">
          <ac:chgData name="Georges Ankenmann" userId="7068bad6-48c9-4367-a739-4bf271851196" providerId="ADAL" clId="{0196BCFE-E129-CF46-BC9C-E2A0A329968D}" dt="2022-04-09T14:55:40.106" v="473" actId="26606"/>
          <ac:spMkLst>
            <pc:docMk/>
            <pc:sldMk cId="1444094010" sldId="272"/>
            <ac:spMk id="34" creationId="{53E5B1A8-3AC9-4BD1-9BBC-78CA94F2D1BA}"/>
          </ac:spMkLst>
        </pc:spChg>
        <pc:picChg chg="add del mod">
          <ac:chgData name="Georges Ankenmann" userId="7068bad6-48c9-4367-a739-4bf271851196" providerId="ADAL" clId="{0196BCFE-E129-CF46-BC9C-E2A0A329968D}" dt="2022-04-09T18:18:09.698" v="957" actId="478"/>
          <ac:picMkLst>
            <pc:docMk/>
            <pc:sldMk cId="1444094010" sldId="272"/>
            <ac:picMk id="3" creationId="{620F3787-2530-BB42-9801-81697B5EAE1D}"/>
          </ac:picMkLst>
        </pc:picChg>
        <pc:picChg chg="add mod">
          <ac:chgData name="Georges Ankenmann" userId="7068bad6-48c9-4367-a739-4bf271851196" providerId="ADAL" clId="{0196BCFE-E129-CF46-BC9C-E2A0A329968D}" dt="2022-04-13T01:10:31.172" v="1508" actId="14100"/>
          <ac:picMkLst>
            <pc:docMk/>
            <pc:sldMk cId="1444094010" sldId="272"/>
            <ac:picMk id="5" creationId="{4D256C40-48AC-EAD3-539E-EA4FE1EF3165}"/>
          </ac:picMkLst>
        </pc:picChg>
        <pc:picChg chg="add del mod">
          <ac:chgData name="Georges Ankenmann" userId="7068bad6-48c9-4367-a739-4bf271851196" providerId="ADAL" clId="{0196BCFE-E129-CF46-BC9C-E2A0A329968D}" dt="2022-04-10T17:59:09.015" v="1356" actId="478"/>
          <ac:picMkLst>
            <pc:docMk/>
            <pc:sldMk cId="1444094010" sldId="272"/>
            <ac:picMk id="5" creationId="{DBA963E2-1B41-7446-9037-4DCA636052B8}"/>
          </ac:picMkLst>
        </pc:picChg>
        <pc:picChg chg="add del mod">
          <ac:chgData name="Georges Ankenmann" userId="7068bad6-48c9-4367-a739-4bf271851196" providerId="ADAL" clId="{0196BCFE-E129-CF46-BC9C-E2A0A329968D}" dt="2022-04-13T01:10:02.622" v="1501" actId="478"/>
          <ac:picMkLst>
            <pc:docMk/>
            <pc:sldMk cId="1444094010" sldId="272"/>
            <ac:picMk id="6" creationId="{56822C77-B9E9-C84B-9BEA-08F8C58A1E24}"/>
          </ac:picMkLst>
        </pc:picChg>
        <pc:picChg chg="add del mod">
          <ac:chgData name="Georges Ankenmann" userId="7068bad6-48c9-4367-a739-4bf271851196" providerId="ADAL" clId="{0196BCFE-E129-CF46-BC9C-E2A0A329968D}" dt="2022-04-10T16:02:30.836" v="1255" actId="478"/>
          <ac:picMkLst>
            <pc:docMk/>
            <pc:sldMk cId="1444094010" sldId="272"/>
            <ac:picMk id="7" creationId="{02C3A4B5-CC2E-3B4F-9E64-DB71806911BB}"/>
          </ac:picMkLst>
        </pc:picChg>
      </pc:sldChg>
      <pc:sldChg chg="addSp delSp modSp new del mod setBg modClrScheme chgLayout">
        <pc:chgData name="Georges Ankenmann" userId="7068bad6-48c9-4367-a739-4bf271851196" providerId="ADAL" clId="{0196BCFE-E129-CF46-BC9C-E2A0A329968D}" dt="2022-04-10T15:42:09.022" v="1056" actId="2696"/>
        <pc:sldMkLst>
          <pc:docMk/>
          <pc:sldMk cId="3788708088" sldId="273"/>
        </pc:sldMkLst>
        <pc:spChg chg="del mod ord">
          <ac:chgData name="Georges Ankenmann" userId="7068bad6-48c9-4367-a739-4bf271851196" providerId="ADAL" clId="{0196BCFE-E129-CF46-BC9C-E2A0A329968D}" dt="2022-04-09T14:52:19.051" v="380" actId="700"/>
          <ac:spMkLst>
            <pc:docMk/>
            <pc:sldMk cId="3788708088" sldId="273"/>
            <ac:spMk id="2" creationId="{0B92B11E-A9C4-D14A-A651-5256B3010511}"/>
          </ac:spMkLst>
        </pc:spChg>
        <pc:spChg chg="del mod ord">
          <ac:chgData name="Georges Ankenmann" userId="7068bad6-48c9-4367-a739-4bf271851196" providerId="ADAL" clId="{0196BCFE-E129-CF46-BC9C-E2A0A329968D}" dt="2022-04-09T14:52:19.051" v="380" actId="700"/>
          <ac:spMkLst>
            <pc:docMk/>
            <pc:sldMk cId="3788708088" sldId="273"/>
            <ac:spMk id="3" creationId="{FE71CAFD-EC7B-8F4E-A90E-15621054C01C}"/>
          </ac:spMkLst>
        </pc:spChg>
        <pc:spChg chg="add mod ord">
          <ac:chgData name="Georges Ankenmann" userId="7068bad6-48c9-4367-a739-4bf271851196" providerId="ADAL" clId="{0196BCFE-E129-CF46-BC9C-E2A0A329968D}" dt="2022-04-09T14:57:50.897" v="516" actId="20577"/>
          <ac:spMkLst>
            <pc:docMk/>
            <pc:sldMk cId="3788708088" sldId="273"/>
            <ac:spMk id="4" creationId="{EA7CFA13-26E7-D14E-95D1-47B3BFC5650D}"/>
          </ac:spMkLst>
        </pc:spChg>
        <pc:spChg chg="add mod ord">
          <ac:chgData name="Georges Ankenmann" userId="7068bad6-48c9-4367-a739-4bf271851196" providerId="ADAL" clId="{0196BCFE-E129-CF46-BC9C-E2A0A329968D}" dt="2022-04-09T14:52:40.313" v="394" actId="26606"/>
          <ac:spMkLst>
            <pc:docMk/>
            <pc:sldMk cId="3788708088" sldId="273"/>
            <ac:spMk id="5" creationId="{66976665-311D-2C4E-8F5E-65753C3B0269}"/>
          </ac:spMkLst>
        </pc:spChg>
        <pc:spChg chg="add">
          <ac:chgData name="Georges Ankenmann" userId="7068bad6-48c9-4367-a739-4bf271851196" providerId="ADAL" clId="{0196BCFE-E129-CF46-BC9C-E2A0A329968D}" dt="2022-04-09T14:52:40.313" v="394" actId="26606"/>
          <ac:spMkLst>
            <pc:docMk/>
            <pc:sldMk cId="3788708088" sldId="273"/>
            <ac:spMk id="10" creationId="{1B15ED52-F352-441B-82BF-E0EA34836D08}"/>
          </ac:spMkLst>
        </pc:spChg>
        <pc:spChg chg="add">
          <ac:chgData name="Georges Ankenmann" userId="7068bad6-48c9-4367-a739-4bf271851196" providerId="ADAL" clId="{0196BCFE-E129-CF46-BC9C-E2A0A329968D}" dt="2022-04-09T14:52:40.313" v="394" actId="26606"/>
          <ac:spMkLst>
            <pc:docMk/>
            <pc:sldMk cId="3788708088" sldId="273"/>
            <ac:spMk id="12" creationId="{3B2E3793-BFE6-45A2-9B7B-E18844431C99}"/>
          </ac:spMkLst>
        </pc:spChg>
        <pc:spChg chg="add">
          <ac:chgData name="Georges Ankenmann" userId="7068bad6-48c9-4367-a739-4bf271851196" providerId="ADAL" clId="{0196BCFE-E129-CF46-BC9C-E2A0A329968D}" dt="2022-04-09T14:52:40.313" v="394" actId="26606"/>
          <ac:spMkLst>
            <pc:docMk/>
            <pc:sldMk cId="3788708088" sldId="273"/>
            <ac:spMk id="14" creationId="{BC4C4868-CB8F-4AF9-9CDB-8108F2C19B67}"/>
          </ac:spMkLst>
        </pc:spChg>
        <pc:spChg chg="add">
          <ac:chgData name="Georges Ankenmann" userId="7068bad6-48c9-4367-a739-4bf271851196" providerId="ADAL" clId="{0196BCFE-E129-CF46-BC9C-E2A0A329968D}" dt="2022-04-09T14:52:40.313" v="394" actId="26606"/>
          <ac:spMkLst>
            <pc:docMk/>
            <pc:sldMk cId="3788708088" sldId="273"/>
            <ac:spMk id="16" creationId="{375E0459-6403-40CD-989D-56A4407CA12E}"/>
          </ac:spMkLst>
        </pc:spChg>
        <pc:spChg chg="add">
          <ac:chgData name="Georges Ankenmann" userId="7068bad6-48c9-4367-a739-4bf271851196" providerId="ADAL" clId="{0196BCFE-E129-CF46-BC9C-E2A0A329968D}" dt="2022-04-09T14:52:40.313" v="394" actId="26606"/>
          <ac:spMkLst>
            <pc:docMk/>
            <pc:sldMk cId="3788708088" sldId="273"/>
            <ac:spMk id="18" creationId="{53E5B1A8-3AC9-4BD1-9BBC-78CA94F2D1BA}"/>
          </ac:spMkLst>
        </pc:spChg>
      </pc:sldChg>
      <pc:sldChg chg="addSp delSp modSp new mod setBg modClrScheme chgLayout">
        <pc:chgData name="Georges Ankenmann" userId="7068bad6-48c9-4367-a739-4bf271851196" providerId="ADAL" clId="{0196BCFE-E129-CF46-BC9C-E2A0A329968D}" dt="2022-04-09T14:52:37.498" v="393" actId="26606"/>
        <pc:sldMkLst>
          <pc:docMk/>
          <pc:sldMk cId="3185727557" sldId="274"/>
        </pc:sldMkLst>
        <pc:spChg chg="del mod ord">
          <ac:chgData name="Georges Ankenmann" userId="7068bad6-48c9-4367-a739-4bf271851196" providerId="ADAL" clId="{0196BCFE-E129-CF46-BC9C-E2A0A329968D}" dt="2022-04-09T14:52:24.900" v="382" actId="700"/>
          <ac:spMkLst>
            <pc:docMk/>
            <pc:sldMk cId="3185727557" sldId="274"/>
            <ac:spMk id="2" creationId="{330DFFB2-4CDA-7743-ADDA-41E0904B2145}"/>
          </ac:spMkLst>
        </pc:spChg>
        <pc:spChg chg="del mod ord">
          <ac:chgData name="Georges Ankenmann" userId="7068bad6-48c9-4367-a739-4bf271851196" providerId="ADAL" clId="{0196BCFE-E129-CF46-BC9C-E2A0A329968D}" dt="2022-04-09T14:52:24.900" v="382" actId="700"/>
          <ac:spMkLst>
            <pc:docMk/>
            <pc:sldMk cId="3185727557" sldId="274"/>
            <ac:spMk id="3" creationId="{01DF77D4-ACB8-4844-8E1C-0E9F7C089761}"/>
          </ac:spMkLst>
        </pc:spChg>
        <pc:spChg chg="add mod ord">
          <ac:chgData name="Georges Ankenmann" userId="7068bad6-48c9-4367-a739-4bf271851196" providerId="ADAL" clId="{0196BCFE-E129-CF46-BC9C-E2A0A329968D}" dt="2022-04-09T14:52:37.498" v="393" actId="26606"/>
          <ac:spMkLst>
            <pc:docMk/>
            <pc:sldMk cId="3185727557" sldId="274"/>
            <ac:spMk id="4" creationId="{EA62EA07-DD42-E944-8E79-E16430047A5D}"/>
          </ac:spMkLst>
        </pc:spChg>
        <pc:spChg chg="add mod ord">
          <ac:chgData name="Georges Ankenmann" userId="7068bad6-48c9-4367-a739-4bf271851196" providerId="ADAL" clId="{0196BCFE-E129-CF46-BC9C-E2A0A329968D}" dt="2022-04-09T14:52:37.498" v="393" actId="26606"/>
          <ac:spMkLst>
            <pc:docMk/>
            <pc:sldMk cId="3185727557" sldId="274"/>
            <ac:spMk id="5" creationId="{8FB4A4CC-6385-274E-ADBB-1E39E26A524A}"/>
          </ac:spMkLst>
        </pc:spChg>
        <pc:spChg chg="add">
          <ac:chgData name="Georges Ankenmann" userId="7068bad6-48c9-4367-a739-4bf271851196" providerId="ADAL" clId="{0196BCFE-E129-CF46-BC9C-E2A0A329968D}" dt="2022-04-09T14:52:37.498" v="393" actId="26606"/>
          <ac:spMkLst>
            <pc:docMk/>
            <pc:sldMk cId="3185727557" sldId="274"/>
            <ac:spMk id="10" creationId="{0E30439A-8A5B-46EC-8283-9B6B031D40D0}"/>
          </ac:spMkLst>
        </pc:spChg>
        <pc:spChg chg="add">
          <ac:chgData name="Georges Ankenmann" userId="7068bad6-48c9-4367-a739-4bf271851196" providerId="ADAL" clId="{0196BCFE-E129-CF46-BC9C-E2A0A329968D}" dt="2022-04-09T14:52:37.498" v="393" actId="26606"/>
          <ac:spMkLst>
            <pc:docMk/>
            <pc:sldMk cId="3185727557" sldId="274"/>
            <ac:spMk id="12" creationId="{5CEAD642-85CF-4750-8432-7C80C901F001}"/>
          </ac:spMkLst>
        </pc:spChg>
        <pc:spChg chg="add">
          <ac:chgData name="Georges Ankenmann" userId="7068bad6-48c9-4367-a739-4bf271851196" providerId="ADAL" clId="{0196BCFE-E129-CF46-BC9C-E2A0A329968D}" dt="2022-04-09T14:52:37.498" v="393" actId="26606"/>
          <ac:spMkLst>
            <pc:docMk/>
            <pc:sldMk cId="3185727557" sldId="274"/>
            <ac:spMk id="14" creationId="{FA33EEAE-15D5-4119-8C1E-89D943F911EF}"/>
          </ac:spMkLst>
        </pc:spChg>
        <pc:spChg chg="add">
          <ac:chgData name="Georges Ankenmann" userId="7068bad6-48c9-4367-a739-4bf271851196" providerId="ADAL" clId="{0196BCFE-E129-CF46-BC9C-E2A0A329968D}" dt="2022-04-09T14:52:37.498" v="393" actId="26606"/>
          <ac:spMkLst>
            <pc:docMk/>
            <pc:sldMk cId="3185727557" sldId="274"/>
            <ac:spMk id="16" creationId="{730D8B3B-9B80-4025-B934-26DC7D7CD231}"/>
          </ac:spMkLst>
        </pc:spChg>
        <pc:spChg chg="add">
          <ac:chgData name="Georges Ankenmann" userId="7068bad6-48c9-4367-a739-4bf271851196" providerId="ADAL" clId="{0196BCFE-E129-CF46-BC9C-E2A0A329968D}" dt="2022-04-09T14:52:37.498" v="393" actId="26606"/>
          <ac:spMkLst>
            <pc:docMk/>
            <pc:sldMk cId="3185727557" sldId="274"/>
            <ac:spMk id="18" creationId="{B5A1B09C-1565-46F8-B70F-621C5EB48A09}"/>
          </ac:spMkLst>
        </pc:spChg>
        <pc:spChg chg="add">
          <ac:chgData name="Georges Ankenmann" userId="7068bad6-48c9-4367-a739-4bf271851196" providerId="ADAL" clId="{0196BCFE-E129-CF46-BC9C-E2A0A329968D}" dt="2022-04-09T14:52:37.498" v="393" actId="26606"/>
          <ac:spMkLst>
            <pc:docMk/>
            <pc:sldMk cId="3185727557" sldId="274"/>
            <ac:spMk id="20" creationId="{8C516CC8-80AC-446C-A56E-9F54B7210402}"/>
          </ac:spMkLst>
        </pc:spChg>
        <pc:spChg chg="add">
          <ac:chgData name="Georges Ankenmann" userId="7068bad6-48c9-4367-a739-4bf271851196" providerId="ADAL" clId="{0196BCFE-E129-CF46-BC9C-E2A0A329968D}" dt="2022-04-09T14:52:37.498" v="393" actId="26606"/>
          <ac:spMkLst>
            <pc:docMk/>
            <pc:sldMk cId="3185727557" sldId="274"/>
            <ac:spMk id="22" creationId="{53947E58-F088-49F1-A3D1-DEA690192E84}"/>
          </ac:spMkLst>
        </pc:spChg>
      </pc:sldChg>
      <pc:sldChg chg="addSp delSp modSp add del mod setBg delDesignElem modShow">
        <pc:chgData name="Georges Ankenmann" userId="7068bad6-48c9-4367-a739-4bf271851196" providerId="ADAL" clId="{0196BCFE-E129-CF46-BC9C-E2A0A329968D}" dt="2022-04-13T11:47:37.545" v="1767" actId="2696"/>
        <pc:sldMkLst>
          <pc:docMk/>
          <pc:sldMk cId="2127747354" sldId="275"/>
        </pc:sldMkLst>
        <pc:spChg chg="add mod">
          <ac:chgData name="Georges Ankenmann" userId="7068bad6-48c9-4367-a739-4bf271851196" providerId="ADAL" clId="{0196BCFE-E129-CF46-BC9C-E2A0A329968D}" dt="2022-04-10T16:34:58.595" v="1280" actId="478"/>
          <ac:spMkLst>
            <pc:docMk/>
            <pc:sldMk cId="2127747354" sldId="275"/>
            <ac:spMk id="5" creationId="{5ECC77E1-1B04-5249-841D-054C522799D5}"/>
          </ac:spMkLst>
        </pc:spChg>
        <pc:spChg chg="mod">
          <ac:chgData name="Georges Ankenmann" userId="7068bad6-48c9-4367-a739-4bf271851196" providerId="ADAL" clId="{0196BCFE-E129-CF46-BC9C-E2A0A329968D}" dt="2022-04-09T15:02:45.351" v="771" actId="313"/>
          <ac:spMkLst>
            <pc:docMk/>
            <pc:sldMk cId="2127747354" sldId="275"/>
            <ac:spMk id="20" creationId="{E1AE298D-AA19-8146-8212-5756DF4C9F97}"/>
          </ac:spMkLst>
        </pc:spChg>
        <pc:spChg chg="del">
          <ac:chgData name="Georges Ankenmann" userId="7068bad6-48c9-4367-a739-4bf271851196" providerId="ADAL" clId="{0196BCFE-E129-CF46-BC9C-E2A0A329968D}" dt="2022-04-10T16:31:35.770" v="1278" actId="931"/>
          <ac:spMkLst>
            <pc:docMk/>
            <pc:sldMk cId="2127747354" sldId="275"/>
            <ac:spMk id="21" creationId="{85E2C5B3-8919-DA4F-9548-11037174EC38}"/>
          </ac:spMkLst>
        </pc:spChg>
        <pc:spChg chg="add">
          <ac:chgData name="Georges Ankenmann" userId="7068bad6-48c9-4367-a739-4bf271851196" providerId="ADAL" clId="{0196BCFE-E129-CF46-BC9C-E2A0A329968D}" dt="2022-04-09T15:02:41.475" v="761" actId="26606"/>
          <ac:spMkLst>
            <pc:docMk/>
            <pc:sldMk cId="2127747354" sldId="275"/>
            <ac:spMk id="23" creationId="{1B15ED52-F352-441B-82BF-E0EA34836D08}"/>
          </ac:spMkLst>
        </pc:spChg>
        <pc:spChg chg="add">
          <ac:chgData name="Georges Ankenmann" userId="7068bad6-48c9-4367-a739-4bf271851196" providerId="ADAL" clId="{0196BCFE-E129-CF46-BC9C-E2A0A329968D}" dt="2022-04-09T15:02:41.475" v="761" actId="26606"/>
          <ac:spMkLst>
            <pc:docMk/>
            <pc:sldMk cId="2127747354" sldId="275"/>
            <ac:spMk id="24" creationId="{3B2E3793-BFE6-45A2-9B7B-E18844431C99}"/>
          </ac:spMkLst>
        </pc:spChg>
        <pc:spChg chg="add">
          <ac:chgData name="Georges Ankenmann" userId="7068bad6-48c9-4367-a739-4bf271851196" providerId="ADAL" clId="{0196BCFE-E129-CF46-BC9C-E2A0A329968D}" dt="2022-04-09T15:02:41.475" v="761" actId="26606"/>
          <ac:spMkLst>
            <pc:docMk/>
            <pc:sldMk cId="2127747354" sldId="275"/>
            <ac:spMk id="25" creationId="{BC4C4868-CB8F-4AF9-9CDB-8108F2C19B67}"/>
          </ac:spMkLst>
        </pc:spChg>
        <pc:spChg chg="del">
          <ac:chgData name="Georges Ankenmann" userId="7068bad6-48c9-4367-a739-4bf271851196" providerId="ADAL" clId="{0196BCFE-E129-CF46-BC9C-E2A0A329968D}" dt="2022-04-09T15:02:35.851" v="760"/>
          <ac:spMkLst>
            <pc:docMk/>
            <pc:sldMk cId="2127747354" sldId="275"/>
            <ac:spMk id="26" creationId="{1B15ED52-F352-441B-82BF-E0EA34836D08}"/>
          </ac:spMkLst>
        </pc:spChg>
        <pc:spChg chg="add">
          <ac:chgData name="Georges Ankenmann" userId="7068bad6-48c9-4367-a739-4bf271851196" providerId="ADAL" clId="{0196BCFE-E129-CF46-BC9C-E2A0A329968D}" dt="2022-04-09T15:02:41.475" v="761" actId="26606"/>
          <ac:spMkLst>
            <pc:docMk/>
            <pc:sldMk cId="2127747354" sldId="275"/>
            <ac:spMk id="27" creationId="{375E0459-6403-40CD-989D-56A4407CA12E}"/>
          </ac:spMkLst>
        </pc:spChg>
        <pc:spChg chg="del">
          <ac:chgData name="Georges Ankenmann" userId="7068bad6-48c9-4367-a739-4bf271851196" providerId="ADAL" clId="{0196BCFE-E129-CF46-BC9C-E2A0A329968D}" dt="2022-04-09T15:02:35.851" v="760"/>
          <ac:spMkLst>
            <pc:docMk/>
            <pc:sldMk cId="2127747354" sldId="275"/>
            <ac:spMk id="28" creationId="{3B2E3793-BFE6-45A2-9B7B-E18844431C99}"/>
          </ac:spMkLst>
        </pc:spChg>
        <pc:spChg chg="add">
          <ac:chgData name="Georges Ankenmann" userId="7068bad6-48c9-4367-a739-4bf271851196" providerId="ADAL" clId="{0196BCFE-E129-CF46-BC9C-E2A0A329968D}" dt="2022-04-09T15:02:41.475" v="761" actId="26606"/>
          <ac:spMkLst>
            <pc:docMk/>
            <pc:sldMk cId="2127747354" sldId="275"/>
            <ac:spMk id="29" creationId="{53E5B1A8-3AC9-4BD1-9BBC-78CA94F2D1BA}"/>
          </ac:spMkLst>
        </pc:spChg>
        <pc:spChg chg="del">
          <ac:chgData name="Georges Ankenmann" userId="7068bad6-48c9-4367-a739-4bf271851196" providerId="ADAL" clId="{0196BCFE-E129-CF46-BC9C-E2A0A329968D}" dt="2022-04-09T15:02:35.851" v="760"/>
          <ac:spMkLst>
            <pc:docMk/>
            <pc:sldMk cId="2127747354" sldId="275"/>
            <ac:spMk id="30" creationId="{BC4C4868-CB8F-4AF9-9CDB-8108F2C19B67}"/>
          </ac:spMkLst>
        </pc:spChg>
        <pc:spChg chg="del">
          <ac:chgData name="Georges Ankenmann" userId="7068bad6-48c9-4367-a739-4bf271851196" providerId="ADAL" clId="{0196BCFE-E129-CF46-BC9C-E2A0A329968D}" dt="2022-04-09T15:02:35.851" v="760"/>
          <ac:spMkLst>
            <pc:docMk/>
            <pc:sldMk cId="2127747354" sldId="275"/>
            <ac:spMk id="32" creationId="{375E0459-6403-40CD-989D-56A4407CA12E}"/>
          </ac:spMkLst>
        </pc:spChg>
        <pc:spChg chg="del">
          <ac:chgData name="Georges Ankenmann" userId="7068bad6-48c9-4367-a739-4bf271851196" providerId="ADAL" clId="{0196BCFE-E129-CF46-BC9C-E2A0A329968D}" dt="2022-04-09T15:02:35.851" v="760"/>
          <ac:spMkLst>
            <pc:docMk/>
            <pc:sldMk cId="2127747354" sldId="275"/>
            <ac:spMk id="34" creationId="{53E5B1A8-3AC9-4BD1-9BBC-78CA94F2D1BA}"/>
          </ac:spMkLst>
        </pc:spChg>
        <pc:picChg chg="add del mod">
          <ac:chgData name="Georges Ankenmann" userId="7068bad6-48c9-4367-a739-4bf271851196" providerId="ADAL" clId="{0196BCFE-E129-CF46-BC9C-E2A0A329968D}" dt="2022-04-10T16:34:58.595" v="1280" actId="478"/>
          <ac:picMkLst>
            <pc:docMk/>
            <pc:sldMk cId="2127747354" sldId="275"/>
            <ac:picMk id="3" creationId="{DE1A314C-0F7E-C54B-A203-F64B6253E782}"/>
          </ac:picMkLst>
        </pc:picChg>
      </pc:sldChg>
      <pc:sldChg chg="addSp delSp modSp add mod setBg delDesignElem">
        <pc:chgData name="Georges Ankenmann" userId="7068bad6-48c9-4367-a739-4bf271851196" providerId="ADAL" clId="{0196BCFE-E129-CF46-BC9C-E2A0A329968D}" dt="2022-04-13T01:11:05.920" v="1523" actId="26606"/>
        <pc:sldMkLst>
          <pc:docMk/>
          <pc:sldMk cId="1260185971" sldId="276"/>
        </pc:sldMkLst>
        <pc:spChg chg="add del mod">
          <ac:chgData name="Georges Ankenmann" userId="7068bad6-48c9-4367-a739-4bf271851196" providerId="ADAL" clId="{0196BCFE-E129-CF46-BC9C-E2A0A329968D}" dt="2022-04-10T18:00:05.773" v="1364" actId="931"/>
          <ac:spMkLst>
            <pc:docMk/>
            <pc:sldMk cId="1260185971" sldId="276"/>
            <ac:spMk id="3" creationId="{34B5146B-95ED-8A4E-BBA9-A7F843982B11}"/>
          </ac:spMkLst>
        </pc:spChg>
        <pc:spChg chg="add del mod">
          <ac:chgData name="Georges Ankenmann" userId="7068bad6-48c9-4367-a739-4bf271851196" providerId="ADAL" clId="{0196BCFE-E129-CF46-BC9C-E2A0A329968D}" dt="2022-04-13T01:10:37.823" v="1509" actId="931"/>
          <ac:spMkLst>
            <pc:docMk/>
            <pc:sldMk cId="1260185971" sldId="276"/>
            <ac:spMk id="3" creationId="{41688263-760B-00F6-263F-D17F0A7ACFF6}"/>
          </ac:spMkLst>
        </pc:spChg>
        <pc:spChg chg="add del mod">
          <ac:chgData name="Georges Ankenmann" userId="7068bad6-48c9-4367-a739-4bf271851196" providerId="ADAL" clId="{0196BCFE-E129-CF46-BC9C-E2A0A329968D}" dt="2022-04-10T16:11:57.575" v="1273" actId="931"/>
          <ac:spMkLst>
            <pc:docMk/>
            <pc:sldMk cId="1260185971" sldId="276"/>
            <ac:spMk id="4" creationId="{9CEDA5F8-441F-AD4D-96B4-039BE65EB318}"/>
          </ac:spMkLst>
        </pc:spChg>
        <pc:spChg chg="mod">
          <ac:chgData name="Georges Ankenmann" userId="7068bad6-48c9-4367-a739-4bf271851196" providerId="ADAL" clId="{0196BCFE-E129-CF46-BC9C-E2A0A329968D}" dt="2022-04-13T01:11:05.920" v="1523" actId="26606"/>
          <ac:spMkLst>
            <pc:docMk/>
            <pc:sldMk cId="1260185971" sldId="276"/>
            <ac:spMk id="20" creationId="{E1AE298D-AA19-8146-8212-5756DF4C9F97}"/>
          </ac:spMkLst>
        </pc:spChg>
        <pc:spChg chg="del mod">
          <ac:chgData name="Georges Ankenmann" userId="7068bad6-48c9-4367-a739-4bf271851196" providerId="ADAL" clId="{0196BCFE-E129-CF46-BC9C-E2A0A329968D}" dt="2022-04-09T18:19:17.890" v="964" actId="931"/>
          <ac:spMkLst>
            <pc:docMk/>
            <pc:sldMk cId="1260185971" sldId="276"/>
            <ac:spMk id="21" creationId="{85E2C5B3-8919-DA4F-9548-11037174EC38}"/>
          </ac:spMkLst>
        </pc:spChg>
        <pc:spChg chg="add del">
          <ac:chgData name="Georges Ankenmann" userId="7068bad6-48c9-4367-a739-4bf271851196" providerId="ADAL" clId="{0196BCFE-E129-CF46-BC9C-E2A0A329968D}" dt="2022-04-13T01:11:05.920" v="1523" actId="26606"/>
          <ac:spMkLst>
            <pc:docMk/>
            <pc:sldMk cId="1260185971" sldId="276"/>
            <ac:spMk id="23" creationId="{1B15ED52-F352-441B-82BF-E0EA34836D08}"/>
          </ac:spMkLst>
        </pc:spChg>
        <pc:spChg chg="add del">
          <ac:chgData name="Georges Ankenmann" userId="7068bad6-48c9-4367-a739-4bf271851196" providerId="ADAL" clId="{0196BCFE-E129-CF46-BC9C-E2A0A329968D}" dt="2022-04-13T01:11:05.920" v="1523" actId="26606"/>
          <ac:spMkLst>
            <pc:docMk/>
            <pc:sldMk cId="1260185971" sldId="276"/>
            <ac:spMk id="24" creationId="{3B2E3793-BFE6-45A2-9B7B-E18844431C99}"/>
          </ac:spMkLst>
        </pc:spChg>
        <pc:spChg chg="add del">
          <ac:chgData name="Georges Ankenmann" userId="7068bad6-48c9-4367-a739-4bf271851196" providerId="ADAL" clId="{0196BCFE-E129-CF46-BC9C-E2A0A329968D}" dt="2022-04-13T01:11:05.920" v="1523" actId="26606"/>
          <ac:spMkLst>
            <pc:docMk/>
            <pc:sldMk cId="1260185971" sldId="276"/>
            <ac:spMk id="25" creationId="{BC4C4868-CB8F-4AF9-9CDB-8108F2C19B67}"/>
          </ac:spMkLst>
        </pc:spChg>
        <pc:spChg chg="del">
          <ac:chgData name="Georges Ankenmann" userId="7068bad6-48c9-4367-a739-4bf271851196" providerId="ADAL" clId="{0196BCFE-E129-CF46-BC9C-E2A0A329968D}" dt="2022-04-09T18:17:23.986" v="939"/>
          <ac:spMkLst>
            <pc:docMk/>
            <pc:sldMk cId="1260185971" sldId="276"/>
            <ac:spMk id="26" creationId="{1B15ED52-F352-441B-82BF-E0EA34836D08}"/>
          </ac:spMkLst>
        </pc:spChg>
        <pc:spChg chg="add del">
          <ac:chgData name="Georges Ankenmann" userId="7068bad6-48c9-4367-a739-4bf271851196" providerId="ADAL" clId="{0196BCFE-E129-CF46-BC9C-E2A0A329968D}" dt="2022-04-13T01:11:05.920" v="1523" actId="26606"/>
          <ac:spMkLst>
            <pc:docMk/>
            <pc:sldMk cId="1260185971" sldId="276"/>
            <ac:spMk id="27" creationId="{375E0459-6403-40CD-989D-56A4407CA12E}"/>
          </ac:spMkLst>
        </pc:spChg>
        <pc:spChg chg="del">
          <ac:chgData name="Georges Ankenmann" userId="7068bad6-48c9-4367-a739-4bf271851196" providerId="ADAL" clId="{0196BCFE-E129-CF46-BC9C-E2A0A329968D}" dt="2022-04-09T18:17:23.986" v="939"/>
          <ac:spMkLst>
            <pc:docMk/>
            <pc:sldMk cId="1260185971" sldId="276"/>
            <ac:spMk id="28" creationId="{3B2E3793-BFE6-45A2-9B7B-E18844431C99}"/>
          </ac:spMkLst>
        </pc:spChg>
        <pc:spChg chg="add del">
          <ac:chgData name="Georges Ankenmann" userId="7068bad6-48c9-4367-a739-4bf271851196" providerId="ADAL" clId="{0196BCFE-E129-CF46-BC9C-E2A0A329968D}" dt="2022-04-13T01:11:05.920" v="1523" actId="26606"/>
          <ac:spMkLst>
            <pc:docMk/>
            <pc:sldMk cId="1260185971" sldId="276"/>
            <ac:spMk id="29" creationId="{53E5B1A8-3AC9-4BD1-9BBC-78CA94F2D1BA}"/>
          </ac:spMkLst>
        </pc:spChg>
        <pc:spChg chg="del">
          <ac:chgData name="Georges Ankenmann" userId="7068bad6-48c9-4367-a739-4bf271851196" providerId="ADAL" clId="{0196BCFE-E129-CF46-BC9C-E2A0A329968D}" dt="2022-04-09T18:17:23.986" v="939"/>
          <ac:spMkLst>
            <pc:docMk/>
            <pc:sldMk cId="1260185971" sldId="276"/>
            <ac:spMk id="30" creationId="{BC4C4868-CB8F-4AF9-9CDB-8108F2C19B67}"/>
          </ac:spMkLst>
        </pc:spChg>
        <pc:spChg chg="add del">
          <ac:chgData name="Georges Ankenmann" userId="7068bad6-48c9-4367-a739-4bf271851196" providerId="ADAL" clId="{0196BCFE-E129-CF46-BC9C-E2A0A329968D}" dt="2022-04-13T01:11:05.920" v="1523" actId="26606"/>
          <ac:spMkLst>
            <pc:docMk/>
            <pc:sldMk cId="1260185971" sldId="276"/>
            <ac:spMk id="31" creationId="{D12DDE76-C203-4047-9998-63900085B5E8}"/>
          </ac:spMkLst>
        </pc:spChg>
        <pc:spChg chg="del">
          <ac:chgData name="Georges Ankenmann" userId="7068bad6-48c9-4367-a739-4bf271851196" providerId="ADAL" clId="{0196BCFE-E129-CF46-BC9C-E2A0A329968D}" dt="2022-04-09T18:17:23.986" v="939"/>
          <ac:spMkLst>
            <pc:docMk/>
            <pc:sldMk cId="1260185971" sldId="276"/>
            <ac:spMk id="32" creationId="{375E0459-6403-40CD-989D-56A4407CA12E}"/>
          </ac:spMkLst>
        </pc:spChg>
        <pc:spChg chg="del">
          <ac:chgData name="Georges Ankenmann" userId="7068bad6-48c9-4367-a739-4bf271851196" providerId="ADAL" clId="{0196BCFE-E129-CF46-BC9C-E2A0A329968D}" dt="2022-04-09T18:17:23.986" v="939"/>
          <ac:spMkLst>
            <pc:docMk/>
            <pc:sldMk cId="1260185971" sldId="276"/>
            <ac:spMk id="34" creationId="{53E5B1A8-3AC9-4BD1-9BBC-78CA94F2D1BA}"/>
          </ac:spMkLst>
        </pc:spChg>
        <pc:picChg chg="add del mod">
          <ac:chgData name="Georges Ankenmann" userId="7068bad6-48c9-4367-a739-4bf271851196" providerId="ADAL" clId="{0196BCFE-E129-CF46-BC9C-E2A0A329968D}" dt="2022-04-10T16:02:32.216" v="1257" actId="478"/>
          <ac:picMkLst>
            <pc:docMk/>
            <pc:sldMk cId="1260185971" sldId="276"/>
            <ac:picMk id="3" creationId="{AF7C49F5-ED2B-E049-B423-B8A9EF9ABCE5}"/>
          </ac:picMkLst>
        </pc:picChg>
        <pc:picChg chg="add del mod">
          <ac:chgData name="Georges Ankenmann" userId="7068bad6-48c9-4367-a739-4bf271851196" providerId="ADAL" clId="{0196BCFE-E129-CF46-BC9C-E2A0A329968D}" dt="2022-04-13T01:10:05.181" v="1503" actId="478"/>
          <ac:picMkLst>
            <pc:docMk/>
            <pc:sldMk cId="1260185971" sldId="276"/>
            <ac:picMk id="5" creationId="{DEFAD76D-A097-7742-8AB6-8DA62BBFCE36}"/>
          </ac:picMkLst>
        </pc:picChg>
        <pc:picChg chg="add del mod">
          <ac:chgData name="Georges Ankenmann" userId="7068bad6-48c9-4367-a739-4bf271851196" providerId="ADAL" clId="{0196BCFE-E129-CF46-BC9C-E2A0A329968D}" dt="2022-04-10T17:59:53.582" v="1359" actId="478"/>
          <ac:picMkLst>
            <pc:docMk/>
            <pc:sldMk cId="1260185971" sldId="276"/>
            <ac:picMk id="6" creationId="{5F2D79AE-4602-BE42-8D67-39915025B35E}"/>
          </ac:picMkLst>
        </pc:picChg>
        <pc:picChg chg="add mod">
          <ac:chgData name="Georges Ankenmann" userId="7068bad6-48c9-4367-a739-4bf271851196" providerId="ADAL" clId="{0196BCFE-E129-CF46-BC9C-E2A0A329968D}" dt="2022-04-13T01:11:05.920" v="1523" actId="26606"/>
          <ac:picMkLst>
            <pc:docMk/>
            <pc:sldMk cId="1260185971" sldId="276"/>
            <ac:picMk id="6" creationId="{6C2E79A7-F5BC-C718-EF3F-722639A1F7EC}"/>
          </ac:picMkLst>
        </pc:picChg>
      </pc:sldChg>
      <pc:sldChg chg="addSp delSp modSp add mod setBg delDesignElem">
        <pc:chgData name="Georges Ankenmann" userId="7068bad6-48c9-4367-a739-4bf271851196" providerId="ADAL" clId="{0196BCFE-E129-CF46-BC9C-E2A0A329968D}" dt="2022-04-13T01:11:07.043" v="1524" actId="26606"/>
        <pc:sldMkLst>
          <pc:docMk/>
          <pc:sldMk cId="2776656891" sldId="277"/>
        </pc:sldMkLst>
        <pc:spChg chg="add del mod">
          <ac:chgData name="Georges Ankenmann" userId="7068bad6-48c9-4367-a739-4bf271851196" providerId="ADAL" clId="{0196BCFE-E129-CF46-BC9C-E2A0A329968D}" dt="2022-04-13T01:10:45.946" v="1514" actId="931"/>
          <ac:spMkLst>
            <pc:docMk/>
            <pc:sldMk cId="2776656891" sldId="277"/>
            <ac:spMk id="3" creationId="{A4D6D80A-9E89-7335-8387-9D345CA52A00}"/>
          </ac:spMkLst>
        </pc:spChg>
        <pc:spChg chg="add del mod">
          <ac:chgData name="Georges Ankenmann" userId="7068bad6-48c9-4367-a739-4bf271851196" providerId="ADAL" clId="{0196BCFE-E129-CF46-BC9C-E2A0A329968D}" dt="2022-04-10T18:00:13.118" v="1366" actId="931"/>
          <ac:spMkLst>
            <pc:docMk/>
            <pc:sldMk cId="2776656891" sldId="277"/>
            <ac:spMk id="3" creationId="{EACDFAE3-F741-E440-B47E-23EE854D28B0}"/>
          </ac:spMkLst>
        </pc:spChg>
        <pc:spChg chg="add del mod">
          <ac:chgData name="Georges Ankenmann" userId="7068bad6-48c9-4367-a739-4bf271851196" providerId="ADAL" clId="{0196BCFE-E129-CF46-BC9C-E2A0A329968D}" dt="2022-04-10T16:12:09.260" v="1275" actId="931"/>
          <ac:spMkLst>
            <pc:docMk/>
            <pc:sldMk cId="2776656891" sldId="277"/>
            <ac:spMk id="4" creationId="{20C56E95-E0A1-E043-9920-BB1D67C4D092}"/>
          </ac:spMkLst>
        </pc:spChg>
        <pc:spChg chg="mod">
          <ac:chgData name="Georges Ankenmann" userId="7068bad6-48c9-4367-a739-4bf271851196" providerId="ADAL" clId="{0196BCFE-E129-CF46-BC9C-E2A0A329968D}" dt="2022-04-13T01:11:07.043" v="1524" actId="26606"/>
          <ac:spMkLst>
            <pc:docMk/>
            <pc:sldMk cId="2776656891" sldId="277"/>
            <ac:spMk id="20" creationId="{E1AE298D-AA19-8146-8212-5756DF4C9F97}"/>
          </ac:spMkLst>
        </pc:spChg>
        <pc:spChg chg="del mod">
          <ac:chgData name="Georges Ankenmann" userId="7068bad6-48c9-4367-a739-4bf271851196" providerId="ADAL" clId="{0196BCFE-E129-CF46-BC9C-E2A0A329968D}" dt="2022-04-09T18:19:35.327" v="972" actId="931"/>
          <ac:spMkLst>
            <pc:docMk/>
            <pc:sldMk cId="2776656891" sldId="277"/>
            <ac:spMk id="21" creationId="{85E2C5B3-8919-DA4F-9548-11037174EC38}"/>
          </ac:spMkLst>
        </pc:spChg>
        <pc:spChg chg="add del">
          <ac:chgData name="Georges Ankenmann" userId="7068bad6-48c9-4367-a739-4bf271851196" providerId="ADAL" clId="{0196BCFE-E129-CF46-BC9C-E2A0A329968D}" dt="2022-04-13T01:11:07.043" v="1524" actId="26606"/>
          <ac:spMkLst>
            <pc:docMk/>
            <pc:sldMk cId="2776656891" sldId="277"/>
            <ac:spMk id="23" creationId="{1B15ED52-F352-441B-82BF-E0EA34836D08}"/>
          </ac:spMkLst>
        </pc:spChg>
        <pc:spChg chg="add del">
          <ac:chgData name="Georges Ankenmann" userId="7068bad6-48c9-4367-a739-4bf271851196" providerId="ADAL" clId="{0196BCFE-E129-CF46-BC9C-E2A0A329968D}" dt="2022-04-13T01:11:07.043" v="1524" actId="26606"/>
          <ac:spMkLst>
            <pc:docMk/>
            <pc:sldMk cId="2776656891" sldId="277"/>
            <ac:spMk id="24" creationId="{3B2E3793-BFE6-45A2-9B7B-E18844431C99}"/>
          </ac:spMkLst>
        </pc:spChg>
        <pc:spChg chg="add del">
          <ac:chgData name="Georges Ankenmann" userId="7068bad6-48c9-4367-a739-4bf271851196" providerId="ADAL" clId="{0196BCFE-E129-CF46-BC9C-E2A0A329968D}" dt="2022-04-13T01:11:07.043" v="1524" actId="26606"/>
          <ac:spMkLst>
            <pc:docMk/>
            <pc:sldMk cId="2776656891" sldId="277"/>
            <ac:spMk id="25" creationId="{BC4C4868-CB8F-4AF9-9CDB-8108F2C19B67}"/>
          </ac:spMkLst>
        </pc:spChg>
        <pc:spChg chg="del">
          <ac:chgData name="Georges Ankenmann" userId="7068bad6-48c9-4367-a739-4bf271851196" providerId="ADAL" clId="{0196BCFE-E129-CF46-BC9C-E2A0A329968D}" dt="2022-04-09T18:17:25.535" v="941"/>
          <ac:spMkLst>
            <pc:docMk/>
            <pc:sldMk cId="2776656891" sldId="277"/>
            <ac:spMk id="26" creationId="{1B15ED52-F352-441B-82BF-E0EA34836D08}"/>
          </ac:spMkLst>
        </pc:spChg>
        <pc:spChg chg="add del">
          <ac:chgData name="Georges Ankenmann" userId="7068bad6-48c9-4367-a739-4bf271851196" providerId="ADAL" clId="{0196BCFE-E129-CF46-BC9C-E2A0A329968D}" dt="2022-04-13T01:11:07.043" v="1524" actId="26606"/>
          <ac:spMkLst>
            <pc:docMk/>
            <pc:sldMk cId="2776656891" sldId="277"/>
            <ac:spMk id="27" creationId="{375E0459-6403-40CD-989D-56A4407CA12E}"/>
          </ac:spMkLst>
        </pc:spChg>
        <pc:spChg chg="del">
          <ac:chgData name="Georges Ankenmann" userId="7068bad6-48c9-4367-a739-4bf271851196" providerId="ADAL" clId="{0196BCFE-E129-CF46-BC9C-E2A0A329968D}" dt="2022-04-09T18:17:25.535" v="941"/>
          <ac:spMkLst>
            <pc:docMk/>
            <pc:sldMk cId="2776656891" sldId="277"/>
            <ac:spMk id="28" creationId="{3B2E3793-BFE6-45A2-9B7B-E18844431C99}"/>
          </ac:spMkLst>
        </pc:spChg>
        <pc:spChg chg="add del">
          <ac:chgData name="Georges Ankenmann" userId="7068bad6-48c9-4367-a739-4bf271851196" providerId="ADAL" clId="{0196BCFE-E129-CF46-BC9C-E2A0A329968D}" dt="2022-04-13T01:11:07.043" v="1524" actId="26606"/>
          <ac:spMkLst>
            <pc:docMk/>
            <pc:sldMk cId="2776656891" sldId="277"/>
            <ac:spMk id="29" creationId="{53E5B1A8-3AC9-4BD1-9BBC-78CA94F2D1BA}"/>
          </ac:spMkLst>
        </pc:spChg>
        <pc:spChg chg="del">
          <ac:chgData name="Georges Ankenmann" userId="7068bad6-48c9-4367-a739-4bf271851196" providerId="ADAL" clId="{0196BCFE-E129-CF46-BC9C-E2A0A329968D}" dt="2022-04-09T18:17:25.535" v="941"/>
          <ac:spMkLst>
            <pc:docMk/>
            <pc:sldMk cId="2776656891" sldId="277"/>
            <ac:spMk id="30" creationId="{BC4C4868-CB8F-4AF9-9CDB-8108F2C19B67}"/>
          </ac:spMkLst>
        </pc:spChg>
        <pc:spChg chg="add del">
          <ac:chgData name="Georges Ankenmann" userId="7068bad6-48c9-4367-a739-4bf271851196" providerId="ADAL" clId="{0196BCFE-E129-CF46-BC9C-E2A0A329968D}" dt="2022-04-13T01:10:55.360" v="1520" actId="26606"/>
          <ac:spMkLst>
            <pc:docMk/>
            <pc:sldMk cId="2776656891" sldId="277"/>
            <ac:spMk id="31" creationId="{D4771268-CB57-404A-9271-370EB28F6090}"/>
          </ac:spMkLst>
        </pc:spChg>
        <pc:spChg chg="del">
          <ac:chgData name="Georges Ankenmann" userId="7068bad6-48c9-4367-a739-4bf271851196" providerId="ADAL" clId="{0196BCFE-E129-CF46-BC9C-E2A0A329968D}" dt="2022-04-09T18:17:25.535" v="941"/>
          <ac:spMkLst>
            <pc:docMk/>
            <pc:sldMk cId="2776656891" sldId="277"/>
            <ac:spMk id="32" creationId="{375E0459-6403-40CD-989D-56A4407CA12E}"/>
          </ac:spMkLst>
        </pc:spChg>
        <pc:spChg chg="add del">
          <ac:chgData name="Georges Ankenmann" userId="7068bad6-48c9-4367-a739-4bf271851196" providerId="ADAL" clId="{0196BCFE-E129-CF46-BC9C-E2A0A329968D}" dt="2022-04-13T01:11:07.043" v="1524" actId="26606"/>
          <ac:spMkLst>
            <pc:docMk/>
            <pc:sldMk cId="2776656891" sldId="277"/>
            <ac:spMk id="33" creationId="{D12DDE76-C203-4047-9998-63900085B5E8}"/>
          </ac:spMkLst>
        </pc:spChg>
        <pc:spChg chg="del">
          <ac:chgData name="Georges Ankenmann" userId="7068bad6-48c9-4367-a739-4bf271851196" providerId="ADAL" clId="{0196BCFE-E129-CF46-BC9C-E2A0A329968D}" dt="2022-04-09T18:17:25.535" v="941"/>
          <ac:spMkLst>
            <pc:docMk/>
            <pc:sldMk cId="2776656891" sldId="277"/>
            <ac:spMk id="34" creationId="{53E5B1A8-3AC9-4BD1-9BBC-78CA94F2D1BA}"/>
          </ac:spMkLst>
        </pc:spChg>
        <pc:picChg chg="add del mod">
          <ac:chgData name="Georges Ankenmann" userId="7068bad6-48c9-4367-a739-4bf271851196" providerId="ADAL" clId="{0196BCFE-E129-CF46-BC9C-E2A0A329968D}" dt="2022-04-10T16:02:33.803" v="1258" actId="478"/>
          <ac:picMkLst>
            <pc:docMk/>
            <pc:sldMk cId="2776656891" sldId="277"/>
            <ac:picMk id="3" creationId="{EEB8F58F-3C8F-3244-A6DC-114C1CD0E4E9}"/>
          </ac:picMkLst>
        </pc:picChg>
        <pc:picChg chg="add del mod">
          <ac:chgData name="Georges Ankenmann" userId="7068bad6-48c9-4367-a739-4bf271851196" providerId="ADAL" clId="{0196BCFE-E129-CF46-BC9C-E2A0A329968D}" dt="2022-04-13T01:10:12.088" v="1504" actId="478"/>
          <ac:picMkLst>
            <pc:docMk/>
            <pc:sldMk cId="2776656891" sldId="277"/>
            <ac:picMk id="5" creationId="{3CD15699-AA2B-3946-B28E-A7D53AC0C5BD}"/>
          </ac:picMkLst>
        </pc:picChg>
        <pc:picChg chg="add del mod">
          <ac:chgData name="Georges Ankenmann" userId="7068bad6-48c9-4367-a739-4bf271851196" providerId="ADAL" clId="{0196BCFE-E129-CF46-BC9C-E2A0A329968D}" dt="2022-04-10T17:59:55.040" v="1360" actId="478"/>
          <ac:picMkLst>
            <pc:docMk/>
            <pc:sldMk cId="2776656891" sldId="277"/>
            <ac:picMk id="6" creationId="{0E5617D5-EFE2-B845-B169-213887762FF1}"/>
          </ac:picMkLst>
        </pc:picChg>
        <pc:picChg chg="add mod">
          <ac:chgData name="Georges Ankenmann" userId="7068bad6-48c9-4367-a739-4bf271851196" providerId="ADAL" clId="{0196BCFE-E129-CF46-BC9C-E2A0A329968D}" dt="2022-04-13T01:11:07.043" v="1524" actId="26606"/>
          <ac:picMkLst>
            <pc:docMk/>
            <pc:sldMk cId="2776656891" sldId="277"/>
            <ac:picMk id="6" creationId="{14E02677-6C48-45B0-625F-4923B4463B70}"/>
          </ac:picMkLst>
        </pc:picChg>
      </pc:sldChg>
      <pc:sldChg chg="addSp delSp modSp add mod modNotesTx">
        <pc:chgData name="Georges Ankenmann" userId="7068bad6-48c9-4367-a739-4bf271851196" providerId="ADAL" clId="{0196BCFE-E129-CF46-BC9C-E2A0A329968D}" dt="2022-04-13T01:43:51.510" v="1633" actId="20577"/>
        <pc:sldMkLst>
          <pc:docMk/>
          <pc:sldMk cId="3558107067" sldId="278"/>
        </pc:sldMkLst>
        <pc:spChg chg="add del mod">
          <ac:chgData name="Georges Ankenmann" userId="7068bad6-48c9-4367-a739-4bf271851196" providerId="ADAL" clId="{0196BCFE-E129-CF46-BC9C-E2A0A329968D}" dt="2022-04-10T17:59:12.704" v="1358" actId="478"/>
          <ac:spMkLst>
            <pc:docMk/>
            <pc:sldMk cId="3558107067" sldId="278"/>
            <ac:spMk id="3" creationId="{0F08F85B-F924-A149-868B-8DEDF77121ED}"/>
          </ac:spMkLst>
        </pc:spChg>
        <pc:spChg chg="del">
          <ac:chgData name="Georges Ankenmann" userId="7068bad6-48c9-4367-a739-4bf271851196" providerId="ADAL" clId="{0196BCFE-E129-CF46-BC9C-E2A0A329968D}" dt="2022-04-10T16:35:02.746" v="1281" actId="931"/>
          <ac:spMkLst>
            <pc:docMk/>
            <pc:sldMk cId="3558107067" sldId="278"/>
            <ac:spMk id="3" creationId="{34F4EC81-E188-FC44-B76E-BF7D087A060B}"/>
          </ac:spMkLst>
        </pc:spChg>
        <pc:spChg chg="add del mod">
          <ac:chgData name="Georges Ankenmann" userId="7068bad6-48c9-4367-a739-4bf271851196" providerId="ADAL" clId="{0196BCFE-E129-CF46-BC9C-E2A0A329968D}" dt="2022-04-13T01:42:51.729" v="1551" actId="931"/>
          <ac:spMkLst>
            <pc:docMk/>
            <pc:sldMk cId="3558107067" sldId="278"/>
            <ac:spMk id="3" creationId="{7726E27A-8A00-508A-97AD-C1F385E7640C}"/>
          </ac:spMkLst>
        </pc:spChg>
        <pc:spChg chg="add del mod">
          <ac:chgData name="Georges Ankenmann" userId="7068bad6-48c9-4367-a739-4bf271851196" providerId="ADAL" clId="{0196BCFE-E129-CF46-BC9C-E2A0A329968D}" dt="2022-04-13T01:43:45.254" v="1601" actId="478"/>
          <ac:spMkLst>
            <pc:docMk/>
            <pc:sldMk cId="3558107067" sldId="278"/>
            <ac:spMk id="7" creationId="{F65ECC18-A4C9-4440-7918-A90D8EDAEF00}"/>
          </ac:spMkLst>
        </pc:spChg>
        <pc:spChg chg="mod">
          <ac:chgData name="Georges Ankenmann" userId="7068bad6-48c9-4367-a739-4bf271851196" providerId="ADAL" clId="{0196BCFE-E129-CF46-BC9C-E2A0A329968D}" dt="2022-04-10T16:05:28.039" v="1270" actId="20577"/>
          <ac:spMkLst>
            <pc:docMk/>
            <pc:sldMk cId="3558107067" sldId="278"/>
            <ac:spMk id="20" creationId="{E1AE298D-AA19-8146-8212-5756DF4C9F97}"/>
          </ac:spMkLst>
        </pc:spChg>
        <pc:picChg chg="add del mod">
          <ac:chgData name="Georges Ankenmann" userId="7068bad6-48c9-4367-a739-4bf271851196" providerId="ADAL" clId="{0196BCFE-E129-CF46-BC9C-E2A0A329968D}" dt="2022-04-13T01:10:03.942" v="1502" actId="478"/>
          <ac:picMkLst>
            <pc:docMk/>
            <pc:sldMk cId="3558107067" sldId="278"/>
            <ac:picMk id="4" creationId="{3E361E7F-9905-4E4C-BEB7-32C02B27A639}"/>
          </ac:picMkLst>
        </pc:picChg>
        <pc:picChg chg="add mod">
          <ac:chgData name="Georges Ankenmann" userId="7068bad6-48c9-4367-a739-4bf271851196" providerId="ADAL" clId="{0196BCFE-E129-CF46-BC9C-E2A0A329968D}" dt="2022-04-13T01:43:42.995" v="1599" actId="1076"/>
          <ac:picMkLst>
            <pc:docMk/>
            <pc:sldMk cId="3558107067" sldId="278"/>
            <ac:picMk id="6" creationId="{ED3AAB42-C691-251A-AE25-EC7008C7136A}"/>
          </ac:picMkLst>
        </pc:picChg>
      </pc:sldChg>
      <pc:sldChg chg="addSp delSp add del setBg delDesignElem">
        <pc:chgData name="Georges Ankenmann" userId="7068bad6-48c9-4367-a739-4bf271851196" providerId="ADAL" clId="{0196BCFE-E129-CF46-BC9C-E2A0A329968D}" dt="2022-04-10T17:43:38.977" v="1292"/>
        <pc:sldMkLst>
          <pc:docMk/>
          <pc:sldMk cId="453381486" sldId="279"/>
        </pc:sldMkLst>
        <pc:spChg chg="add del">
          <ac:chgData name="Georges Ankenmann" userId="7068bad6-48c9-4367-a739-4bf271851196" providerId="ADAL" clId="{0196BCFE-E129-CF46-BC9C-E2A0A329968D}" dt="2022-04-10T17:43:38.977" v="1292"/>
          <ac:spMkLst>
            <pc:docMk/>
            <pc:sldMk cId="453381486" sldId="279"/>
            <ac:spMk id="8" creationId="{0E30439A-8A5B-46EC-8283-9B6B031D40D0}"/>
          </ac:spMkLst>
        </pc:spChg>
        <pc:spChg chg="add del">
          <ac:chgData name="Georges Ankenmann" userId="7068bad6-48c9-4367-a739-4bf271851196" providerId="ADAL" clId="{0196BCFE-E129-CF46-BC9C-E2A0A329968D}" dt="2022-04-10T17:43:38.977" v="1292"/>
          <ac:spMkLst>
            <pc:docMk/>
            <pc:sldMk cId="453381486" sldId="279"/>
            <ac:spMk id="10" creationId="{5CEAD642-85CF-4750-8432-7C80C901F001}"/>
          </ac:spMkLst>
        </pc:spChg>
        <pc:spChg chg="add del">
          <ac:chgData name="Georges Ankenmann" userId="7068bad6-48c9-4367-a739-4bf271851196" providerId="ADAL" clId="{0196BCFE-E129-CF46-BC9C-E2A0A329968D}" dt="2022-04-10T17:43:38.977" v="1292"/>
          <ac:spMkLst>
            <pc:docMk/>
            <pc:sldMk cId="453381486" sldId="279"/>
            <ac:spMk id="12" creationId="{FA33EEAE-15D5-4119-8C1E-89D943F911EF}"/>
          </ac:spMkLst>
        </pc:spChg>
        <pc:spChg chg="add del">
          <ac:chgData name="Georges Ankenmann" userId="7068bad6-48c9-4367-a739-4bf271851196" providerId="ADAL" clId="{0196BCFE-E129-CF46-BC9C-E2A0A329968D}" dt="2022-04-10T17:43:38.977" v="1292"/>
          <ac:spMkLst>
            <pc:docMk/>
            <pc:sldMk cId="453381486" sldId="279"/>
            <ac:spMk id="14" creationId="{730D8B3B-9B80-4025-B934-26DC7D7CD231}"/>
          </ac:spMkLst>
        </pc:spChg>
        <pc:spChg chg="add del">
          <ac:chgData name="Georges Ankenmann" userId="7068bad6-48c9-4367-a739-4bf271851196" providerId="ADAL" clId="{0196BCFE-E129-CF46-BC9C-E2A0A329968D}" dt="2022-04-10T17:43:38.977" v="1292"/>
          <ac:spMkLst>
            <pc:docMk/>
            <pc:sldMk cId="453381486" sldId="279"/>
            <ac:spMk id="16" creationId="{B5A1B09C-1565-46F8-B70F-621C5EB48A09}"/>
          </ac:spMkLst>
        </pc:spChg>
        <pc:spChg chg="add del">
          <ac:chgData name="Georges Ankenmann" userId="7068bad6-48c9-4367-a739-4bf271851196" providerId="ADAL" clId="{0196BCFE-E129-CF46-BC9C-E2A0A329968D}" dt="2022-04-10T17:43:38.977" v="1292"/>
          <ac:spMkLst>
            <pc:docMk/>
            <pc:sldMk cId="453381486" sldId="279"/>
            <ac:spMk id="18" creationId="{8C516CC8-80AC-446C-A56E-9F54B7210402}"/>
          </ac:spMkLst>
        </pc:spChg>
        <pc:spChg chg="add del">
          <ac:chgData name="Georges Ankenmann" userId="7068bad6-48c9-4367-a739-4bf271851196" providerId="ADAL" clId="{0196BCFE-E129-CF46-BC9C-E2A0A329968D}" dt="2022-04-10T17:43:38.977" v="1292"/>
          <ac:spMkLst>
            <pc:docMk/>
            <pc:sldMk cId="453381486" sldId="279"/>
            <ac:spMk id="20" creationId="{53947E58-F088-49F1-A3D1-DEA690192E84}"/>
          </ac:spMkLst>
        </pc:spChg>
      </pc:sldChg>
      <pc:sldChg chg="modSp add mod ord">
        <pc:chgData name="Georges Ankenmann" userId="7068bad6-48c9-4367-a739-4bf271851196" providerId="ADAL" clId="{0196BCFE-E129-CF46-BC9C-E2A0A329968D}" dt="2022-04-10T17:43:49.323" v="1304" actId="20577"/>
        <pc:sldMkLst>
          <pc:docMk/>
          <pc:sldMk cId="2436975150" sldId="279"/>
        </pc:sldMkLst>
        <pc:spChg chg="mod">
          <ac:chgData name="Georges Ankenmann" userId="7068bad6-48c9-4367-a739-4bf271851196" providerId="ADAL" clId="{0196BCFE-E129-CF46-BC9C-E2A0A329968D}" dt="2022-04-10T17:43:49.323" v="1304" actId="20577"/>
          <ac:spMkLst>
            <pc:docMk/>
            <pc:sldMk cId="2436975150" sldId="279"/>
            <ac:spMk id="2" creationId="{01481244-09BA-2F48-B8CD-8FE47BF890B2}"/>
          </ac:spMkLst>
        </pc:spChg>
      </pc:sldChg>
      <pc:sldChg chg="addSp delSp modSp new del mod setBg modClrScheme chgLayout">
        <pc:chgData name="Georges Ankenmann" userId="7068bad6-48c9-4367-a739-4bf271851196" providerId="ADAL" clId="{0196BCFE-E129-CF46-BC9C-E2A0A329968D}" dt="2022-04-10T17:43:34.006" v="1289" actId="2696"/>
        <pc:sldMkLst>
          <pc:docMk/>
          <pc:sldMk cId="2631600777" sldId="279"/>
        </pc:sldMkLst>
        <pc:spChg chg="del mod ord">
          <ac:chgData name="Georges Ankenmann" userId="7068bad6-48c9-4367-a739-4bf271851196" providerId="ADAL" clId="{0196BCFE-E129-CF46-BC9C-E2A0A329968D}" dt="2022-04-10T17:43:24.829" v="1287" actId="700"/>
          <ac:spMkLst>
            <pc:docMk/>
            <pc:sldMk cId="2631600777" sldId="279"/>
            <ac:spMk id="2" creationId="{6391FC8F-E2A4-7940-89A3-DE24862EE71D}"/>
          </ac:spMkLst>
        </pc:spChg>
        <pc:spChg chg="del mod ord">
          <ac:chgData name="Georges Ankenmann" userId="7068bad6-48c9-4367-a739-4bf271851196" providerId="ADAL" clId="{0196BCFE-E129-CF46-BC9C-E2A0A329968D}" dt="2022-04-10T17:43:24.829" v="1287" actId="700"/>
          <ac:spMkLst>
            <pc:docMk/>
            <pc:sldMk cId="2631600777" sldId="279"/>
            <ac:spMk id="3" creationId="{2238DD42-4867-7A48-8218-2912556AE6B8}"/>
          </ac:spMkLst>
        </pc:spChg>
        <pc:spChg chg="add mod ord">
          <ac:chgData name="Georges Ankenmann" userId="7068bad6-48c9-4367-a739-4bf271851196" providerId="ADAL" clId="{0196BCFE-E129-CF46-BC9C-E2A0A329968D}" dt="2022-04-10T17:43:28.736" v="1288" actId="26606"/>
          <ac:spMkLst>
            <pc:docMk/>
            <pc:sldMk cId="2631600777" sldId="279"/>
            <ac:spMk id="4" creationId="{76DA8B99-4A94-EB47-AC0F-588CE4627B2E}"/>
          </ac:spMkLst>
        </pc:spChg>
        <pc:spChg chg="add mod ord">
          <ac:chgData name="Georges Ankenmann" userId="7068bad6-48c9-4367-a739-4bf271851196" providerId="ADAL" clId="{0196BCFE-E129-CF46-BC9C-E2A0A329968D}" dt="2022-04-10T17:43:28.736" v="1288" actId="26606"/>
          <ac:spMkLst>
            <pc:docMk/>
            <pc:sldMk cId="2631600777" sldId="279"/>
            <ac:spMk id="5" creationId="{CF77220C-0026-D241-B8DD-8898D6A7273D}"/>
          </ac:spMkLst>
        </pc:spChg>
        <pc:spChg chg="add">
          <ac:chgData name="Georges Ankenmann" userId="7068bad6-48c9-4367-a739-4bf271851196" providerId="ADAL" clId="{0196BCFE-E129-CF46-BC9C-E2A0A329968D}" dt="2022-04-10T17:43:28.736" v="1288" actId="26606"/>
          <ac:spMkLst>
            <pc:docMk/>
            <pc:sldMk cId="2631600777" sldId="279"/>
            <ac:spMk id="10" creationId="{6F5A5072-7B47-4D32-B52A-4EBBF590B8A5}"/>
          </ac:spMkLst>
        </pc:spChg>
        <pc:spChg chg="add">
          <ac:chgData name="Georges Ankenmann" userId="7068bad6-48c9-4367-a739-4bf271851196" providerId="ADAL" clId="{0196BCFE-E129-CF46-BC9C-E2A0A329968D}" dt="2022-04-10T17:43:28.736" v="1288" actId="26606"/>
          <ac:spMkLst>
            <pc:docMk/>
            <pc:sldMk cId="2631600777" sldId="279"/>
            <ac:spMk id="12" creationId="{9715DAF0-AE1B-46C9-8A6B-DB2AA05AB91D}"/>
          </ac:spMkLst>
        </pc:spChg>
        <pc:spChg chg="add">
          <ac:chgData name="Georges Ankenmann" userId="7068bad6-48c9-4367-a739-4bf271851196" providerId="ADAL" clId="{0196BCFE-E129-CF46-BC9C-E2A0A329968D}" dt="2022-04-10T17:43:28.736" v="1288" actId="26606"/>
          <ac:spMkLst>
            <pc:docMk/>
            <pc:sldMk cId="2631600777" sldId="279"/>
            <ac:spMk id="14" creationId="{6016219D-510E-4184-9090-6D5578A87BD1}"/>
          </ac:spMkLst>
        </pc:spChg>
        <pc:spChg chg="add">
          <ac:chgData name="Georges Ankenmann" userId="7068bad6-48c9-4367-a739-4bf271851196" providerId="ADAL" clId="{0196BCFE-E129-CF46-BC9C-E2A0A329968D}" dt="2022-04-10T17:43:28.736" v="1288" actId="26606"/>
          <ac:spMkLst>
            <pc:docMk/>
            <pc:sldMk cId="2631600777" sldId="279"/>
            <ac:spMk id="16" creationId="{AFF4A713-7B75-4B21-90D7-5AB19547C728}"/>
          </ac:spMkLst>
        </pc:spChg>
        <pc:spChg chg="add">
          <ac:chgData name="Georges Ankenmann" userId="7068bad6-48c9-4367-a739-4bf271851196" providerId="ADAL" clId="{0196BCFE-E129-CF46-BC9C-E2A0A329968D}" dt="2022-04-10T17:43:28.736" v="1288" actId="26606"/>
          <ac:spMkLst>
            <pc:docMk/>
            <pc:sldMk cId="2631600777" sldId="279"/>
            <ac:spMk id="18" creationId="{DC631C0B-6DA6-4E57-8231-CE32B3434A7E}"/>
          </ac:spMkLst>
        </pc:spChg>
        <pc:spChg chg="add">
          <ac:chgData name="Georges Ankenmann" userId="7068bad6-48c9-4367-a739-4bf271851196" providerId="ADAL" clId="{0196BCFE-E129-CF46-BC9C-E2A0A329968D}" dt="2022-04-10T17:43:28.736" v="1288" actId="26606"/>
          <ac:spMkLst>
            <pc:docMk/>
            <pc:sldMk cId="2631600777" sldId="279"/>
            <ac:spMk id="20" creationId="{C29501E6-A978-4A61-9689-9085AF97A53A}"/>
          </ac:spMkLst>
        </pc:spChg>
      </pc:sldChg>
      <pc:sldChg chg="modSp add mod ord">
        <pc:chgData name="Georges Ankenmann" userId="7068bad6-48c9-4367-a739-4bf271851196" providerId="ADAL" clId="{0196BCFE-E129-CF46-BC9C-E2A0A329968D}" dt="2022-04-13T01:46:26.774" v="1646" actId="20577"/>
        <pc:sldMkLst>
          <pc:docMk/>
          <pc:sldMk cId="1144372851" sldId="280"/>
        </pc:sldMkLst>
        <pc:spChg chg="mod">
          <ac:chgData name="Georges Ankenmann" userId="7068bad6-48c9-4367-a739-4bf271851196" providerId="ADAL" clId="{0196BCFE-E129-CF46-BC9C-E2A0A329968D}" dt="2022-04-13T01:46:26.774" v="1646" actId="20577"/>
          <ac:spMkLst>
            <pc:docMk/>
            <pc:sldMk cId="1144372851" sldId="280"/>
            <ac:spMk id="5" creationId="{5ECC77E1-1B04-5249-841D-054C522799D5}"/>
          </ac:spMkLst>
        </pc:spChg>
        <pc:spChg chg="mod">
          <ac:chgData name="Georges Ankenmann" userId="7068bad6-48c9-4367-a739-4bf271851196" providerId="ADAL" clId="{0196BCFE-E129-CF46-BC9C-E2A0A329968D}" dt="2022-04-10T17:44:03.155" v="1326" actId="20577"/>
          <ac:spMkLst>
            <pc:docMk/>
            <pc:sldMk cId="1144372851" sldId="280"/>
            <ac:spMk id="20" creationId="{E1AE298D-AA19-8146-8212-5756DF4C9F97}"/>
          </ac:spMkLst>
        </pc:spChg>
      </pc:sldChg>
      <pc:sldChg chg="addSp delSp modSp add mod ord modShow">
        <pc:chgData name="Georges Ankenmann" userId="7068bad6-48c9-4367-a739-4bf271851196" providerId="ADAL" clId="{0196BCFE-E129-CF46-BC9C-E2A0A329968D}" dt="2022-04-13T01:41:43.426" v="1550" actId="729"/>
        <pc:sldMkLst>
          <pc:docMk/>
          <pc:sldMk cId="775259401" sldId="281"/>
        </pc:sldMkLst>
        <pc:spChg chg="add mod">
          <ac:chgData name="Georges Ankenmann" userId="7068bad6-48c9-4367-a739-4bf271851196" providerId="ADAL" clId="{0196BCFE-E129-CF46-BC9C-E2A0A329968D}" dt="2022-04-13T01:37:25.693" v="1547" actId="1076"/>
          <ac:spMkLst>
            <pc:docMk/>
            <pc:sldMk cId="775259401" sldId="281"/>
            <ac:spMk id="2" creationId="{4A430CDD-78FF-0BC4-AB50-E0608D916BF3}"/>
          </ac:spMkLst>
        </pc:spChg>
        <pc:spChg chg="del">
          <ac:chgData name="Georges Ankenmann" userId="7068bad6-48c9-4367-a739-4bf271851196" providerId="ADAL" clId="{0196BCFE-E129-CF46-BC9C-E2A0A329968D}" dt="2022-04-13T01:37:18.448" v="1544" actId="931"/>
          <ac:spMkLst>
            <pc:docMk/>
            <pc:sldMk cId="775259401" sldId="281"/>
            <ac:spMk id="5" creationId="{5ECC77E1-1B04-5249-841D-054C522799D5}"/>
          </ac:spMkLst>
        </pc:spChg>
        <pc:spChg chg="mod">
          <ac:chgData name="Georges Ankenmann" userId="7068bad6-48c9-4367-a739-4bf271851196" providerId="ADAL" clId="{0196BCFE-E129-CF46-BC9C-E2A0A329968D}" dt="2022-04-13T01:36:38.465" v="1539" actId="20577"/>
          <ac:spMkLst>
            <pc:docMk/>
            <pc:sldMk cId="775259401" sldId="281"/>
            <ac:spMk id="20" creationId="{E1AE298D-AA19-8146-8212-5756DF4C9F97}"/>
          </ac:spMkLst>
        </pc:spChg>
        <pc:picChg chg="add mod">
          <ac:chgData name="Georges Ankenmann" userId="7068bad6-48c9-4367-a739-4bf271851196" providerId="ADAL" clId="{0196BCFE-E129-CF46-BC9C-E2A0A329968D}" dt="2022-04-13T01:37:19.404" v="1546" actId="962"/>
          <ac:picMkLst>
            <pc:docMk/>
            <pc:sldMk cId="775259401" sldId="281"/>
            <ac:picMk id="4" creationId="{C3138F9D-5DB6-4363-72FF-B91434456C5F}"/>
          </ac:picMkLst>
        </pc:picChg>
      </pc:sldChg>
      <pc:sldChg chg="modSp add mod">
        <pc:chgData name="Georges Ankenmann" userId="7068bad6-48c9-4367-a739-4bf271851196" providerId="ADAL" clId="{0196BCFE-E129-CF46-BC9C-E2A0A329968D}" dt="2022-04-13T11:23:07.838" v="1757" actId="33524"/>
        <pc:sldMkLst>
          <pc:docMk/>
          <pc:sldMk cId="3385662636" sldId="282"/>
        </pc:sldMkLst>
        <pc:spChg chg="mod">
          <ac:chgData name="Georges Ankenmann" userId="7068bad6-48c9-4367-a739-4bf271851196" providerId="ADAL" clId="{0196BCFE-E129-CF46-BC9C-E2A0A329968D}" dt="2022-04-13T02:07:26.034" v="1677" actId="20577"/>
          <ac:spMkLst>
            <pc:docMk/>
            <pc:sldMk cId="3385662636" sldId="282"/>
            <ac:spMk id="2" creationId="{B6CC888B-D9A6-754E-8FA4-F96EBE8D70CB}"/>
          </ac:spMkLst>
        </pc:spChg>
        <pc:spChg chg="mod">
          <ac:chgData name="Georges Ankenmann" userId="7068bad6-48c9-4367-a739-4bf271851196" providerId="ADAL" clId="{0196BCFE-E129-CF46-BC9C-E2A0A329968D}" dt="2022-04-13T11:23:07.838" v="1757" actId="33524"/>
          <ac:spMkLst>
            <pc:docMk/>
            <pc:sldMk cId="3385662636" sldId="282"/>
            <ac:spMk id="3" creationId="{D1342E75-CF2E-C847-830A-CD270255A95F}"/>
          </ac:spMkLst>
        </pc:spChg>
      </pc:sldChg>
    </pc:docChg>
  </pc:docChgLst>
  <pc:docChgLst>
    <pc:chgData name="Davood Akhavannasab" userId="S::davoodakhavannasab@cmail.carleton.ca::5c33691f-a209-41b5-8d81-2ba96a67ec61" providerId="AD" clId="Web-{29E0FFC2-071F-3576-222E-EFE46ADF596D}"/>
    <pc:docChg chg="modSld">
      <pc:chgData name="Davood Akhavannasab" userId="S::davoodakhavannasab@cmail.carleton.ca::5c33691f-a209-41b5-8d81-2ba96a67ec61" providerId="AD" clId="Web-{29E0FFC2-071F-3576-222E-EFE46ADF596D}" dt="2022-04-13T06:32:25.200" v="356" actId="20577"/>
      <pc:docMkLst>
        <pc:docMk/>
      </pc:docMkLst>
      <pc:sldChg chg="delSp">
        <pc:chgData name="Davood Akhavannasab" userId="S::davoodakhavannasab@cmail.carleton.ca::5c33691f-a209-41b5-8d81-2ba96a67ec61" providerId="AD" clId="Web-{29E0FFC2-071F-3576-222E-EFE46ADF596D}" dt="2022-04-13T05:37:12.274" v="0"/>
        <pc:sldMkLst>
          <pc:docMk/>
          <pc:sldMk cId="3738318255" sldId="258"/>
        </pc:sldMkLst>
        <pc:spChg chg="del">
          <ac:chgData name="Davood Akhavannasab" userId="S::davoodakhavannasab@cmail.carleton.ca::5c33691f-a209-41b5-8d81-2ba96a67ec61" providerId="AD" clId="Web-{29E0FFC2-071F-3576-222E-EFE46ADF596D}" dt="2022-04-13T05:37:12.274" v="0"/>
          <ac:spMkLst>
            <pc:docMk/>
            <pc:sldMk cId="3738318255" sldId="258"/>
            <ac:spMk id="5" creationId="{F628A05C-BC70-4349-ACE4-853F8CB8854A}"/>
          </ac:spMkLst>
        </pc:spChg>
      </pc:sldChg>
      <pc:sldChg chg="delSp">
        <pc:chgData name="Davood Akhavannasab" userId="S::davoodakhavannasab@cmail.carleton.ca::5c33691f-a209-41b5-8d81-2ba96a67ec61" providerId="AD" clId="Web-{29E0FFC2-071F-3576-222E-EFE46ADF596D}" dt="2022-04-13T06:15:18.469" v="341"/>
        <pc:sldMkLst>
          <pc:docMk/>
          <pc:sldMk cId="4087777551" sldId="259"/>
        </pc:sldMkLst>
        <pc:spChg chg="del">
          <ac:chgData name="Davood Akhavannasab" userId="S::davoodakhavannasab@cmail.carleton.ca::5c33691f-a209-41b5-8d81-2ba96a67ec61" providerId="AD" clId="Web-{29E0FFC2-071F-3576-222E-EFE46ADF596D}" dt="2022-04-13T06:15:18.469" v="341"/>
          <ac:spMkLst>
            <pc:docMk/>
            <pc:sldMk cId="4087777551" sldId="259"/>
            <ac:spMk id="3" creationId="{082CAD04-CFEE-E849-A210-F6A27B291D95}"/>
          </ac:spMkLst>
        </pc:spChg>
      </pc:sldChg>
      <pc:sldChg chg="delSp">
        <pc:chgData name="Davood Akhavannasab" userId="S::davoodakhavannasab@cmail.carleton.ca::5c33691f-a209-41b5-8d81-2ba96a67ec61" providerId="AD" clId="Web-{29E0FFC2-071F-3576-222E-EFE46ADF596D}" dt="2022-04-13T06:31:43.496" v="348"/>
        <pc:sldMkLst>
          <pc:docMk/>
          <pc:sldMk cId="3095168535" sldId="260"/>
        </pc:sldMkLst>
        <pc:spChg chg="del">
          <ac:chgData name="Davood Akhavannasab" userId="S::davoodakhavannasab@cmail.carleton.ca::5c33691f-a209-41b5-8d81-2ba96a67ec61" providerId="AD" clId="Web-{29E0FFC2-071F-3576-222E-EFE46ADF596D}" dt="2022-04-13T06:31:43.496" v="348"/>
          <ac:spMkLst>
            <pc:docMk/>
            <pc:sldMk cId="3095168535" sldId="260"/>
            <ac:spMk id="3" creationId="{F90F426D-1F01-7546-B039-D2215399DD0F}"/>
          </ac:spMkLst>
        </pc:spChg>
      </pc:sldChg>
      <pc:sldChg chg="modSp">
        <pc:chgData name="Davood Akhavannasab" userId="S::davoodakhavannasab@cmail.carleton.ca::5c33691f-a209-41b5-8d81-2ba96a67ec61" providerId="AD" clId="Web-{29E0FFC2-071F-3576-222E-EFE46ADF596D}" dt="2022-04-13T06:08:19.260" v="204" actId="20577"/>
        <pc:sldMkLst>
          <pc:docMk/>
          <pc:sldMk cId="3527178416" sldId="264"/>
        </pc:sldMkLst>
        <pc:spChg chg="mod">
          <ac:chgData name="Davood Akhavannasab" userId="S::davoodakhavannasab@cmail.carleton.ca::5c33691f-a209-41b5-8d81-2ba96a67ec61" providerId="AD" clId="Web-{29E0FFC2-071F-3576-222E-EFE46ADF596D}" dt="2022-04-13T06:08:19.260" v="204" actId="20577"/>
          <ac:spMkLst>
            <pc:docMk/>
            <pc:sldMk cId="3527178416" sldId="264"/>
            <ac:spMk id="5" creationId="{9E74AE00-DE14-E94C-B51C-CA3ADF278D9F}"/>
          </ac:spMkLst>
        </pc:spChg>
      </pc:sldChg>
      <pc:sldChg chg="addSp delSp modSp">
        <pc:chgData name="Davood Akhavannasab" userId="S::davoodakhavannasab@cmail.carleton.ca::5c33691f-a209-41b5-8d81-2ba96a67ec61" providerId="AD" clId="Web-{29E0FFC2-071F-3576-222E-EFE46ADF596D}" dt="2022-04-13T06:08:41.261" v="210" actId="20577"/>
        <pc:sldMkLst>
          <pc:docMk/>
          <pc:sldMk cId="825091534" sldId="265"/>
        </pc:sldMkLst>
        <pc:spChg chg="del mod">
          <ac:chgData name="Davood Akhavannasab" userId="S::davoodakhavannasab@cmail.carleton.ca::5c33691f-a209-41b5-8d81-2ba96a67ec61" providerId="AD" clId="Web-{29E0FFC2-071F-3576-222E-EFE46ADF596D}" dt="2022-04-13T05:44:49.253" v="68"/>
          <ac:spMkLst>
            <pc:docMk/>
            <pc:sldMk cId="825091534" sldId="265"/>
            <ac:spMk id="3" creationId="{D1342E75-CF2E-C847-830A-CD270255A95F}"/>
          </ac:spMkLst>
        </pc:spChg>
        <pc:spChg chg="add mod">
          <ac:chgData name="Davood Akhavannasab" userId="S::davoodakhavannasab@cmail.carleton.ca::5c33691f-a209-41b5-8d81-2ba96a67ec61" providerId="AD" clId="Web-{29E0FFC2-071F-3576-222E-EFE46ADF596D}" dt="2022-04-13T06:08:41.261" v="210" actId="20577"/>
          <ac:spMkLst>
            <pc:docMk/>
            <pc:sldMk cId="825091534" sldId="265"/>
            <ac:spMk id="4" creationId="{57AA902E-21AF-FB85-3DDE-1000FFCFAAD1}"/>
          </ac:spMkLst>
        </pc:spChg>
      </pc:sldChg>
      <pc:sldChg chg="modSp">
        <pc:chgData name="Davood Akhavannasab" userId="S::davoodakhavannasab@cmail.carleton.ca::5c33691f-a209-41b5-8d81-2ba96a67ec61" providerId="AD" clId="Web-{29E0FFC2-071F-3576-222E-EFE46ADF596D}" dt="2022-04-13T06:32:25.200" v="356" actId="20577"/>
        <pc:sldMkLst>
          <pc:docMk/>
          <pc:sldMk cId="4200495151" sldId="268"/>
        </pc:sldMkLst>
        <pc:spChg chg="mod">
          <ac:chgData name="Davood Akhavannasab" userId="S::davoodakhavannasab@cmail.carleton.ca::5c33691f-a209-41b5-8d81-2ba96a67ec61" providerId="AD" clId="Web-{29E0FFC2-071F-3576-222E-EFE46ADF596D}" dt="2022-04-13T06:32:25.200" v="356" actId="20577"/>
          <ac:spMkLst>
            <pc:docMk/>
            <pc:sldMk cId="4200495151" sldId="268"/>
            <ac:spMk id="8" creationId="{7E0D8E67-3D74-7B41-B344-17EDE9E5FA6C}"/>
          </ac:spMkLst>
        </pc:spChg>
      </pc:sldChg>
      <pc:sldChg chg="modSp">
        <pc:chgData name="Davood Akhavannasab" userId="S::davoodakhavannasab@cmail.carleton.ca::5c33691f-a209-41b5-8d81-2ba96a67ec61" providerId="AD" clId="Web-{29E0FFC2-071F-3576-222E-EFE46ADF596D}" dt="2022-04-13T06:32:15.075" v="353" actId="20577"/>
        <pc:sldMkLst>
          <pc:docMk/>
          <pc:sldMk cId="4068776473" sldId="270"/>
        </pc:sldMkLst>
        <pc:spChg chg="mod">
          <ac:chgData name="Davood Akhavannasab" userId="S::davoodakhavannasab@cmail.carleton.ca::5c33691f-a209-41b5-8d81-2ba96a67ec61" providerId="AD" clId="Web-{29E0FFC2-071F-3576-222E-EFE46ADF596D}" dt="2022-04-13T06:32:15.075" v="353" actId="20577"/>
          <ac:spMkLst>
            <pc:docMk/>
            <pc:sldMk cId="4068776473" sldId="270"/>
            <ac:spMk id="5" creationId="{642F4A5B-B4EE-AC45-AAAD-FECB560E133D}"/>
          </ac:spMkLst>
        </pc:spChg>
      </pc:sldChg>
      <pc:sldChg chg="modSp">
        <pc:chgData name="Davood Akhavannasab" userId="S::davoodakhavannasab@cmail.carleton.ca::5c33691f-a209-41b5-8d81-2ba96a67ec61" providerId="AD" clId="Web-{29E0FFC2-071F-3576-222E-EFE46ADF596D}" dt="2022-04-13T06:15:14.203" v="340" actId="20577"/>
        <pc:sldMkLst>
          <pc:docMk/>
          <pc:sldMk cId="3385662636" sldId="282"/>
        </pc:sldMkLst>
        <pc:spChg chg="mod">
          <ac:chgData name="Davood Akhavannasab" userId="S::davoodakhavannasab@cmail.carleton.ca::5c33691f-a209-41b5-8d81-2ba96a67ec61" providerId="AD" clId="Web-{29E0FFC2-071F-3576-222E-EFE46ADF596D}" dt="2022-04-13T06:09:11.402" v="222" actId="20577"/>
          <ac:spMkLst>
            <pc:docMk/>
            <pc:sldMk cId="3385662636" sldId="282"/>
            <ac:spMk id="2" creationId="{B6CC888B-D9A6-754E-8FA4-F96EBE8D70CB}"/>
          </ac:spMkLst>
        </pc:spChg>
        <pc:spChg chg="mod">
          <ac:chgData name="Davood Akhavannasab" userId="S::davoodakhavannasab@cmail.carleton.ca::5c33691f-a209-41b5-8d81-2ba96a67ec61" providerId="AD" clId="Web-{29E0FFC2-071F-3576-222E-EFE46ADF596D}" dt="2022-04-13T06:15:14.203" v="340" actId="20577"/>
          <ac:spMkLst>
            <pc:docMk/>
            <pc:sldMk cId="3385662636" sldId="282"/>
            <ac:spMk id="3" creationId="{D1342E75-CF2E-C847-830A-CD270255A95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C0D361-294E-47FE-A6D7-9F08CC95F70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C40B16B-5582-44E7-99BE-CB964BD5010C}">
      <dgm:prSet/>
      <dgm:spPr/>
      <dgm:t>
        <a:bodyPr/>
        <a:lstStyle/>
        <a:p>
          <a:r>
            <a:rPr lang="en-US"/>
            <a:t>Literature Review</a:t>
          </a:r>
        </a:p>
      </dgm:t>
    </dgm:pt>
    <dgm:pt modelId="{09B6E616-868B-4D1C-83A5-BCE078B8B0FC}" type="parTrans" cxnId="{638AD2A8-1438-4A02-93A1-C73D996CD138}">
      <dgm:prSet/>
      <dgm:spPr/>
      <dgm:t>
        <a:bodyPr/>
        <a:lstStyle/>
        <a:p>
          <a:endParaRPr lang="en-US"/>
        </a:p>
      </dgm:t>
    </dgm:pt>
    <dgm:pt modelId="{50DC1CA1-5ED0-4891-BBF4-954E4099D3D5}" type="sibTrans" cxnId="{638AD2A8-1438-4A02-93A1-C73D996CD138}">
      <dgm:prSet/>
      <dgm:spPr/>
      <dgm:t>
        <a:bodyPr/>
        <a:lstStyle/>
        <a:p>
          <a:endParaRPr lang="en-US"/>
        </a:p>
      </dgm:t>
    </dgm:pt>
    <dgm:pt modelId="{FE0A39BD-FD60-4085-883E-294B050F4A1F}">
      <dgm:prSet/>
      <dgm:spPr/>
      <dgm:t>
        <a:bodyPr/>
        <a:lstStyle/>
        <a:p>
          <a:r>
            <a:rPr lang="en-US"/>
            <a:t>First Steps</a:t>
          </a:r>
        </a:p>
      </dgm:t>
    </dgm:pt>
    <dgm:pt modelId="{29F61337-B99A-461E-BCC0-9C8BE2C84C15}" type="parTrans" cxnId="{335DE1FD-CB14-4647-B606-34F71D5081EB}">
      <dgm:prSet/>
      <dgm:spPr/>
      <dgm:t>
        <a:bodyPr/>
        <a:lstStyle/>
        <a:p>
          <a:endParaRPr lang="en-US"/>
        </a:p>
      </dgm:t>
    </dgm:pt>
    <dgm:pt modelId="{9CFE8724-1114-4E11-9481-5CE2DBBBFC66}" type="sibTrans" cxnId="{335DE1FD-CB14-4647-B606-34F71D5081EB}">
      <dgm:prSet/>
      <dgm:spPr/>
      <dgm:t>
        <a:bodyPr/>
        <a:lstStyle/>
        <a:p>
          <a:endParaRPr lang="en-US"/>
        </a:p>
      </dgm:t>
    </dgm:pt>
    <dgm:pt modelId="{9111FE49-C36D-4E9D-A2AB-9C4AAFA6AEA1}">
      <dgm:prSet/>
      <dgm:spPr/>
      <dgm:t>
        <a:bodyPr/>
        <a:lstStyle/>
        <a:p>
          <a:r>
            <a:rPr lang="en-US"/>
            <a:t>Making it Better</a:t>
          </a:r>
        </a:p>
      </dgm:t>
    </dgm:pt>
    <dgm:pt modelId="{E21A55F2-9956-45C5-8D2F-12344052353E}" type="parTrans" cxnId="{D7BB17C1-7338-428E-8937-A8AE1AD6F448}">
      <dgm:prSet/>
      <dgm:spPr/>
      <dgm:t>
        <a:bodyPr/>
        <a:lstStyle/>
        <a:p>
          <a:endParaRPr lang="en-US"/>
        </a:p>
      </dgm:t>
    </dgm:pt>
    <dgm:pt modelId="{0C6ABDE0-E055-4325-A63F-B8DF6C8F772B}" type="sibTrans" cxnId="{D7BB17C1-7338-428E-8937-A8AE1AD6F448}">
      <dgm:prSet/>
      <dgm:spPr/>
      <dgm:t>
        <a:bodyPr/>
        <a:lstStyle/>
        <a:p>
          <a:endParaRPr lang="en-US"/>
        </a:p>
      </dgm:t>
    </dgm:pt>
    <dgm:pt modelId="{A6A48E22-67F0-4AC2-AA32-9A9F899D3B92}">
      <dgm:prSet/>
      <dgm:spPr/>
      <dgm:t>
        <a:bodyPr/>
        <a:lstStyle/>
        <a:p>
          <a:r>
            <a:rPr lang="en-US"/>
            <a:t>Challenges</a:t>
          </a:r>
        </a:p>
      </dgm:t>
    </dgm:pt>
    <dgm:pt modelId="{D84BCCF0-AA7B-43D7-93C9-CF80AABB53B2}" type="parTrans" cxnId="{2F1F3F4D-923A-4CE5-B649-D3A8B62A8025}">
      <dgm:prSet/>
      <dgm:spPr/>
      <dgm:t>
        <a:bodyPr/>
        <a:lstStyle/>
        <a:p>
          <a:endParaRPr lang="en-US"/>
        </a:p>
      </dgm:t>
    </dgm:pt>
    <dgm:pt modelId="{A7EB2191-AFEB-4A42-9EAE-EF9755DD3D18}" type="sibTrans" cxnId="{2F1F3F4D-923A-4CE5-B649-D3A8B62A8025}">
      <dgm:prSet/>
      <dgm:spPr/>
      <dgm:t>
        <a:bodyPr/>
        <a:lstStyle/>
        <a:p>
          <a:endParaRPr lang="en-US"/>
        </a:p>
      </dgm:t>
    </dgm:pt>
    <dgm:pt modelId="{8E3E5756-33BE-45A5-9495-6B8A6B83AF65}">
      <dgm:prSet/>
      <dgm:spPr/>
      <dgm:t>
        <a:bodyPr/>
        <a:lstStyle/>
        <a:p>
          <a:r>
            <a:rPr lang="en-US"/>
            <a:t>Results</a:t>
          </a:r>
        </a:p>
      </dgm:t>
    </dgm:pt>
    <dgm:pt modelId="{52A4903A-19A1-45DC-83CE-606906E8D4D0}" type="parTrans" cxnId="{50A4743F-0D06-42C2-A8B0-FB175F07E803}">
      <dgm:prSet/>
      <dgm:spPr/>
      <dgm:t>
        <a:bodyPr/>
        <a:lstStyle/>
        <a:p>
          <a:endParaRPr lang="en-US"/>
        </a:p>
      </dgm:t>
    </dgm:pt>
    <dgm:pt modelId="{4BC8B553-ACEE-4EBE-AAF4-E4D1177FB1CD}" type="sibTrans" cxnId="{50A4743F-0D06-42C2-A8B0-FB175F07E803}">
      <dgm:prSet/>
      <dgm:spPr/>
      <dgm:t>
        <a:bodyPr/>
        <a:lstStyle/>
        <a:p>
          <a:endParaRPr lang="en-US"/>
        </a:p>
      </dgm:t>
    </dgm:pt>
    <dgm:pt modelId="{163F51C8-1F42-3A41-9C79-14BC82916C21}" type="pres">
      <dgm:prSet presAssocID="{66C0D361-294E-47FE-A6D7-9F08CC95F703}" presName="linear" presStyleCnt="0">
        <dgm:presLayoutVars>
          <dgm:animLvl val="lvl"/>
          <dgm:resizeHandles val="exact"/>
        </dgm:presLayoutVars>
      </dgm:prSet>
      <dgm:spPr/>
    </dgm:pt>
    <dgm:pt modelId="{BBE0D6CB-0B94-524F-9E7F-981EB703F899}" type="pres">
      <dgm:prSet presAssocID="{6C40B16B-5582-44E7-99BE-CB964BD5010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035B128-8028-B143-826E-9B1C523336D4}" type="pres">
      <dgm:prSet presAssocID="{50DC1CA1-5ED0-4891-BBF4-954E4099D3D5}" presName="spacer" presStyleCnt="0"/>
      <dgm:spPr/>
    </dgm:pt>
    <dgm:pt modelId="{80D536CE-69B0-F048-B412-6C1617A0539E}" type="pres">
      <dgm:prSet presAssocID="{FE0A39BD-FD60-4085-883E-294B050F4A1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22FC0E0-A716-DD47-9938-FF95852AF136}" type="pres">
      <dgm:prSet presAssocID="{9CFE8724-1114-4E11-9481-5CE2DBBBFC66}" presName="spacer" presStyleCnt="0"/>
      <dgm:spPr/>
    </dgm:pt>
    <dgm:pt modelId="{A0FCD2E9-020E-5649-A182-D4C07C2AB6C4}" type="pres">
      <dgm:prSet presAssocID="{9111FE49-C36D-4E9D-A2AB-9C4AAFA6AEA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FA64A3D-9570-A846-B6F2-0021E4314847}" type="pres">
      <dgm:prSet presAssocID="{0C6ABDE0-E055-4325-A63F-B8DF6C8F772B}" presName="spacer" presStyleCnt="0"/>
      <dgm:spPr/>
    </dgm:pt>
    <dgm:pt modelId="{9DE2D02C-29F9-C74F-852E-38C21AABE006}" type="pres">
      <dgm:prSet presAssocID="{A6A48E22-67F0-4AC2-AA32-9A9F899D3B9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5E4E421-0389-F744-8DDE-04FA0BED465B}" type="pres">
      <dgm:prSet presAssocID="{A7EB2191-AFEB-4A42-9EAE-EF9755DD3D18}" presName="spacer" presStyleCnt="0"/>
      <dgm:spPr/>
    </dgm:pt>
    <dgm:pt modelId="{1328FC9F-4D6B-4A4B-844E-2C6BD284D1CB}" type="pres">
      <dgm:prSet presAssocID="{8E3E5756-33BE-45A5-9495-6B8A6B83AF6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7FCBA24-6B9E-F941-9631-539E54A831BD}" type="presOf" srcId="{8E3E5756-33BE-45A5-9495-6B8A6B83AF65}" destId="{1328FC9F-4D6B-4A4B-844E-2C6BD284D1CB}" srcOrd="0" destOrd="0" presId="urn:microsoft.com/office/officeart/2005/8/layout/vList2"/>
    <dgm:cxn modelId="{50A4743F-0D06-42C2-A8B0-FB175F07E803}" srcId="{66C0D361-294E-47FE-A6D7-9F08CC95F703}" destId="{8E3E5756-33BE-45A5-9495-6B8A6B83AF65}" srcOrd="4" destOrd="0" parTransId="{52A4903A-19A1-45DC-83CE-606906E8D4D0}" sibTransId="{4BC8B553-ACEE-4EBE-AAF4-E4D1177FB1CD}"/>
    <dgm:cxn modelId="{3B161440-B5C9-454E-9C8C-2831D7AA06CA}" type="presOf" srcId="{A6A48E22-67F0-4AC2-AA32-9A9F899D3B92}" destId="{9DE2D02C-29F9-C74F-852E-38C21AABE006}" srcOrd="0" destOrd="0" presId="urn:microsoft.com/office/officeart/2005/8/layout/vList2"/>
    <dgm:cxn modelId="{2F1F3F4D-923A-4CE5-B649-D3A8B62A8025}" srcId="{66C0D361-294E-47FE-A6D7-9F08CC95F703}" destId="{A6A48E22-67F0-4AC2-AA32-9A9F899D3B92}" srcOrd="3" destOrd="0" parTransId="{D84BCCF0-AA7B-43D7-93C9-CF80AABB53B2}" sibTransId="{A7EB2191-AFEB-4A42-9EAE-EF9755DD3D18}"/>
    <dgm:cxn modelId="{40FD4757-EEF4-AA40-AF1F-35A33872AF7A}" type="presOf" srcId="{9111FE49-C36D-4E9D-A2AB-9C4AAFA6AEA1}" destId="{A0FCD2E9-020E-5649-A182-D4C07C2AB6C4}" srcOrd="0" destOrd="0" presId="urn:microsoft.com/office/officeart/2005/8/layout/vList2"/>
    <dgm:cxn modelId="{638AD2A8-1438-4A02-93A1-C73D996CD138}" srcId="{66C0D361-294E-47FE-A6D7-9F08CC95F703}" destId="{6C40B16B-5582-44E7-99BE-CB964BD5010C}" srcOrd="0" destOrd="0" parTransId="{09B6E616-868B-4D1C-83A5-BCE078B8B0FC}" sibTransId="{50DC1CA1-5ED0-4891-BBF4-954E4099D3D5}"/>
    <dgm:cxn modelId="{4CCBF1B6-C0B1-8B4B-A6CC-F733C8A2195C}" type="presOf" srcId="{6C40B16B-5582-44E7-99BE-CB964BD5010C}" destId="{BBE0D6CB-0B94-524F-9E7F-981EB703F899}" srcOrd="0" destOrd="0" presId="urn:microsoft.com/office/officeart/2005/8/layout/vList2"/>
    <dgm:cxn modelId="{04FB48BF-BACD-7046-B68A-F10F5D04E1AA}" type="presOf" srcId="{FE0A39BD-FD60-4085-883E-294B050F4A1F}" destId="{80D536CE-69B0-F048-B412-6C1617A0539E}" srcOrd="0" destOrd="0" presId="urn:microsoft.com/office/officeart/2005/8/layout/vList2"/>
    <dgm:cxn modelId="{D7BB17C1-7338-428E-8937-A8AE1AD6F448}" srcId="{66C0D361-294E-47FE-A6D7-9F08CC95F703}" destId="{9111FE49-C36D-4E9D-A2AB-9C4AAFA6AEA1}" srcOrd="2" destOrd="0" parTransId="{E21A55F2-9956-45C5-8D2F-12344052353E}" sibTransId="{0C6ABDE0-E055-4325-A63F-B8DF6C8F772B}"/>
    <dgm:cxn modelId="{FB5907DA-F4C7-C54A-925E-D16AC1FC9732}" type="presOf" srcId="{66C0D361-294E-47FE-A6D7-9F08CC95F703}" destId="{163F51C8-1F42-3A41-9C79-14BC82916C21}" srcOrd="0" destOrd="0" presId="urn:microsoft.com/office/officeart/2005/8/layout/vList2"/>
    <dgm:cxn modelId="{335DE1FD-CB14-4647-B606-34F71D5081EB}" srcId="{66C0D361-294E-47FE-A6D7-9F08CC95F703}" destId="{FE0A39BD-FD60-4085-883E-294B050F4A1F}" srcOrd="1" destOrd="0" parTransId="{29F61337-B99A-461E-BCC0-9C8BE2C84C15}" sibTransId="{9CFE8724-1114-4E11-9481-5CE2DBBBFC66}"/>
    <dgm:cxn modelId="{BE1EAAD8-C879-004E-874C-44C2873D672C}" type="presParOf" srcId="{163F51C8-1F42-3A41-9C79-14BC82916C21}" destId="{BBE0D6CB-0B94-524F-9E7F-981EB703F899}" srcOrd="0" destOrd="0" presId="urn:microsoft.com/office/officeart/2005/8/layout/vList2"/>
    <dgm:cxn modelId="{DF87B066-AA6C-314F-BC0A-69AFDCE9C773}" type="presParOf" srcId="{163F51C8-1F42-3A41-9C79-14BC82916C21}" destId="{1035B128-8028-B143-826E-9B1C523336D4}" srcOrd="1" destOrd="0" presId="urn:microsoft.com/office/officeart/2005/8/layout/vList2"/>
    <dgm:cxn modelId="{EC816D56-B206-9646-B9C2-32FFA7485848}" type="presParOf" srcId="{163F51C8-1F42-3A41-9C79-14BC82916C21}" destId="{80D536CE-69B0-F048-B412-6C1617A0539E}" srcOrd="2" destOrd="0" presId="urn:microsoft.com/office/officeart/2005/8/layout/vList2"/>
    <dgm:cxn modelId="{B40958F5-723A-6B4F-A501-55FE347A2E6F}" type="presParOf" srcId="{163F51C8-1F42-3A41-9C79-14BC82916C21}" destId="{C22FC0E0-A716-DD47-9938-FF95852AF136}" srcOrd="3" destOrd="0" presId="urn:microsoft.com/office/officeart/2005/8/layout/vList2"/>
    <dgm:cxn modelId="{455D2763-735B-ED42-8822-11406334238E}" type="presParOf" srcId="{163F51C8-1F42-3A41-9C79-14BC82916C21}" destId="{A0FCD2E9-020E-5649-A182-D4C07C2AB6C4}" srcOrd="4" destOrd="0" presId="urn:microsoft.com/office/officeart/2005/8/layout/vList2"/>
    <dgm:cxn modelId="{0517C9B2-7E7B-DB4D-B34C-6FE23012609A}" type="presParOf" srcId="{163F51C8-1F42-3A41-9C79-14BC82916C21}" destId="{7FA64A3D-9570-A846-B6F2-0021E4314847}" srcOrd="5" destOrd="0" presId="urn:microsoft.com/office/officeart/2005/8/layout/vList2"/>
    <dgm:cxn modelId="{2420352C-34C1-A445-B0CB-458A0518AB74}" type="presParOf" srcId="{163F51C8-1F42-3A41-9C79-14BC82916C21}" destId="{9DE2D02C-29F9-C74F-852E-38C21AABE006}" srcOrd="6" destOrd="0" presId="urn:microsoft.com/office/officeart/2005/8/layout/vList2"/>
    <dgm:cxn modelId="{575A5E1F-890F-4E48-A2EA-CC3BD5FD364F}" type="presParOf" srcId="{163F51C8-1F42-3A41-9C79-14BC82916C21}" destId="{15E4E421-0389-F744-8DDE-04FA0BED465B}" srcOrd="7" destOrd="0" presId="urn:microsoft.com/office/officeart/2005/8/layout/vList2"/>
    <dgm:cxn modelId="{ABB16FAD-7F6E-B848-A794-66DCD541E838}" type="presParOf" srcId="{163F51C8-1F42-3A41-9C79-14BC82916C21}" destId="{1328FC9F-4D6B-4A4B-844E-2C6BD284D1C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0D6CB-0B94-524F-9E7F-981EB703F899}">
      <dsp:nvSpPr>
        <dsp:cNvPr id="0" name=""/>
        <dsp:cNvSpPr/>
      </dsp:nvSpPr>
      <dsp:spPr>
        <a:xfrm>
          <a:off x="0" y="57721"/>
          <a:ext cx="6263640" cy="98338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Literature Review</a:t>
          </a:r>
        </a:p>
      </dsp:txBody>
      <dsp:txXfrm>
        <a:off x="48005" y="105726"/>
        <a:ext cx="6167630" cy="887374"/>
      </dsp:txXfrm>
    </dsp:sp>
    <dsp:sp modelId="{80D536CE-69B0-F048-B412-6C1617A0539E}">
      <dsp:nvSpPr>
        <dsp:cNvPr id="0" name=""/>
        <dsp:cNvSpPr/>
      </dsp:nvSpPr>
      <dsp:spPr>
        <a:xfrm>
          <a:off x="0" y="1159186"/>
          <a:ext cx="6263640" cy="983384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First Steps</a:t>
          </a:r>
        </a:p>
      </dsp:txBody>
      <dsp:txXfrm>
        <a:off x="48005" y="1207191"/>
        <a:ext cx="6167630" cy="887374"/>
      </dsp:txXfrm>
    </dsp:sp>
    <dsp:sp modelId="{A0FCD2E9-020E-5649-A182-D4C07C2AB6C4}">
      <dsp:nvSpPr>
        <dsp:cNvPr id="0" name=""/>
        <dsp:cNvSpPr/>
      </dsp:nvSpPr>
      <dsp:spPr>
        <a:xfrm>
          <a:off x="0" y="2260651"/>
          <a:ext cx="6263640" cy="98338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Making it Better</a:t>
          </a:r>
        </a:p>
      </dsp:txBody>
      <dsp:txXfrm>
        <a:off x="48005" y="2308656"/>
        <a:ext cx="6167630" cy="887374"/>
      </dsp:txXfrm>
    </dsp:sp>
    <dsp:sp modelId="{9DE2D02C-29F9-C74F-852E-38C21AABE006}">
      <dsp:nvSpPr>
        <dsp:cNvPr id="0" name=""/>
        <dsp:cNvSpPr/>
      </dsp:nvSpPr>
      <dsp:spPr>
        <a:xfrm>
          <a:off x="0" y="3362116"/>
          <a:ext cx="6263640" cy="983384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Challenges</a:t>
          </a:r>
        </a:p>
      </dsp:txBody>
      <dsp:txXfrm>
        <a:off x="48005" y="3410121"/>
        <a:ext cx="6167630" cy="887374"/>
      </dsp:txXfrm>
    </dsp:sp>
    <dsp:sp modelId="{1328FC9F-4D6B-4A4B-844E-2C6BD284D1CB}">
      <dsp:nvSpPr>
        <dsp:cNvPr id="0" name=""/>
        <dsp:cNvSpPr/>
      </dsp:nvSpPr>
      <dsp:spPr>
        <a:xfrm>
          <a:off x="0" y="4463581"/>
          <a:ext cx="6263640" cy="98338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Results</a:t>
          </a:r>
        </a:p>
      </dsp:txBody>
      <dsp:txXfrm>
        <a:off x="48005" y="4511586"/>
        <a:ext cx="6167630" cy="887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FDF3F-4E72-D147-A9E6-685650073C23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B7E9A-9C3E-6949-AA16-E3AA22824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02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22 minutes, not that much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B7E9A-9C3E-6949-AA16-E3AA22824C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61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1C2F-4BDD-8B49-92D2-F1CB68983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A05FE-E40F-4F46-BAEB-FEA3F6DA9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967F-9367-FB4F-8020-3AF135AE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13AC-5FE7-DF4A-B8E7-A4FE1BE60EC0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BCA08-ACD9-8A47-93BA-1572E94B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40501-0B86-314A-ABE2-E829217F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91E0-B6A5-AF48-8542-DF6DD8A0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0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B0B6-E1C9-EE42-B7C2-AF96BFD8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178B6-6E8C-7E42-B83D-0B5C439DF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80314-16A5-F641-AFC1-0A9952BCF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13AC-5FE7-DF4A-B8E7-A4FE1BE60EC0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492BD-82FE-EB4F-8E63-41392A30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CED9F-1C97-D948-B26E-EDAFC3665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91E0-B6A5-AF48-8542-DF6DD8A0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5E397-7833-EB47-855C-E9A541776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F04DB-4455-C54B-A1FA-9CC34A06D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DAFFC-5D64-A545-9D29-508AD493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13AC-5FE7-DF4A-B8E7-A4FE1BE60EC0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12117-DE6B-FD4D-B944-6358113B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042A2-1D97-B84D-A701-CBA087ED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91E0-B6A5-AF48-8542-DF6DD8A0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6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A0AB-EFBF-F44A-B462-990869FC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15335-3B83-B047-8F6B-8A735957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17071-5BD0-7A44-B33C-53B2508C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13AC-5FE7-DF4A-B8E7-A4FE1BE60EC0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CAB37-6A4A-F84B-BEE5-65B3474C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90BDC-46A4-2848-A50F-87905680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91E0-B6A5-AF48-8542-DF6DD8A0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3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F70B-65CD-B242-A53B-46CFF03D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D0A9A-7257-3940-88B2-4190C254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308D3-7FAF-114F-8B30-0B6D15965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13AC-5FE7-DF4A-B8E7-A4FE1BE60EC0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4B2E2-CBA5-BA46-A14A-50936B67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667BD-6EE0-4841-97E6-C2EC0249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91E0-B6A5-AF48-8542-DF6DD8A0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4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CEFF-457E-874C-9DA5-281F1456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DE689-9C0E-7840-BCE1-300C80ACA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A2A51-346D-6D42-A540-897860E72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47B88-8BEF-8C4B-BFC6-F8C325E8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13AC-5FE7-DF4A-B8E7-A4FE1BE60EC0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B0727-6ED1-224F-B4F1-2B144AE2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FCC32-2EE0-5A40-9098-5E7CC9C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91E0-B6A5-AF48-8542-DF6DD8A0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7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B768-E766-2842-B0A8-1A059FD00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738F0-1CB6-0A40-9A38-CF6801092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11439-2C88-194A-B22C-5962DD7BA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9FD4C-D077-614A-BBDB-41DA1FE59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7BD27-D772-0E4B-A9D0-CC31A87CB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DE8A67-A9D3-5744-89E1-8C3111EE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13AC-5FE7-DF4A-B8E7-A4FE1BE60EC0}" type="datetimeFigureOut">
              <a:rPr lang="en-US" smtClean="0"/>
              <a:t>4/13/22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E39C62-3568-4146-8A4A-C7ED2E68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382656-B290-944B-8F40-BBE29737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91E0-B6A5-AF48-8542-DF6DD8A0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0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9B63-01B4-AE43-9CB2-43D07344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C3AF05-0A1C-824F-967A-5B84E040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13AC-5FE7-DF4A-B8E7-A4FE1BE60EC0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78DA3-8D01-FD4E-8153-28E46AFD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C1C62-11D6-ED47-8250-DDE467AEC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91E0-B6A5-AF48-8542-DF6DD8A0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4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E030F-EB1A-0647-860E-C67B753C0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13AC-5FE7-DF4A-B8E7-A4FE1BE60EC0}" type="datetimeFigureOut">
              <a:rPr lang="en-US" smtClean="0"/>
              <a:t>4/13/22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72E9C-7B66-AB46-B188-78953BE5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82D3A-90EE-E844-B653-DBD6916B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91E0-B6A5-AF48-8542-DF6DD8A0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1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5937-0340-E142-84FE-DB228E370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69E30-92C0-3E48-B0BA-9252AA727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785BA-179E-7C44-B9B2-310888B4F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B0765-0FCD-1A42-B74E-9B54DAAE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13AC-5FE7-DF4A-B8E7-A4FE1BE60EC0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FCFAE-2752-8141-86C7-32CAEB3FD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B4DF3-EE95-A843-BAA9-B72720CF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91E0-B6A5-AF48-8542-DF6DD8A0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3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9893-3375-934F-B564-2CBBA5B8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538E45-A53D-FE48-B7FB-5AF1A085D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D84A2-664E-E545-9C37-68C8DAC61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8424C-D030-F146-8A4D-E3C8DC05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13AC-5FE7-DF4A-B8E7-A4FE1BE60EC0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74236-4DE9-2243-B3CC-019869CA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04DBC-639F-DB44-A320-21BF54E1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91E0-B6A5-AF48-8542-DF6DD8A0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9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51EE75-B0F7-E14B-8B77-76DA765C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47E94-7816-F944-A1A1-A1BDC5103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4D1CE-81E0-8644-AFF9-59027F9E4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113AC-5FE7-DF4A-B8E7-A4FE1BE60EC0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1216D-FDDC-944F-A2C5-C9EFD5015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546A3-64A1-4744-9440-473F2F409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891E0-B6A5-AF48-8542-DF6DD8A0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3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3F9E4-A250-8146-A7CC-4E23D5DCD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Time Series Classification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ITEC5920 – Applied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9AF5E-BA31-E948-BCA3-0197AE7A4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Georges </a:t>
            </a:r>
            <a:r>
              <a:rPr lang="en-US" err="1"/>
              <a:t>Ankenmann</a:t>
            </a:r>
            <a:r>
              <a:rPr lang="en-US"/>
              <a:t> – 100 935 237</a:t>
            </a:r>
          </a:p>
          <a:p>
            <a:pPr algn="l"/>
            <a:r>
              <a:rPr lang="en-CA" err="1"/>
              <a:t>Davood</a:t>
            </a:r>
            <a:r>
              <a:rPr lang="en-CA"/>
              <a:t> </a:t>
            </a:r>
            <a:r>
              <a:rPr lang="en-CA" err="1"/>
              <a:t>Akhavannasab</a:t>
            </a:r>
            <a:r>
              <a:rPr lang="en-CA"/>
              <a:t> – 101 133 274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1F949F1-95D2-C646-96EF-29FF52F29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582" y="4667736"/>
            <a:ext cx="2855101" cy="253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40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356ABE-75FC-5342-B947-4F1FC976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How do we make it better?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2F4A5B-B4EE-AC45-AAAD-FECB560E1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Oversampling?</a:t>
            </a:r>
          </a:p>
          <a:p>
            <a:r>
              <a:rPr lang="en-US" sz="2000" dirty="0"/>
              <a:t>Automatic tuning?</a:t>
            </a:r>
            <a:endParaRPr lang="en-US" dirty="0">
              <a:ea typeface="Calibri"/>
              <a:cs typeface="Calibri"/>
            </a:endParaRPr>
          </a:p>
          <a:p>
            <a:r>
              <a:rPr lang="en-US" sz="2000" dirty="0"/>
              <a:t>New models?</a:t>
            </a:r>
          </a:p>
          <a:p>
            <a:r>
              <a:rPr lang="en-US" sz="2000" dirty="0">
                <a:ea typeface="Calibri"/>
                <a:cs typeface="Calibri"/>
              </a:rPr>
              <a:t>Magic?</a:t>
            </a:r>
          </a:p>
        </p:txBody>
      </p:sp>
    </p:spTree>
    <p:extLst>
      <p:ext uri="{BB962C8B-B14F-4D97-AF65-F5344CB8AC3E}">
        <p14:creationId xmlns:p14="http://schemas.microsoft.com/office/powerpoint/2010/main" val="4068776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81244-09BA-2F48-B8CD-8FE47BF8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D9461-415B-CE44-84D8-9969B6356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13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E1AE298D-AA19-8146-8212-5756DF4C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Results – CNN Base Model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D256C40-48AC-EAD3-539E-EA4FE1EF3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7378" y="1825625"/>
            <a:ext cx="5914040" cy="4791430"/>
          </a:xfrm>
        </p:spPr>
      </p:pic>
    </p:spTree>
    <p:extLst>
      <p:ext uri="{BB962C8B-B14F-4D97-AF65-F5344CB8AC3E}">
        <p14:creationId xmlns:p14="http://schemas.microsoft.com/office/powerpoint/2010/main" val="1444094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E1AE298D-AA19-8146-8212-5756DF4C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Results – CNN Overtrained Model</a:t>
            </a:r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ED3AAB42-C691-251A-AE25-EC7008C71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81735" y="1704837"/>
            <a:ext cx="6228526" cy="5032376"/>
          </a:xfrm>
        </p:spPr>
      </p:pic>
    </p:spTree>
    <p:extLst>
      <p:ext uri="{BB962C8B-B14F-4D97-AF65-F5344CB8AC3E}">
        <p14:creationId xmlns:p14="http://schemas.microsoft.com/office/powerpoint/2010/main" val="3558107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E1AE298D-AA19-8146-8212-5756DF4C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Results – MLP Base Model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C2E79A7-F5BC-C718-EF3F-722639A1F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0444" y="1874503"/>
            <a:ext cx="6151107" cy="4983497"/>
          </a:xfrm>
        </p:spPr>
      </p:pic>
    </p:spTree>
    <p:extLst>
      <p:ext uri="{BB962C8B-B14F-4D97-AF65-F5344CB8AC3E}">
        <p14:creationId xmlns:p14="http://schemas.microsoft.com/office/powerpoint/2010/main" val="1260185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E1AE298D-AA19-8146-8212-5756DF4C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Results – LSTM Base Model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14E02677-6C48-45B0-625F-4923B4463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9957" y="1724024"/>
            <a:ext cx="6072085" cy="4919475"/>
          </a:xfrm>
        </p:spPr>
      </p:pic>
    </p:spTree>
    <p:extLst>
      <p:ext uri="{BB962C8B-B14F-4D97-AF65-F5344CB8AC3E}">
        <p14:creationId xmlns:p14="http://schemas.microsoft.com/office/powerpoint/2010/main" val="2776656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E1AE298D-AA19-8146-8212-5756DF4C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Results – “Better” Model – N-BEATS</a:t>
            </a:r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3138F9D-5DB6-4363-72FF-B91434456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2307" y="1825625"/>
            <a:ext cx="5367386" cy="435133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430CDD-78FF-0BC4-AB50-E0608D916BF3}"/>
              </a:ext>
            </a:extLst>
          </p:cNvPr>
          <p:cNvSpPr txBox="1"/>
          <p:nvPr/>
        </p:nvSpPr>
        <p:spPr>
          <a:xfrm>
            <a:off x="-3" y="6488668"/>
            <a:ext cx="416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</a:t>
            </a:r>
            <a:r>
              <a:rPr lang="en-US" err="1"/>
              <a:t>github.com</a:t>
            </a:r>
            <a:r>
              <a:rPr lang="en-US"/>
              <a:t>/</a:t>
            </a:r>
            <a:r>
              <a:rPr lang="en-US" err="1"/>
              <a:t>philipperemy</a:t>
            </a:r>
            <a:r>
              <a:rPr lang="en-US"/>
              <a:t>/n-beats</a:t>
            </a:r>
          </a:p>
        </p:txBody>
      </p:sp>
    </p:spTree>
    <p:extLst>
      <p:ext uri="{BB962C8B-B14F-4D97-AF65-F5344CB8AC3E}">
        <p14:creationId xmlns:p14="http://schemas.microsoft.com/office/powerpoint/2010/main" val="775259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81244-09BA-2F48-B8CD-8FE47BF8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D9461-415B-CE44-84D8-9969B6356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75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E1AE298D-AA19-8146-8212-5756DF4C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CC77E1-1B04-5249-841D-054C52279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Good start, but much more work can be done</a:t>
            </a:r>
          </a:p>
          <a:p>
            <a:r>
              <a:rPr lang="en-US"/>
              <a:t>New projects are always being developed</a:t>
            </a:r>
          </a:p>
          <a:p>
            <a:r>
              <a:rPr lang="en-US"/>
              <a:t>Different approaches on how to solve the problem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72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62EA07-DD42-E944-8E79-E16430047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FB4A4CC-6385-274E-ADBB-1E39E26A5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2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FA58C-26B1-7D47-8C4F-A5BCFAF96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C8F8E1-975E-E175-96CD-2505630C56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67981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47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C68738-A4C2-FD4E-88C5-31014196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Literature Review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1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075AD5-00EA-8F41-8021-D7ED9E1B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First Paper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74AE00-DE14-E94C-B51C-CA3ADF278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878" y="1909983"/>
            <a:ext cx="9615174" cy="5150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ea typeface="+mn-lt"/>
              <a:cs typeface="+mn-lt"/>
            </a:endParaRPr>
          </a:p>
          <a:p>
            <a:pPr marL="342900" indent="-342900"/>
            <a:r>
              <a:rPr lang="en-US" sz="2000" b="1" dirty="0">
                <a:ea typeface="+mn-lt"/>
                <a:cs typeface="+mn-lt"/>
              </a:rPr>
              <a:t>Topic: </a:t>
            </a:r>
            <a:r>
              <a:rPr lang="en-US" sz="2000" dirty="0">
                <a:ea typeface="+mn-lt"/>
                <a:cs typeface="+mn-lt"/>
              </a:rPr>
              <a:t>Deep Learning-Based Real-Time Auto Classification of Smartphone Measured Bridge Vibration Data </a:t>
            </a:r>
            <a:endParaRPr lang="en-US" dirty="0">
              <a:ea typeface="+mn-lt"/>
              <a:cs typeface="+mn-lt"/>
            </a:endParaRPr>
          </a:p>
          <a:p>
            <a:pPr marL="342900" indent="-342900"/>
            <a:r>
              <a:rPr lang="en-US" sz="2000" b="1" dirty="0">
                <a:ea typeface="+mn-lt"/>
                <a:cs typeface="+mn-lt"/>
              </a:rPr>
              <a:t>Authors:</a:t>
            </a:r>
            <a:r>
              <a:rPr lang="en-US" sz="2000" dirty="0">
                <a:ea typeface="+mn-lt"/>
                <a:cs typeface="+mn-lt"/>
              </a:rPr>
              <a:t> Ashish Shrestha and Ji Dang</a:t>
            </a:r>
            <a:endParaRPr lang="en-US" sz="2000" dirty="0">
              <a:ea typeface="+mn-lt"/>
              <a:cs typeface="Calibri" panose="020F0502020204030204"/>
            </a:endParaRPr>
          </a:p>
          <a:p>
            <a:pPr marL="342900" indent="-342900"/>
            <a:r>
              <a:rPr lang="en-US" sz="2000" b="1" dirty="0">
                <a:cs typeface="Calibri"/>
              </a:rPr>
              <a:t>Goal:</a:t>
            </a:r>
            <a:r>
              <a:rPr lang="en-US" sz="2000" dirty="0">
                <a:cs typeface="Calibri"/>
              </a:rPr>
              <a:t> R</a:t>
            </a:r>
            <a:r>
              <a:rPr lang="en-US" sz="2000" dirty="0">
                <a:ea typeface="+mn-lt"/>
                <a:cs typeface="+mn-lt"/>
              </a:rPr>
              <a:t>eal-time bridge vibration measurements using smartphones through customizable convolution neural network</a:t>
            </a:r>
          </a:p>
          <a:p>
            <a:pPr marL="342900" indent="-342900"/>
            <a:r>
              <a:rPr lang="en-US" sz="2000" b="1" dirty="0">
                <a:ea typeface="+mn-lt"/>
                <a:cs typeface="+mn-lt"/>
              </a:rPr>
              <a:t>Input:</a:t>
            </a:r>
            <a:r>
              <a:rPr lang="en-US" sz="2000" dirty="0">
                <a:ea typeface="+mn-lt"/>
                <a:cs typeface="+mn-lt"/>
              </a:rPr>
              <a:t> Multichannel long-term time-series signals obtained from built-in accelerometer sensors</a:t>
            </a:r>
          </a:p>
          <a:p>
            <a:pPr marL="342900" indent="-342900"/>
            <a:r>
              <a:rPr lang="en-US" sz="2000" b="1" dirty="0">
                <a:ea typeface="+mn-lt"/>
                <a:cs typeface="+mn-lt"/>
              </a:rPr>
              <a:t>Output: </a:t>
            </a:r>
            <a:r>
              <a:rPr lang="en-US" sz="2000" dirty="0">
                <a:ea typeface="+mn-lt"/>
                <a:cs typeface="+mn-lt"/>
              </a:rPr>
              <a:t>Predefined vibration categories</a:t>
            </a:r>
          </a:p>
          <a:p>
            <a:pPr marL="342900" indent="-342900"/>
            <a:r>
              <a:rPr lang="en-US" sz="2000" b="1" dirty="0">
                <a:cs typeface="Calibri"/>
              </a:rPr>
              <a:t>Evaluation:</a:t>
            </a:r>
            <a:r>
              <a:rPr lang="en-US" sz="2000" dirty="0">
                <a:cs typeface="Calibri"/>
              </a:rPr>
              <a:t> They have utilized a separate test set acquired from same bridge (Not used in training)</a:t>
            </a:r>
          </a:p>
          <a:p>
            <a:pPr marL="342900" indent="-342900"/>
            <a:r>
              <a:rPr lang="en-US" sz="2000" b="1" dirty="0">
                <a:cs typeface="Calibri"/>
              </a:rPr>
              <a:t>Result: </a:t>
            </a:r>
            <a:r>
              <a:rPr lang="en-US" sz="2000" dirty="0">
                <a:cs typeface="Calibri"/>
              </a:rPr>
              <a:t>High accuracy classification through CNN</a:t>
            </a:r>
            <a:endParaRPr lang="en-US" sz="2000" dirty="0">
              <a:ea typeface="Calibri" panose="020F0502020204030204"/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7178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CC888B-D9A6-754E-8FA4-F96EBE8D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Second Paper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57AA902E-21AF-FB85-3DDE-1000FFCFA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878" y="1528983"/>
            <a:ext cx="9887316" cy="39310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Topic</a:t>
            </a:r>
            <a:r>
              <a:rPr lang="en-US" sz="2000" b="1">
                <a:ea typeface="+mn-lt"/>
                <a:cs typeface="+mn-lt"/>
              </a:rPr>
              <a:t>: </a:t>
            </a:r>
            <a:r>
              <a:rPr lang="en-US" sz="2000">
                <a:ea typeface="+mn-lt"/>
                <a:cs typeface="+mn-lt"/>
              </a:rPr>
              <a:t>Network </a:t>
            </a:r>
            <a:r>
              <a:rPr lang="en-US" sz="2000" dirty="0">
                <a:ea typeface="+mn-lt"/>
                <a:cs typeface="+mn-lt"/>
              </a:rPr>
              <a:t>Traffic Prediction Using Recurrent Neural Networks</a:t>
            </a:r>
            <a:endParaRPr lang="en-US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Authors:</a:t>
            </a:r>
            <a:r>
              <a:rPr lang="en-US" sz="2000" dirty="0">
                <a:ea typeface="+mn-lt"/>
                <a:cs typeface="+mn-lt"/>
              </a:rPr>
              <a:t> Nipun Ramakrishnan and Tarun Soni</a:t>
            </a:r>
            <a:endParaRPr lang="en-US" sz="2000" dirty="0">
              <a:ea typeface="Calibri" panose="020F0502020204030204"/>
              <a:cs typeface="Calibri"/>
            </a:endParaRPr>
          </a:p>
          <a:p>
            <a:r>
              <a:rPr lang="en-US" sz="2000" b="1" dirty="0">
                <a:cs typeface="Calibri"/>
              </a:rPr>
              <a:t>Goal:</a:t>
            </a:r>
            <a:r>
              <a:rPr lang="en-US" sz="2000" dirty="0">
                <a:cs typeface="Calibri"/>
              </a:rPr>
              <a:t> Network traffic prediction (</a:t>
            </a:r>
            <a:r>
              <a:rPr lang="en-US" sz="2000" dirty="0">
                <a:ea typeface="+mn-lt"/>
                <a:cs typeface="+mn-lt"/>
              </a:rPr>
              <a:t>volume prediction, protocol classification, and protocol distribution prediction)</a:t>
            </a:r>
            <a:r>
              <a:rPr lang="en-US" sz="2000" dirty="0">
                <a:cs typeface="Calibri"/>
              </a:rPr>
              <a:t> through RNN and LSTM</a:t>
            </a:r>
            <a:endParaRPr lang="en-US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Input:</a:t>
            </a:r>
            <a:r>
              <a:rPr lang="en-US" sz="2000" dirty="0">
                <a:ea typeface="+mn-lt"/>
                <a:cs typeface="+mn-lt"/>
              </a:rPr>
              <a:t> Network traffic collected from nodes in a computer network</a:t>
            </a:r>
            <a:endParaRPr lang="en-US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Output:</a:t>
            </a:r>
            <a:r>
              <a:rPr lang="en-US" sz="2000" dirty="0">
                <a:ea typeface="+mn-lt"/>
                <a:cs typeface="+mn-lt"/>
              </a:rPr>
              <a:t> Categories of Network traffic amount and protocol</a:t>
            </a:r>
            <a:endParaRPr lang="en-US" dirty="0">
              <a:ea typeface="+mn-lt"/>
              <a:cs typeface="+mn-lt"/>
            </a:endParaRPr>
          </a:p>
          <a:p>
            <a:r>
              <a:rPr lang="en-US" sz="2000" b="1" dirty="0">
                <a:cs typeface="Calibri"/>
              </a:rPr>
              <a:t>Result: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>
                <a:ea typeface="+mn-lt"/>
                <a:cs typeface="+mn-lt"/>
              </a:rPr>
              <a:t>High accuracy classification through RNN and LSTM</a:t>
            </a:r>
            <a:endParaRPr lang="en-US" dirty="0">
              <a:ea typeface="Calibri" panose="020F0502020204030204"/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509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CC888B-D9A6-754E-8FA4-F96EBE8D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ea typeface="Calibri Light"/>
                <a:cs typeface="Calibri Light"/>
              </a:rPr>
              <a:t>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42E75-CF2E-C847-830A-CD270255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ea typeface="Calibri"/>
                <a:cs typeface="Calibri"/>
              </a:rPr>
              <a:t>Input:</a:t>
            </a:r>
            <a:r>
              <a:rPr lang="en-US" sz="2000" dirty="0">
                <a:ea typeface="Calibri"/>
                <a:cs typeface="Calibri"/>
              </a:rPr>
              <a:t> The dataset has 336 sensor measurements, and each sensor measurement contains 3000 data sample</a:t>
            </a:r>
          </a:p>
          <a:p>
            <a:r>
              <a:rPr lang="en-US" sz="2000" b="1" dirty="0">
                <a:ea typeface="Calibri"/>
                <a:cs typeface="Calibri"/>
              </a:rPr>
              <a:t>Goal: </a:t>
            </a:r>
            <a:r>
              <a:rPr lang="en-US" sz="2000" dirty="0">
                <a:ea typeface="+mn-lt"/>
                <a:cs typeface="+mn-lt"/>
              </a:rPr>
              <a:t>classifying current sensor information by the deep learning architectures such as CNN, MLP, and LSTM</a:t>
            </a:r>
          </a:p>
          <a:p>
            <a:r>
              <a:rPr lang="en-US" sz="2000" b="1" dirty="0">
                <a:ea typeface="Calibri"/>
                <a:cs typeface="Calibri"/>
              </a:rPr>
              <a:t>Challenge: </a:t>
            </a:r>
            <a:r>
              <a:rPr lang="en-US" sz="2000" dirty="0">
                <a:ea typeface="Calibri"/>
                <a:cs typeface="Calibri"/>
              </a:rPr>
              <a:t>Imbalanced data</a:t>
            </a:r>
          </a:p>
        </p:txBody>
      </p:sp>
    </p:spTree>
    <p:extLst>
      <p:ext uri="{BB962C8B-B14F-4D97-AF65-F5344CB8AC3E}">
        <p14:creationId xmlns:p14="http://schemas.microsoft.com/office/powerpoint/2010/main" val="338566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0E9F4-106B-F44F-95F6-69F86522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First Steps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77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BB99CA-A8F4-F244-AF91-54E4B4E88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Making a model…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0D8E67-3D74-7B41-B344-17EDE9E5F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Time series classification?</a:t>
            </a:r>
          </a:p>
          <a:p>
            <a:r>
              <a:rPr lang="en-US" sz="2000"/>
              <a:t>Imbalanced data?</a:t>
            </a:r>
            <a:r>
              <a:rPr lang="en-US" sz="2000" dirty="0"/>
              <a:t> </a:t>
            </a:r>
            <a:r>
              <a:rPr lang="en-US" sz="2000" dirty="0">
                <a:ea typeface="+mn-lt"/>
                <a:cs typeface="+mn-lt"/>
              </a:rPr>
              <a:t>{0: 149, 1: 187}</a:t>
            </a:r>
          </a:p>
          <a:p>
            <a:r>
              <a:rPr lang="en-US" sz="2000"/>
              <a:t>CNN, MLP, LSTM, other?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/>
              <a:t>How many layers?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/>
              <a:t>Metrics?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/>
              <a:t>Activation functions?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/>
              <a:t>Optimizer?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/>
              <a:t>Epochs?</a:t>
            </a:r>
            <a:endParaRPr lang="en-US" sz="2000" dirty="0">
              <a:ea typeface="Calibri"/>
              <a:cs typeface="Calibri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EA66DC0-4828-0F4D-80A6-B7EB54E1F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0060" y="4486269"/>
            <a:ext cx="3207175" cy="2054897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9B98C60E-9260-8E48-9972-7581E0136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299" y="1759664"/>
            <a:ext cx="3804951" cy="1280813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DC76721-57ED-F84B-AB2E-F4120ACC07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6868" y="3103818"/>
            <a:ext cx="3993382" cy="115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9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74C3F-8E0A-F445-B79F-CD81369C1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Making it Better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68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Macintosh PowerPoint</Application>
  <PresentationFormat>Widescreen</PresentationFormat>
  <Paragraphs>66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Time Series Classification ITEC5920 – Applied Deep Learning</vt:lpstr>
      <vt:lpstr>Agenda</vt:lpstr>
      <vt:lpstr>Literature Review</vt:lpstr>
      <vt:lpstr>First Paper</vt:lpstr>
      <vt:lpstr>Second Paper</vt:lpstr>
      <vt:lpstr>Our Project</vt:lpstr>
      <vt:lpstr>First Steps</vt:lpstr>
      <vt:lpstr>Making a model…</vt:lpstr>
      <vt:lpstr>Making it Better</vt:lpstr>
      <vt:lpstr>How do we make it better?</vt:lpstr>
      <vt:lpstr>Results</vt:lpstr>
      <vt:lpstr>Results – CNN Base Model</vt:lpstr>
      <vt:lpstr>Results – CNN Overtrained Model</vt:lpstr>
      <vt:lpstr>Results – MLP Base Model</vt:lpstr>
      <vt:lpstr>Results – LSTM Base Model</vt:lpstr>
      <vt:lpstr>Results – “Better” Model – N-BEATS</vt:lpstr>
      <vt:lpstr>Conclusion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Georges Ankenmann</dc:creator>
  <cp:lastModifiedBy>Georges Ankenmann</cp:lastModifiedBy>
  <cp:revision>1</cp:revision>
  <dcterms:created xsi:type="dcterms:W3CDTF">2022-03-22T23:41:09Z</dcterms:created>
  <dcterms:modified xsi:type="dcterms:W3CDTF">2022-04-13T11:48:01Z</dcterms:modified>
</cp:coreProperties>
</file>