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67" r:id="rId5"/>
    <p:sldId id="266" r:id="rId6"/>
    <p:sldId id="271" r:id="rId7"/>
    <p:sldId id="274" r:id="rId8"/>
    <p:sldId id="259" r:id="rId9"/>
    <p:sldId id="275" r:id="rId10"/>
    <p:sldId id="262" r:id="rId11"/>
    <p:sldId id="272" r:id="rId12"/>
    <p:sldId id="278" r:id="rId13"/>
    <p:sldId id="268" r:id="rId14"/>
    <p:sldId id="263" r:id="rId15"/>
    <p:sldId id="270" r:id="rId16"/>
    <p:sldId id="269" r:id="rId17"/>
    <p:sldId id="260" r:id="rId18"/>
    <p:sldId id="273" r:id="rId19"/>
    <p:sldId id="276" r:id="rId20"/>
    <p:sldId id="277" r:id="rId2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4" d="100"/>
          <a:sy n="64" d="100"/>
        </p:scale>
        <p:origin x="2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1066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119556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608033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333240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631456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113895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107757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218296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428495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595521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524709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849176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178635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731564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98802" y="1500441"/>
            <a:ext cx="7477601" cy="1916430"/>
          </a:xfrm>
          <a:prstGeom prst="rect">
            <a:avLst/>
          </a:prstGeom>
          <a:noFill/>
          <a:ln/>
        </p:spPr>
        <p:txBody>
          <a:bodyPr wrap="square" rtlCol="0" anchor="t"/>
          <a:lstStyle/>
          <a:p>
            <a:pPr marL="0" indent="0">
              <a:lnSpc>
                <a:spcPts val="7545"/>
              </a:lnSpc>
              <a:buNone/>
            </a:pPr>
            <a:r>
              <a:rPr lang="en-US" sz="6036" b="1" dirty="0">
                <a:solidFill>
                  <a:srgbClr val="443728"/>
                </a:solidFill>
                <a:latin typeface="Crimson Pro" pitchFamily="34" charset="0"/>
                <a:ea typeface="Crimson Pro" pitchFamily="34" charset="-122"/>
              </a:rPr>
              <a:t>ADDRESSING </a:t>
            </a:r>
          </a:p>
          <a:p>
            <a:pPr marL="0" indent="0">
              <a:lnSpc>
                <a:spcPts val="7545"/>
              </a:lnSpc>
              <a:buNone/>
            </a:pPr>
            <a:r>
              <a:rPr lang="en-US" sz="6036" b="1" dirty="0">
                <a:solidFill>
                  <a:srgbClr val="443728"/>
                </a:solidFill>
                <a:latin typeface="Crimson Pro" pitchFamily="34" charset="0"/>
                <a:ea typeface="Crimson Pro" pitchFamily="34" charset="-122"/>
              </a:rPr>
              <a:t>SCHEME</a:t>
            </a:r>
            <a:endParaRPr lang="en-US" sz="6036" dirty="0"/>
          </a:p>
        </p:txBody>
      </p:sp>
      <p:sp>
        <p:nvSpPr>
          <p:cNvPr id="6" name="Text 3"/>
          <p:cNvSpPr/>
          <p:nvPr/>
        </p:nvSpPr>
        <p:spPr>
          <a:xfrm>
            <a:off x="833199" y="4812729"/>
            <a:ext cx="7477601" cy="1066205"/>
          </a:xfrm>
          <a:prstGeom prst="rect">
            <a:avLst/>
          </a:prstGeom>
          <a:noFill/>
          <a:ln/>
        </p:spPr>
        <p:txBody>
          <a:bodyPr wrap="square" rtlCol="0" anchor="t"/>
          <a:lstStyle/>
          <a:p>
            <a:pPr marL="0" indent="0">
              <a:lnSpc>
                <a:spcPts val="2799"/>
              </a:lnSpc>
              <a:buNone/>
            </a:pPr>
            <a:r>
              <a:rPr lang="en-US" sz="2800" dirty="0"/>
              <a:t>PRESENTED BY: Ronan Olivo Gallardo</a:t>
            </a:r>
          </a:p>
          <a:p>
            <a:pPr marL="0" indent="0">
              <a:lnSpc>
                <a:spcPts val="2799"/>
              </a:lnSpc>
              <a:buNone/>
            </a:pPr>
            <a:r>
              <a:rPr lang="en-US" sz="2800" dirty="0"/>
              <a:t>                             Gil Diamante </a:t>
            </a:r>
            <a:r>
              <a:rPr lang="en-US" sz="2800" dirty="0" err="1"/>
              <a:t>Nilo</a:t>
            </a:r>
            <a:r>
              <a:rPr lang="en-US" sz="2800" dirty="0"/>
              <a:t> Jr.</a:t>
            </a:r>
          </a:p>
        </p:txBody>
      </p:sp>
      <p:sp>
        <p:nvSpPr>
          <p:cNvPr id="7" name="Shape 4"/>
          <p:cNvSpPr/>
          <p:nvPr/>
        </p:nvSpPr>
        <p:spPr>
          <a:xfrm>
            <a:off x="833199" y="5719882"/>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5703213"/>
            <a:ext cx="3337917"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1326461" y="634202"/>
            <a:ext cx="5554980" cy="694373"/>
          </a:xfrm>
          <a:prstGeom prst="rect">
            <a:avLst/>
          </a:prstGeom>
          <a:noFill/>
          <a:ln/>
        </p:spPr>
        <p:txBody>
          <a:bodyPr wrap="none" rtlCol="0" anchor="t"/>
          <a:lstStyle/>
          <a:p>
            <a:pPr marL="0" indent="0">
              <a:lnSpc>
                <a:spcPts val="5468"/>
              </a:lnSpc>
              <a:buNone/>
            </a:pPr>
            <a:r>
              <a:rPr lang="en-US" sz="4400" b="1" dirty="0">
                <a:solidFill>
                  <a:srgbClr val="443728"/>
                </a:solidFill>
                <a:latin typeface="Crimson Pro" pitchFamily="34" charset="0"/>
                <a:ea typeface="Crimson Pro" pitchFamily="34" charset="-122"/>
                <a:cs typeface="Crimson Pro" pitchFamily="34" charset="-120"/>
              </a:rPr>
              <a:t>IPv6 Address Structure</a:t>
            </a:r>
            <a:endParaRPr lang="en-US" sz="4400" dirty="0"/>
          </a:p>
        </p:txBody>
      </p:sp>
      <p:sp>
        <p:nvSpPr>
          <p:cNvPr id="5" name="Text 3"/>
          <p:cNvSpPr/>
          <p:nvPr/>
        </p:nvSpPr>
        <p:spPr>
          <a:xfrm>
            <a:off x="1453377" y="1626988"/>
            <a:ext cx="5006221" cy="2915031"/>
          </a:xfrm>
          <a:prstGeom prst="rect">
            <a:avLst/>
          </a:prstGeom>
          <a:noFill/>
          <a:ln/>
        </p:spPr>
        <p:txBody>
          <a:bodyPr wrap="square" rtlCol="0" anchor="t"/>
          <a:lstStyle/>
          <a:p>
            <a:pPr marL="0" indent="0">
              <a:lnSpc>
                <a:spcPts val="2799"/>
              </a:lnSpc>
              <a:buNone/>
            </a:pPr>
            <a:r>
              <a:rPr lang="en-US" sz="2400" b="1" dirty="0">
                <a:solidFill>
                  <a:srgbClr val="443728"/>
                </a:solidFill>
                <a:latin typeface="Open Sans" pitchFamily="34" charset="0"/>
                <a:ea typeface="Open Sans" pitchFamily="34" charset="-122"/>
                <a:cs typeface="Open Sans" pitchFamily="34" charset="-120"/>
              </a:rPr>
              <a:t>IPv6 addresses are 128-bit numeric identifiers that provide a vastly expanded address space compared to IPv4. The IPv6 address is typically represented as eight groups of four hexadecimal digits, separated by colons.</a:t>
            </a:r>
            <a:endParaRPr lang="en-US" sz="2400" b="1" dirty="0"/>
          </a:p>
        </p:txBody>
      </p:sp>
      <p:sp>
        <p:nvSpPr>
          <p:cNvPr id="6" name="Text 4"/>
          <p:cNvSpPr/>
          <p:nvPr/>
        </p:nvSpPr>
        <p:spPr>
          <a:xfrm>
            <a:off x="1392500" y="5051685"/>
            <a:ext cx="5006221" cy="2261729"/>
          </a:xfrm>
          <a:prstGeom prst="rect">
            <a:avLst/>
          </a:prstGeom>
          <a:noFill/>
          <a:ln/>
        </p:spPr>
        <p:txBody>
          <a:bodyPr wrap="square" rtlCol="0" anchor="t"/>
          <a:lstStyle/>
          <a:p>
            <a:pPr marL="0" indent="0">
              <a:lnSpc>
                <a:spcPts val="2799"/>
              </a:lnSpc>
              <a:buNone/>
            </a:pPr>
            <a:r>
              <a:rPr lang="en-US" sz="2400" b="1" dirty="0">
                <a:solidFill>
                  <a:srgbClr val="443728"/>
                </a:solidFill>
                <a:latin typeface="Open Sans" pitchFamily="34" charset="0"/>
                <a:ea typeface="Open Sans" pitchFamily="34" charset="-122"/>
                <a:cs typeface="Open Sans" pitchFamily="34" charset="-120"/>
              </a:rPr>
              <a:t>This structure allows for over 340 undecillion (3.4 x 10^38) unique IP addresses, addressing the IPv4 address depletion issue and enabling future growth of the internet.</a:t>
            </a:r>
            <a:endParaRPr lang="en-US" sz="2400" b="1" dirty="0"/>
          </a:p>
        </p:txBody>
      </p:sp>
      <p:pic>
        <p:nvPicPr>
          <p:cNvPr id="7" name="Image 0" descr="preencoded.png"/>
          <p:cNvPicPr>
            <a:picLocks noChangeAspect="1"/>
          </p:cNvPicPr>
          <p:nvPr/>
        </p:nvPicPr>
        <p:blipFill>
          <a:blip r:embed="rId3"/>
          <a:stretch>
            <a:fillRect/>
          </a:stretch>
        </p:blipFill>
        <p:spPr>
          <a:xfrm>
            <a:off x="5846164" y="634201"/>
            <a:ext cx="8602411" cy="77453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1419344" y="881360"/>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IPv6…</a:t>
            </a:r>
            <a:endParaRPr lang="en-US" sz="4374" dirty="0"/>
          </a:p>
        </p:txBody>
      </p:sp>
      <p:sp>
        <p:nvSpPr>
          <p:cNvPr id="5" name="Shape 3"/>
          <p:cNvSpPr/>
          <p:nvPr/>
        </p:nvSpPr>
        <p:spPr>
          <a:xfrm>
            <a:off x="2878110" y="2068643"/>
            <a:ext cx="10643017" cy="5171606"/>
          </a:xfrm>
          <a:prstGeom prst="roundRect">
            <a:avLst>
              <a:gd name="adj" fmla="val 4234"/>
            </a:avLst>
          </a:prstGeom>
          <a:solidFill>
            <a:srgbClr val="EBE2E0"/>
          </a:solidFill>
          <a:ln w="7620">
            <a:solidFill>
              <a:srgbClr val="D1C8C6"/>
            </a:solidFill>
            <a:prstDash val="solid"/>
          </a:ln>
        </p:spPr>
      </p:sp>
      <p:sp>
        <p:nvSpPr>
          <p:cNvPr id="6" name="Text 4"/>
          <p:cNvSpPr/>
          <p:nvPr/>
        </p:nvSpPr>
        <p:spPr>
          <a:xfrm>
            <a:off x="2267783" y="2618899"/>
            <a:ext cx="2777490" cy="347186"/>
          </a:xfrm>
          <a:prstGeom prst="rect">
            <a:avLst/>
          </a:prstGeom>
          <a:noFill/>
          <a:ln/>
        </p:spPr>
        <p:txBody>
          <a:bodyPr wrap="none" rtlCol="0" anchor="t"/>
          <a:lstStyle/>
          <a:p>
            <a:pPr marL="0" indent="0">
              <a:lnSpc>
                <a:spcPts val="2734"/>
              </a:lnSpc>
              <a:buNone/>
            </a:pPr>
            <a:endParaRPr lang="en-US" sz="2187" dirty="0"/>
          </a:p>
        </p:txBody>
      </p:sp>
      <p:sp>
        <p:nvSpPr>
          <p:cNvPr id="7" name="Text 5"/>
          <p:cNvSpPr/>
          <p:nvPr/>
        </p:nvSpPr>
        <p:spPr>
          <a:xfrm>
            <a:off x="2267783" y="3099316"/>
            <a:ext cx="4706541" cy="1421606"/>
          </a:xfrm>
          <a:prstGeom prst="rect">
            <a:avLst/>
          </a:prstGeom>
          <a:noFill/>
          <a:ln/>
        </p:spPr>
        <p:txBody>
          <a:bodyPr wrap="square" rtlCol="0" anchor="t"/>
          <a:lstStyle/>
          <a:p>
            <a:pPr marL="0" indent="0">
              <a:lnSpc>
                <a:spcPts val="2799"/>
              </a:lnSpc>
              <a:buNone/>
            </a:pPr>
            <a:endParaRPr lang="en-US" sz="1750" dirty="0"/>
          </a:p>
        </p:txBody>
      </p:sp>
      <p:sp>
        <p:nvSpPr>
          <p:cNvPr id="9" name="Text 7"/>
          <p:cNvSpPr/>
          <p:nvPr/>
        </p:nvSpPr>
        <p:spPr>
          <a:xfrm>
            <a:off x="7656076" y="2618899"/>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8"/>
          <p:cNvSpPr/>
          <p:nvPr/>
        </p:nvSpPr>
        <p:spPr>
          <a:xfrm>
            <a:off x="7656076" y="3099316"/>
            <a:ext cx="4706541" cy="1421606"/>
          </a:xfrm>
          <a:prstGeom prst="rect">
            <a:avLst/>
          </a:prstGeom>
          <a:noFill/>
          <a:ln/>
        </p:spPr>
        <p:txBody>
          <a:bodyPr wrap="square" rtlCol="0" anchor="t"/>
          <a:lstStyle/>
          <a:p>
            <a:pPr marL="0" indent="0">
              <a:lnSpc>
                <a:spcPts val="2799"/>
              </a:lnSpc>
              <a:buNone/>
            </a:pPr>
            <a:endParaRPr lang="en-US" sz="1750" dirty="0"/>
          </a:p>
        </p:txBody>
      </p:sp>
      <p:sp>
        <p:nvSpPr>
          <p:cNvPr id="12" name="Text 10"/>
          <p:cNvSpPr/>
          <p:nvPr/>
        </p:nvSpPr>
        <p:spPr>
          <a:xfrm>
            <a:off x="2267783" y="5202674"/>
            <a:ext cx="2777490" cy="347186"/>
          </a:xfrm>
          <a:prstGeom prst="rect">
            <a:avLst/>
          </a:prstGeom>
          <a:noFill/>
          <a:ln/>
        </p:spPr>
        <p:txBody>
          <a:bodyPr wrap="none" rtlCol="0" anchor="t"/>
          <a:lstStyle/>
          <a:p>
            <a:pPr marL="0" indent="0">
              <a:lnSpc>
                <a:spcPts val="2734"/>
              </a:lnSpc>
              <a:buNone/>
            </a:pPr>
            <a:endParaRPr lang="en-US" sz="2187" dirty="0"/>
          </a:p>
        </p:txBody>
      </p:sp>
      <p:sp>
        <p:nvSpPr>
          <p:cNvPr id="13" name="Text 11"/>
          <p:cNvSpPr/>
          <p:nvPr/>
        </p:nvSpPr>
        <p:spPr>
          <a:xfrm>
            <a:off x="2267783" y="5683091"/>
            <a:ext cx="4706541" cy="1066205"/>
          </a:xfrm>
          <a:prstGeom prst="rect">
            <a:avLst/>
          </a:prstGeom>
          <a:noFill/>
          <a:ln/>
        </p:spPr>
        <p:txBody>
          <a:bodyPr wrap="square" rtlCol="0" anchor="t"/>
          <a:lstStyle/>
          <a:p>
            <a:pPr marL="0" indent="0">
              <a:lnSpc>
                <a:spcPts val="2799"/>
              </a:lnSpc>
              <a:buNone/>
            </a:pPr>
            <a:endParaRPr lang="en-US" sz="1750" dirty="0"/>
          </a:p>
        </p:txBody>
      </p:sp>
      <p:sp>
        <p:nvSpPr>
          <p:cNvPr id="15" name="Text 13"/>
          <p:cNvSpPr/>
          <p:nvPr/>
        </p:nvSpPr>
        <p:spPr>
          <a:xfrm>
            <a:off x="7656076" y="5202674"/>
            <a:ext cx="2777490" cy="347186"/>
          </a:xfrm>
          <a:prstGeom prst="rect">
            <a:avLst/>
          </a:prstGeom>
          <a:noFill/>
          <a:ln/>
        </p:spPr>
        <p:txBody>
          <a:bodyPr wrap="none" rtlCol="0" anchor="t"/>
          <a:lstStyle/>
          <a:p>
            <a:pPr marL="0" indent="0">
              <a:lnSpc>
                <a:spcPts val="2734"/>
              </a:lnSpc>
              <a:buNone/>
            </a:pPr>
            <a:endParaRPr lang="en-US" sz="2187" dirty="0"/>
          </a:p>
        </p:txBody>
      </p:sp>
      <p:sp>
        <p:nvSpPr>
          <p:cNvPr id="16" name="Text 14"/>
          <p:cNvSpPr/>
          <p:nvPr/>
        </p:nvSpPr>
        <p:spPr>
          <a:xfrm>
            <a:off x="7656076" y="5683091"/>
            <a:ext cx="4706541" cy="1066205"/>
          </a:xfrm>
          <a:prstGeom prst="rect">
            <a:avLst/>
          </a:prstGeom>
          <a:noFill/>
          <a:ln/>
        </p:spPr>
        <p:txBody>
          <a:bodyPr wrap="square" rtlCol="0" anchor="t"/>
          <a:lstStyle/>
          <a:p>
            <a:pPr marL="0" indent="0">
              <a:lnSpc>
                <a:spcPts val="2799"/>
              </a:lnSpc>
              <a:buNone/>
            </a:pPr>
            <a:endParaRPr lang="en-US" sz="1750" dirty="0"/>
          </a:p>
        </p:txBody>
      </p:sp>
      <p:pic>
        <p:nvPicPr>
          <p:cNvPr id="11" name="Picture 10">
            <a:extLst>
              <a:ext uri="{FF2B5EF4-FFF2-40B4-BE49-F238E27FC236}">
                <a16:creationId xmlns:a16="http://schemas.microsoft.com/office/drawing/2014/main" id="{8305BB54-BEDE-43BE-9ADE-47F554F75163}"/>
              </a:ext>
            </a:extLst>
          </p:cNvPr>
          <p:cNvPicPr>
            <a:picLocks noChangeAspect="1"/>
          </p:cNvPicPr>
          <p:nvPr/>
        </p:nvPicPr>
        <p:blipFill rotWithShape="1">
          <a:blip r:embed="rId3"/>
          <a:srcRect l="11180" r="10973"/>
          <a:stretch/>
        </p:blipFill>
        <p:spPr>
          <a:xfrm>
            <a:off x="3842637" y="2397779"/>
            <a:ext cx="8874177" cy="4513334"/>
          </a:xfrm>
          <a:prstGeom prst="rect">
            <a:avLst/>
          </a:prstGeom>
        </p:spPr>
      </p:pic>
      <p:sp>
        <p:nvSpPr>
          <p:cNvPr id="14" name="Rectangle 13">
            <a:extLst>
              <a:ext uri="{FF2B5EF4-FFF2-40B4-BE49-F238E27FC236}">
                <a16:creationId xmlns:a16="http://schemas.microsoft.com/office/drawing/2014/main" id="{0B3CCE54-59B9-42B0-B30C-C3847E44B15C}"/>
              </a:ext>
            </a:extLst>
          </p:cNvPr>
          <p:cNvSpPr/>
          <p:nvPr/>
        </p:nvSpPr>
        <p:spPr>
          <a:xfrm>
            <a:off x="3842636" y="5961863"/>
            <a:ext cx="8874177" cy="8683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XXXXXXXX : XXXXXXXX : XXXXXXXX : XXXXXXXX : XXXXXXXX : XXXXXXXX : XXXXXXXX : XXXXXXXX</a:t>
            </a:r>
          </a:p>
        </p:txBody>
      </p:sp>
    </p:spTree>
    <p:extLst>
      <p:ext uri="{BB962C8B-B14F-4D97-AF65-F5344CB8AC3E}">
        <p14:creationId xmlns:p14="http://schemas.microsoft.com/office/powerpoint/2010/main" val="1324763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7620" y="17799"/>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239842" y="1665674"/>
            <a:ext cx="8349521" cy="1621988"/>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 3 Types of IPv6 Address…</a:t>
            </a:r>
            <a:endParaRPr lang="en-US" sz="4374" dirty="0"/>
          </a:p>
        </p:txBody>
      </p:sp>
      <p:sp>
        <p:nvSpPr>
          <p:cNvPr id="6" name="Text 3"/>
          <p:cNvSpPr/>
          <p:nvPr/>
        </p:nvSpPr>
        <p:spPr>
          <a:xfrm>
            <a:off x="833199" y="2993231"/>
            <a:ext cx="7477601" cy="1421606"/>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1188601" y="4664750"/>
            <a:ext cx="7122200" cy="355402"/>
          </a:xfrm>
          <a:prstGeom prst="rect">
            <a:avLst/>
          </a:prstGeom>
          <a:noFill/>
          <a:ln/>
        </p:spPr>
        <p:txBody>
          <a:bodyPr wrap="none" rtlCol="0" anchor="t"/>
          <a:lstStyle/>
          <a:p>
            <a:pPr marL="342900" indent="-342900" algn="l">
              <a:lnSpc>
                <a:spcPts val="2799"/>
              </a:lnSpc>
              <a:buSzPct val="100000"/>
              <a:buFont typeface="+mj-lt"/>
              <a:buAutoNum type="arabicPeriod"/>
            </a:pPr>
            <a:endParaRPr lang="en-US" sz="1750" dirty="0"/>
          </a:p>
        </p:txBody>
      </p:sp>
      <p:sp>
        <p:nvSpPr>
          <p:cNvPr id="8" name="Text 5"/>
          <p:cNvSpPr/>
          <p:nvPr/>
        </p:nvSpPr>
        <p:spPr>
          <a:xfrm>
            <a:off x="1188601" y="5108972"/>
            <a:ext cx="7122200" cy="355402"/>
          </a:xfrm>
          <a:prstGeom prst="rect">
            <a:avLst/>
          </a:prstGeom>
          <a:noFill/>
          <a:ln/>
        </p:spPr>
        <p:txBody>
          <a:bodyPr wrap="none" rtlCol="0" anchor="t"/>
          <a:lstStyle/>
          <a:p>
            <a:pPr marL="342900" indent="-342900" algn="l">
              <a:lnSpc>
                <a:spcPts val="2799"/>
              </a:lnSpc>
              <a:buSzPct val="100000"/>
              <a:buFont typeface="+mj-lt"/>
              <a:buAutoNum type="arabicPeriod" startAt="2"/>
            </a:pPr>
            <a:endParaRPr lang="en-US" sz="1750" dirty="0"/>
          </a:p>
        </p:txBody>
      </p:sp>
      <p:sp>
        <p:nvSpPr>
          <p:cNvPr id="9" name="Text 6"/>
          <p:cNvSpPr/>
          <p:nvPr/>
        </p:nvSpPr>
        <p:spPr>
          <a:xfrm>
            <a:off x="1188601" y="5553194"/>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3"/>
            </a:pPr>
            <a:endParaRPr lang="en-US" sz="1750" dirty="0"/>
          </a:p>
        </p:txBody>
      </p:sp>
      <p:sp>
        <p:nvSpPr>
          <p:cNvPr id="11" name="Text 4">
            <a:extLst>
              <a:ext uri="{FF2B5EF4-FFF2-40B4-BE49-F238E27FC236}">
                <a16:creationId xmlns:a16="http://schemas.microsoft.com/office/drawing/2014/main" id="{BEB4E196-70B4-4AA6-B1A1-F63E203880BF}"/>
              </a:ext>
            </a:extLst>
          </p:cNvPr>
          <p:cNvSpPr/>
          <p:nvPr/>
        </p:nvSpPr>
        <p:spPr>
          <a:xfrm>
            <a:off x="972480" y="3287662"/>
            <a:ext cx="7477601" cy="2924770"/>
          </a:xfrm>
          <a:prstGeom prst="rect">
            <a:avLst/>
          </a:prstGeom>
          <a:noFill/>
          <a:ln/>
        </p:spPr>
        <p:txBody>
          <a:bodyPr wrap="square" rtlCol="0" anchor="t"/>
          <a:lstStyle/>
          <a:p>
            <a:pPr marL="342900" indent="-342900">
              <a:lnSpc>
                <a:spcPct val="150000"/>
              </a:lnSpc>
              <a:buFont typeface="Arial" panose="020B0604020202020204" pitchFamily="34" charset="0"/>
              <a:buChar char="•"/>
            </a:pPr>
            <a:r>
              <a:rPr lang="en-US" sz="3600" dirty="0">
                <a:solidFill>
                  <a:srgbClr val="443728"/>
                </a:solidFill>
                <a:latin typeface="Open Sans" pitchFamily="34" charset="0"/>
                <a:ea typeface="Open Sans" pitchFamily="34" charset="-122"/>
                <a:cs typeface="Open Sans" pitchFamily="34" charset="-120"/>
              </a:rPr>
              <a:t>Unicast Addresses</a:t>
            </a:r>
          </a:p>
          <a:p>
            <a:pPr marL="342900" indent="-342900">
              <a:lnSpc>
                <a:spcPct val="150000"/>
              </a:lnSpc>
              <a:buFont typeface="Arial" panose="020B0604020202020204" pitchFamily="34" charset="0"/>
              <a:buChar char="•"/>
            </a:pPr>
            <a:r>
              <a:rPr lang="en-US" sz="3600" dirty="0">
                <a:solidFill>
                  <a:srgbClr val="443728"/>
                </a:solidFill>
                <a:latin typeface="Open Sans" pitchFamily="34" charset="0"/>
                <a:ea typeface="Open Sans" pitchFamily="34" charset="-122"/>
                <a:cs typeface="Open Sans" pitchFamily="34" charset="-120"/>
              </a:rPr>
              <a:t>Multicast Addresses</a:t>
            </a:r>
          </a:p>
          <a:p>
            <a:pPr marL="342900" indent="-342900">
              <a:lnSpc>
                <a:spcPct val="150000"/>
              </a:lnSpc>
              <a:buFont typeface="Arial" panose="020B0604020202020204" pitchFamily="34" charset="0"/>
              <a:buChar char="•"/>
            </a:pPr>
            <a:r>
              <a:rPr lang="en-US" sz="3600" dirty="0">
                <a:solidFill>
                  <a:srgbClr val="443728"/>
                </a:solidFill>
                <a:latin typeface="Open Sans" pitchFamily="34" charset="0"/>
                <a:ea typeface="Open Sans" pitchFamily="34" charset="-122"/>
                <a:cs typeface="Open Sans" pitchFamily="34" charset="-120"/>
              </a:rPr>
              <a:t>Anycast Addresses</a:t>
            </a:r>
          </a:p>
          <a:p>
            <a:pPr marL="342900" indent="-342900">
              <a:lnSpc>
                <a:spcPts val="2799"/>
              </a:lnSpc>
              <a:buFont typeface="Arial" panose="020B0604020202020204" pitchFamily="34" charset="0"/>
              <a:buChar char="•"/>
            </a:pPr>
            <a:endParaRPr lang="en-US" sz="3600" dirty="0">
              <a:solidFill>
                <a:srgbClr val="443728"/>
              </a:solidFill>
              <a:latin typeface="Open Sans" pitchFamily="34" charset="0"/>
              <a:ea typeface="Open Sans" pitchFamily="34" charset="-122"/>
              <a:cs typeface="Open Sans" pitchFamily="34" charset="-120"/>
            </a:endParaRPr>
          </a:p>
          <a:p>
            <a:pPr marL="342900" indent="-342900">
              <a:lnSpc>
                <a:spcPts val="2799"/>
              </a:lnSpc>
              <a:buFont typeface="Arial" panose="020B0604020202020204" pitchFamily="34" charset="0"/>
              <a:buChar char="•"/>
            </a:pPr>
            <a:endParaRPr lang="en-US" sz="3600" dirty="0"/>
          </a:p>
        </p:txBody>
      </p:sp>
    </p:spTree>
    <p:extLst>
      <p:ext uri="{BB962C8B-B14F-4D97-AF65-F5344CB8AC3E}">
        <p14:creationId xmlns:p14="http://schemas.microsoft.com/office/powerpoint/2010/main" val="1417728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344104" y="446820"/>
            <a:ext cx="3868132" cy="1421606"/>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IPv6 Address</a:t>
            </a:r>
          </a:p>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Types :</a:t>
            </a:r>
            <a:endParaRPr lang="en-US" sz="4374" dirty="0"/>
          </a:p>
        </p:txBody>
      </p:sp>
      <p:sp>
        <p:nvSpPr>
          <p:cNvPr id="5" name="Text 3"/>
          <p:cNvSpPr/>
          <p:nvPr/>
        </p:nvSpPr>
        <p:spPr>
          <a:xfrm>
            <a:off x="2037993" y="2909888"/>
            <a:ext cx="5006221" cy="1777008"/>
          </a:xfrm>
          <a:prstGeom prst="rect">
            <a:avLst/>
          </a:prstGeom>
          <a:noFill/>
          <a:ln/>
        </p:spPr>
        <p:txBody>
          <a:bodyPr wrap="square" rtlCol="0" anchor="t"/>
          <a:lstStyle/>
          <a:p>
            <a:pPr marL="0" indent="0">
              <a:lnSpc>
                <a:spcPts val="2799"/>
              </a:lnSpc>
              <a:buNone/>
            </a:pPr>
            <a:endParaRPr lang="en-US" sz="1750" dirty="0"/>
          </a:p>
        </p:txBody>
      </p:sp>
      <p:sp>
        <p:nvSpPr>
          <p:cNvPr id="6" name="Text 4"/>
          <p:cNvSpPr/>
          <p:nvPr/>
        </p:nvSpPr>
        <p:spPr>
          <a:xfrm>
            <a:off x="344104" y="2408569"/>
            <a:ext cx="4977403" cy="4981581"/>
          </a:xfrm>
          <a:prstGeom prst="rect">
            <a:avLst/>
          </a:prstGeom>
          <a:noFill/>
          <a:ln/>
        </p:spPr>
        <p:txBody>
          <a:bodyPr wrap="square" rtlCol="0" anchor="t"/>
          <a:lstStyle/>
          <a:p>
            <a:pPr marL="342900" indent="-342900">
              <a:lnSpc>
                <a:spcPts val="2799"/>
              </a:lnSpc>
              <a:buFont typeface="+mj-lt"/>
              <a:buAutoNum type="arabicPeriod"/>
            </a:pPr>
            <a:r>
              <a:rPr lang="en-US" sz="2800" dirty="0">
                <a:solidFill>
                  <a:srgbClr val="443728"/>
                </a:solidFill>
                <a:latin typeface="Open Sans" pitchFamily="34" charset="0"/>
                <a:ea typeface="Open Sans" pitchFamily="34" charset="-122"/>
                <a:cs typeface="Open Sans" pitchFamily="34" charset="-120"/>
              </a:rPr>
              <a:t> </a:t>
            </a:r>
            <a:r>
              <a:rPr lang="en-US" sz="2800" b="1" dirty="0">
                <a:solidFill>
                  <a:srgbClr val="443728"/>
                </a:solidFill>
                <a:latin typeface="Open Sans" pitchFamily="34" charset="0"/>
                <a:ea typeface="Open Sans" pitchFamily="34" charset="-122"/>
                <a:cs typeface="Open Sans" pitchFamily="34" charset="-120"/>
              </a:rPr>
              <a:t>Unicast addresses</a:t>
            </a:r>
          </a:p>
          <a:p>
            <a:pPr marL="342900" indent="-342900" algn="ctr">
              <a:lnSpc>
                <a:spcPts val="2799"/>
              </a:lnSpc>
              <a:buFont typeface="+mj-lt"/>
              <a:buAutoNum type="arabicPeriod"/>
            </a:pPr>
            <a:endParaRPr lang="en-US" sz="2800" b="1" dirty="0">
              <a:solidFill>
                <a:srgbClr val="443728"/>
              </a:solidFill>
              <a:latin typeface="Open Sans" pitchFamily="34" charset="0"/>
              <a:ea typeface="Open Sans" pitchFamily="34" charset="-122"/>
              <a:cs typeface="Open Sans" pitchFamily="34" charset="-120"/>
            </a:endParaRPr>
          </a:p>
          <a:p>
            <a:pPr algn="ctr">
              <a:lnSpc>
                <a:spcPts val="2799"/>
              </a:lnSpc>
            </a:pPr>
            <a:r>
              <a:rPr lang="en-US" sz="2800" b="1" dirty="0">
                <a:solidFill>
                  <a:srgbClr val="443728"/>
                </a:solidFill>
                <a:latin typeface="Open Sans" pitchFamily="34" charset="0"/>
                <a:ea typeface="Open Sans" pitchFamily="34" charset="-122"/>
                <a:cs typeface="Open Sans" pitchFamily="34" charset="-120"/>
              </a:rPr>
              <a:t>    </a:t>
            </a:r>
            <a:r>
              <a:rPr lang="en-US" sz="2800" dirty="0">
                <a:solidFill>
                  <a:srgbClr val="443728"/>
                </a:solidFill>
                <a:latin typeface="Open Sans" pitchFamily="34" charset="0"/>
                <a:ea typeface="Open Sans" pitchFamily="34" charset="-122"/>
                <a:cs typeface="Open Sans" pitchFamily="34" charset="-120"/>
              </a:rPr>
              <a:t>identify a single network interface, allowing for direct one-to-one communication between a source and destination device.</a:t>
            </a:r>
            <a:endParaRPr lang="en-US" sz="2800" dirty="0"/>
          </a:p>
          <a:p>
            <a:pPr marL="342900" indent="-342900">
              <a:lnSpc>
                <a:spcPts val="2799"/>
              </a:lnSpc>
              <a:buFont typeface="+mj-lt"/>
              <a:buAutoNum type="arabicPeriod"/>
            </a:pPr>
            <a:endParaRPr lang="en-US" sz="2800" dirty="0"/>
          </a:p>
        </p:txBody>
      </p:sp>
      <p:pic>
        <p:nvPicPr>
          <p:cNvPr id="11" name="Picture 10">
            <a:extLst>
              <a:ext uri="{FF2B5EF4-FFF2-40B4-BE49-F238E27FC236}">
                <a16:creationId xmlns:a16="http://schemas.microsoft.com/office/drawing/2014/main" id="{F65F52E8-A7AC-40B1-806B-E683707C6858}"/>
              </a:ext>
            </a:extLst>
          </p:cNvPr>
          <p:cNvPicPr>
            <a:picLocks noChangeAspect="1"/>
          </p:cNvPicPr>
          <p:nvPr/>
        </p:nvPicPr>
        <p:blipFill rotWithShape="1">
          <a:blip r:embed="rId3"/>
          <a:srcRect l="1537" r="50000" b="12568"/>
          <a:stretch/>
        </p:blipFill>
        <p:spPr>
          <a:xfrm>
            <a:off x="5876143" y="446820"/>
            <a:ext cx="7090348" cy="7195279"/>
          </a:xfrm>
          <a:prstGeom prst="rect">
            <a:avLst/>
          </a:prstGeom>
        </p:spPr>
      </p:pic>
      <p:sp>
        <p:nvSpPr>
          <p:cNvPr id="12" name="Rectangle 11">
            <a:extLst>
              <a:ext uri="{FF2B5EF4-FFF2-40B4-BE49-F238E27FC236}">
                <a16:creationId xmlns:a16="http://schemas.microsoft.com/office/drawing/2014/main" id="{41120038-92DA-49DC-9225-A0ADFC92076F}"/>
              </a:ext>
            </a:extLst>
          </p:cNvPr>
          <p:cNvSpPr/>
          <p:nvPr/>
        </p:nvSpPr>
        <p:spPr>
          <a:xfrm>
            <a:off x="7315200" y="989351"/>
            <a:ext cx="3552669" cy="68954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Unicast Address</a:t>
            </a:r>
          </a:p>
        </p:txBody>
      </p:sp>
      <p:sp>
        <p:nvSpPr>
          <p:cNvPr id="13" name="Rectangle 12">
            <a:extLst>
              <a:ext uri="{FF2B5EF4-FFF2-40B4-BE49-F238E27FC236}">
                <a16:creationId xmlns:a16="http://schemas.microsoft.com/office/drawing/2014/main" id="{26BEAFB1-3098-461D-99C5-71C97B477F09}"/>
              </a:ext>
            </a:extLst>
          </p:cNvPr>
          <p:cNvSpPr/>
          <p:nvPr/>
        </p:nvSpPr>
        <p:spPr>
          <a:xfrm>
            <a:off x="9848538" y="5006715"/>
            <a:ext cx="1723869" cy="3297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Destination</a:t>
            </a:r>
          </a:p>
        </p:txBody>
      </p:sp>
      <p:sp>
        <p:nvSpPr>
          <p:cNvPr id="14" name="Rectangle 13">
            <a:extLst>
              <a:ext uri="{FF2B5EF4-FFF2-40B4-BE49-F238E27FC236}">
                <a16:creationId xmlns:a16="http://schemas.microsoft.com/office/drawing/2014/main" id="{44F66207-75EB-4C16-BF06-1AB405F17FD2}"/>
              </a:ext>
            </a:extLst>
          </p:cNvPr>
          <p:cNvSpPr/>
          <p:nvPr/>
        </p:nvSpPr>
        <p:spPr>
          <a:xfrm>
            <a:off x="6295870" y="5006714"/>
            <a:ext cx="1229193" cy="32978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Source</a:t>
            </a:r>
          </a:p>
        </p:txBody>
      </p:sp>
    </p:spTree>
    <p:extLst>
      <p:ext uri="{BB962C8B-B14F-4D97-AF65-F5344CB8AC3E}">
        <p14:creationId xmlns:p14="http://schemas.microsoft.com/office/powerpoint/2010/main" val="527486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12878991"/>
          </a:xfrm>
          <a:prstGeom prst="rect">
            <a:avLst/>
          </a:prstGeom>
          <a:solidFill>
            <a:srgbClr val="FFFCFA"/>
          </a:solidFill>
          <a:ln/>
        </p:spPr>
      </p:sp>
      <p:sp>
        <p:nvSpPr>
          <p:cNvPr id="4" name="Text 2"/>
          <p:cNvSpPr/>
          <p:nvPr/>
        </p:nvSpPr>
        <p:spPr>
          <a:xfrm>
            <a:off x="533193" y="320694"/>
            <a:ext cx="3888462" cy="486013"/>
          </a:xfrm>
          <a:prstGeom prst="rect">
            <a:avLst/>
          </a:prstGeom>
          <a:noFill/>
          <a:ln/>
        </p:spPr>
        <p:txBody>
          <a:bodyPr wrap="none" rtlCol="0" anchor="t"/>
          <a:lstStyle/>
          <a:p>
            <a:pPr marL="0" indent="0">
              <a:lnSpc>
                <a:spcPts val="3827"/>
              </a:lnSpc>
              <a:buNone/>
            </a:pPr>
            <a:r>
              <a:rPr lang="en-US" sz="4400" b="1" dirty="0">
                <a:solidFill>
                  <a:srgbClr val="443728"/>
                </a:solidFill>
                <a:latin typeface="Crimson Pro" pitchFamily="34" charset="0"/>
                <a:ea typeface="Crimson Pro" pitchFamily="34" charset="-122"/>
                <a:cs typeface="Crimson Pro" pitchFamily="34" charset="-120"/>
              </a:rPr>
              <a:t>IPv6 Address Types:</a:t>
            </a:r>
            <a:endParaRPr lang="en-US" sz="4400" dirty="0"/>
          </a:p>
        </p:txBody>
      </p:sp>
      <p:sp>
        <p:nvSpPr>
          <p:cNvPr id="6" name="Text 3"/>
          <p:cNvSpPr/>
          <p:nvPr/>
        </p:nvSpPr>
        <p:spPr>
          <a:xfrm>
            <a:off x="3621167" y="3938824"/>
            <a:ext cx="1944172" cy="243007"/>
          </a:xfrm>
          <a:prstGeom prst="rect">
            <a:avLst/>
          </a:prstGeom>
          <a:noFill/>
          <a:ln/>
        </p:spPr>
        <p:txBody>
          <a:bodyPr wrap="none" rtlCol="0" anchor="t"/>
          <a:lstStyle/>
          <a:p>
            <a:pPr marL="0" indent="0" algn="l">
              <a:lnSpc>
                <a:spcPts val="1914"/>
              </a:lnSpc>
              <a:buNone/>
            </a:pPr>
            <a:endParaRPr lang="en-US" sz="1531" dirty="0"/>
          </a:p>
        </p:txBody>
      </p:sp>
      <p:sp>
        <p:nvSpPr>
          <p:cNvPr id="7" name="Text 4"/>
          <p:cNvSpPr/>
          <p:nvPr/>
        </p:nvSpPr>
        <p:spPr>
          <a:xfrm>
            <a:off x="3621166" y="4275057"/>
            <a:ext cx="7388066" cy="497443"/>
          </a:xfrm>
          <a:prstGeom prst="rect">
            <a:avLst/>
          </a:prstGeom>
          <a:noFill/>
          <a:ln/>
        </p:spPr>
        <p:txBody>
          <a:bodyPr wrap="square" rtlCol="0" anchor="t"/>
          <a:lstStyle/>
          <a:p>
            <a:pPr marL="0" indent="0" algn="l">
              <a:lnSpc>
                <a:spcPts val="1960"/>
              </a:lnSpc>
              <a:buNone/>
            </a:pPr>
            <a:endParaRPr lang="en-US" sz="1225" dirty="0"/>
          </a:p>
        </p:txBody>
      </p:sp>
      <p:sp>
        <p:nvSpPr>
          <p:cNvPr id="9" name="Text 5"/>
          <p:cNvSpPr/>
          <p:nvPr/>
        </p:nvSpPr>
        <p:spPr>
          <a:xfrm>
            <a:off x="533192" y="1274163"/>
            <a:ext cx="4909626" cy="6872933"/>
          </a:xfrm>
          <a:prstGeom prst="rect">
            <a:avLst/>
          </a:prstGeom>
          <a:noFill/>
          <a:ln/>
        </p:spPr>
        <p:txBody>
          <a:bodyPr wrap="none" rtlCol="0" anchor="t"/>
          <a:lstStyle/>
          <a:p>
            <a:pPr lvl="1">
              <a:lnSpc>
                <a:spcPts val="1914"/>
              </a:lnSpc>
            </a:pPr>
            <a:r>
              <a:rPr lang="en-US" sz="2400" b="1" dirty="0">
                <a:solidFill>
                  <a:srgbClr val="443728"/>
                </a:solidFill>
                <a:latin typeface="Open Sans" panose="020B0606030504020204" pitchFamily="34" charset="0"/>
                <a:ea typeface="Open Sans" panose="020B0606030504020204" pitchFamily="34" charset="0"/>
                <a:cs typeface="Open Sans" panose="020B0606030504020204" pitchFamily="34" charset="0"/>
              </a:rPr>
              <a:t>2. Multicast Addresses..</a:t>
            </a:r>
          </a:p>
          <a:p>
            <a:pPr lvl="1">
              <a:lnSpc>
                <a:spcPts val="1914"/>
              </a:lnSpc>
            </a:pPr>
            <a:endParaRPr lang="en-US" sz="1531" b="1" dirty="0">
              <a:solidFill>
                <a:srgbClr val="443728"/>
              </a:solidFill>
              <a:latin typeface="Open Sans" panose="020B0606030504020204" pitchFamily="34" charset="0"/>
              <a:ea typeface="Open Sans" panose="020B0606030504020204" pitchFamily="34" charset="0"/>
              <a:cs typeface="Open Sans" panose="020B0606030504020204" pitchFamily="34" charset="0"/>
            </a:endParaRPr>
          </a:p>
          <a:p>
            <a:pPr lvl="1">
              <a:lnSpc>
                <a:spcPts val="1914"/>
              </a:lnSpc>
            </a:pPr>
            <a:endParaRPr lang="en-US" sz="1531" b="1" dirty="0">
              <a:solidFill>
                <a:srgbClr val="443728"/>
              </a:solidFill>
              <a:latin typeface="Open Sans" panose="020B0606030504020204" pitchFamily="34" charset="0"/>
              <a:ea typeface="Open Sans" panose="020B0606030504020204" pitchFamily="34" charset="0"/>
              <a:cs typeface="Open Sans" panose="020B0606030504020204" pitchFamily="34" charset="0"/>
            </a:endParaRPr>
          </a:p>
          <a:p>
            <a:pPr lvl="1"/>
            <a:r>
              <a:rPr lang="en-US" sz="2400" dirty="0">
                <a:latin typeface="Open Sans" panose="020B0606030504020204" pitchFamily="34" charset="0"/>
                <a:ea typeface="Open Sans" panose="020B0606030504020204" pitchFamily="34" charset="0"/>
                <a:cs typeface="Open Sans" panose="020B0606030504020204" pitchFamily="34" charset="0"/>
              </a:rPr>
              <a:t>multicast address is a type </a:t>
            </a:r>
          </a:p>
          <a:p>
            <a:pPr lvl="1"/>
            <a:r>
              <a:rPr lang="en-US" sz="2400" dirty="0">
                <a:latin typeface="Open Sans" panose="020B0606030504020204" pitchFamily="34" charset="0"/>
                <a:ea typeface="Open Sans" panose="020B0606030504020204" pitchFamily="34" charset="0"/>
                <a:cs typeface="Open Sans" panose="020B0606030504020204" pitchFamily="34" charset="0"/>
              </a:rPr>
              <a:t>of IP address used</a:t>
            </a:r>
          </a:p>
          <a:p>
            <a:pPr lvl="1"/>
            <a:r>
              <a:rPr lang="en-US" sz="2400" dirty="0">
                <a:latin typeface="Open Sans" panose="020B0606030504020204" pitchFamily="34" charset="0"/>
                <a:ea typeface="Open Sans" panose="020B0606030504020204" pitchFamily="34" charset="0"/>
                <a:cs typeface="Open Sans" panose="020B0606030504020204" pitchFamily="34" charset="0"/>
              </a:rPr>
              <a:t>for one-to-many </a:t>
            </a:r>
          </a:p>
          <a:p>
            <a:pPr lvl="1"/>
            <a:r>
              <a:rPr lang="en-US" sz="2400" dirty="0">
                <a:latin typeface="Open Sans" panose="020B0606030504020204" pitchFamily="34" charset="0"/>
                <a:ea typeface="Open Sans" panose="020B0606030504020204" pitchFamily="34" charset="0"/>
                <a:cs typeface="Open Sans" panose="020B0606030504020204" pitchFamily="34" charset="0"/>
              </a:rPr>
              <a:t>communication, </a:t>
            </a:r>
            <a:r>
              <a:rPr lang="en-US" sz="2400"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where a </a:t>
            </a:r>
          </a:p>
          <a:p>
            <a:pPr lvl="1"/>
            <a:r>
              <a:rPr lang="en-US" sz="2400"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single </a:t>
            </a:r>
          </a:p>
          <a:p>
            <a:pPr lvl="1"/>
            <a:r>
              <a:rPr lang="en-US" sz="2400"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sender can efficiently send</a:t>
            </a:r>
          </a:p>
          <a:p>
            <a:pPr lvl="1"/>
            <a:r>
              <a:rPr lang="en-US" sz="2400"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data packets to multiple </a:t>
            </a:r>
          </a:p>
          <a:p>
            <a:pPr lvl="1"/>
            <a:r>
              <a:rPr lang="en-US" sz="2400"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recipients. Unlike unicast </a:t>
            </a:r>
          </a:p>
          <a:p>
            <a:pPr lvl="1"/>
            <a:r>
              <a:rPr lang="en-US" sz="2400"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addresses which are used</a:t>
            </a:r>
          </a:p>
          <a:p>
            <a:pPr lvl="1"/>
            <a:r>
              <a:rPr lang="en-US" sz="2400"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for one-to-one </a:t>
            </a:r>
          </a:p>
          <a:p>
            <a:pPr lvl="1"/>
            <a:r>
              <a:rPr lang="en-US" sz="2400"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communication, multicast </a:t>
            </a:r>
          </a:p>
          <a:p>
            <a:pPr lvl="1"/>
            <a:r>
              <a:rPr lang="en-US" sz="2400"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addresses</a:t>
            </a:r>
          </a:p>
          <a:p>
            <a:pPr lvl="1"/>
            <a:r>
              <a:rPr lang="en-US" sz="2400"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enable the delivery of data </a:t>
            </a:r>
          </a:p>
          <a:p>
            <a:pPr lvl="1"/>
            <a:r>
              <a:rPr lang="en-US" sz="2400"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to a group of devices </a:t>
            </a:r>
          </a:p>
          <a:p>
            <a:pPr lvl="1"/>
            <a:r>
              <a:rPr lang="en-US" sz="2400"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that have expressed interest </a:t>
            </a:r>
          </a:p>
          <a:p>
            <a:pPr lvl="1"/>
            <a:r>
              <a:rPr lang="en-US" sz="2400"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in receiving it.</a:t>
            </a: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indent="-342900">
              <a:lnSpc>
                <a:spcPts val="1914"/>
              </a:lnSpc>
              <a:buAutoNum type="arabicPeriod" startAt="2"/>
            </a:pPr>
            <a:endParaRPr lang="en-US" sz="1531" b="1" dirty="0">
              <a:solidFill>
                <a:srgbClr val="443728"/>
              </a:solidFill>
              <a:latin typeface="Open Sans" panose="020B0606030504020204" pitchFamily="34" charset="0"/>
              <a:ea typeface="Open Sans" panose="020B0606030504020204" pitchFamily="34" charset="0"/>
              <a:cs typeface="Open Sans" panose="020B0606030504020204" pitchFamily="34" charset="0"/>
            </a:endParaRPr>
          </a:p>
          <a:p>
            <a:pPr>
              <a:lnSpc>
                <a:spcPts val="1914"/>
              </a:lnSpc>
            </a:pPr>
            <a:endParaRPr lang="en-US" sz="1531" b="1" dirty="0">
              <a:solidFill>
                <a:srgbClr val="443728"/>
              </a:solidFill>
              <a:latin typeface="Open Sans" panose="020B0606030504020204" pitchFamily="34" charset="0"/>
              <a:ea typeface="Open Sans" panose="020B0606030504020204" pitchFamily="34" charset="0"/>
              <a:cs typeface="Open Sans" panose="020B0606030504020204" pitchFamily="34" charset="0"/>
            </a:endParaRPr>
          </a:p>
          <a:p>
            <a:pPr algn="ctr">
              <a:lnSpc>
                <a:spcPts val="1914"/>
              </a:lnSpc>
            </a:pPr>
            <a:endParaRPr lang="en-US" sz="1531" dirty="0">
              <a:latin typeface="Open Sans" panose="020B0606030504020204" pitchFamily="34" charset="0"/>
              <a:ea typeface="Open Sans" panose="020B0606030504020204" pitchFamily="34" charset="0"/>
              <a:cs typeface="Open Sans" panose="020B0606030504020204" pitchFamily="34" charset="0"/>
            </a:endParaRPr>
          </a:p>
          <a:p>
            <a:pPr>
              <a:lnSpc>
                <a:spcPts val="1914"/>
              </a:lnSpc>
            </a:pPr>
            <a:endParaRPr lang="en-US" sz="1531"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6"/>
          <p:cNvSpPr/>
          <p:nvPr/>
        </p:nvSpPr>
        <p:spPr>
          <a:xfrm>
            <a:off x="3621166" y="8508507"/>
            <a:ext cx="7388066" cy="497443"/>
          </a:xfrm>
          <a:prstGeom prst="rect">
            <a:avLst/>
          </a:prstGeom>
          <a:noFill/>
          <a:ln/>
        </p:spPr>
        <p:txBody>
          <a:bodyPr wrap="square" rtlCol="0" anchor="t"/>
          <a:lstStyle/>
          <a:p>
            <a:pPr marL="0" indent="0" algn="l">
              <a:lnSpc>
                <a:spcPts val="1960"/>
              </a:lnSpc>
              <a:buNone/>
            </a:pPr>
            <a:endParaRPr lang="en-US" sz="1225" dirty="0"/>
          </a:p>
        </p:txBody>
      </p:sp>
      <p:sp>
        <p:nvSpPr>
          <p:cNvPr id="12" name="Text 7"/>
          <p:cNvSpPr/>
          <p:nvPr/>
        </p:nvSpPr>
        <p:spPr>
          <a:xfrm>
            <a:off x="3621167" y="11617643"/>
            <a:ext cx="1944172" cy="243007"/>
          </a:xfrm>
          <a:prstGeom prst="rect">
            <a:avLst/>
          </a:prstGeom>
          <a:noFill/>
          <a:ln/>
        </p:spPr>
        <p:txBody>
          <a:bodyPr wrap="none" rtlCol="0" anchor="t"/>
          <a:lstStyle/>
          <a:p>
            <a:pPr marL="0" indent="0" algn="l">
              <a:lnSpc>
                <a:spcPts val="1914"/>
              </a:lnSpc>
              <a:buNone/>
            </a:pPr>
            <a:r>
              <a:rPr lang="en-US" sz="1531" b="1" dirty="0">
                <a:solidFill>
                  <a:srgbClr val="443728"/>
                </a:solidFill>
                <a:latin typeface="Crimson Pro" pitchFamily="34" charset="0"/>
                <a:ea typeface="Crimson Pro" pitchFamily="34" charset="-122"/>
                <a:cs typeface="Crimson Pro" pitchFamily="34" charset="-120"/>
              </a:rPr>
              <a:t>Anycast Addresses</a:t>
            </a:r>
            <a:endParaRPr lang="en-US" sz="1531" dirty="0"/>
          </a:p>
        </p:txBody>
      </p:sp>
      <p:sp>
        <p:nvSpPr>
          <p:cNvPr id="13" name="Text 8"/>
          <p:cNvSpPr/>
          <p:nvPr/>
        </p:nvSpPr>
        <p:spPr>
          <a:xfrm>
            <a:off x="3621167" y="11953875"/>
            <a:ext cx="7388066" cy="497443"/>
          </a:xfrm>
          <a:prstGeom prst="rect">
            <a:avLst/>
          </a:prstGeom>
          <a:noFill/>
          <a:ln/>
        </p:spPr>
        <p:txBody>
          <a:bodyPr wrap="square" rtlCol="0" anchor="t"/>
          <a:lstStyle/>
          <a:p>
            <a:pPr marL="0" indent="0" algn="l">
              <a:lnSpc>
                <a:spcPts val="1960"/>
              </a:lnSpc>
              <a:buNone/>
            </a:pPr>
            <a:endParaRPr lang="en-US" sz="1225" dirty="0"/>
          </a:p>
        </p:txBody>
      </p:sp>
      <p:pic>
        <p:nvPicPr>
          <p:cNvPr id="16" name="Picture 15">
            <a:extLst>
              <a:ext uri="{FF2B5EF4-FFF2-40B4-BE49-F238E27FC236}">
                <a16:creationId xmlns:a16="http://schemas.microsoft.com/office/drawing/2014/main" id="{2A755050-A850-4018-BF14-E201BB3FC7D6}"/>
              </a:ext>
            </a:extLst>
          </p:cNvPr>
          <p:cNvPicPr>
            <a:picLocks noChangeAspect="1"/>
          </p:cNvPicPr>
          <p:nvPr/>
        </p:nvPicPr>
        <p:blipFill rotWithShape="1">
          <a:blip r:embed="rId3"/>
          <a:srcRect l="29100" t="-648" r="29370"/>
          <a:stretch/>
        </p:blipFill>
        <p:spPr>
          <a:xfrm>
            <a:off x="6457071" y="1130258"/>
            <a:ext cx="6362745" cy="65414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97085"/>
            <a:ext cx="14630400" cy="8229600"/>
          </a:xfrm>
          <a:prstGeom prst="rect">
            <a:avLst/>
          </a:prstGeom>
          <a:solidFill>
            <a:srgbClr val="FFFCFA"/>
          </a:solidFill>
          <a:ln/>
        </p:spPr>
      </p:sp>
      <p:sp>
        <p:nvSpPr>
          <p:cNvPr id="4" name="Text 2"/>
          <p:cNvSpPr/>
          <p:nvPr/>
        </p:nvSpPr>
        <p:spPr>
          <a:xfrm>
            <a:off x="344104" y="446820"/>
            <a:ext cx="3868132" cy="1421606"/>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IPv6 Address</a:t>
            </a:r>
          </a:p>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Types :</a:t>
            </a:r>
            <a:endParaRPr lang="en-US" sz="4374" dirty="0"/>
          </a:p>
        </p:txBody>
      </p:sp>
      <p:sp>
        <p:nvSpPr>
          <p:cNvPr id="5" name="Text 3"/>
          <p:cNvSpPr/>
          <p:nvPr/>
        </p:nvSpPr>
        <p:spPr>
          <a:xfrm>
            <a:off x="2037993" y="2909888"/>
            <a:ext cx="5006221" cy="1777008"/>
          </a:xfrm>
          <a:prstGeom prst="rect">
            <a:avLst/>
          </a:prstGeom>
          <a:noFill/>
          <a:ln/>
        </p:spPr>
        <p:txBody>
          <a:bodyPr wrap="square" rtlCol="0" anchor="t"/>
          <a:lstStyle/>
          <a:p>
            <a:pPr marL="0" indent="0">
              <a:lnSpc>
                <a:spcPts val="2799"/>
              </a:lnSpc>
              <a:buNone/>
            </a:pPr>
            <a:endParaRPr lang="en-US" sz="1750" dirty="0"/>
          </a:p>
        </p:txBody>
      </p:sp>
      <p:sp>
        <p:nvSpPr>
          <p:cNvPr id="6" name="Text 4"/>
          <p:cNvSpPr/>
          <p:nvPr/>
        </p:nvSpPr>
        <p:spPr>
          <a:xfrm>
            <a:off x="538060" y="2758191"/>
            <a:ext cx="5577927" cy="5173402"/>
          </a:xfrm>
          <a:prstGeom prst="rect">
            <a:avLst/>
          </a:prstGeom>
          <a:noFill/>
          <a:ln/>
        </p:spPr>
        <p:txBody>
          <a:bodyPr wrap="square" rtlCol="0" anchor="t"/>
          <a:lstStyle/>
          <a:p>
            <a:pPr>
              <a:lnSpc>
                <a:spcPts val="2799"/>
              </a:lnSpc>
            </a:pPr>
            <a:r>
              <a:rPr lang="en-US" sz="2800" dirty="0">
                <a:solidFill>
                  <a:srgbClr val="443728"/>
                </a:solidFill>
                <a:latin typeface="Open Sans" pitchFamily="34" charset="0"/>
                <a:ea typeface="Open Sans" pitchFamily="34" charset="-122"/>
                <a:cs typeface="Open Sans" pitchFamily="34" charset="-120"/>
              </a:rPr>
              <a:t>3.  </a:t>
            </a:r>
            <a:r>
              <a:rPr lang="en-US" sz="2800" b="1" dirty="0">
                <a:solidFill>
                  <a:srgbClr val="443728"/>
                </a:solidFill>
                <a:latin typeface="Open Sans" pitchFamily="34" charset="0"/>
                <a:ea typeface="Open Sans" pitchFamily="34" charset="-122"/>
                <a:cs typeface="Open Sans" pitchFamily="34" charset="-120"/>
              </a:rPr>
              <a:t>Anycast addresses</a:t>
            </a:r>
          </a:p>
          <a:p>
            <a:pPr marL="342900" indent="-342900" algn="ctr">
              <a:lnSpc>
                <a:spcPts val="2799"/>
              </a:lnSpc>
              <a:buFont typeface="+mj-lt"/>
              <a:buAutoNum type="arabicPeriod"/>
            </a:pPr>
            <a:endParaRPr lang="en-US" sz="2800" b="1" dirty="0">
              <a:solidFill>
                <a:srgbClr val="443728"/>
              </a:solidFill>
              <a:latin typeface="Open Sans" pitchFamily="34" charset="0"/>
              <a:ea typeface="Open Sans" pitchFamily="34" charset="-122"/>
              <a:cs typeface="Open Sans" pitchFamily="34" charset="-120"/>
            </a:endParaRPr>
          </a:p>
          <a:p>
            <a:pPr algn="ctr">
              <a:lnSpc>
                <a:spcPts val="2799"/>
              </a:lnSpc>
            </a:pPr>
            <a:r>
              <a:rPr lang="en-US" sz="2800" b="1" dirty="0">
                <a:solidFill>
                  <a:srgbClr val="443728"/>
                </a:solidFill>
                <a:latin typeface="Open Sans" pitchFamily="34" charset="0"/>
                <a:ea typeface="Open Sans" pitchFamily="34" charset="-122"/>
                <a:cs typeface="Open Sans" pitchFamily="34" charset="-120"/>
              </a:rPr>
              <a:t>    </a:t>
            </a:r>
            <a:r>
              <a:rPr lang="en-US" sz="2800" dirty="0">
                <a:solidFill>
                  <a:srgbClr val="443728"/>
                </a:solidFill>
                <a:latin typeface="Open Sans" pitchFamily="34" charset="0"/>
                <a:ea typeface="Open Sans" pitchFamily="34" charset="-122"/>
                <a:cs typeface="Open Sans" pitchFamily="34" charset="-120"/>
              </a:rPr>
              <a:t> Anycast addresses identify a group of network interfaces, but data is delivered to the nearest or most optimal interface within the group.</a:t>
            </a:r>
            <a:endParaRPr lang="en-US" sz="2800" dirty="0"/>
          </a:p>
          <a:p>
            <a:pPr algn="ctr">
              <a:lnSpc>
                <a:spcPts val="2799"/>
              </a:lnSpc>
            </a:pPr>
            <a:endParaRPr lang="en-US" sz="2800" dirty="0"/>
          </a:p>
        </p:txBody>
      </p:sp>
      <p:pic>
        <p:nvPicPr>
          <p:cNvPr id="12" name="Picture 11">
            <a:extLst>
              <a:ext uri="{FF2B5EF4-FFF2-40B4-BE49-F238E27FC236}">
                <a16:creationId xmlns:a16="http://schemas.microsoft.com/office/drawing/2014/main" id="{93E11090-193C-4095-8E59-FE9827C94030}"/>
              </a:ext>
            </a:extLst>
          </p:cNvPr>
          <p:cNvPicPr>
            <a:picLocks noChangeAspect="1"/>
          </p:cNvPicPr>
          <p:nvPr/>
        </p:nvPicPr>
        <p:blipFill rotWithShape="1">
          <a:blip r:embed="rId3"/>
          <a:srcRect l="51852" b="11840"/>
          <a:stretch/>
        </p:blipFill>
        <p:spPr>
          <a:xfrm>
            <a:off x="6640643" y="170772"/>
            <a:ext cx="7299629" cy="7760821"/>
          </a:xfrm>
          <a:prstGeom prst="rect">
            <a:avLst/>
          </a:prstGeom>
        </p:spPr>
      </p:pic>
      <p:sp>
        <p:nvSpPr>
          <p:cNvPr id="13" name="Rectangle 12">
            <a:extLst>
              <a:ext uri="{FF2B5EF4-FFF2-40B4-BE49-F238E27FC236}">
                <a16:creationId xmlns:a16="http://schemas.microsoft.com/office/drawing/2014/main" id="{2346E7F4-6242-4D05-B148-DC349396E6BD}"/>
              </a:ext>
            </a:extLst>
          </p:cNvPr>
          <p:cNvSpPr/>
          <p:nvPr/>
        </p:nvSpPr>
        <p:spPr>
          <a:xfrm>
            <a:off x="7210269" y="4999571"/>
            <a:ext cx="854439" cy="3219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Source</a:t>
            </a:r>
          </a:p>
        </p:txBody>
      </p:sp>
      <p:sp>
        <p:nvSpPr>
          <p:cNvPr id="16" name="Flowchart: Data 15">
            <a:extLst>
              <a:ext uri="{FF2B5EF4-FFF2-40B4-BE49-F238E27FC236}">
                <a16:creationId xmlns:a16="http://schemas.microsoft.com/office/drawing/2014/main" id="{AD5EE612-A93D-47A7-BE68-396E54331D6A}"/>
              </a:ext>
            </a:extLst>
          </p:cNvPr>
          <p:cNvSpPr/>
          <p:nvPr/>
        </p:nvSpPr>
        <p:spPr>
          <a:xfrm>
            <a:off x="8982221" y="3348111"/>
            <a:ext cx="2300067" cy="330591"/>
          </a:xfrm>
          <a:prstGeom prst="flowChartInputOutpu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Destination</a:t>
            </a:r>
          </a:p>
        </p:txBody>
      </p:sp>
      <p:sp>
        <p:nvSpPr>
          <p:cNvPr id="17" name="Rectangle 16">
            <a:extLst>
              <a:ext uri="{FF2B5EF4-FFF2-40B4-BE49-F238E27FC236}">
                <a16:creationId xmlns:a16="http://schemas.microsoft.com/office/drawing/2014/main" id="{281F1A66-C825-4C3C-AA98-652B575154C3}"/>
              </a:ext>
            </a:extLst>
          </p:cNvPr>
          <p:cNvSpPr/>
          <p:nvPr/>
        </p:nvSpPr>
        <p:spPr>
          <a:xfrm>
            <a:off x="10135772" y="5085471"/>
            <a:ext cx="1899139" cy="3305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Destination</a:t>
            </a:r>
          </a:p>
        </p:txBody>
      </p:sp>
      <p:sp>
        <p:nvSpPr>
          <p:cNvPr id="18" name="Rectangle 17">
            <a:extLst>
              <a:ext uri="{FF2B5EF4-FFF2-40B4-BE49-F238E27FC236}">
                <a16:creationId xmlns:a16="http://schemas.microsoft.com/office/drawing/2014/main" id="{14537660-B87E-45B2-B054-FD9FA3D9DA5B}"/>
              </a:ext>
            </a:extLst>
          </p:cNvPr>
          <p:cNvSpPr/>
          <p:nvPr/>
        </p:nvSpPr>
        <p:spPr>
          <a:xfrm>
            <a:off x="9144000" y="7364437"/>
            <a:ext cx="1751428" cy="3305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Destination</a:t>
            </a:r>
          </a:p>
        </p:txBody>
      </p:sp>
      <p:sp>
        <p:nvSpPr>
          <p:cNvPr id="19" name="Rectangle 18">
            <a:extLst>
              <a:ext uri="{FF2B5EF4-FFF2-40B4-BE49-F238E27FC236}">
                <a16:creationId xmlns:a16="http://schemas.microsoft.com/office/drawing/2014/main" id="{F643CD97-ACD2-4978-84B9-BA5A2927AEF8}"/>
              </a:ext>
            </a:extLst>
          </p:cNvPr>
          <p:cNvSpPr/>
          <p:nvPr/>
        </p:nvSpPr>
        <p:spPr>
          <a:xfrm>
            <a:off x="11004452" y="731520"/>
            <a:ext cx="2060917" cy="66821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b="1" dirty="0"/>
              <a:t>Address</a:t>
            </a:r>
          </a:p>
        </p:txBody>
      </p:sp>
    </p:spTree>
    <p:extLst>
      <p:ext uri="{BB962C8B-B14F-4D97-AF65-F5344CB8AC3E}">
        <p14:creationId xmlns:p14="http://schemas.microsoft.com/office/powerpoint/2010/main" val="4194838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762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113613"/>
            <a:ext cx="8349521" cy="3102964"/>
          </a:xfrm>
          <a:prstGeom prst="rect">
            <a:avLst/>
          </a:prstGeom>
          <a:noFill/>
          <a:ln/>
        </p:spPr>
        <p:txBody>
          <a:bodyPr wrap="none" rtlCol="0" anchor="t"/>
          <a:lstStyle/>
          <a:p>
            <a:pPr marL="0" indent="0" algn="ctr">
              <a:lnSpc>
                <a:spcPts val="5468"/>
              </a:lnSpc>
              <a:buNone/>
            </a:pPr>
            <a:r>
              <a:rPr lang="en-US" sz="6000" b="1" dirty="0">
                <a:solidFill>
                  <a:srgbClr val="443728"/>
                </a:solidFill>
                <a:latin typeface="Crimson Pro" pitchFamily="34" charset="0"/>
                <a:ea typeface="Crimson Pro" pitchFamily="34" charset="-122"/>
                <a:cs typeface="Crimson Pro" pitchFamily="34" charset="-120"/>
              </a:rPr>
              <a:t>What is </a:t>
            </a:r>
          </a:p>
          <a:p>
            <a:pPr marL="0" indent="0" algn="ctr">
              <a:lnSpc>
                <a:spcPts val="5468"/>
              </a:lnSpc>
              <a:buNone/>
            </a:pPr>
            <a:r>
              <a:rPr lang="en-US" sz="6000" b="1" dirty="0">
                <a:solidFill>
                  <a:srgbClr val="443728"/>
                </a:solidFill>
                <a:latin typeface="Crimson Pro" pitchFamily="34" charset="0"/>
                <a:ea typeface="Crimson Pro" pitchFamily="34" charset="-122"/>
                <a:cs typeface="Crimson Pro" pitchFamily="34" charset="-120"/>
              </a:rPr>
              <a:t>Subnet </a:t>
            </a:r>
          </a:p>
          <a:p>
            <a:pPr marL="0" indent="0" algn="ctr">
              <a:lnSpc>
                <a:spcPts val="5468"/>
              </a:lnSpc>
              <a:buNone/>
            </a:pPr>
            <a:r>
              <a:rPr lang="en-US" sz="6000" b="1" dirty="0">
                <a:solidFill>
                  <a:srgbClr val="443728"/>
                </a:solidFill>
                <a:latin typeface="Crimson Pro" pitchFamily="34" charset="0"/>
                <a:ea typeface="Crimson Pro" pitchFamily="34" charset="-122"/>
                <a:cs typeface="Crimson Pro" pitchFamily="34" charset="-120"/>
              </a:rPr>
              <a:t>Masking?? </a:t>
            </a:r>
            <a:endParaRPr lang="en-US" sz="6000" dirty="0"/>
          </a:p>
        </p:txBody>
      </p:sp>
      <p:sp>
        <p:nvSpPr>
          <p:cNvPr id="6" name="Text 3"/>
          <p:cNvSpPr/>
          <p:nvPr/>
        </p:nvSpPr>
        <p:spPr>
          <a:xfrm>
            <a:off x="833199" y="2993231"/>
            <a:ext cx="7477601" cy="1421606"/>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1188601" y="4664750"/>
            <a:ext cx="7122200" cy="355402"/>
          </a:xfrm>
          <a:prstGeom prst="rect">
            <a:avLst/>
          </a:prstGeom>
          <a:noFill/>
          <a:ln/>
        </p:spPr>
        <p:txBody>
          <a:bodyPr wrap="none" rtlCol="0" anchor="t"/>
          <a:lstStyle/>
          <a:p>
            <a:pPr marL="342900" indent="-342900" algn="l">
              <a:lnSpc>
                <a:spcPts val="2799"/>
              </a:lnSpc>
              <a:buSzPct val="100000"/>
              <a:buFont typeface="+mj-lt"/>
              <a:buAutoNum type="arabicPeriod"/>
            </a:pPr>
            <a:endParaRPr lang="en-US" sz="1750" dirty="0"/>
          </a:p>
        </p:txBody>
      </p:sp>
      <p:sp>
        <p:nvSpPr>
          <p:cNvPr id="8" name="Text 5"/>
          <p:cNvSpPr/>
          <p:nvPr/>
        </p:nvSpPr>
        <p:spPr>
          <a:xfrm>
            <a:off x="1188601" y="5108972"/>
            <a:ext cx="7122200" cy="355402"/>
          </a:xfrm>
          <a:prstGeom prst="rect">
            <a:avLst/>
          </a:prstGeom>
          <a:noFill/>
          <a:ln/>
        </p:spPr>
        <p:txBody>
          <a:bodyPr wrap="none" rtlCol="0" anchor="t"/>
          <a:lstStyle/>
          <a:p>
            <a:pPr marL="342900" indent="-342900" algn="l">
              <a:lnSpc>
                <a:spcPts val="2799"/>
              </a:lnSpc>
              <a:buSzPct val="100000"/>
              <a:buFont typeface="+mj-lt"/>
              <a:buAutoNum type="arabicPeriod" startAt="2"/>
            </a:pPr>
            <a:endParaRPr lang="en-US" sz="1750" dirty="0"/>
          </a:p>
        </p:txBody>
      </p:sp>
      <p:sp>
        <p:nvSpPr>
          <p:cNvPr id="9" name="Text 6"/>
          <p:cNvSpPr/>
          <p:nvPr/>
        </p:nvSpPr>
        <p:spPr>
          <a:xfrm>
            <a:off x="1188601" y="5553194"/>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3"/>
            </a:pPr>
            <a:endParaRPr lang="en-US" sz="1750" dirty="0"/>
          </a:p>
        </p:txBody>
      </p:sp>
      <p:sp>
        <p:nvSpPr>
          <p:cNvPr id="11" name="Text 4">
            <a:extLst>
              <a:ext uri="{FF2B5EF4-FFF2-40B4-BE49-F238E27FC236}">
                <a16:creationId xmlns:a16="http://schemas.microsoft.com/office/drawing/2014/main" id="{BEB4E196-70B4-4AA6-B1A1-F63E203880BF}"/>
              </a:ext>
            </a:extLst>
          </p:cNvPr>
          <p:cNvSpPr/>
          <p:nvPr/>
        </p:nvSpPr>
        <p:spPr>
          <a:xfrm>
            <a:off x="825579" y="2368445"/>
            <a:ext cx="7477601" cy="4688923"/>
          </a:xfrm>
          <a:prstGeom prst="rect">
            <a:avLst/>
          </a:prstGeom>
          <a:noFill/>
          <a:ln/>
        </p:spPr>
        <p:txBody>
          <a:bodyPr wrap="square" rtlCol="0" anchor="t"/>
          <a:lstStyle/>
          <a:p>
            <a:pPr marL="342900" indent="-342900">
              <a:lnSpc>
                <a:spcPts val="2799"/>
              </a:lnSpc>
              <a:buFont typeface="Arial" panose="020B0604020202020204" pitchFamily="34" charset="0"/>
              <a:buChar char="•"/>
            </a:pPr>
            <a:endParaRPr lang="en-US" sz="2000" dirty="0"/>
          </a:p>
        </p:txBody>
      </p:sp>
    </p:spTree>
    <p:extLst>
      <p:ext uri="{BB962C8B-B14F-4D97-AF65-F5344CB8AC3E}">
        <p14:creationId xmlns:p14="http://schemas.microsoft.com/office/powerpoint/2010/main" val="145277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762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8588574" y="680441"/>
            <a:ext cx="5906915" cy="6417400"/>
          </a:xfrm>
          <a:prstGeom prst="rect">
            <a:avLst/>
          </a:prstGeom>
        </p:spPr>
      </p:pic>
      <p:sp>
        <p:nvSpPr>
          <p:cNvPr id="6" name="Text 2"/>
          <p:cNvSpPr/>
          <p:nvPr/>
        </p:nvSpPr>
        <p:spPr>
          <a:xfrm>
            <a:off x="1192963" y="680441"/>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Subnet Masking</a:t>
            </a:r>
            <a:endParaRPr lang="en-US" sz="4374" dirty="0"/>
          </a:p>
        </p:txBody>
      </p:sp>
      <p:sp>
        <p:nvSpPr>
          <p:cNvPr id="7" name="Text 3"/>
          <p:cNvSpPr/>
          <p:nvPr/>
        </p:nvSpPr>
        <p:spPr>
          <a:xfrm>
            <a:off x="833199" y="1663908"/>
            <a:ext cx="7477601" cy="2839750"/>
          </a:xfrm>
          <a:prstGeom prst="rect">
            <a:avLst/>
          </a:prstGeom>
          <a:noFill/>
          <a:ln/>
        </p:spPr>
        <p:txBody>
          <a:bodyPr wrap="square" rtlCol="0" anchor="t"/>
          <a:lstStyle/>
          <a:p>
            <a:pPr marL="0" indent="0">
              <a:lnSpc>
                <a:spcPts val="2799"/>
              </a:lnSpc>
              <a:buNone/>
            </a:pPr>
            <a:r>
              <a:rPr lang="en-US" sz="2400" b="1" dirty="0">
                <a:solidFill>
                  <a:srgbClr val="443728"/>
                </a:solidFill>
                <a:latin typeface="Open Sans" pitchFamily="34" charset="0"/>
                <a:ea typeface="Open Sans" pitchFamily="34" charset="-122"/>
                <a:cs typeface="Open Sans" pitchFamily="34" charset="-120"/>
              </a:rPr>
              <a:t>Subnet masking is a technique used to divide a larger IP network into smaller, more manageable subnetworks. By applying a subnet mask, network administrators can control the number of available hosts and enhance routing efficiency within the network.</a:t>
            </a:r>
            <a:endParaRPr lang="en-US" sz="2400" b="1" dirty="0"/>
          </a:p>
        </p:txBody>
      </p:sp>
      <p:sp>
        <p:nvSpPr>
          <p:cNvPr id="8" name="Text 4"/>
          <p:cNvSpPr/>
          <p:nvPr/>
        </p:nvSpPr>
        <p:spPr>
          <a:xfrm>
            <a:off x="833199" y="4114799"/>
            <a:ext cx="7477601" cy="3434359"/>
          </a:xfrm>
          <a:prstGeom prst="rect">
            <a:avLst/>
          </a:prstGeom>
          <a:noFill/>
          <a:ln/>
        </p:spPr>
        <p:txBody>
          <a:bodyPr wrap="square" rtlCol="0" anchor="t"/>
          <a:lstStyle/>
          <a:p>
            <a:pPr marL="0" indent="0">
              <a:lnSpc>
                <a:spcPts val="2799"/>
              </a:lnSpc>
              <a:buNone/>
            </a:pPr>
            <a:r>
              <a:rPr lang="en-US" sz="2400" b="1" dirty="0">
                <a:solidFill>
                  <a:srgbClr val="443728"/>
                </a:solidFill>
                <a:latin typeface="Open Sans" pitchFamily="34" charset="0"/>
                <a:ea typeface="Open Sans" pitchFamily="34" charset="-122"/>
                <a:cs typeface="Open Sans" pitchFamily="34" charset="-120"/>
              </a:rPr>
              <a:t>The subnet mask consists of a 32-bit binary number that is applied to the IP address to determine the network and host portions. This allows for the creation of custom network sizes, tailored to the specific needs of an organization or environment.</a:t>
            </a:r>
            <a:endParaRPr lang="en-US"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762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676405"/>
            <a:ext cx="8349521" cy="2540171"/>
          </a:xfrm>
          <a:prstGeom prst="rect">
            <a:avLst/>
          </a:prstGeom>
          <a:noFill/>
          <a:ln/>
        </p:spPr>
        <p:txBody>
          <a:bodyPr wrap="none" rtlCol="0" anchor="t"/>
          <a:lstStyle/>
          <a:p>
            <a:pPr marL="0" indent="0" algn="ctr">
              <a:lnSpc>
                <a:spcPts val="5468"/>
              </a:lnSpc>
              <a:buNone/>
            </a:pPr>
            <a:r>
              <a:rPr lang="en-US" sz="6000" b="1" dirty="0">
                <a:solidFill>
                  <a:srgbClr val="443728"/>
                </a:solidFill>
                <a:latin typeface="Crimson Pro" pitchFamily="34" charset="0"/>
                <a:ea typeface="Crimson Pro" pitchFamily="34" charset="-122"/>
                <a:cs typeface="Crimson Pro" pitchFamily="34" charset="-120"/>
              </a:rPr>
              <a:t>What is DNS </a:t>
            </a:r>
          </a:p>
          <a:p>
            <a:pPr marL="0" indent="0" algn="ctr">
              <a:lnSpc>
                <a:spcPts val="5468"/>
              </a:lnSpc>
              <a:buNone/>
            </a:pPr>
            <a:r>
              <a:rPr lang="en-US" sz="6000" b="1" dirty="0">
                <a:solidFill>
                  <a:srgbClr val="443728"/>
                </a:solidFill>
                <a:latin typeface="Crimson Pro" pitchFamily="34" charset="0"/>
                <a:ea typeface="Crimson Pro" pitchFamily="34" charset="-122"/>
                <a:cs typeface="Crimson Pro" pitchFamily="34" charset="-120"/>
              </a:rPr>
              <a:t>(Domain Name System)? </a:t>
            </a:r>
            <a:endParaRPr lang="en-US" sz="6000" dirty="0"/>
          </a:p>
        </p:txBody>
      </p:sp>
      <p:sp>
        <p:nvSpPr>
          <p:cNvPr id="6" name="Text 3"/>
          <p:cNvSpPr/>
          <p:nvPr/>
        </p:nvSpPr>
        <p:spPr>
          <a:xfrm>
            <a:off x="833199" y="2993231"/>
            <a:ext cx="7477601" cy="1421606"/>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1188601" y="4664750"/>
            <a:ext cx="7122200" cy="355402"/>
          </a:xfrm>
          <a:prstGeom prst="rect">
            <a:avLst/>
          </a:prstGeom>
          <a:noFill/>
          <a:ln/>
        </p:spPr>
        <p:txBody>
          <a:bodyPr wrap="none" rtlCol="0" anchor="t"/>
          <a:lstStyle/>
          <a:p>
            <a:pPr marL="342900" indent="-342900" algn="l">
              <a:lnSpc>
                <a:spcPts val="2799"/>
              </a:lnSpc>
              <a:buSzPct val="100000"/>
              <a:buFont typeface="+mj-lt"/>
              <a:buAutoNum type="arabicPeriod"/>
            </a:pPr>
            <a:endParaRPr lang="en-US" sz="1750" dirty="0"/>
          </a:p>
        </p:txBody>
      </p:sp>
      <p:sp>
        <p:nvSpPr>
          <p:cNvPr id="8" name="Text 5"/>
          <p:cNvSpPr/>
          <p:nvPr/>
        </p:nvSpPr>
        <p:spPr>
          <a:xfrm>
            <a:off x="1188601" y="5108972"/>
            <a:ext cx="7122200" cy="355402"/>
          </a:xfrm>
          <a:prstGeom prst="rect">
            <a:avLst/>
          </a:prstGeom>
          <a:noFill/>
          <a:ln/>
        </p:spPr>
        <p:txBody>
          <a:bodyPr wrap="none" rtlCol="0" anchor="t"/>
          <a:lstStyle/>
          <a:p>
            <a:pPr marL="342900" indent="-342900" algn="l">
              <a:lnSpc>
                <a:spcPts val="2799"/>
              </a:lnSpc>
              <a:buSzPct val="100000"/>
              <a:buFont typeface="+mj-lt"/>
              <a:buAutoNum type="arabicPeriod" startAt="2"/>
            </a:pPr>
            <a:endParaRPr lang="en-US" sz="1750" dirty="0"/>
          </a:p>
        </p:txBody>
      </p:sp>
      <p:sp>
        <p:nvSpPr>
          <p:cNvPr id="9" name="Text 6"/>
          <p:cNvSpPr/>
          <p:nvPr/>
        </p:nvSpPr>
        <p:spPr>
          <a:xfrm>
            <a:off x="1188601" y="5553194"/>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3"/>
            </a:pPr>
            <a:endParaRPr lang="en-US" sz="1750" dirty="0"/>
          </a:p>
        </p:txBody>
      </p:sp>
      <p:sp>
        <p:nvSpPr>
          <p:cNvPr id="11" name="Text 4">
            <a:extLst>
              <a:ext uri="{FF2B5EF4-FFF2-40B4-BE49-F238E27FC236}">
                <a16:creationId xmlns:a16="http://schemas.microsoft.com/office/drawing/2014/main" id="{BEB4E196-70B4-4AA6-B1A1-F63E203880BF}"/>
              </a:ext>
            </a:extLst>
          </p:cNvPr>
          <p:cNvSpPr/>
          <p:nvPr/>
        </p:nvSpPr>
        <p:spPr>
          <a:xfrm>
            <a:off x="825579" y="2368445"/>
            <a:ext cx="7477601" cy="4688923"/>
          </a:xfrm>
          <a:prstGeom prst="rect">
            <a:avLst/>
          </a:prstGeom>
          <a:noFill/>
          <a:ln/>
        </p:spPr>
        <p:txBody>
          <a:bodyPr wrap="square" rtlCol="0" anchor="t"/>
          <a:lstStyle/>
          <a:p>
            <a:pPr marL="342900" indent="-342900">
              <a:lnSpc>
                <a:spcPts val="2799"/>
              </a:lnSpc>
              <a:buFont typeface="Arial" panose="020B0604020202020204" pitchFamily="34" charset="0"/>
              <a:buChar char="•"/>
            </a:pPr>
            <a:endParaRPr lang="en-US" sz="2000" dirty="0"/>
          </a:p>
        </p:txBody>
      </p:sp>
    </p:spTree>
    <p:extLst>
      <p:ext uri="{BB962C8B-B14F-4D97-AF65-F5344CB8AC3E}">
        <p14:creationId xmlns:p14="http://schemas.microsoft.com/office/powerpoint/2010/main" val="278839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762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404860" y="433953"/>
            <a:ext cx="8349521" cy="7625166"/>
          </a:xfrm>
          <a:prstGeom prst="rect">
            <a:avLst/>
          </a:prstGeom>
          <a:noFill/>
          <a:ln/>
        </p:spPr>
        <p:txBody>
          <a:bodyPr wrap="none" rtlCol="0" anchor="t"/>
          <a:lstStyle/>
          <a:p>
            <a:pPr marL="0" indent="0" algn="ctr">
              <a:lnSpc>
                <a:spcPts val="5468"/>
              </a:lnSpc>
              <a:buNone/>
            </a:pPr>
            <a:r>
              <a:rPr lang="en-US" sz="4000" b="1" dirty="0">
                <a:solidFill>
                  <a:srgbClr val="443728"/>
                </a:solidFill>
                <a:latin typeface="Crimson Pro" pitchFamily="34" charset="0"/>
                <a:ea typeface="Crimson Pro" pitchFamily="34" charset="-122"/>
                <a:cs typeface="Crimson Pro" pitchFamily="34" charset="-120"/>
              </a:rPr>
              <a:t>DNS (Domain Name System)</a:t>
            </a:r>
          </a:p>
          <a:p>
            <a:pPr marL="0" indent="0">
              <a:lnSpc>
                <a:spcPts val="5468"/>
              </a:lnSpc>
              <a:buNone/>
            </a:pPr>
            <a:endParaRPr lang="en-US" sz="4000" b="1" dirty="0">
              <a:solidFill>
                <a:srgbClr val="443728"/>
              </a:solidFill>
              <a:latin typeface="Crimson Pro" pitchFamily="34" charset="0"/>
              <a:ea typeface="Crimson Pro" pitchFamily="34" charset="-122"/>
              <a:cs typeface="Crimson Pro" pitchFamily="34" charset="-120"/>
            </a:endParaRPr>
          </a:p>
          <a:p>
            <a:pPr>
              <a:lnSpc>
                <a:spcPct val="150000"/>
              </a:lnSpc>
            </a:pPr>
            <a:r>
              <a:rPr lang="en-US" sz="2000" b="1" dirty="0">
                <a:solidFill>
                  <a:srgbClr val="443728"/>
                </a:solidFill>
                <a:latin typeface="Open Sans" panose="020B0606030504020204" pitchFamily="34" charset="0"/>
                <a:ea typeface="Open Sans" panose="020B0606030504020204" pitchFamily="34" charset="0"/>
                <a:cs typeface="Open Sans" panose="020B0606030504020204" pitchFamily="34" charset="0"/>
              </a:rPr>
              <a:t>The Domain Name System (DNS) is like the internet's phonebook.</a:t>
            </a:r>
          </a:p>
          <a:p>
            <a:pPr>
              <a:lnSpc>
                <a:spcPct val="150000"/>
              </a:lnSpc>
            </a:pPr>
            <a:r>
              <a:rPr lang="en-US" sz="2000" b="1" dirty="0">
                <a:solidFill>
                  <a:srgbClr val="443728"/>
                </a:solidFill>
                <a:latin typeface="Open Sans" panose="020B0606030504020204" pitchFamily="34" charset="0"/>
                <a:ea typeface="Open Sans" panose="020B0606030504020204" pitchFamily="34" charset="0"/>
                <a:cs typeface="Open Sans" panose="020B0606030504020204" pitchFamily="34" charset="0"/>
              </a:rPr>
              <a:t>It translates domain names (like www.example.com) into </a:t>
            </a:r>
          </a:p>
          <a:p>
            <a:pPr>
              <a:lnSpc>
                <a:spcPct val="150000"/>
              </a:lnSpc>
            </a:pPr>
            <a:r>
              <a:rPr lang="en-US" sz="2000" b="1" dirty="0">
                <a:solidFill>
                  <a:srgbClr val="443728"/>
                </a:solidFill>
                <a:latin typeface="Open Sans" panose="020B0606030504020204" pitchFamily="34" charset="0"/>
                <a:ea typeface="Open Sans" panose="020B0606030504020204" pitchFamily="34" charset="0"/>
                <a:cs typeface="Open Sans" panose="020B0606030504020204" pitchFamily="34" charset="0"/>
              </a:rPr>
              <a:t>IP addresses that computers use to identify each other on the </a:t>
            </a:r>
          </a:p>
          <a:p>
            <a:pPr>
              <a:lnSpc>
                <a:spcPct val="150000"/>
              </a:lnSpc>
            </a:pPr>
            <a:r>
              <a:rPr lang="en-US" sz="2000" b="1" dirty="0">
                <a:solidFill>
                  <a:srgbClr val="443728"/>
                </a:solidFill>
                <a:latin typeface="Open Sans" panose="020B0606030504020204" pitchFamily="34" charset="0"/>
                <a:ea typeface="Open Sans" panose="020B0606030504020204" pitchFamily="34" charset="0"/>
                <a:cs typeface="Open Sans" panose="020B0606030504020204" pitchFamily="34" charset="0"/>
              </a:rPr>
              <a:t>network. </a:t>
            </a:r>
          </a:p>
          <a:p>
            <a:pPr>
              <a:lnSpc>
                <a:spcPct val="150000"/>
              </a:lnSpc>
            </a:pPr>
            <a:endParaRPr lang="en-US" sz="2000" b="1" dirty="0">
              <a:solidFill>
                <a:srgbClr val="443728"/>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2000" b="1" dirty="0">
                <a:solidFill>
                  <a:srgbClr val="443728"/>
                </a:solidFill>
                <a:latin typeface="Open Sans" panose="020B0606030504020204" pitchFamily="34" charset="0"/>
                <a:ea typeface="Open Sans" panose="020B0606030504020204" pitchFamily="34" charset="0"/>
                <a:cs typeface="Open Sans" panose="020B0606030504020204" pitchFamily="34" charset="0"/>
              </a:rPr>
              <a:t>This translation is crucial because humans find it easier</a:t>
            </a:r>
          </a:p>
          <a:p>
            <a:pPr>
              <a:lnSpc>
                <a:spcPct val="150000"/>
              </a:lnSpc>
            </a:pPr>
            <a:r>
              <a:rPr lang="en-US" sz="2000" b="1" dirty="0">
                <a:solidFill>
                  <a:srgbClr val="443728"/>
                </a:solidFill>
                <a:latin typeface="Open Sans" panose="020B0606030504020204" pitchFamily="34" charset="0"/>
                <a:ea typeface="Open Sans" panose="020B0606030504020204" pitchFamily="34" charset="0"/>
                <a:cs typeface="Open Sans" panose="020B0606030504020204" pitchFamily="34" charset="0"/>
              </a:rPr>
              <a:t>to remember domain names, while computers rely on </a:t>
            </a:r>
          </a:p>
          <a:p>
            <a:pPr>
              <a:lnSpc>
                <a:spcPct val="150000"/>
              </a:lnSpc>
            </a:pPr>
            <a:r>
              <a:rPr lang="en-US" sz="2000" b="1" dirty="0">
                <a:solidFill>
                  <a:srgbClr val="443728"/>
                </a:solidFill>
                <a:latin typeface="Open Sans" panose="020B0606030504020204" pitchFamily="34" charset="0"/>
                <a:ea typeface="Open Sans" panose="020B0606030504020204" pitchFamily="34" charset="0"/>
                <a:cs typeface="Open Sans" panose="020B0606030504020204" pitchFamily="34" charset="0"/>
              </a:rPr>
              <a:t>IP addresses to locate each other and communicate.</a:t>
            </a:r>
          </a:p>
          <a:p>
            <a:pPr>
              <a:lnSpc>
                <a:spcPct val="150000"/>
              </a:lnSpc>
            </a:pPr>
            <a:r>
              <a:rPr lang="en-US" sz="2000" b="1" dirty="0">
                <a:solidFill>
                  <a:srgbClr val="443728"/>
                </a:solidFill>
                <a:latin typeface="Open Sans" panose="020B0606030504020204" pitchFamily="34" charset="0"/>
                <a:ea typeface="Open Sans" panose="020B0606030504020204" pitchFamily="34" charset="0"/>
                <a:cs typeface="Open Sans" panose="020B0606030504020204" pitchFamily="34" charset="0"/>
              </a:rPr>
              <a:t>DNS plays a vital role in enabling users to access websites and </a:t>
            </a:r>
          </a:p>
          <a:p>
            <a:pPr>
              <a:lnSpc>
                <a:spcPct val="150000"/>
              </a:lnSpc>
            </a:pPr>
            <a:r>
              <a:rPr lang="en-US" sz="2000" b="1" dirty="0">
                <a:solidFill>
                  <a:srgbClr val="443728"/>
                </a:solidFill>
                <a:latin typeface="Open Sans" panose="020B0606030504020204" pitchFamily="34" charset="0"/>
                <a:ea typeface="Open Sans" panose="020B0606030504020204" pitchFamily="34" charset="0"/>
                <a:cs typeface="Open Sans" panose="020B0606030504020204" pitchFamily="34" charset="0"/>
              </a:rPr>
              <a:t>services using human-readable names rather than complex </a:t>
            </a:r>
          </a:p>
          <a:p>
            <a:pPr>
              <a:lnSpc>
                <a:spcPct val="150000"/>
              </a:lnSpc>
            </a:pPr>
            <a:r>
              <a:rPr lang="en-US" sz="2000" b="1" dirty="0">
                <a:solidFill>
                  <a:srgbClr val="443728"/>
                </a:solidFill>
                <a:latin typeface="Open Sans" panose="020B0606030504020204" pitchFamily="34" charset="0"/>
                <a:ea typeface="Open Sans" panose="020B0606030504020204" pitchFamily="34" charset="0"/>
                <a:cs typeface="Open Sans" panose="020B0606030504020204" pitchFamily="34" charset="0"/>
              </a:rPr>
              <a:t>numerical addresses.</a:t>
            </a:r>
          </a:p>
          <a:p>
            <a:pPr marL="0" indent="0" algn="ctr">
              <a:lnSpc>
                <a:spcPts val="5468"/>
              </a:lnSpc>
              <a:buNone/>
            </a:pPr>
            <a:endParaRPr lang="en-US" sz="4000" b="1" dirty="0">
              <a:solidFill>
                <a:srgbClr val="443728"/>
              </a:solidFill>
              <a:latin typeface="Crimson Pro" pitchFamily="34" charset="0"/>
              <a:ea typeface="Crimson Pro" pitchFamily="34" charset="-122"/>
            </a:endParaRPr>
          </a:p>
          <a:p>
            <a:pPr marL="0" indent="0">
              <a:lnSpc>
                <a:spcPts val="5468"/>
              </a:lnSpc>
              <a:buNone/>
            </a:pPr>
            <a:endParaRPr lang="en-US" sz="4000" b="1" dirty="0"/>
          </a:p>
        </p:txBody>
      </p:sp>
      <p:sp>
        <p:nvSpPr>
          <p:cNvPr id="6" name="Text 3"/>
          <p:cNvSpPr/>
          <p:nvPr/>
        </p:nvSpPr>
        <p:spPr>
          <a:xfrm>
            <a:off x="833199" y="2993231"/>
            <a:ext cx="7477601" cy="1421606"/>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1188601" y="4664750"/>
            <a:ext cx="7122200" cy="355402"/>
          </a:xfrm>
          <a:prstGeom prst="rect">
            <a:avLst/>
          </a:prstGeom>
          <a:noFill/>
          <a:ln/>
        </p:spPr>
        <p:txBody>
          <a:bodyPr wrap="none" rtlCol="0" anchor="t"/>
          <a:lstStyle/>
          <a:p>
            <a:pPr marL="342900" indent="-342900" algn="l">
              <a:lnSpc>
                <a:spcPts val="2799"/>
              </a:lnSpc>
              <a:buSzPct val="100000"/>
              <a:buFont typeface="+mj-lt"/>
              <a:buAutoNum type="arabicPeriod"/>
            </a:pPr>
            <a:endParaRPr lang="en-US" sz="1750" dirty="0"/>
          </a:p>
        </p:txBody>
      </p:sp>
      <p:sp>
        <p:nvSpPr>
          <p:cNvPr id="8" name="Text 5"/>
          <p:cNvSpPr/>
          <p:nvPr/>
        </p:nvSpPr>
        <p:spPr>
          <a:xfrm>
            <a:off x="1188601" y="5108972"/>
            <a:ext cx="7122200" cy="355402"/>
          </a:xfrm>
          <a:prstGeom prst="rect">
            <a:avLst/>
          </a:prstGeom>
          <a:noFill/>
          <a:ln/>
        </p:spPr>
        <p:txBody>
          <a:bodyPr wrap="none" rtlCol="0" anchor="t"/>
          <a:lstStyle/>
          <a:p>
            <a:pPr marL="342900" indent="-342900" algn="l">
              <a:lnSpc>
                <a:spcPts val="2799"/>
              </a:lnSpc>
              <a:buSzPct val="100000"/>
              <a:buFont typeface="+mj-lt"/>
              <a:buAutoNum type="arabicPeriod" startAt="2"/>
            </a:pPr>
            <a:endParaRPr lang="en-US" sz="1750" dirty="0"/>
          </a:p>
        </p:txBody>
      </p:sp>
      <p:sp>
        <p:nvSpPr>
          <p:cNvPr id="9" name="Text 6"/>
          <p:cNvSpPr/>
          <p:nvPr/>
        </p:nvSpPr>
        <p:spPr>
          <a:xfrm>
            <a:off x="1188601" y="5553194"/>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3"/>
            </a:pPr>
            <a:endParaRPr lang="en-US" sz="1750" dirty="0"/>
          </a:p>
        </p:txBody>
      </p:sp>
      <p:sp>
        <p:nvSpPr>
          <p:cNvPr id="11" name="Text 4">
            <a:extLst>
              <a:ext uri="{FF2B5EF4-FFF2-40B4-BE49-F238E27FC236}">
                <a16:creationId xmlns:a16="http://schemas.microsoft.com/office/drawing/2014/main" id="{BEB4E196-70B4-4AA6-B1A1-F63E203880BF}"/>
              </a:ext>
            </a:extLst>
          </p:cNvPr>
          <p:cNvSpPr/>
          <p:nvPr/>
        </p:nvSpPr>
        <p:spPr>
          <a:xfrm>
            <a:off x="825579" y="2368445"/>
            <a:ext cx="7477601" cy="4688923"/>
          </a:xfrm>
          <a:prstGeom prst="rect">
            <a:avLst/>
          </a:prstGeom>
          <a:noFill/>
          <a:ln/>
        </p:spPr>
        <p:txBody>
          <a:bodyPr wrap="square" rtlCol="0" anchor="t"/>
          <a:lstStyle/>
          <a:p>
            <a:pPr marL="342900" indent="-342900">
              <a:lnSpc>
                <a:spcPts val="2799"/>
              </a:lnSpc>
              <a:buFont typeface="Arial" panose="020B0604020202020204" pitchFamily="34" charset="0"/>
              <a:buChar char="•"/>
            </a:pPr>
            <a:endParaRPr lang="en-US" sz="2000" dirty="0"/>
          </a:p>
        </p:txBody>
      </p:sp>
    </p:spTree>
    <p:extLst>
      <p:ext uri="{BB962C8B-B14F-4D97-AF65-F5344CB8AC3E}">
        <p14:creationId xmlns:p14="http://schemas.microsoft.com/office/powerpoint/2010/main" val="1328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Vertic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arn(inVertic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arn(inVertic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arn(inVertic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arn(inVertical)">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arn(inVertical)">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barn(inVertical)">
                                      <p:cBhvr>
                                        <p:cTn id="42" dur="500"/>
                                        <p:tgtEl>
                                          <p:spTgt spid="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barn(inVertical)">
                                      <p:cBhvr>
                                        <p:cTn id="47" dur="500"/>
                                        <p:tgtEl>
                                          <p:spTgt spid="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barn(inVertical)">
                                      <p:cBhvr>
                                        <p:cTn id="52" dur="500"/>
                                        <p:tgtEl>
                                          <p:spTgt spid="5">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Effect transition="in" filter="barn(inVertical)">
                                      <p:cBhvr>
                                        <p:cTn id="5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762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484065" y="1699022"/>
            <a:ext cx="831080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Introduction to Addressing Scheme</a:t>
            </a:r>
            <a:endParaRPr lang="en-US" sz="4374" dirty="0"/>
          </a:p>
        </p:txBody>
      </p:sp>
      <p:sp>
        <p:nvSpPr>
          <p:cNvPr id="6" name="Text 3"/>
          <p:cNvSpPr/>
          <p:nvPr/>
        </p:nvSpPr>
        <p:spPr>
          <a:xfrm>
            <a:off x="833199" y="2726650"/>
            <a:ext cx="7477601" cy="1777008"/>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900664" y="2976562"/>
            <a:ext cx="7477601" cy="4612958"/>
          </a:xfrm>
          <a:prstGeom prst="rect">
            <a:avLst/>
          </a:prstGeom>
          <a:noFill/>
          <a:ln/>
        </p:spPr>
        <p:txBody>
          <a:bodyPr wrap="square" rtlCol="0" anchor="t"/>
          <a:lstStyle/>
          <a:p>
            <a:pPr marL="342900" indent="-342900">
              <a:lnSpc>
                <a:spcPts val="2799"/>
              </a:lnSpc>
              <a:buFont typeface="Arial" panose="020B0604020202020204" pitchFamily="34" charset="0"/>
              <a:buChar char="•"/>
            </a:pPr>
            <a:r>
              <a:rPr lang="en-US" sz="2000" b="1" dirty="0">
                <a:solidFill>
                  <a:srgbClr val="443728"/>
                </a:solidFill>
                <a:latin typeface="Open Sans" pitchFamily="34" charset="0"/>
                <a:ea typeface="Open Sans" pitchFamily="34" charset="-122"/>
                <a:cs typeface="Open Sans" pitchFamily="34" charset="-120"/>
              </a:rPr>
              <a:t>An addressing scheme is a framework that assigns unique identifiers to devices in a network, ensuring efficient communication. It's like a postal code system for digital messages, guiding data to its destination. </a:t>
            </a:r>
          </a:p>
          <a:p>
            <a:pPr marL="0" indent="0">
              <a:lnSpc>
                <a:spcPts val="2799"/>
              </a:lnSpc>
              <a:buNone/>
            </a:pPr>
            <a:endParaRPr lang="en-US" sz="2000" b="1" dirty="0">
              <a:solidFill>
                <a:srgbClr val="443728"/>
              </a:solidFill>
              <a:latin typeface="Open Sans" pitchFamily="34" charset="0"/>
              <a:ea typeface="Open Sans" pitchFamily="34" charset="-122"/>
              <a:cs typeface="Open Sans" pitchFamily="34" charset="-120"/>
            </a:endParaRPr>
          </a:p>
          <a:p>
            <a:pPr marL="342900" indent="-342900">
              <a:lnSpc>
                <a:spcPts val="2799"/>
              </a:lnSpc>
              <a:buFont typeface="Arial" panose="020B0604020202020204" pitchFamily="34" charset="0"/>
              <a:buChar char="•"/>
            </a:pPr>
            <a:r>
              <a:rPr lang="en-US" sz="2000" b="1" dirty="0">
                <a:solidFill>
                  <a:srgbClr val="443728"/>
                </a:solidFill>
                <a:latin typeface="Open Sans" pitchFamily="34" charset="0"/>
                <a:ea typeface="Open Sans" pitchFamily="34" charset="-122"/>
                <a:cs typeface="Open Sans" pitchFamily="34" charset="-120"/>
              </a:rPr>
              <a:t>Through IP, MAC, or physical addresses, these schemes organize devices and facilitate seamless connectivity globally. Understanding addressing schemes is key to mastering network communication.</a:t>
            </a:r>
            <a:endParaRPr lang="en-US" sz="2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1419343" y="254833"/>
            <a:ext cx="12011843" cy="1916243"/>
          </a:xfrm>
          <a:prstGeom prst="rect">
            <a:avLst/>
          </a:prstGeom>
          <a:noFill/>
          <a:ln/>
        </p:spPr>
        <p:txBody>
          <a:bodyPr wrap="none" rtlCol="0" anchor="t"/>
          <a:lstStyle/>
          <a:p>
            <a:pPr>
              <a:lnSpc>
                <a:spcPts val="5468"/>
              </a:lnSpc>
            </a:pPr>
            <a:endParaRPr lang="en-US" sz="4374" b="1" dirty="0">
              <a:solidFill>
                <a:srgbClr val="443728"/>
              </a:solidFill>
              <a:latin typeface="Crimson Pro" pitchFamily="34" charset="0"/>
              <a:ea typeface="Crimson Pro" pitchFamily="34" charset="-122"/>
              <a:cs typeface="Crimson Pro" pitchFamily="34" charset="-120"/>
            </a:endParaRPr>
          </a:p>
        </p:txBody>
      </p:sp>
      <p:sp>
        <p:nvSpPr>
          <p:cNvPr id="5" name="Shape 3"/>
          <p:cNvSpPr/>
          <p:nvPr/>
        </p:nvSpPr>
        <p:spPr>
          <a:xfrm>
            <a:off x="719528" y="494675"/>
            <a:ext cx="13281285" cy="7156867"/>
          </a:xfrm>
          <a:prstGeom prst="roundRect">
            <a:avLst>
              <a:gd name="adj" fmla="val 4234"/>
            </a:avLst>
          </a:prstGeom>
          <a:solidFill>
            <a:srgbClr val="EBE2E0"/>
          </a:solidFill>
          <a:ln w="7620">
            <a:solidFill>
              <a:srgbClr val="D1C8C6"/>
            </a:solidFill>
            <a:prstDash val="solid"/>
          </a:ln>
        </p:spPr>
      </p:sp>
      <p:sp>
        <p:nvSpPr>
          <p:cNvPr id="6" name="Text 4"/>
          <p:cNvSpPr/>
          <p:nvPr/>
        </p:nvSpPr>
        <p:spPr>
          <a:xfrm>
            <a:off x="2267783" y="2618899"/>
            <a:ext cx="2777490" cy="347186"/>
          </a:xfrm>
          <a:prstGeom prst="rect">
            <a:avLst/>
          </a:prstGeom>
          <a:noFill/>
          <a:ln/>
        </p:spPr>
        <p:txBody>
          <a:bodyPr wrap="none" rtlCol="0" anchor="t"/>
          <a:lstStyle/>
          <a:p>
            <a:pPr marL="0" indent="0">
              <a:lnSpc>
                <a:spcPts val="2734"/>
              </a:lnSpc>
              <a:buNone/>
            </a:pPr>
            <a:endParaRPr lang="en-US" sz="2187" dirty="0"/>
          </a:p>
        </p:txBody>
      </p:sp>
      <p:sp>
        <p:nvSpPr>
          <p:cNvPr id="7" name="Text 5"/>
          <p:cNvSpPr/>
          <p:nvPr/>
        </p:nvSpPr>
        <p:spPr>
          <a:xfrm>
            <a:off x="2267783" y="3099316"/>
            <a:ext cx="4706541" cy="1421606"/>
          </a:xfrm>
          <a:prstGeom prst="rect">
            <a:avLst/>
          </a:prstGeom>
          <a:noFill/>
          <a:ln/>
        </p:spPr>
        <p:txBody>
          <a:bodyPr wrap="square" rtlCol="0" anchor="t"/>
          <a:lstStyle/>
          <a:p>
            <a:pPr marL="0" indent="0">
              <a:lnSpc>
                <a:spcPts val="2799"/>
              </a:lnSpc>
              <a:buNone/>
            </a:pPr>
            <a:endParaRPr lang="en-US" sz="1750" dirty="0"/>
          </a:p>
        </p:txBody>
      </p:sp>
      <p:sp>
        <p:nvSpPr>
          <p:cNvPr id="9" name="Text 7"/>
          <p:cNvSpPr/>
          <p:nvPr/>
        </p:nvSpPr>
        <p:spPr>
          <a:xfrm>
            <a:off x="7656076" y="2618899"/>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8"/>
          <p:cNvSpPr/>
          <p:nvPr/>
        </p:nvSpPr>
        <p:spPr>
          <a:xfrm>
            <a:off x="7656076" y="3099316"/>
            <a:ext cx="4706541" cy="1421606"/>
          </a:xfrm>
          <a:prstGeom prst="rect">
            <a:avLst/>
          </a:prstGeom>
          <a:noFill/>
          <a:ln/>
        </p:spPr>
        <p:txBody>
          <a:bodyPr wrap="square" rtlCol="0" anchor="t"/>
          <a:lstStyle/>
          <a:p>
            <a:pPr marL="0" indent="0">
              <a:lnSpc>
                <a:spcPts val="2799"/>
              </a:lnSpc>
              <a:buNone/>
            </a:pPr>
            <a:endParaRPr lang="en-US" sz="1750" dirty="0"/>
          </a:p>
        </p:txBody>
      </p:sp>
      <p:sp>
        <p:nvSpPr>
          <p:cNvPr id="12" name="Text 10"/>
          <p:cNvSpPr/>
          <p:nvPr/>
        </p:nvSpPr>
        <p:spPr>
          <a:xfrm>
            <a:off x="2267783" y="5202674"/>
            <a:ext cx="2777490" cy="347186"/>
          </a:xfrm>
          <a:prstGeom prst="rect">
            <a:avLst/>
          </a:prstGeom>
          <a:noFill/>
          <a:ln/>
        </p:spPr>
        <p:txBody>
          <a:bodyPr wrap="none" rtlCol="0" anchor="t"/>
          <a:lstStyle/>
          <a:p>
            <a:pPr marL="0" indent="0">
              <a:lnSpc>
                <a:spcPts val="2734"/>
              </a:lnSpc>
              <a:buNone/>
            </a:pPr>
            <a:endParaRPr lang="en-US" sz="2187" dirty="0"/>
          </a:p>
        </p:txBody>
      </p:sp>
      <p:sp>
        <p:nvSpPr>
          <p:cNvPr id="13" name="Text 11"/>
          <p:cNvSpPr/>
          <p:nvPr/>
        </p:nvSpPr>
        <p:spPr>
          <a:xfrm>
            <a:off x="2267783" y="5683091"/>
            <a:ext cx="4706541" cy="1066205"/>
          </a:xfrm>
          <a:prstGeom prst="rect">
            <a:avLst/>
          </a:prstGeom>
          <a:noFill/>
          <a:ln/>
        </p:spPr>
        <p:txBody>
          <a:bodyPr wrap="square" rtlCol="0" anchor="t"/>
          <a:lstStyle/>
          <a:p>
            <a:pPr marL="0" indent="0">
              <a:lnSpc>
                <a:spcPts val="2799"/>
              </a:lnSpc>
              <a:buNone/>
            </a:pPr>
            <a:endParaRPr lang="en-US" sz="1750" dirty="0"/>
          </a:p>
        </p:txBody>
      </p:sp>
      <p:sp>
        <p:nvSpPr>
          <p:cNvPr id="15" name="Text 13"/>
          <p:cNvSpPr/>
          <p:nvPr/>
        </p:nvSpPr>
        <p:spPr>
          <a:xfrm>
            <a:off x="7656076" y="5202674"/>
            <a:ext cx="2777490" cy="347186"/>
          </a:xfrm>
          <a:prstGeom prst="rect">
            <a:avLst/>
          </a:prstGeom>
          <a:noFill/>
          <a:ln/>
        </p:spPr>
        <p:txBody>
          <a:bodyPr wrap="none" rtlCol="0" anchor="t"/>
          <a:lstStyle/>
          <a:p>
            <a:pPr marL="0" indent="0">
              <a:lnSpc>
                <a:spcPts val="2734"/>
              </a:lnSpc>
              <a:buNone/>
            </a:pPr>
            <a:endParaRPr lang="en-US" sz="2187" dirty="0"/>
          </a:p>
        </p:txBody>
      </p:sp>
      <p:sp>
        <p:nvSpPr>
          <p:cNvPr id="16" name="Text 14"/>
          <p:cNvSpPr/>
          <p:nvPr/>
        </p:nvSpPr>
        <p:spPr>
          <a:xfrm>
            <a:off x="7656076" y="5683091"/>
            <a:ext cx="4706541" cy="1066205"/>
          </a:xfrm>
          <a:prstGeom prst="rect">
            <a:avLst/>
          </a:prstGeom>
          <a:noFill/>
          <a:ln/>
        </p:spPr>
        <p:txBody>
          <a:bodyPr wrap="square" rtlCol="0" anchor="t"/>
          <a:lstStyle/>
          <a:p>
            <a:pPr marL="0" indent="0">
              <a:lnSpc>
                <a:spcPts val="2799"/>
              </a:lnSpc>
              <a:buNone/>
            </a:pPr>
            <a:endParaRPr lang="en-US" sz="1750" dirty="0"/>
          </a:p>
        </p:txBody>
      </p:sp>
      <p:sp>
        <p:nvSpPr>
          <p:cNvPr id="8" name="TextBox 7">
            <a:extLst>
              <a:ext uri="{FF2B5EF4-FFF2-40B4-BE49-F238E27FC236}">
                <a16:creationId xmlns:a16="http://schemas.microsoft.com/office/drawing/2014/main" id="{8D056FAB-B22B-4328-98AA-F662BC163F55}"/>
              </a:ext>
            </a:extLst>
          </p:cNvPr>
          <p:cNvSpPr txBox="1"/>
          <p:nvPr/>
        </p:nvSpPr>
        <p:spPr>
          <a:xfrm>
            <a:off x="1419343" y="3491794"/>
            <a:ext cx="11062740" cy="1015663"/>
          </a:xfrm>
          <a:prstGeom prst="rect">
            <a:avLst/>
          </a:prstGeom>
          <a:noFill/>
        </p:spPr>
        <p:txBody>
          <a:bodyPr wrap="square" rtlCol="0">
            <a:spAutoFit/>
          </a:bodyPr>
          <a:lstStyle/>
          <a:p>
            <a:pPr algn="ctr"/>
            <a:r>
              <a:rPr lang="en-US" sz="6000" b="1" dirty="0">
                <a:latin typeface="Open Sans" panose="020B0606030504020204" pitchFamily="34" charset="0"/>
                <a:ea typeface="Open Sans" panose="020B0606030504020204" pitchFamily="34" charset="0"/>
                <a:cs typeface="Open Sans" panose="020B0606030504020204" pitchFamily="34" charset="0"/>
              </a:rPr>
              <a:t>THANK YOU !</a:t>
            </a:r>
          </a:p>
        </p:txBody>
      </p:sp>
    </p:spTree>
    <p:extLst>
      <p:ext uri="{BB962C8B-B14F-4D97-AF65-F5344CB8AC3E}">
        <p14:creationId xmlns:p14="http://schemas.microsoft.com/office/powerpoint/2010/main" val="3187440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762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239842" y="1665674"/>
            <a:ext cx="8349521" cy="1621988"/>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 Two Types of Addressing</a:t>
            </a:r>
          </a:p>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 Scheme…</a:t>
            </a:r>
            <a:endParaRPr lang="en-US" sz="4374" dirty="0"/>
          </a:p>
        </p:txBody>
      </p:sp>
      <p:sp>
        <p:nvSpPr>
          <p:cNvPr id="6" name="Text 3"/>
          <p:cNvSpPr/>
          <p:nvPr/>
        </p:nvSpPr>
        <p:spPr>
          <a:xfrm>
            <a:off x="833199" y="2993231"/>
            <a:ext cx="7477601" cy="1421606"/>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1188601" y="4664750"/>
            <a:ext cx="7122200" cy="355402"/>
          </a:xfrm>
          <a:prstGeom prst="rect">
            <a:avLst/>
          </a:prstGeom>
          <a:noFill/>
          <a:ln/>
        </p:spPr>
        <p:txBody>
          <a:bodyPr wrap="none" rtlCol="0" anchor="t"/>
          <a:lstStyle/>
          <a:p>
            <a:pPr marL="342900" indent="-342900" algn="l">
              <a:lnSpc>
                <a:spcPts val="2799"/>
              </a:lnSpc>
              <a:buSzPct val="100000"/>
              <a:buFont typeface="+mj-lt"/>
              <a:buAutoNum type="arabicPeriod"/>
            </a:pPr>
            <a:endParaRPr lang="en-US" sz="1750" dirty="0"/>
          </a:p>
        </p:txBody>
      </p:sp>
      <p:sp>
        <p:nvSpPr>
          <p:cNvPr id="8" name="Text 5"/>
          <p:cNvSpPr/>
          <p:nvPr/>
        </p:nvSpPr>
        <p:spPr>
          <a:xfrm>
            <a:off x="1188601" y="5108972"/>
            <a:ext cx="7122200" cy="355402"/>
          </a:xfrm>
          <a:prstGeom prst="rect">
            <a:avLst/>
          </a:prstGeom>
          <a:noFill/>
          <a:ln/>
        </p:spPr>
        <p:txBody>
          <a:bodyPr wrap="none" rtlCol="0" anchor="t"/>
          <a:lstStyle/>
          <a:p>
            <a:pPr marL="342900" indent="-342900" algn="l">
              <a:lnSpc>
                <a:spcPts val="2799"/>
              </a:lnSpc>
              <a:buSzPct val="100000"/>
              <a:buFont typeface="+mj-lt"/>
              <a:buAutoNum type="arabicPeriod" startAt="2"/>
            </a:pPr>
            <a:endParaRPr lang="en-US" sz="1750" dirty="0"/>
          </a:p>
        </p:txBody>
      </p:sp>
      <p:sp>
        <p:nvSpPr>
          <p:cNvPr id="9" name="Text 6"/>
          <p:cNvSpPr/>
          <p:nvPr/>
        </p:nvSpPr>
        <p:spPr>
          <a:xfrm>
            <a:off x="1188601" y="5553194"/>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3"/>
            </a:pPr>
            <a:endParaRPr lang="en-US" sz="1750" dirty="0"/>
          </a:p>
        </p:txBody>
      </p:sp>
      <p:sp>
        <p:nvSpPr>
          <p:cNvPr id="11" name="Text 4">
            <a:extLst>
              <a:ext uri="{FF2B5EF4-FFF2-40B4-BE49-F238E27FC236}">
                <a16:creationId xmlns:a16="http://schemas.microsoft.com/office/drawing/2014/main" id="{BEB4E196-70B4-4AA6-B1A1-F63E203880BF}"/>
              </a:ext>
            </a:extLst>
          </p:cNvPr>
          <p:cNvSpPr/>
          <p:nvPr/>
        </p:nvSpPr>
        <p:spPr>
          <a:xfrm>
            <a:off x="825579" y="4132599"/>
            <a:ext cx="7477601" cy="2924770"/>
          </a:xfrm>
          <a:prstGeom prst="rect">
            <a:avLst/>
          </a:prstGeom>
          <a:noFill/>
          <a:ln/>
        </p:spPr>
        <p:txBody>
          <a:bodyPr wrap="square" rtlCol="0" anchor="t"/>
          <a:lstStyle/>
          <a:p>
            <a:pPr marL="342900" indent="-342900">
              <a:lnSpc>
                <a:spcPts val="2799"/>
              </a:lnSpc>
              <a:buFont typeface="Arial" panose="020B0604020202020204" pitchFamily="34" charset="0"/>
              <a:buChar char="•"/>
            </a:pPr>
            <a:r>
              <a:rPr lang="en-US" sz="3600" dirty="0">
                <a:solidFill>
                  <a:srgbClr val="443728"/>
                </a:solidFill>
                <a:latin typeface="Open Sans" pitchFamily="34" charset="0"/>
                <a:ea typeface="Open Sans" pitchFamily="34" charset="-122"/>
                <a:cs typeface="Open Sans" pitchFamily="34" charset="-120"/>
              </a:rPr>
              <a:t>IP Address</a:t>
            </a:r>
          </a:p>
          <a:p>
            <a:pPr marL="342900" indent="-342900">
              <a:lnSpc>
                <a:spcPts val="2799"/>
              </a:lnSpc>
              <a:buFont typeface="Arial" panose="020B0604020202020204" pitchFamily="34" charset="0"/>
              <a:buChar char="•"/>
            </a:pPr>
            <a:r>
              <a:rPr lang="en-US" sz="3600" dirty="0">
                <a:solidFill>
                  <a:srgbClr val="443728"/>
                </a:solidFill>
                <a:latin typeface="Open Sans" pitchFamily="34" charset="0"/>
                <a:ea typeface="Open Sans" pitchFamily="34" charset="-122"/>
                <a:cs typeface="Open Sans" pitchFamily="34" charset="-120"/>
              </a:rPr>
              <a:t>DNS (Domain Name System)</a:t>
            </a:r>
          </a:p>
          <a:p>
            <a:pPr marL="342900" indent="-342900">
              <a:lnSpc>
                <a:spcPts val="2799"/>
              </a:lnSpc>
              <a:buFont typeface="Arial" panose="020B0604020202020204" pitchFamily="34" charset="0"/>
              <a:buChar char="•"/>
            </a:pP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7620" y="-7376"/>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40820" y="386077"/>
            <a:ext cx="831080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IP Address</a:t>
            </a:r>
            <a:endParaRPr lang="en-US" sz="4374" dirty="0"/>
          </a:p>
        </p:txBody>
      </p:sp>
      <p:sp>
        <p:nvSpPr>
          <p:cNvPr id="6" name="Text 3"/>
          <p:cNvSpPr/>
          <p:nvPr/>
        </p:nvSpPr>
        <p:spPr>
          <a:xfrm>
            <a:off x="833199" y="2726650"/>
            <a:ext cx="7477601" cy="1777008"/>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840819" y="1170782"/>
            <a:ext cx="7477601" cy="3083443"/>
          </a:xfrm>
          <a:prstGeom prst="rect">
            <a:avLst/>
          </a:prstGeom>
          <a:noFill/>
          <a:ln/>
        </p:spPr>
        <p:txBody>
          <a:bodyPr wrap="square" rtlCol="0" anchor="t"/>
          <a:lstStyle/>
          <a:p>
            <a:pPr marL="342900" indent="-342900">
              <a:lnSpc>
                <a:spcPts val="2799"/>
              </a:lnSpc>
              <a:buFont typeface="Arial" panose="020B0604020202020204" pitchFamily="34" charset="0"/>
              <a:buChar char="•"/>
            </a:pPr>
            <a:r>
              <a:rPr lang="en-US" sz="2000" b="1" dirty="0">
                <a:solidFill>
                  <a:srgbClr val="443728"/>
                </a:solidFill>
                <a:latin typeface="Open Sans" pitchFamily="34" charset="0"/>
                <a:ea typeface="Open Sans" pitchFamily="34" charset="-122"/>
                <a:cs typeface="Open Sans" pitchFamily="34" charset="-120"/>
              </a:rPr>
              <a:t>An IP (Internet Protocol) address is a numerical label assigned to each device connected to a computer network that uses the Internet Protocol for communication. It serves two principal functions: host or network interface identification and location addressing. Essentially, it's like a unique identifier for devices on a network, allowing them to communicate with each other and facilitating data transfer across the internet.</a:t>
            </a:r>
          </a:p>
          <a:p>
            <a:pPr marL="0" indent="0">
              <a:lnSpc>
                <a:spcPts val="2799"/>
              </a:lnSpc>
              <a:buNone/>
            </a:pPr>
            <a:endParaRPr lang="en-US" sz="2000" dirty="0"/>
          </a:p>
        </p:txBody>
      </p:sp>
      <p:sp>
        <p:nvSpPr>
          <p:cNvPr id="9" name="Text 2">
            <a:extLst>
              <a:ext uri="{FF2B5EF4-FFF2-40B4-BE49-F238E27FC236}">
                <a16:creationId xmlns:a16="http://schemas.microsoft.com/office/drawing/2014/main" id="{6B0C82BD-91F0-41A6-94DE-E698A7A23DCA}"/>
              </a:ext>
            </a:extLst>
          </p:cNvPr>
          <p:cNvSpPr/>
          <p:nvPr/>
        </p:nvSpPr>
        <p:spPr>
          <a:xfrm>
            <a:off x="825579" y="4386798"/>
            <a:ext cx="8310800" cy="3483038"/>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Two Types Of IP Address:</a:t>
            </a:r>
            <a:endParaRPr lang="en-US" sz="4374" b="1" dirty="0">
              <a:solidFill>
                <a:srgbClr val="443728"/>
              </a:solidFill>
              <a:latin typeface="Crimson Pro" pitchFamily="34" charset="0"/>
              <a:ea typeface="Crimson Pro" pitchFamily="34" charset="-122"/>
            </a:endParaRPr>
          </a:p>
          <a:p>
            <a:pPr marL="742950" indent="-742950">
              <a:lnSpc>
                <a:spcPts val="5468"/>
              </a:lnSpc>
              <a:buFont typeface="+mj-lt"/>
              <a:buAutoNum type="arabicPeriod"/>
            </a:pPr>
            <a:r>
              <a:rPr lang="en-US" sz="3200" dirty="0">
                <a:solidFill>
                  <a:srgbClr val="443728"/>
                </a:solidFill>
                <a:latin typeface="Crimson Pro" pitchFamily="34" charset="0"/>
                <a:ea typeface="Crimson Pro" pitchFamily="34" charset="-122"/>
              </a:rPr>
              <a:t>IPv4</a:t>
            </a:r>
          </a:p>
          <a:p>
            <a:pPr marL="742950" indent="-742950">
              <a:lnSpc>
                <a:spcPts val="5468"/>
              </a:lnSpc>
              <a:buFont typeface="+mj-lt"/>
              <a:buAutoNum type="arabicPeriod"/>
            </a:pPr>
            <a:r>
              <a:rPr lang="en-US" sz="3200" dirty="0">
                <a:solidFill>
                  <a:srgbClr val="443728"/>
                </a:solidFill>
                <a:latin typeface="Crimson Pro" pitchFamily="34" charset="0"/>
                <a:ea typeface="Crimson Pro" pitchFamily="34" charset="-122"/>
              </a:rPr>
              <a:t>IPv6</a:t>
            </a:r>
            <a:endParaRPr lang="en-US" sz="3200" dirty="0"/>
          </a:p>
        </p:txBody>
      </p:sp>
    </p:spTree>
    <p:extLst>
      <p:ext uri="{BB962C8B-B14F-4D97-AF65-F5344CB8AC3E}">
        <p14:creationId xmlns:p14="http://schemas.microsoft.com/office/powerpoint/2010/main" val="281377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0" dur="500"/>
                                        <p:tgtEl>
                                          <p:spTgt spid="9">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randombar(horizontal)">
                                      <p:cBhvr>
                                        <p:cTn id="13"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983100" y="836975"/>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IPv4 Address Structure</a:t>
            </a:r>
            <a:endParaRPr lang="en-US" sz="4374" dirty="0"/>
          </a:p>
        </p:txBody>
      </p:sp>
      <p:sp>
        <p:nvSpPr>
          <p:cNvPr id="6" name="Text 3"/>
          <p:cNvSpPr/>
          <p:nvPr/>
        </p:nvSpPr>
        <p:spPr>
          <a:xfrm>
            <a:off x="833200" y="1965603"/>
            <a:ext cx="7477601" cy="2125858"/>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2400" b="1" dirty="0">
                <a:solidFill>
                  <a:srgbClr val="443728"/>
                </a:solidFill>
                <a:latin typeface="Open Sans" pitchFamily="34" charset="0"/>
                <a:ea typeface="Open Sans" pitchFamily="34" charset="-122"/>
                <a:cs typeface="Open Sans" pitchFamily="34" charset="-120"/>
              </a:rPr>
              <a:t>An IPv4 address is a 32-bit numerical identifier that consists of four octets, each ranging from 0 to 255, separated by periods. This structure allows for approximately 4.3 billion unique IP addresses, which was sufficient for the early stages of the internet.</a:t>
            </a:r>
            <a:endParaRPr lang="en-US" sz="2400" b="1" dirty="0"/>
          </a:p>
        </p:txBody>
      </p:sp>
      <p:sp>
        <p:nvSpPr>
          <p:cNvPr id="7" name="Text 4"/>
          <p:cNvSpPr/>
          <p:nvPr/>
        </p:nvSpPr>
        <p:spPr>
          <a:xfrm>
            <a:off x="1188601" y="4664750"/>
            <a:ext cx="7122200"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b="1" dirty="0">
                <a:solidFill>
                  <a:srgbClr val="443728"/>
                </a:solidFill>
                <a:latin typeface="Open Sans" pitchFamily="34" charset="0"/>
                <a:ea typeface="Open Sans" pitchFamily="34" charset="-122"/>
                <a:cs typeface="Open Sans" pitchFamily="34" charset="-120"/>
              </a:rPr>
              <a:t>Each octet represents a decimal value from 0 to 255.</a:t>
            </a:r>
            <a:endParaRPr lang="en-US" sz="1750" b="1" dirty="0"/>
          </a:p>
        </p:txBody>
      </p:sp>
      <p:sp>
        <p:nvSpPr>
          <p:cNvPr id="8" name="Text 5"/>
          <p:cNvSpPr/>
          <p:nvPr/>
        </p:nvSpPr>
        <p:spPr>
          <a:xfrm>
            <a:off x="1188601" y="5108972"/>
            <a:ext cx="7122200"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b="1" dirty="0">
                <a:solidFill>
                  <a:srgbClr val="443728"/>
                </a:solidFill>
                <a:latin typeface="Open Sans" pitchFamily="34" charset="0"/>
                <a:ea typeface="Open Sans" pitchFamily="34" charset="-122"/>
                <a:cs typeface="Open Sans" pitchFamily="34" charset="-120"/>
              </a:rPr>
              <a:t>The four octets are separated by periods (e.g., 192.168.1.100).</a:t>
            </a:r>
            <a:endParaRPr lang="en-US" sz="1750" b="1" dirty="0"/>
          </a:p>
        </p:txBody>
      </p:sp>
      <p:sp>
        <p:nvSpPr>
          <p:cNvPr id="9" name="Text 6"/>
          <p:cNvSpPr/>
          <p:nvPr/>
        </p:nvSpPr>
        <p:spPr>
          <a:xfrm>
            <a:off x="1188601" y="5553194"/>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b="1" dirty="0">
                <a:solidFill>
                  <a:srgbClr val="443728"/>
                </a:solidFill>
                <a:latin typeface="Open Sans" pitchFamily="34" charset="0"/>
                <a:ea typeface="Open Sans" pitchFamily="34" charset="-122"/>
                <a:cs typeface="Open Sans" pitchFamily="34" charset="-120"/>
              </a:rPr>
              <a:t>The 32-bit address space provides a finite number of unique IPv4 addresses.</a:t>
            </a:r>
            <a:endParaRPr lang="en-US" sz="1750" b="1" dirty="0"/>
          </a:p>
        </p:txBody>
      </p:sp>
    </p:spTree>
    <p:extLst>
      <p:ext uri="{BB962C8B-B14F-4D97-AF65-F5344CB8AC3E}">
        <p14:creationId xmlns:p14="http://schemas.microsoft.com/office/powerpoint/2010/main" val="4118453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1419343" y="254833"/>
            <a:ext cx="12011843" cy="1916243"/>
          </a:xfrm>
          <a:prstGeom prst="rect">
            <a:avLst/>
          </a:prstGeom>
          <a:noFill/>
          <a:ln/>
        </p:spPr>
        <p:txBody>
          <a:bodyPr wrap="none" rtlCol="0" anchor="t"/>
          <a:lstStyle/>
          <a:p>
            <a:pPr>
              <a:lnSpc>
                <a:spcPts val="5468"/>
              </a:lnSpc>
            </a:pPr>
            <a:r>
              <a:rPr lang="en-US" sz="4374" b="1" dirty="0">
                <a:solidFill>
                  <a:srgbClr val="443728"/>
                </a:solidFill>
                <a:latin typeface="Crimson Pro" pitchFamily="34" charset="0"/>
                <a:ea typeface="Crimson Pro" pitchFamily="34" charset="-122"/>
                <a:cs typeface="Crimson Pro" pitchFamily="34" charset="-120"/>
              </a:rPr>
              <a:t>IPv4 </a:t>
            </a:r>
          </a:p>
          <a:p>
            <a:pPr marL="571500" indent="-571500">
              <a:lnSpc>
                <a:spcPts val="5468"/>
              </a:lnSpc>
              <a:buFont typeface="Arial" panose="020B0604020202020204" pitchFamily="34" charset="0"/>
              <a:buChar char="•"/>
            </a:pPr>
            <a:r>
              <a:rPr lang="en-US" sz="2800" b="1" dirty="0">
                <a:solidFill>
                  <a:srgbClr val="443728"/>
                </a:solidFill>
                <a:latin typeface="Crimson Pro" pitchFamily="34" charset="0"/>
                <a:ea typeface="Crimson Pro" pitchFamily="34" charset="-122"/>
                <a:cs typeface="Crimson Pro" pitchFamily="34" charset="-120"/>
              </a:rPr>
              <a:t> </a:t>
            </a:r>
            <a:r>
              <a:rPr lang="en-US" sz="2800" dirty="0">
                <a:solidFill>
                  <a:srgbClr val="443728"/>
                </a:solidFill>
                <a:latin typeface="Open Sans" pitchFamily="34" charset="0"/>
                <a:ea typeface="Open Sans" pitchFamily="34" charset="-122"/>
                <a:cs typeface="Open Sans" pitchFamily="34" charset="-120"/>
              </a:rPr>
              <a:t>32-bit</a:t>
            </a:r>
          </a:p>
          <a:p>
            <a:pPr marL="571500" indent="-571500">
              <a:lnSpc>
                <a:spcPts val="5468"/>
              </a:lnSpc>
              <a:buFont typeface="Arial" panose="020B0604020202020204" pitchFamily="34" charset="0"/>
              <a:buChar char="•"/>
            </a:pPr>
            <a:r>
              <a:rPr lang="en-US" sz="2800" dirty="0">
                <a:solidFill>
                  <a:srgbClr val="443728"/>
                </a:solidFill>
                <a:latin typeface="Open Sans" pitchFamily="34" charset="0"/>
                <a:ea typeface="Open Sans" pitchFamily="34" charset="-122"/>
                <a:cs typeface="Open Sans" pitchFamily="34" charset="-120"/>
              </a:rPr>
              <a:t>Consist of 4 Octet</a:t>
            </a:r>
          </a:p>
          <a:p>
            <a:pPr marL="571500" indent="-571500">
              <a:lnSpc>
                <a:spcPts val="5468"/>
              </a:lnSpc>
              <a:buFont typeface="Arial" panose="020B0604020202020204" pitchFamily="34" charset="0"/>
              <a:buChar char="•"/>
            </a:pPr>
            <a:endParaRPr lang="en-US" sz="4374" b="1" dirty="0">
              <a:solidFill>
                <a:srgbClr val="443728"/>
              </a:solidFill>
              <a:latin typeface="Crimson Pro" pitchFamily="34" charset="0"/>
              <a:ea typeface="Crimson Pro" pitchFamily="34" charset="-122"/>
              <a:cs typeface="Crimson Pro" pitchFamily="34" charset="-120"/>
            </a:endParaRPr>
          </a:p>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                  </a:t>
            </a:r>
            <a:endParaRPr lang="en-US" sz="4374" dirty="0"/>
          </a:p>
        </p:txBody>
      </p:sp>
      <p:sp>
        <p:nvSpPr>
          <p:cNvPr id="5" name="Shape 3"/>
          <p:cNvSpPr/>
          <p:nvPr/>
        </p:nvSpPr>
        <p:spPr>
          <a:xfrm>
            <a:off x="2488366" y="2479936"/>
            <a:ext cx="10643017" cy="5171606"/>
          </a:xfrm>
          <a:prstGeom prst="roundRect">
            <a:avLst>
              <a:gd name="adj" fmla="val 4234"/>
            </a:avLst>
          </a:prstGeom>
          <a:solidFill>
            <a:srgbClr val="EBE2E0"/>
          </a:solidFill>
          <a:ln w="7620">
            <a:solidFill>
              <a:srgbClr val="D1C8C6"/>
            </a:solidFill>
            <a:prstDash val="solid"/>
          </a:ln>
        </p:spPr>
      </p:sp>
      <p:sp>
        <p:nvSpPr>
          <p:cNvPr id="6" name="Text 4"/>
          <p:cNvSpPr/>
          <p:nvPr/>
        </p:nvSpPr>
        <p:spPr>
          <a:xfrm>
            <a:off x="2267783" y="2618899"/>
            <a:ext cx="2777490" cy="347186"/>
          </a:xfrm>
          <a:prstGeom prst="rect">
            <a:avLst/>
          </a:prstGeom>
          <a:noFill/>
          <a:ln/>
        </p:spPr>
        <p:txBody>
          <a:bodyPr wrap="none" rtlCol="0" anchor="t"/>
          <a:lstStyle/>
          <a:p>
            <a:pPr marL="0" indent="0">
              <a:lnSpc>
                <a:spcPts val="2734"/>
              </a:lnSpc>
              <a:buNone/>
            </a:pPr>
            <a:endParaRPr lang="en-US" sz="2187" dirty="0"/>
          </a:p>
        </p:txBody>
      </p:sp>
      <p:sp>
        <p:nvSpPr>
          <p:cNvPr id="7" name="Text 5"/>
          <p:cNvSpPr/>
          <p:nvPr/>
        </p:nvSpPr>
        <p:spPr>
          <a:xfrm>
            <a:off x="2267783" y="3099316"/>
            <a:ext cx="4706541" cy="1421606"/>
          </a:xfrm>
          <a:prstGeom prst="rect">
            <a:avLst/>
          </a:prstGeom>
          <a:noFill/>
          <a:ln/>
        </p:spPr>
        <p:txBody>
          <a:bodyPr wrap="square" rtlCol="0" anchor="t"/>
          <a:lstStyle/>
          <a:p>
            <a:pPr marL="0" indent="0">
              <a:lnSpc>
                <a:spcPts val="2799"/>
              </a:lnSpc>
              <a:buNone/>
            </a:pPr>
            <a:endParaRPr lang="en-US" sz="1750" dirty="0"/>
          </a:p>
        </p:txBody>
      </p:sp>
      <p:sp>
        <p:nvSpPr>
          <p:cNvPr id="9" name="Text 7"/>
          <p:cNvSpPr/>
          <p:nvPr/>
        </p:nvSpPr>
        <p:spPr>
          <a:xfrm>
            <a:off x="7656076" y="2618899"/>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8"/>
          <p:cNvSpPr/>
          <p:nvPr/>
        </p:nvSpPr>
        <p:spPr>
          <a:xfrm>
            <a:off x="7656076" y="3099316"/>
            <a:ext cx="4706541" cy="1421606"/>
          </a:xfrm>
          <a:prstGeom prst="rect">
            <a:avLst/>
          </a:prstGeom>
          <a:noFill/>
          <a:ln/>
        </p:spPr>
        <p:txBody>
          <a:bodyPr wrap="square" rtlCol="0" anchor="t"/>
          <a:lstStyle/>
          <a:p>
            <a:pPr marL="0" indent="0">
              <a:lnSpc>
                <a:spcPts val="2799"/>
              </a:lnSpc>
              <a:buNone/>
            </a:pPr>
            <a:endParaRPr lang="en-US" sz="1750" dirty="0"/>
          </a:p>
        </p:txBody>
      </p:sp>
      <p:sp>
        <p:nvSpPr>
          <p:cNvPr id="12" name="Text 10"/>
          <p:cNvSpPr/>
          <p:nvPr/>
        </p:nvSpPr>
        <p:spPr>
          <a:xfrm>
            <a:off x="2267783" y="5202674"/>
            <a:ext cx="2777490" cy="347186"/>
          </a:xfrm>
          <a:prstGeom prst="rect">
            <a:avLst/>
          </a:prstGeom>
          <a:noFill/>
          <a:ln/>
        </p:spPr>
        <p:txBody>
          <a:bodyPr wrap="none" rtlCol="0" anchor="t"/>
          <a:lstStyle/>
          <a:p>
            <a:pPr marL="0" indent="0">
              <a:lnSpc>
                <a:spcPts val="2734"/>
              </a:lnSpc>
              <a:buNone/>
            </a:pPr>
            <a:endParaRPr lang="en-US" sz="2187" dirty="0"/>
          </a:p>
        </p:txBody>
      </p:sp>
      <p:sp>
        <p:nvSpPr>
          <p:cNvPr id="13" name="Text 11"/>
          <p:cNvSpPr/>
          <p:nvPr/>
        </p:nvSpPr>
        <p:spPr>
          <a:xfrm>
            <a:off x="2267783" y="5683091"/>
            <a:ext cx="4706541" cy="1066205"/>
          </a:xfrm>
          <a:prstGeom prst="rect">
            <a:avLst/>
          </a:prstGeom>
          <a:noFill/>
          <a:ln/>
        </p:spPr>
        <p:txBody>
          <a:bodyPr wrap="square" rtlCol="0" anchor="t"/>
          <a:lstStyle/>
          <a:p>
            <a:pPr marL="0" indent="0">
              <a:lnSpc>
                <a:spcPts val="2799"/>
              </a:lnSpc>
              <a:buNone/>
            </a:pPr>
            <a:endParaRPr lang="en-US" sz="1750" dirty="0"/>
          </a:p>
        </p:txBody>
      </p:sp>
      <p:sp>
        <p:nvSpPr>
          <p:cNvPr id="15" name="Text 13"/>
          <p:cNvSpPr/>
          <p:nvPr/>
        </p:nvSpPr>
        <p:spPr>
          <a:xfrm>
            <a:off x="7656076" y="5202674"/>
            <a:ext cx="2777490" cy="347186"/>
          </a:xfrm>
          <a:prstGeom prst="rect">
            <a:avLst/>
          </a:prstGeom>
          <a:noFill/>
          <a:ln/>
        </p:spPr>
        <p:txBody>
          <a:bodyPr wrap="none" rtlCol="0" anchor="t"/>
          <a:lstStyle/>
          <a:p>
            <a:pPr marL="0" indent="0">
              <a:lnSpc>
                <a:spcPts val="2734"/>
              </a:lnSpc>
              <a:buNone/>
            </a:pPr>
            <a:endParaRPr lang="en-US" sz="2187" dirty="0"/>
          </a:p>
        </p:txBody>
      </p:sp>
      <p:sp>
        <p:nvSpPr>
          <p:cNvPr id="16" name="Text 14"/>
          <p:cNvSpPr/>
          <p:nvPr/>
        </p:nvSpPr>
        <p:spPr>
          <a:xfrm>
            <a:off x="7656076" y="5683091"/>
            <a:ext cx="4706541" cy="1066205"/>
          </a:xfrm>
          <a:prstGeom prst="rect">
            <a:avLst/>
          </a:prstGeom>
          <a:noFill/>
          <a:ln/>
        </p:spPr>
        <p:txBody>
          <a:bodyPr wrap="square" rtlCol="0" anchor="t"/>
          <a:lstStyle/>
          <a:p>
            <a:pPr marL="0" indent="0">
              <a:lnSpc>
                <a:spcPts val="2799"/>
              </a:lnSpc>
              <a:buNone/>
            </a:pPr>
            <a:endParaRPr lang="en-US" sz="1750" dirty="0"/>
          </a:p>
        </p:txBody>
      </p:sp>
      <p:pic>
        <p:nvPicPr>
          <p:cNvPr id="18" name="Picture 17">
            <a:extLst>
              <a:ext uri="{FF2B5EF4-FFF2-40B4-BE49-F238E27FC236}">
                <a16:creationId xmlns:a16="http://schemas.microsoft.com/office/drawing/2014/main" id="{0DE9EB96-F703-41CE-A958-1BDDF26BCEED}"/>
              </a:ext>
            </a:extLst>
          </p:cNvPr>
          <p:cNvPicPr>
            <a:picLocks noChangeAspect="1"/>
          </p:cNvPicPr>
          <p:nvPr/>
        </p:nvPicPr>
        <p:blipFill rotWithShape="1">
          <a:blip r:embed="rId3"/>
          <a:srcRect l="10450" r="11065" b="9985"/>
          <a:stretch/>
        </p:blipFill>
        <p:spPr>
          <a:xfrm>
            <a:off x="3656528" y="2852828"/>
            <a:ext cx="8544394" cy="4425821"/>
          </a:xfrm>
          <a:prstGeom prst="rect">
            <a:avLst/>
          </a:prstGeom>
        </p:spPr>
      </p:pic>
    </p:spTree>
    <p:extLst>
      <p:ext uri="{BB962C8B-B14F-4D97-AF65-F5344CB8AC3E}">
        <p14:creationId xmlns:p14="http://schemas.microsoft.com/office/powerpoint/2010/main" val="2972591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1419344" y="881360"/>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IPv4…</a:t>
            </a:r>
            <a:endParaRPr lang="en-US" sz="4374" dirty="0"/>
          </a:p>
        </p:txBody>
      </p:sp>
      <p:sp>
        <p:nvSpPr>
          <p:cNvPr id="5" name="Shape 3"/>
          <p:cNvSpPr/>
          <p:nvPr/>
        </p:nvSpPr>
        <p:spPr>
          <a:xfrm>
            <a:off x="2878110" y="2068643"/>
            <a:ext cx="10643017" cy="5171606"/>
          </a:xfrm>
          <a:prstGeom prst="roundRect">
            <a:avLst>
              <a:gd name="adj" fmla="val 4234"/>
            </a:avLst>
          </a:prstGeom>
          <a:solidFill>
            <a:srgbClr val="EBE2E0"/>
          </a:solidFill>
          <a:ln w="7620">
            <a:solidFill>
              <a:srgbClr val="D1C8C6"/>
            </a:solidFill>
            <a:prstDash val="solid"/>
          </a:ln>
        </p:spPr>
      </p:sp>
      <p:sp>
        <p:nvSpPr>
          <p:cNvPr id="6" name="Text 4"/>
          <p:cNvSpPr/>
          <p:nvPr/>
        </p:nvSpPr>
        <p:spPr>
          <a:xfrm>
            <a:off x="2267783" y="2618899"/>
            <a:ext cx="2777490" cy="347186"/>
          </a:xfrm>
          <a:prstGeom prst="rect">
            <a:avLst/>
          </a:prstGeom>
          <a:noFill/>
          <a:ln/>
        </p:spPr>
        <p:txBody>
          <a:bodyPr wrap="none" rtlCol="0" anchor="t"/>
          <a:lstStyle/>
          <a:p>
            <a:pPr marL="0" indent="0">
              <a:lnSpc>
                <a:spcPts val="2734"/>
              </a:lnSpc>
              <a:buNone/>
            </a:pPr>
            <a:endParaRPr lang="en-US" sz="2187" dirty="0"/>
          </a:p>
        </p:txBody>
      </p:sp>
      <p:sp>
        <p:nvSpPr>
          <p:cNvPr id="7" name="Text 5"/>
          <p:cNvSpPr/>
          <p:nvPr/>
        </p:nvSpPr>
        <p:spPr>
          <a:xfrm>
            <a:off x="2267783" y="3099316"/>
            <a:ext cx="4706541" cy="1421606"/>
          </a:xfrm>
          <a:prstGeom prst="rect">
            <a:avLst/>
          </a:prstGeom>
          <a:noFill/>
          <a:ln/>
        </p:spPr>
        <p:txBody>
          <a:bodyPr wrap="square" rtlCol="0" anchor="t"/>
          <a:lstStyle/>
          <a:p>
            <a:pPr marL="0" indent="0">
              <a:lnSpc>
                <a:spcPts val="2799"/>
              </a:lnSpc>
              <a:buNone/>
            </a:pPr>
            <a:endParaRPr lang="en-US" sz="1750" dirty="0"/>
          </a:p>
        </p:txBody>
      </p:sp>
      <p:sp>
        <p:nvSpPr>
          <p:cNvPr id="9" name="Text 7"/>
          <p:cNvSpPr/>
          <p:nvPr/>
        </p:nvSpPr>
        <p:spPr>
          <a:xfrm>
            <a:off x="7656076" y="2618899"/>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8"/>
          <p:cNvSpPr/>
          <p:nvPr/>
        </p:nvSpPr>
        <p:spPr>
          <a:xfrm>
            <a:off x="7656076" y="3099316"/>
            <a:ext cx="4706541" cy="1421606"/>
          </a:xfrm>
          <a:prstGeom prst="rect">
            <a:avLst/>
          </a:prstGeom>
          <a:noFill/>
          <a:ln/>
        </p:spPr>
        <p:txBody>
          <a:bodyPr wrap="square" rtlCol="0" anchor="t"/>
          <a:lstStyle/>
          <a:p>
            <a:pPr marL="0" indent="0">
              <a:lnSpc>
                <a:spcPts val="2799"/>
              </a:lnSpc>
              <a:buNone/>
            </a:pPr>
            <a:endParaRPr lang="en-US" sz="1750" dirty="0"/>
          </a:p>
        </p:txBody>
      </p:sp>
      <p:sp>
        <p:nvSpPr>
          <p:cNvPr id="12" name="Text 10"/>
          <p:cNvSpPr/>
          <p:nvPr/>
        </p:nvSpPr>
        <p:spPr>
          <a:xfrm>
            <a:off x="2267783" y="5202674"/>
            <a:ext cx="2777490" cy="347186"/>
          </a:xfrm>
          <a:prstGeom prst="rect">
            <a:avLst/>
          </a:prstGeom>
          <a:noFill/>
          <a:ln/>
        </p:spPr>
        <p:txBody>
          <a:bodyPr wrap="none" rtlCol="0" anchor="t"/>
          <a:lstStyle/>
          <a:p>
            <a:pPr marL="0" indent="0">
              <a:lnSpc>
                <a:spcPts val="2734"/>
              </a:lnSpc>
              <a:buNone/>
            </a:pPr>
            <a:endParaRPr lang="en-US" sz="2187" dirty="0"/>
          </a:p>
        </p:txBody>
      </p:sp>
      <p:sp>
        <p:nvSpPr>
          <p:cNvPr id="13" name="Text 11"/>
          <p:cNvSpPr/>
          <p:nvPr/>
        </p:nvSpPr>
        <p:spPr>
          <a:xfrm>
            <a:off x="2267783" y="5683091"/>
            <a:ext cx="4706541" cy="1066205"/>
          </a:xfrm>
          <a:prstGeom prst="rect">
            <a:avLst/>
          </a:prstGeom>
          <a:noFill/>
          <a:ln/>
        </p:spPr>
        <p:txBody>
          <a:bodyPr wrap="square" rtlCol="0" anchor="t"/>
          <a:lstStyle/>
          <a:p>
            <a:pPr marL="0" indent="0">
              <a:lnSpc>
                <a:spcPts val="2799"/>
              </a:lnSpc>
              <a:buNone/>
            </a:pPr>
            <a:endParaRPr lang="en-US" sz="1750" dirty="0"/>
          </a:p>
        </p:txBody>
      </p:sp>
      <p:sp>
        <p:nvSpPr>
          <p:cNvPr id="15" name="Text 13"/>
          <p:cNvSpPr/>
          <p:nvPr/>
        </p:nvSpPr>
        <p:spPr>
          <a:xfrm>
            <a:off x="7656076" y="5202674"/>
            <a:ext cx="2777490" cy="347186"/>
          </a:xfrm>
          <a:prstGeom prst="rect">
            <a:avLst/>
          </a:prstGeom>
          <a:noFill/>
          <a:ln/>
        </p:spPr>
        <p:txBody>
          <a:bodyPr wrap="none" rtlCol="0" anchor="t"/>
          <a:lstStyle/>
          <a:p>
            <a:pPr marL="0" indent="0">
              <a:lnSpc>
                <a:spcPts val="2734"/>
              </a:lnSpc>
              <a:buNone/>
            </a:pPr>
            <a:endParaRPr lang="en-US" sz="2187" dirty="0"/>
          </a:p>
        </p:txBody>
      </p:sp>
      <p:sp>
        <p:nvSpPr>
          <p:cNvPr id="16" name="Text 14"/>
          <p:cNvSpPr/>
          <p:nvPr/>
        </p:nvSpPr>
        <p:spPr>
          <a:xfrm>
            <a:off x="7656076" y="5683091"/>
            <a:ext cx="4706541" cy="1066205"/>
          </a:xfrm>
          <a:prstGeom prst="rect">
            <a:avLst/>
          </a:prstGeom>
          <a:noFill/>
          <a:ln/>
        </p:spPr>
        <p:txBody>
          <a:bodyPr wrap="square" rtlCol="0" anchor="t"/>
          <a:lstStyle/>
          <a:p>
            <a:pPr marL="0" indent="0">
              <a:lnSpc>
                <a:spcPts val="2799"/>
              </a:lnSpc>
              <a:buNone/>
            </a:pPr>
            <a:endParaRPr lang="en-US" sz="1750" dirty="0"/>
          </a:p>
        </p:txBody>
      </p:sp>
      <p:pic>
        <p:nvPicPr>
          <p:cNvPr id="17" name="Picture 16">
            <a:extLst>
              <a:ext uri="{FF2B5EF4-FFF2-40B4-BE49-F238E27FC236}">
                <a16:creationId xmlns:a16="http://schemas.microsoft.com/office/drawing/2014/main" id="{0538B946-F579-41C0-AF88-8500E0A32427}"/>
              </a:ext>
            </a:extLst>
          </p:cNvPr>
          <p:cNvPicPr>
            <a:picLocks noChangeAspect="1"/>
          </p:cNvPicPr>
          <p:nvPr/>
        </p:nvPicPr>
        <p:blipFill rotWithShape="1">
          <a:blip r:embed="rId3"/>
          <a:srcRect l="11886" r="12089"/>
          <a:stretch/>
        </p:blipFill>
        <p:spPr>
          <a:xfrm>
            <a:off x="3621382" y="2260575"/>
            <a:ext cx="9218951" cy="4787741"/>
          </a:xfrm>
          <a:prstGeom prst="rect">
            <a:avLst/>
          </a:prstGeom>
        </p:spPr>
      </p:pic>
    </p:spTree>
    <p:extLst>
      <p:ext uri="{BB962C8B-B14F-4D97-AF65-F5344CB8AC3E}">
        <p14:creationId xmlns:p14="http://schemas.microsoft.com/office/powerpoint/2010/main" val="4093605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832200" y="387903"/>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IPv4 Address Classes</a:t>
            </a:r>
            <a:endParaRPr lang="en-US" sz="4374" dirty="0"/>
          </a:p>
        </p:txBody>
      </p:sp>
      <p:sp>
        <p:nvSpPr>
          <p:cNvPr id="5" name="Shape 3"/>
          <p:cNvSpPr/>
          <p:nvPr/>
        </p:nvSpPr>
        <p:spPr>
          <a:xfrm>
            <a:off x="832198" y="1340395"/>
            <a:ext cx="6301191" cy="2944298"/>
          </a:xfrm>
          <a:prstGeom prst="roundRect">
            <a:avLst>
              <a:gd name="adj" fmla="val 4234"/>
            </a:avLst>
          </a:prstGeom>
          <a:solidFill>
            <a:srgbClr val="EBE2E0"/>
          </a:solidFill>
          <a:ln w="7620">
            <a:solidFill>
              <a:srgbClr val="D1C8C6"/>
            </a:solidFill>
            <a:prstDash val="solid"/>
          </a:ln>
        </p:spPr>
        <p:txBody>
          <a:bodyPr/>
          <a:lstStyle/>
          <a:p>
            <a:endParaRPr lang="en-US" dirty="0"/>
          </a:p>
        </p:txBody>
      </p:sp>
      <p:sp>
        <p:nvSpPr>
          <p:cNvPr id="6" name="Text 4"/>
          <p:cNvSpPr/>
          <p:nvPr/>
        </p:nvSpPr>
        <p:spPr>
          <a:xfrm>
            <a:off x="990259" y="1419692"/>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Class A</a:t>
            </a:r>
            <a:endParaRPr lang="en-US" sz="2187" dirty="0"/>
          </a:p>
        </p:txBody>
      </p:sp>
      <p:sp>
        <p:nvSpPr>
          <p:cNvPr id="7" name="Text 5"/>
          <p:cNvSpPr/>
          <p:nvPr/>
        </p:nvSpPr>
        <p:spPr>
          <a:xfrm>
            <a:off x="1588957" y="2750592"/>
            <a:ext cx="5385367" cy="1421606"/>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b="1" dirty="0">
                <a:solidFill>
                  <a:srgbClr val="443728"/>
                </a:solidFill>
                <a:latin typeface="Open Sans" pitchFamily="34" charset="0"/>
                <a:ea typeface="Open Sans" pitchFamily="34" charset="-122"/>
                <a:cs typeface="Open Sans" pitchFamily="34" charset="-120"/>
              </a:rPr>
              <a:t>Reserved for large networks with a small number of hosts, using the first octet to identify the network and the remaining three octets for host addresses.</a:t>
            </a:r>
          </a:p>
          <a:p>
            <a:pPr marL="0" indent="0">
              <a:lnSpc>
                <a:spcPts val="2799"/>
              </a:lnSpc>
              <a:buNone/>
            </a:pPr>
            <a:endParaRPr lang="en-US" sz="1750" b="1" dirty="0"/>
          </a:p>
        </p:txBody>
      </p:sp>
      <p:sp>
        <p:nvSpPr>
          <p:cNvPr id="8" name="Shape 6"/>
          <p:cNvSpPr/>
          <p:nvPr/>
        </p:nvSpPr>
        <p:spPr>
          <a:xfrm>
            <a:off x="7387067" y="1312670"/>
            <a:ext cx="6808618" cy="2944297"/>
          </a:xfrm>
          <a:prstGeom prst="roundRect">
            <a:avLst>
              <a:gd name="adj" fmla="val 4234"/>
            </a:avLst>
          </a:prstGeom>
          <a:solidFill>
            <a:srgbClr val="EBE2E0"/>
          </a:solidFill>
          <a:ln w="7620">
            <a:solidFill>
              <a:srgbClr val="D1C8C6"/>
            </a:solidFill>
            <a:prstDash val="solid"/>
          </a:ln>
        </p:spPr>
        <p:txBody>
          <a:bodyPr/>
          <a:lstStyle/>
          <a:p>
            <a:endParaRPr lang="en-US" dirty="0"/>
          </a:p>
        </p:txBody>
      </p:sp>
      <p:sp>
        <p:nvSpPr>
          <p:cNvPr id="9" name="Text 7"/>
          <p:cNvSpPr/>
          <p:nvPr/>
        </p:nvSpPr>
        <p:spPr>
          <a:xfrm>
            <a:off x="7592972" y="1497941"/>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Class B</a:t>
            </a:r>
            <a:endParaRPr lang="en-US" sz="2187" dirty="0"/>
          </a:p>
        </p:txBody>
      </p:sp>
      <p:sp>
        <p:nvSpPr>
          <p:cNvPr id="10" name="Text 8"/>
          <p:cNvSpPr/>
          <p:nvPr/>
        </p:nvSpPr>
        <p:spPr>
          <a:xfrm>
            <a:off x="7656076" y="2708798"/>
            <a:ext cx="6404698" cy="1421606"/>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b="1" dirty="0">
                <a:solidFill>
                  <a:srgbClr val="443728"/>
                </a:solidFill>
                <a:latin typeface="Open Sans" pitchFamily="34" charset="0"/>
                <a:ea typeface="Open Sans" pitchFamily="34" charset="-122"/>
                <a:cs typeface="Open Sans" pitchFamily="34" charset="-120"/>
              </a:rPr>
              <a:t>Designed for medium-sized networks, utilizing the first two octets for network identification and the remaining two octets for host addresses.</a:t>
            </a:r>
            <a:endParaRPr lang="en-US" sz="1750" b="1" dirty="0"/>
          </a:p>
        </p:txBody>
      </p:sp>
      <p:sp>
        <p:nvSpPr>
          <p:cNvPr id="11" name="Shape 9"/>
          <p:cNvSpPr/>
          <p:nvPr/>
        </p:nvSpPr>
        <p:spPr>
          <a:xfrm>
            <a:off x="832197" y="4654537"/>
            <a:ext cx="6301191" cy="2944298"/>
          </a:xfrm>
          <a:prstGeom prst="roundRect">
            <a:avLst>
              <a:gd name="adj" fmla="val 4984"/>
            </a:avLst>
          </a:prstGeom>
          <a:solidFill>
            <a:srgbClr val="EBE2E0"/>
          </a:solidFill>
          <a:ln w="7620">
            <a:solidFill>
              <a:srgbClr val="D1C8C6"/>
            </a:solidFill>
            <a:prstDash val="solid"/>
          </a:ln>
        </p:spPr>
      </p:sp>
      <p:sp>
        <p:nvSpPr>
          <p:cNvPr id="12" name="Text 10"/>
          <p:cNvSpPr/>
          <p:nvPr/>
        </p:nvSpPr>
        <p:spPr>
          <a:xfrm>
            <a:off x="990259" y="4779136"/>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Class C</a:t>
            </a:r>
            <a:endParaRPr lang="en-US" sz="2187" dirty="0"/>
          </a:p>
        </p:txBody>
      </p:sp>
      <p:sp>
        <p:nvSpPr>
          <p:cNvPr id="13" name="Text 11"/>
          <p:cNvSpPr/>
          <p:nvPr/>
        </p:nvSpPr>
        <p:spPr>
          <a:xfrm>
            <a:off x="1708879" y="6118849"/>
            <a:ext cx="5218607" cy="1066205"/>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b="1" dirty="0">
                <a:solidFill>
                  <a:srgbClr val="443728"/>
                </a:solidFill>
                <a:latin typeface="Open Sans" pitchFamily="34" charset="0"/>
                <a:ea typeface="Open Sans" pitchFamily="34" charset="-122"/>
                <a:cs typeface="Open Sans" pitchFamily="34" charset="-120"/>
              </a:rPr>
              <a:t>Suitable for smaller networks, with the first three octets identifying the network and the last octet used for host addresses.</a:t>
            </a:r>
            <a:endParaRPr lang="en-US" sz="1750" b="1" dirty="0"/>
          </a:p>
        </p:txBody>
      </p:sp>
      <p:sp>
        <p:nvSpPr>
          <p:cNvPr id="14" name="Shape 12"/>
          <p:cNvSpPr/>
          <p:nvPr/>
        </p:nvSpPr>
        <p:spPr>
          <a:xfrm>
            <a:off x="7426285" y="4646700"/>
            <a:ext cx="6769400" cy="2944298"/>
          </a:xfrm>
          <a:prstGeom prst="roundRect">
            <a:avLst>
              <a:gd name="adj" fmla="val 4984"/>
            </a:avLst>
          </a:prstGeom>
          <a:solidFill>
            <a:srgbClr val="EBE2E0"/>
          </a:solidFill>
          <a:ln w="7620">
            <a:solidFill>
              <a:srgbClr val="D1C8C6"/>
            </a:solidFill>
            <a:prstDash val="solid"/>
          </a:ln>
        </p:spPr>
      </p:sp>
      <p:sp>
        <p:nvSpPr>
          <p:cNvPr id="15" name="Text 13"/>
          <p:cNvSpPr/>
          <p:nvPr/>
        </p:nvSpPr>
        <p:spPr>
          <a:xfrm>
            <a:off x="7592973" y="4760048"/>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Class D and Class E</a:t>
            </a:r>
            <a:endParaRPr lang="en-US" sz="2187" dirty="0"/>
          </a:p>
        </p:txBody>
      </p:sp>
      <p:sp>
        <p:nvSpPr>
          <p:cNvPr id="16" name="Text 14"/>
          <p:cNvSpPr/>
          <p:nvPr/>
        </p:nvSpPr>
        <p:spPr>
          <a:xfrm>
            <a:off x="7553754" y="6118848"/>
            <a:ext cx="6244449" cy="1066205"/>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b="1" dirty="0">
                <a:solidFill>
                  <a:srgbClr val="443728"/>
                </a:solidFill>
                <a:latin typeface="Open Sans" pitchFamily="34" charset="0"/>
                <a:ea typeface="Open Sans" pitchFamily="34" charset="-122"/>
                <a:cs typeface="Open Sans" pitchFamily="34" charset="-120"/>
              </a:rPr>
              <a:t>Class D is reserved for multicast addresses, while Class E is for experimental and future use, not intended for general deployment.</a:t>
            </a:r>
            <a:endParaRPr lang="en-US" sz="1750" b="1" dirty="0"/>
          </a:p>
        </p:txBody>
      </p:sp>
      <p:sp>
        <p:nvSpPr>
          <p:cNvPr id="18" name="Text 14">
            <a:extLst>
              <a:ext uri="{FF2B5EF4-FFF2-40B4-BE49-F238E27FC236}">
                <a16:creationId xmlns:a16="http://schemas.microsoft.com/office/drawing/2014/main" id="{C9734852-EFEB-463F-A7C2-795A7AA62C22}"/>
              </a:ext>
            </a:extLst>
          </p:cNvPr>
          <p:cNvSpPr/>
          <p:nvPr/>
        </p:nvSpPr>
        <p:spPr>
          <a:xfrm>
            <a:off x="7576802" y="5198888"/>
            <a:ext cx="6483972" cy="880275"/>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b="1" dirty="0">
                <a:solidFill>
                  <a:srgbClr val="443728"/>
                </a:solidFill>
                <a:latin typeface="Open Sans" pitchFamily="34" charset="0"/>
                <a:ea typeface="Open Sans" pitchFamily="34" charset="-122"/>
                <a:cs typeface="Open Sans" pitchFamily="34" charset="-120"/>
              </a:rPr>
              <a:t>Starts with 1110 followed by 28 bits and starts with 1111 followed by 28 bits</a:t>
            </a:r>
            <a:endParaRPr lang="en-US" sz="1750" b="1" dirty="0"/>
          </a:p>
        </p:txBody>
      </p:sp>
      <p:sp>
        <p:nvSpPr>
          <p:cNvPr id="19" name="Text 14">
            <a:extLst>
              <a:ext uri="{FF2B5EF4-FFF2-40B4-BE49-F238E27FC236}">
                <a16:creationId xmlns:a16="http://schemas.microsoft.com/office/drawing/2014/main" id="{BB8114AD-94F5-48A7-BBE1-FE8CDCE80DF1}"/>
              </a:ext>
            </a:extLst>
          </p:cNvPr>
          <p:cNvSpPr/>
          <p:nvPr/>
        </p:nvSpPr>
        <p:spPr>
          <a:xfrm>
            <a:off x="1708879" y="5175656"/>
            <a:ext cx="5131821" cy="1066205"/>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b="1" dirty="0">
                <a:solidFill>
                  <a:srgbClr val="443728"/>
                </a:solidFill>
                <a:latin typeface="Open Sans" pitchFamily="34" charset="0"/>
                <a:ea typeface="Open Sans" pitchFamily="34" charset="-122"/>
                <a:cs typeface="Open Sans" pitchFamily="34" charset="-120"/>
              </a:rPr>
              <a:t> Starts with 110 followed by 21 bits of network ID and 8 bits of host ID.</a:t>
            </a:r>
          </a:p>
          <a:p>
            <a:pPr marL="0" indent="0">
              <a:lnSpc>
                <a:spcPts val="2799"/>
              </a:lnSpc>
              <a:buNone/>
            </a:pPr>
            <a:r>
              <a:rPr lang="en-US" sz="1750" b="1" dirty="0">
                <a:solidFill>
                  <a:srgbClr val="443728"/>
                </a:solidFill>
                <a:latin typeface="Open Sans" pitchFamily="34" charset="0"/>
                <a:ea typeface="Open Sans" pitchFamily="34" charset="-122"/>
                <a:cs typeface="Open Sans" pitchFamily="34" charset="-120"/>
              </a:rPr>
              <a:t> </a:t>
            </a:r>
            <a:endParaRPr lang="en-US" sz="1750" b="1" dirty="0"/>
          </a:p>
        </p:txBody>
      </p:sp>
      <p:sp>
        <p:nvSpPr>
          <p:cNvPr id="20" name="Text 14">
            <a:extLst>
              <a:ext uri="{FF2B5EF4-FFF2-40B4-BE49-F238E27FC236}">
                <a16:creationId xmlns:a16="http://schemas.microsoft.com/office/drawing/2014/main" id="{86252F08-4DD1-403F-BCB7-C4FF52030F70}"/>
              </a:ext>
            </a:extLst>
          </p:cNvPr>
          <p:cNvSpPr/>
          <p:nvPr/>
        </p:nvSpPr>
        <p:spPr>
          <a:xfrm>
            <a:off x="1518233" y="1960419"/>
            <a:ext cx="5385367" cy="842574"/>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b="1" dirty="0">
                <a:solidFill>
                  <a:srgbClr val="443728"/>
                </a:solidFill>
                <a:latin typeface="Open Sans" pitchFamily="34" charset="0"/>
                <a:ea typeface="Open Sans" pitchFamily="34" charset="-122"/>
                <a:cs typeface="Open Sans" pitchFamily="34" charset="-120"/>
              </a:rPr>
              <a:t> Starts with 0 followed by 7 bits of network ID and 24 bits of host ID.</a:t>
            </a:r>
          </a:p>
          <a:p>
            <a:pPr marL="0" indent="0">
              <a:lnSpc>
                <a:spcPts val="2799"/>
              </a:lnSpc>
              <a:buNone/>
            </a:pPr>
            <a:r>
              <a:rPr lang="en-US" sz="1750" b="1" dirty="0">
                <a:solidFill>
                  <a:srgbClr val="443728"/>
                </a:solidFill>
                <a:latin typeface="Open Sans" pitchFamily="34" charset="0"/>
                <a:ea typeface="Open Sans" pitchFamily="34" charset="-122"/>
                <a:cs typeface="Open Sans" pitchFamily="34" charset="-120"/>
              </a:rPr>
              <a:t> </a:t>
            </a:r>
            <a:endParaRPr lang="en-US" sz="1750" b="1" dirty="0"/>
          </a:p>
        </p:txBody>
      </p:sp>
      <p:sp>
        <p:nvSpPr>
          <p:cNvPr id="21" name="Text 14">
            <a:extLst>
              <a:ext uri="{FF2B5EF4-FFF2-40B4-BE49-F238E27FC236}">
                <a16:creationId xmlns:a16="http://schemas.microsoft.com/office/drawing/2014/main" id="{921C32B6-7080-42E3-9083-5A7C532B7C39}"/>
              </a:ext>
            </a:extLst>
          </p:cNvPr>
          <p:cNvSpPr/>
          <p:nvPr/>
        </p:nvSpPr>
        <p:spPr>
          <a:xfrm>
            <a:off x="7576802" y="1953524"/>
            <a:ext cx="6221401" cy="755274"/>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b="1" dirty="0">
                <a:solidFill>
                  <a:srgbClr val="443728"/>
                </a:solidFill>
                <a:latin typeface="Open Sans" pitchFamily="34" charset="0"/>
                <a:ea typeface="Open Sans" pitchFamily="34" charset="-122"/>
                <a:cs typeface="Open Sans" pitchFamily="34" charset="-120"/>
              </a:rPr>
              <a:t>Starts with 10 followed by 14 bits of network ID and 16 bits of host ID.</a:t>
            </a:r>
          </a:p>
          <a:p>
            <a:pPr marL="0" indent="0">
              <a:lnSpc>
                <a:spcPts val="2799"/>
              </a:lnSpc>
              <a:buNone/>
            </a:pPr>
            <a:endParaRPr lang="en-US" sz="175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1419343" y="254833"/>
            <a:ext cx="12011843" cy="1916243"/>
          </a:xfrm>
          <a:prstGeom prst="rect">
            <a:avLst/>
          </a:prstGeom>
          <a:noFill/>
          <a:ln/>
        </p:spPr>
        <p:txBody>
          <a:bodyPr wrap="none" rtlCol="0" anchor="t"/>
          <a:lstStyle/>
          <a:p>
            <a:pPr>
              <a:lnSpc>
                <a:spcPts val="5468"/>
              </a:lnSpc>
            </a:pPr>
            <a:endParaRPr lang="en-US" sz="4374" b="1" dirty="0">
              <a:solidFill>
                <a:srgbClr val="443728"/>
              </a:solidFill>
              <a:latin typeface="Crimson Pro" pitchFamily="34" charset="0"/>
              <a:ea typeface="Crimson Pro" pitchFamily="34" charset="-122"/>
              <a:cs typeface="Crimson Pro" pitchFamily="34" charset="-120"/>
            </a:endParaRPr>
          </a:p>
        </p:txBody>
      </p:sp>
      <p:sp>
        <p:nvSpPr>
          <p:cNvPr id="5" name="Shape 3"/>
          <p:cNvSpPr/>
          <p:nvPr/>
        </p:nvSpPr>
        <p:spPr>
          <a:xfrm>
            <a:off x="719528" y="494675"/>
            <a:ext cx="13281285" cy="7156867"/>
          </a:xfrm>
          <a:prstGeom prst="roundRect">
            <a:avLst>
              <a:gd name="adj" fmla="val 4234"/>
            </a:avLst>
          </a:prstGeom>
          <a:solidFill>
            <a:srgbClr val="EBE2E0"/>
          </a:solidFill>
          <a:ln w="7620">
            <a:solidFill>
              <a:srgbClr val="D1C8C6"/>
            </a:solidFill>
            <a:prstDash val="solid"/>
          </a:ln>
        </p:spPr>
      </p:sp>
      <p:sp>
        <p:nvSpPr>
          <p:cNvPr id="6" name="Text 4"/>
          <p:cNvSpPr/>
          <p:nvPr/>
        </p:nvSpPr>
        <p:spPr>
          <a:xfrm>
            <a:off x="2267783" y="2618899"/>
            <a:ext cx="2777490" cy="347186"/>
          </a:xfrm>
          <a:prstGeom prst="rect">
            <a:avLst/>
          </a:prstGeom>
          <a:noFill/>
          <a:ln/>
        </p:spPr>
        <p:txBody>
          <a:bodyPr wrap="none" rtlCol="0" anchor="t"/>
          <a:lstStyle/>
          <a:p>
            <a:pPr marL="0" indent="0">
              <a:lnSpc>
                <a:spcPts val="2734"/>
              </a:lnSpc>
              <a:buNone/>
            </a:pPr>
            <a:endParaRPr lang="en-US" sz="2187" dirty="0"/>
          </a:p>
        </p:txBody>
      </p:sp>
      <p:sp>
        <p:nvSpPr>
          <p:cNvPr id="7" name="Text 5"/>
          <p:cNvSpPr/>
          <p:nvPr/>
        </p:nvSpPr>
        <p:spPr>
          <a:xfrm>
            <a:off x="2267783" y="3099316"/>
            <a:ext cx="4706541" cy="1421606"/>
          </a:xfrm>
          <a:prstGeom prst="rect">
            <a:avLst/>
          </a:prstGeom>
          <a:noFill/>
          <a:ln/>
        </p:spPr>
        <p:txBody>
          <a:bodyPr wrap="square" rtlCol="0" anchor="t"/>
          <a:lstStyle/>
          <a:p>
            <a:pPr marL="0" indent="0">
              <a:lnSpc>
                <a:spcPts val="2799"/>
              </a:lnSpc>
              <a:buNone/>
            </a:pPr>
            <a:endParaRPr lang="en-US" sz="1750" dirty="0"/>
          </a:p>
        </p:txBody>
      </p:sp>
      <p:sp>
        <p:nvSpPr>
          <p:cNvPr id="9" name="Text 7"/>
          <p:cNvSpPr/>
          <p:nvPr/>
        </p:nvSpPr>
        <p:spPr>
          <a:xfrm>
            <a:off x="7656076" y="2618899"/>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8"/>
          <p:cNvSpPr/>
          <p:nvPr/>
        </p:nvSpPr>
        <p:spPr>
          <a:xfrm>
            <a:off x="7656076" y="3099316"/>
            <a:ext cx="4706541" cy="1421606"/>
          </a:xfrm>
          <a:prstGeom prst="rect">
            <a:avLst/>
          </a:prstGeom>
          <a:noFill/>
          <a:ln/>
        </p:spPr>
        <p:txBody>
          <a:bodyPr wrap="square" rtlCol="0" anchor="t"/>
          <a:lstStyle/>
          <a:p>
            <a:pPr marL="0" indent="0">
              <a:lnSpc>
                <a:spcPts val="2799"/>
              </a:lnSpc>
              <a:buNone/>
            </a:pPr>
            <a:endParaRPr lang="en-US" sz="1750" dirty="0"/>
          </a:p>
        </p:txBody>
      </p:sp>
      <p:sp>
        <p:nvSpPr>
          <p:cNvPr id="12" name="Text 10"/>
          <p:cNvSpPr/>
          <p:nvPr/>
        </p:nvSpPr>
        <p:spPr>
          <a:xfrm>
            <a:off x="2267783" y="5202674"/>
            <a:ext cx="2777490" cy="347186"/>
          </a:xfrm>
          <a:prstGeom prst="rect">
            <a:avLst/>
          </a:prstGeom>
          <a:noFill/>
          <a:ln/>
        </p:spPr>
        <p:txBody>
          <a:bodyPr wrap="none" rtlCol="0" anchor="t"/>
          <a:lstStyle/>
          <a:p>
            <a:pPr marL="0" indent="0">
              <a:lnSpc>
                <a:spcPts val="2734"/>
              </a:lnSpc>
              <a:buNone/>
            </a:pPr>
            <a:endParaRPr lang="en-US" sz="2187" dirty="0"/>
          </a:p>
        </p:txBody>
      </p:sp>
      <p:sp>
        <p:nvSpPr>
          <p:cNvPr id="13" name="Text 11"/>
          <p:cNvSpPr/>
          <p:nvPr/>
        </p:nvSpPr>
        <p:spPr>
          <a:xfrm>
            <a:off x="2267783" y="5683091"/>
            <a:ext cx="4706541" cy="1066205"/>
          </a:xfrm>
          <a:prstGeom prst="rect">
            <a:avLst/>
          </a:prstGeom>
          <a:noFill/>
          <a:ln/>
        </p:spPr>
        <p:txBody>
          <a:bodyPr wrap="square" rtlCol="0" anchor="t"/>
          <a:lstStyle/>
          <a:p>
            <a:pPr marL="0" indent="0">
              <a:lnSpc>
                <a:spcPts val="2799"/>
              </a:lnSpc>
              <a:buNone/>
            </a:pPr>
            <a:endParaRPr lang="en-US" sz="1750" dirty="0"/>
          </a:p>
        </p:txBody>
      </p:sp>
      <p:sp>
        <p:nvSpPr>
          <p:cNvPr id="15" name="Text 13"/>
          <p:cNvSpPr/>
          <p:nvPr/>
        </p:nvSpPr>
        <p:spPr>
          <a:xfrm>
            <a:off x="7656076" y="5202674"/>
            <a:ext cx="2777490" cy="347186"/>
          </a:xfrm>
          <a:prstGeom prst="rect">
            <a:avLst/>
          </a:prstGeom>
          <a:noFill/>
          <a:ln/>
        </p:spPr>
        <p:txBody>
          <a:bodyPr wrap="none" rtlCol="0" anchor="t"/>
          <a:lstStyle/>
          <a:p>
            <a:pPr marL="0" indent="0">
              <a:lnSpc>
                <a:spcPts val="2734"/>
              </a:lnSpc>
              <a:buNone/>
            </a:pPr>
            <a:endParaRPr lang="en-US" sz="2187" dirty="0"/>
          </a:p>
        </p:txBody>
      </p:sp>
      <p:sp>
        <p:nvSpPr>
          <p:cNvPr id="16" name="Text 14"/>
          <p:cNvSpPr/>
          <p:nvPr/>
        </p:nvSpPr>
        <p:spPr>
          <a:xfrm>
            <a:off x="7656076" y="5683091"/>
            <a:ext cx="4706541" cy="1066205"/>
          </a:xfrm>
          <a:prstGeom prst="rect">
            <a:avLst/>
          </a:prstGeom>
          <a:noFill/>
          <a:ln/>
        </p:spPr>
        <p:txBody>
          <a:bodyPr wrap="square" rtlCol="0" anchor="t"/>
          <a:lstStyle/>
          <a:p>
            <a:pPr marL="0" indent="0">
              <a:lnSpc>
                <a:spcPts val="2799"/>
              </a:lnSpc>
              <a:buNone/>
            </a:pPr>
            <a:endParaRPr lang="en-US" sz="1750" dirty="0"/>
          </a:p>
        </p:txBody>
      </p:sp>
      <p:pic>
        <p:nvPicPr>
          <p:cNvPr id="17" name="Content Placeholder 3">
            <a:extLst>
              <a:ext uri="{FF2B5EF4-FFF2-40B4-BE49-F238E27FC236}">
                <a16:creationId xmlns:a16="http://schemas.microsoft.com/office/drawing/2014/main" id="{71FB19A7-8B85-4E3F-A98B-09D738E124AC}"/>
              </a:ext>
            </a:extLst>
          </p:cNvPr>
          <p:cNvPicPr>
            <a:picLocks noGrp="1" noChangeAspect="1"/>
          </p:cNvPicPr>
          <p:nvPr/>
        </p:nvPicPr>
        <p:blipFill>
          <a:blip r:embed="rId3"/>
          <a:stretch>
            <a:fillRect/>
          </a:stretch>
        </p:blipFill>
        <p:spPr>
          <a:xfrm>
            <a:off x="1618939" y="1480304"/>
            <a:ext cx="11062740" cy="5864876"/>
          </a:xfrm>
          <a:prstGeom prst="rect">
            <a:avLst/>
          </a:prstGeom>
        </p:spPr>
      </p:pic>
      <p:sp>
        <p:nvSpPr>
          <p:cNvPr id="8" name="TextBox 7">
            <a:extLst>
              <a:ext uri="{FF2B5EF4-FFF2-40B4-BE49-F238E27FC236}">
                <a16:creationId xmlns:a16="http://schemas.microsoft.com/office/drawing/2014/main" id="{8D056FAB-B22B-4328-98AA-F662BC163F55}"/>
              </a:ext>
            </a:extLst>
          </p:cNvPr>
          <p:cNvSpPr txBox="1"/>
          <p:nvPr/>
        </p:nvSpPr>
        <p:spPr>
          <a:xfrm>
            <a:off x="1419343" y="779489"/>
            <a:ext cx="11062740" cy="523220"/>
          </a:xfrm>
          <a:prstGeom prst="rect">
            <a:avLst/>
          </a:prstGeom>
          <a:noFill/>
        </p:spPr>
        <p:txBody>
          <a:bodyPr wrap="squar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Lengths of corresponding fields for each class:</a:t>
            </a:r>
          </a:p>
        </p:txBody>
      </p:sp>
    </p:spTree>
    <p:extLst>
      <p:ext uri="{BB962C8B-B14F-4D97-AF65-F5344CB8AC3E}">
        <p14:creationId xmlns:p14="http://schemas.microsoft.com/office/powerpoint/2010/main" val="2223265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918</Words>
  <Application>Microsoft Office PowerPoint</Application>
  <PresentationFormat>Custom</PresentationFormat>
  <Paragraphs>136</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Crimson Pro</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Gil nilo</cp:lastModifiedBy>
  <cp:revision>4</cp:revision>
  <dcterms:created xsi:type="dcterms:W3CDTF">2024-05-10T13:00:33Z</dcterms:created>
  <dcterms:modified xsi:type="dcterms:W3CDTF">2024-05-11T06:42:10Z</dcterms:modified>
</cp:coreProperties>
</file>