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28"/>
  </p:notesMasterIdLst>
  <p:sldIdLst>
    <p:sldId id="256" r:id="rId2"/>
    <p:sldId id="257" r:id="rId3"/>
    <p:sldId id="348" r:id="rId4"/>
    <p:sldId id="258" r:id="rId5"/>
    <p:sldId id="260" r:id="rId6"/>
    <p:sldId id="261" r:id="rId7"/>
    <p:sldId id="262" r:id="rId8"/>
    <p:sldId id="263" r:id="rId9"/>
    <p:sldId id="349" r:id="rId10"/>
    <p:sldId id="265" r:id="rId11"/>
    <p:sldId id="266" r:id="rId12"/>
    <p:sldId id="267" r:id="rId13"/>
    <p:sldId id="268" r:id="rId14"/>
    <p:sldId id="269" r:id="rId15"/>
    <p:sldId id="270" r:id="rId16"/>
    <p:sldId id="271" r:id="rId17"/>
    <p:sldId id="272" r:id="rId18"/>
    <p:sldId id="273" r:id="rId19"/>
    <p:sldId id="274" r:id="rId20"/>
    <p:sldId id="351" r:id="rId21"/>
    <p:sldId id="275" r:id="rId22"/>
    <p:sldId id="352" r:id="rId23"/>
    <p:sldId id="276" r:id="rId24"/>
    <p:sldId id="353" r:id="rId25"/>
    <p:sldId id="277" r:id="rId26"/>
    <p:sldId id="27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6F4CD-7E8A-470A-A2BB-3A4174303977}">
  <a:tblStyle styleId="{9EB6F4CD-7E8A-470A-A2BB-3A41743039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91" d="100"/>
          <a:sy n="91" d="100"/>
        </p:scale>
        <p:origin x="7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53868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1089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a745d1862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a745d1862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82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9fa85cf4fd_0_4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9fa85cf4fd_0_4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619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0d21cc094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0d21cc094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5514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10d21cc094a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10d21cc094a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794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9fa85cf4fd_0_4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9fa85cf4fd_0_4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874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10cd8a10ccc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10cd8a10cc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990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10d21cc094a_0_1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10d21cc094a_0_1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397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g10d21cc094a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7" name="Google Shape;1987;g10d21cc094a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32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6"/>
        <p:cNvGrpSpPr/>
        <p:nvPr/>
      </p:nvGrpSpPr>
      <p:grpSpPr>
        <a:xfrm>
          <a:off x="0" y="0"/>
          <a:ext cx="0" cy="0"/>
          <a:chOff x="0" y="0"/>
          <a:chExt cx="0" cy="0"/>
        </a:xfrm>
      </p:grpSpPr>
      <p:sp>
        <p:nvSpPr>
          <p:cNvPr id="2007" name="Google Shape;2007;g10d21cc094a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8" name="Google Shape;2008;g10d21cc094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364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10cd8a10cc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10cd8a10cc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999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41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10cd8a10cc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10cd8a10cc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598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a71291a826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a71291a826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33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a71291a826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a71291a826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3331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10cd8a10cc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10cd8a10cc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243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10cd8a10cc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10cd8a10cc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9010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ga71291a826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3" name="Google Shape;2233;ga71291a826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091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p:cNvGrpSpPr/>
        <p:nvPr/>
      </p:nvGrpSpPr>
      <p:grpSpPr>
        <a:xfrm>
          <a:off x="0" y="0"/>
          <a:ext cx="0" cy="0"/>
          <a:chOff x="0" y="0"/>
          <a:chExt cx="0" cy="0"/>
        </a:xfrm>
      </p:grpSpPr>
      <p:sp>
        <p:nvSpPr>
          <p:cNvPr id="2250" name="Google Shape;2250;g10cd8a10ccc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1" name="Google Shape;2251;g10cd8a10ccc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822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923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257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0cd8a10cc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0cd8a10cc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7582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400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0cd8a10cc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0cd8a10cc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128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7753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97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2" name="Google Shape;92;p2"/>
          <p:cNvSpPr txBox="1">
            <a:spLocks noGrp="1"/>
          </p:cNvSpPr>
          <p:nvPr>
            <p:ph type="ctrTitle"/>
          </p:nvPr>
        </p:nvSpPr>
        <p:spPr>
          <a:xfrm>
            <a:off x="1896300" y="1379375"/>
            <a:ext cx="5351400" cy="1370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34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1600">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8">
    <p:spTree>
      <p:nvGrpSpPr>
        <p:cNvPr id="1" name="Shape 419"/>
        <p:cNvGrpSpPr/>
        <p:nvPr/>
      </p:nvGrpSpPr>
      <p:grpSpPr>
        <a:xfrm>
          <a:off x="0" y="0"/>
          <a:ext cx="0" cy="0"/>
          <a:chOff x="0" y="0"/>
          <a:chExt cx="0" cy="0"/>
        </a:xfrm>
      </p:grpSpPr>
      <p:grpSp>
        <p:nvGrpSpPr>
          <p:cNvPr id="420" name="Google Shape;420;p23"/>
          <p:cNvGrpSpPr/>
          <p:nvPr/>
        </p:nvGrpSpPr>
        <p:grpSpPr>
          <a:xfrm>
            <a:off x="4281415" y="75177"/>
            <a:ext cx="581170" cy="125403"/>
            <a:chOff x="4685288" y="186288"/>
            <a:chExt cx="419375" cy="90485"/>
          </a:xfrm>
        </p:grpSpPr>
        <p:sp>
          <p:nvSpPr>
            <p:cNvPr id="421" name="Google Shape;421;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2" name="Google Shape;422;p23"/>
            <p:cNvGrpSpPr/>
            <p:nvPr/>
          </p:nvGrpSpPr>
          <p:grpSpPr>
            <a:xfrm>
              <a:off x="4685288" y="186300"/>
              <a:ext cx="419375" cy="90473"/>
              <a:chOff x="4390000" y="182175"/>
              <a:chExt cx="419375" cy="90473"/>
            </a:xfrm>
          </p:grpSpPr>
          <p:sp>
            <p:nvSpPr>
              <p:cNvPr id="423" name="Google Shape;423;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25" name="Google Shape;425;p23"/>
          <p:cNvSpPr/>
          <p:nvPr/>
        </p:nvSpPr>
        <p:spPr>
          <a:xfrm rot="10800000" flipH="1">
            <a:off x="319050" y="283356"/>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3"/>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7" name="Google Shape;427;p23"/>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3"/>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23"/>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3"/>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3"/>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3"/>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3" name="Google Shape;433;p23"/>
          <p:cNvGrpSpPr/>
          <p:nvPr/>
        </p:nvGrpSpPr>
        <p:grpSpPr>
          <a:xfrm rot="-10461571">
            <a:off x="7728496" y="1975226"/>
            <a:ext cx="1386128" cy="2705639"/>
            <a:chOff x="409722" y="228600"/>
            <a:chExt cx="1385931" cy="2705253"/>
          </a:xfrm>
        </p:grpSpPr>
        <p:grpSp>
          <p:nvGrpSpPr>
            <p:cNvPr id="434" name="Google Shape;434;p23"/>
            <p:cNvGrpSpPr/>
            <p:nvPr/>
          </p:nvGrpSpPr>
          <p:grpSpPr>
            <a:xfrm rot="-617154" flipH="1">
              <a:off x="575967" y="402323"/>
              <a:ext cx="1053440" cy="2450002"/>
              <a:chOff x="3817855" y="1437512"/>
              <a:chExt cx="541146" cy="1128254"/>
            </a:xfrm>
          </p:grpSpPr>
          <p:sp>
            <p:nvSpPr>
              <p:cNvPr id="435" name="Google Shape;435;p23"/>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3"/>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7" name="Google Shape;437;p23"/>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CUSTOM_4">
    <p:bg>
      <p:bgPr>
        <a:solidFill>
          <a:schemeClr val="accent2"/>
        </a:solidFill>
        <a:effectLst/>
      </p:bgPr>
    </p:bg>
    <p:spTree>
      <p:nvGrpSpPr>
        <p:cNvPr id="1" name="Shape 438"/>
        <p:cNvGrpSpPr/>
        <p:nvPr/>
      </p:nvGrpSpPr>
      <p:grpSpPr>
        <a:xfrm>
          <a:off x="0" y="0"/>
          <a:ext cx="0" cy="0"/>
          <a:chOff x="0" y="0"/>
          <a:chExt cx="0" cy="0"/>
        </a:xfrm>
      </p:grpSpPr>
      <p:sp>
        <p:nvSpPr>
          <p:cNvPr id="439" name="Google Shape;439;p24"/>
          <p:cNvSpPr txBox="1">
            <a:spLocks noGrp="1"/>
          </p:cNvSpPr>
          <p:nvPr>
            <p:ph type="body" idx="1"/>
          </p:nvPr>
        </p:nvSpPr>
        <p:spPr>
          <a:xfrm>
            <a:off x="5205225" y="1366325"/>
            <a:ext cx="2984700" cy="3120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1000"/>
              </a:spcBef>
              <a:spcAft>
                <a:spcPts val="0"/>
              </a:spcAft>
              <a:buClr>
                <a:schemeClr val="accent3"/>
              </a:buClr>
              <a:buSzPts val="1800"/>
              <a:buChar char="●"/>
              <a:defRPr sz="1600">
                <a:solidFill>
                  <a:schemeClr val="accent3"/>
                </a:solidFill>
              </a:defRPr>
            </a:lvl1pPr>
            <a:lvl2pPr marL="914400" lvl="1" indent="-342900" rtl="0">
              <a:spcBef>
                <a:spcPts val="1600"/>
              </a:spcBef>
              <a:spcAft>
                <a:spcPts val="0"/>
              </a:spcAft>
              <a:buClr>
                <a:schemeClr val="accent3"/>
              </a:buClr>
              <a:buSzPts val="1800"/>
              <a:buChar char="○"/>
              <a:defRPr sz="1800">
                <a:solidFill>
                  <a:schemeClr val="accent3"/>
                </a:solidFill>
              </a:defRPr>
            </a:lvl2pPr>
            <a:lvl3pPr marL="1371600" lvl="2" indent="-342900" rtl="0">
              <a:spcBef>
                <a:spcPts val="1600"/>
              </a:spcBef>
              <a:spcAft>
                <a:spcPts val="0"/>
              </a:spcAft>
              <a:buClr>
                <a:schemeClr val="accent3"/>
              </a:buClr>
              <a:buSzPts val="1800"/>
              <a:buChar char="■"/>
              <a:defRPr sz="1800">
                <a:solidFill>
                  <a:schemeClr val="accent3"/>
                </a:solidFill>
              </a:defRPr>
            </a:lvl3pPr>
            <a:lvl4pPr marL="1828800" lvl="3" indent="-342900" rtl="0">
              <a:spcBef>
                <a:spcPts val="1600"/>
              </a:spcBef>
              <a:spcAft>
                <a:spcPts val="0"/>
              </a:spcAft>
              <a:buClr>
                <a:schemeClr val="accent3"/>
              </a:buClr>
              <a:buSzPts val="1800"/>
              <a:buChar char="●"/>
              <a:defRPr sz="1800">
                <a:solidFill>
                  <a:schemeClr val="accent3"/>
                </a:solidFill>
              </a:defRPr>
            </a:lvl4pPr>
            <a:lvl5pPr marL="2286000" lvl="4" indent="-342900" rtl="0">
              <a:spcBef>
                <a:spcPts val="1600"/>
              </a:spcBef>
              <a:spcAft>
                <a:spcPts val="0"/>
              </a:spcAft>
              <a:buClr>
                <a:schemeClr val="accent3"/>
              </a:buClr>
              <a:buSzPts val="1800"/>
              <a:buChar char="○"/>
              <a:defRPr sz="1800">
                <a:solidFill>
                  <a:schemeClr val="accent3"/>
                </a:solidFill>
              </a:defRPr>
            </a:lvl5pPr>
            <a:lvl6pPr marL="2743200" lvl="5" indent="-342900" rtl="0">
              <a:spcBef>
                <a:spcPts val="1600"/>
              </a:spcBef>
              <a:spcAft>
                <a:spcPts val="0"/>
              </a:spcAft>
              <a:buClr>
                <a:schemeClr val="accent3"/>
              </a:buClr>
              <a:buSzPts val="1800"/>
              <a:buChar char="■"/>
              <a:defRPr sz="1800">
                <a:solidFill>
                  <a:schemeClr val="accent3"/>
                </a:solidFill>
              </a:defRPr>
            </a:lvl6pPr>
            <a:lvl7pPr marL="3200400" lvl="6" indent="-342900" rtl="0">
              <a:spcBef>
                <a:spcPts val="1600"/>
              </a:spcBef>
              <a:spcAft>
                <a:spcPts val="0"/>
              </a:spcAft>
              <a:buClr>
                <a:schemeClr val="accent3"/>
              </a:buClr>
              <a:buSzPts val="1800"/>
              <a:buChar char="●"/>
              <a:defRPr sz="1800">
                <a:solidFill>
                  <a:schemeClr val="accent3"/>
                </a:solidFill>
              </a:defRPr>
            </a:lvl7pPr>
            <a:lvl8pPr marL="3657600" lvl="7" indent="-342900" rtl="0">
              <a:spcBef>
                <a:spcPts val="1600"/>
              </a:spcBef>
              <a:spcAft>
                <a:spcPts val="0"/>
              </a:spcAft>
              <a:buClr>
                <a:schemeClr val="accent3"/>
              </a:buClr>
              <a:buSzPts val="1800"/>
              <a:buChar char="○"/>
              <a:defRPr sz="1800">
                <a:solidFill>
                  <a:schemeClr val="accent3"/>
                </a:solidFill>
              </a:defRPr>
            </a:lvl8pPr>
            <a:lvl9pPr marL="4114800" lvl="8" indent="-342900" rtl="0">
              <a:spcBef>
                <a:spcPts val="1600"/>
              </a:spcBef>
              <a:spcAft>
                <a:spcPts val="1600"/>
              </a:spcAft>
              <a:buClr>
                <a:schemeClr val="accent3"/>
              </a:buClr>
              <a:buSzPts val="1800"/>
              <a:buChar char="■"/>
              <a:defRPr sz="1800">
                <a:solidFill>
                  <a:schemeClr val="accent3"/>
                </a:solidFill>
              </a:defRPr>
            </a:lvl9pPr>
          </a:lstStyle>
          <a:p>
            <a:endParaRPr/>
          </a:p>
        </p:txBody>
      </p:sp>
      <p:sp>
        <p:nvSpPr>
          <p:cNvPr id="440" name="Google Shape;440;p24"/>
          <p:cNvSpPr txBox="1">
            <a:spLocks noGrp="1"/>
          </p:cNvSpPr>
          <p:nvPr>
            <p:ph type="title"/>
          </p:nvPr>
        </p:nvSpPr>
        <p:spPr>
          <a:xfrm>
            <a:off x="722375" y="530750"/>
            <a:ext cx="792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41" name="Google Shape;441;p24"/>
          <p:cNvGrpSpPr/>
          <p:nvPr/>
        </p:nvGrpSpPr>
        <p:grpSpPr>
          <a:xfrm flipH="1">
            <a:off x="-447600" y="2065597"/>
            <a:ext cx="1179753" cy="2854241"/>
            <a:chOff x="7907551" y="-114309"/>
            <a:chExt cx="1908059" cy="4616272"/>
          </a:xfrm>
        </p:grpSpPr>
        <p:sp>
          <p:nvSpPr>
            <p:cNvPr id="442" name="Google Shape;442;p2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2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2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2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2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2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8" name="Google Shape;458;p24"/>
          <p:cNvGrpSpPr/>
          <p:nvPr/>
        </p:nvGrpSpPr>
        <p:grpSpPr>
          <a:xfrm flipH="1">
            <a:off x="7839222" y="781050"/>
            <a:ext cx="1385931" cy="2705253"/>
            <a:chOff x="409722" y="228600"/>
            <a:chExt cx="1385931" cy="2705253"/>
          </a:xfrm>
        </p:grpSpPr>
        <p:grpSp>
          <p:nvGrpSpPr>
            <p:cNvPr id="459" name="Google Shape;459;p24"/>
            <p:cNvGrpSpPr/>
            <p:nvPr/>
          </p:nvGrpSpPr>
          <p:grpSpPr>
            <a:xfrm rot="-617154" flipH="1">
              <a:off x="575967" y="402323"/>
              <a:ext cx="1053440" cy="2450002"/>
              <a:chOff x="3817855" y="1437512"/>
              <a:chExt cx="541146" cy="1128254"/>
            </a:xfrm>
          </p:grpSpPr>
          <p:sp>
            <p:nvSpPr>
              <p:cNvPr id="460" name="Google Shape;460;p2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2" name="Google Shape;462;p24"/>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63" name="Google Shape;463;p24"/>
          <p:cNvCxnSpPr/>
          <p:nvPr/>
        </p:nvCxnSpPr>
        <p:spPr>
          <a:xfrm>
            <a:off x="481667" y="4824600"/>
            <a:ext cx="1133400" cy="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1">
    <p:bg>
      <p:bgPr>
        <a:solidFill>
          <a:schemeClr val="accent2"/>
        </a:solidFill>
        <a:effectLst/>
      </p:bgPr>
    </p:bg>
    <p:spTree>
      <p:nvGrpSpPr>
        <p:cNvPr id="1" name="Shape 464"/>
        <p:cNvGrpSpPr/>
        <p:nvPr/>
      </p:nvGrpSpPr>
      <p:grpSpPr>
        <a:xfrm>
          <a:off x="0" y="0"/>
          <a:ext cx="0" cy="0"/>
          <a:chOff x="0" y="0"/>
          <a:chExt cx="0" cy="0"/>
        </a:xfrm>
      </p:grpSpPr>
      <p:grpSp>
        <p:nvGrpSpPr>
          <p:cNvPr id="465" name="Google Shape;465;p25"/>
          <p:cNvGrpSpPr/>
          <p:nvPr/>
        </p:nvGrpSpPr>
        <p:grpSpPr>
          <a:xfrm rot="10800000" flipH="1">
            <a:off x="319043" y="283350"/>
            <a:ext cx="8505900" cy="4576800"/>
            <a:chOff x="319043" y="283350"/>
            <a:chExt cx="8505900" cy="4576800"/>
          </a:xfrm>
        </p:grpSpPr>
        <p:sp>
          <p:nvSpPr>
            <p:cNvPr id="466" name="Google Shape;466;p2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25"/>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25"/>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25"/>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25"/>
          <p:cNvGrpSpPr/>
          <p:nvPr/>
        </p:nvGrpSpPr>
        <p:grpSpPr>
          <a:xfrm flipH="1">
            <a:off x="5880236" y="299000"/>
            <a:ext cx="2221064" cy="1202094"/>
            <a:chOff x="1289186" y="298550"/>
            <a:chExt cx="2221064" cy="1202094"/>
          </a:xfrm>
        </p:grpSpPr>
        <p:sp>
          <p:nvSpPr>
            <p:cNvPr id="471" name="Google Shape;471;p25"/>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25"/>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3" name="Google Shape;473;p25"/>
          <p:cNvGrpSpPr/>
          <p:nvPr/>
        </p:nvGrpSpPr>
        <p:grpSpPr>
          <a:xfrm>
            <a:off x="4281415" y="375214"/>
            <a:ext cx="581170" cy="125403"/>
            <a:chOff x="4685288" y="186288"/>
            <a:chExt cx="419375" cy="90485"/>
          </a:xfrm>
        </p:grpSpPr>
        <p:sp>
          <p:nvSpPr>
            <p:cNvPr id="474" name="Google Shape;474;p2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5" name="Google Shape;475;p25"/>
            <p:cNvGrpSpPr/>
            <p:nvPr/>
          </p:nvGrpSpPr>
          <p:grpSpPr>
            <a:xfrm>
              <a:off x="4685288" y="186300"/>
              <a:ext cx="419375" cy="90473"/>
              <a:chOff x="4390000" y="182175"/>
              <a:chExt cx="419375" cy="90473"/>
            </a:xfrm>
          </p:grpSpPr>
          <p:sp>
            <p:nvSpPr>
              <p:cNvPr id="476" name="Google Shape;476;p2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8" name="Google Shape;478;p25"/>
          <p:cNvSpPr txBox="1">
            <a:spLocks noGrp="1"/>
          </p:cNvSpPr>
          <p:nvPr>
            <p:ph type="title"/>
          </p:nvPr>
        </p:nvSpPr>
        <p:spPr>
          <a:xfrm>
            <a:off x="2135550" y="1379600"/>
            <a:ext cx="4872900" cy="16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9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9" name="Google Shape;479;p25"/>
          <p:cNvSpPr txBox="1">
            <a:spLocks noGrp="1"/>
          </p:cNvSpPr>
          <p:nvPr>
            <p:ph type="subTitle" idx="1"/>
          </p:nvPr>
        </p:nvSpPr>
        <p:spPr>
          <a:xfrm>
            <a:off x="2135550" y="29630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1" name="Shape 480"/>
        <p:cNvGrpSpPr/>
        <p:nvPr/>
      </p:nvGrpSpPr>
      <p:grpSpPr>
        <a:xfrm>
          <a:off x="0" y="0"/>
          <a:ext cx="0" cy="0"/>
          <a:chOff x="0" y="0"/>
          <a:chExt cx="0" cy="0"/>
        </a:xfrm>
      </p:grpSpPr>
      <p:grpSp>
        <p:nvGrpSpPr>
          <p:cNvPr id="481" name="Google Shape;481;p26"/>
          <p:cNvGrpSpPr/>
          <p:nvPr/>
        </p:nvGrpSpPr>
        <p:grpSpPr>
          <a:xfrm flipH="1">
            <a:off x="-9513" y="-6"/>
            <a:ext cx="9177947" cy="5143519"/>
            <a:chOff x="-9513" y="-6"/>
            <a:chExt cx="9177947" cy="5143519"/>
          </a:xfrm>
        </p:grpSpPr>
        <p:sp>
          <p:nvSpPr>
            <p:cNvPr id="482" name="Google Shape;482;p2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6"/>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6"/>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6"/>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9" name="Google Shape;489;p26"/>
          <p:cNvGrpSpPr/>
          <p:nvPr/>
        </p:nvGrpSpPr>
        <p:grpSpPr>
          <a:xfrm flipH="1">
            <a:off x="4296335" y="75177"/>
            <a:ext cx="581170" cy="125403"/>
            <a:chOff x="4685288" y="186288"/>
            <a:chExt cx="419375" cy="90485"/>
          </a:xfrm>
        </p:grpSpPr>
        <p:sp>
          <p:nvSpPr>
            <p:cNvPr id="490" name="Google Shape;490;p2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1" name="Google Shape;491;p26"/>
            <p:cNvGrpSpPr/>
            <p:nvPr/>
          </p:nvGrpSpPr>
          <p:grpSpPr>
            <a:xfrm>
              <a:off x="4685288" y="186300"/>
              <a:ext cx="419375" cy="90473"/>
              <a:chOff x="4390000" y="182175"/>
              <a:chExt cx="419375" cy="90473"/>
            </a:xfrm>
          </p:grpSpPr>
          <p:sp>
            <p:nvSpPr>
              <p:cNvPr id="492" name="Google Shape;492;p2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94" name="Google Shape;494;p26"/>
          <p:cNvSpPr txBox="1">
            <a:spLocks noGrp="1"/>
          </p:cNvSpPr>
          <p:nvPr>
            <p:ph type="title"/>
          </p:nvPr>
        </p:nvSpPr>
        <p:spPr>
          <a:xfrm>
            <a:off x="2724150" y="1291488"/>
            <a:ext cx="3695700" cy="6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5" name="Google Shape;495;p26"/>
          <p:cNvSpPr txBox="1">
            <a:spLocks noGrp="1"/>
          </p:cNvSpPr>
          <p:nvPr>
            <p:ph type="subTitle" idx="1"/>
          </p:nvPr>
        </p:nvSpPr>
        <p:spPr>
          <a:xfrm>
            <a:off x="2724150" y="2042113"/>
            <a:ext cx="3695700" cy="18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17">
    <p:bg>
      <p:bgPr>
        <a:solidFill>
          <a:schemeClr val="accent2"/>
        </a:solidFill>
        <a:effectLst/>
      </p:bgPr>
    </p:bg>
    <p:spTree>
      <p:nvGrpSpPr>
        <p:cNvPr id="1" name="Shape 499"/>
        <p:cNvGrpSpPr/>
        <p:nvPr/>
      </p:nvGrpSpPr>
      <p:grpSpPr>
        <a:xfrm>
          <a:off x="0" y="0"/>
          <a:ext cx="0" cy="0"/>
          <a:chOff x="0" y="0"/>
          <a:chExt cx="0" cy="0"/>
        </a:xfrm>
      </p:grpSpPr>
      <p:sp>
        <p:nvSpPr>
          <p:cNvPr id="500" name="Google Shape;500;p28"/>
          <p:cNvSpPr txBox="1">
            <a:spLocks noGrp="1"/>
          </p:cNvSpPr>
          <p:nvPr>
            <p:ph type="title"/>
          </p:nvPr>
        </p:nvSpPr>
        <p:spPr>
          <a:xfrm>
            <a:off x="708175" y="982950"/>
            <a:ext cx="3309000" cy="1868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28"/>
          <p:cNvSpPr txBox="1">
            <a:spLocks noGrp="1"/>
          </p:cNvSpPr>
          <p:nvPr>
            <p:ph type="subTitle" idx="1"/>
          </p:nvPr>
        </p:nvSpPr>
        <p:spPr>
          <a:xfrm>
            <a:off x="708175" y="3155850"/>
            <a:ext cx="33090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48"/>
        <p:cNvGrpSpPr/>
        <p:nvPr/>
      </p:nvGrpSpPr>
      <p:grpSpPr>
        <a:xfrm>
          <a:off x="0" y="0"/>
          <a:ext cx="0" cy="0"/>
          <a:chOff x="0" y="0"/>
          <a:chExt cx="0" cy="0"/>
        </a:xfrm>
      </p:grpSpPr>
      <p:grpSp>
        <p:nvGrpSpPr>
          <p:cNvPr id="649" name="Google Shape;649;p37"/>
          <p:cNvGrpSpPr/>
          <p:nvPr/>
        </p:nvGrpSpPr>
        <p:grpSpPr>
          <a:xfrm>
            <a:off x="-97582" y="-6"/>
            <a:ext cx="9411247" cy="5153383"/>
            <a:chOff x="-97582" y="-6"/>
            <a:chExt cx="9411247" cy="5153383"/>
          </a:xfrm>
        </p:grpSpPr>
        <p:sp>
          <p:nvSpPr>
            <p:cNvPr id="650" name="Google Shape;650;p3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7"/>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7"/>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7"/>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7"/>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7"/>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37"/>
            <p:cNvGrpSpPr/>
            <p:nvPr/>
          </p:nvGrpSpPr>
          <p:grpSpPr>
            <a:xfrm>
              <a:off x="4281415" y="75177"/>
              <a:ext cx="581170" cy="125403"/>
              <a:chOff x="4685288" y="186288"/>
              <a:chExt cx="419375" cy="90485"/>
            </a:xfrm>
          </p:grpSpPr>
          <p:sp>
            <p:nvSpPr>
              <p:cNvPr id="657" name="Google Shape;657;p3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8" name="Google Shape;658;p37"/>
              <p:cNvGrpSpPr/>
              <p:nvPr/>
            </p:nvGrpSpPr>
            <p:grpSpPr>
              <a:xfrm>
                <a:off x="4685288" y="186300"/>
                <a:ext cx="419375" cy="90473"/>
                <a:chOff x="4390000" y="182175"/>
                <a:chExt cx="419375" cy="90473"/>
              </a:xfrm>
            </p:grpSpPr>
            <p:sp>
              <p:nvSpPr>
                <p:cNvPr id="659" name="Google Shape;659;p3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61" name="Google Shape;661;p37"/>
            <p:cNvGrpSpPr/>
            <p:nvPr/>
          </p:nvGrpSpPr>
          <p:grpSpPr>
            <a:xfrm rot="-1102275">
              <a:off x="239301" y="2899434"/>
              <a:ext cx="541146" cy="2225370"/>
              <a:chOff x="871338" y="1945155"/>
              <a:chExt cx="247109" cy="1016148"/>
            </a:xfrm>
          </p:grpSpPr>
          <p:sp>
            <p:nvSpPr>
              <p:cNvPr id="662" name="Google Shape;662;p37"/>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7"/>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7"/>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5" name="Google Shape;665;p37"/>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6" name="Google Shape;666;p37"/>
          <p:cNvSpPr txBox="1">
            <a:spLocks noGrp="1"/>
          </p:cNvSpPr>
          <p:nvPr>
            <p:ph type="subTitle" idx="1"/>
          </p:nvPr>
        </p:nvSpPr>
        <p:spPr>
          <a:xfrm>
            <a:off x="645042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667" name="Google Shape;667;p37"/>
          <p:cNvSpPr txBox="1">
            <a:spLocks noGrp="1"/>
          </p:cNvSpPr>
          <p:nvPr>
            <p:ph type="subTitle" idx="2"/>
          </p:nvPr>
        </p:nvSpPr>
        <p:spPr>
          <a:xfrm>
            <a:off x="599712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68" name="Google Shape;668;p37"/>
          <p:cNvSpPr txBox="1">
            <a:spLocks noGrp="1"/>
          </p:cNvSpPr>
          <p:nvPr>
            <p:ph type="subTitle" idx="3"/>
          </p:nvPr>
        </p:nvSpPr>
        <p:spPr>
          <a:xfrm>
            <a:off x="381345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669" name="Google Shape;669;p37"/>
          <p:cNvSpPr txBox="1">
            <a:spLocks noGrp="1"/>
          </p:cNvSpPr>
          <p:nvPr>
            <p:ph type="subTitle" idx="4"/>
          </p:nvPr>
        </p:nvSpPr>
        <p:spPr>
          <a:xfrm>
            <a:off x="336015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70" name="Google Shape;670;p37"/>
          <p:cNvSpPr txBox="1">
            <a:spLocks noGrp="1"/>
          </p:cNvSpPr>
          <p:nvPr>
            <p:ph type="subTitle" idx="5"/>
          </p:nvPr>
        </p:nvSpPr>
        <p:spPr>
          <a:xfrm>
            <a:off x="117648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671" name="Google Shape;671;p37"/>
          <p:cNvSpPr txBox="1">
            <a:spLocks noGrp="1"/>
          </p:cNvSpPr>
          <p:nvPr>
            <p:ph type="subTitle" idx="6"/>
          </p:nvPr>
        </p:nvSpPr>
        <p:spPr>
          <a:xfrm>
            <a:off x="72318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72" name="Google Shape;672;p3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787"/>
        <p:cNvGrpSpPr/>
        <p:nvPr/>
      </p:nvGrpSpPr>
      <p:grpSpPr>
        <a:xfrm>
          <a:off x="0" y="0"/>
          <a:ext cx="0" cy="0"/>
          <a:chOff x="0" y="0"/>
          <a:chExt cx="0" cy="0"/>
        </a:xfrm>
      </p:grpSpPr>
      <p:grpSp>
        <p:nvGrpSpPr>
          <p:cNvPr id="788" name="Google Shape;788;p42"/>
          <p:cNvGrpSpPr/>
          <p:nvPr/>
        </p:nvGrpSpPr>
        <p:grpSpPr>
          <a:xfrm>
            <a:off x="-9513" y="-6"/>
            <a:ext cx="9177947" cy="5143519"/>
            <a:chOff x="-9513" y="-6"/>
            <a:chExt cx="9177947" cy="5143519"/>
          </a:xfrm>
        </p:grpSpPr>
        <p:sp>
          <p:nvSpPr>
            <p:cNvPr id="789" name="Google Shape;789;p42"/>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2"/>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2"/>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2"/>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2"/>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2"/>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2"/>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6" name="Google Shape;796;p42"/>
          <p:cNvGrpSpPr/>
          <p:nvPr/>
        </p:nvGrpSpPr>
        <p:grpSpPr>
          <a:xfrm>
            <a:off x="4281415" y="75177"/>
            <a:ext cx="581170" cy="125403"/>
            <a:chOff x="4685288" y="186288"/>
            <a:chExt cx="419375" cy="90485"/>
          </a:xfrm>
        </p:grpSpPr>
        <p:sp>
          <p:nvSpPr>
            <p:cNvPr id="797" name="Google Shape;797;p4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8" name="Google Shape;798;p42"/>
            <p:cNvGrpSpPr/>
            <p:nvPr/>
          </p:nvGrpSpPr>
          <p:grpSpPr>
            <a:xfrm>
              <a:off x="4685288" y="186300"/>
              <a:ext cx="419375" cy="90473"/>
              <a:chOff x="4390000" y="182175"/>
              <a:chExt cx="419375" cy="90473"/>
            </a:xfrm>
          </p:grpSpPr>
          <p:sp>
            <p:nvSpPr>
              <p:cNvPr id="799" name="Google Shape;799;p4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01" name="Google Shape;801;p42"/>
          <p:cNvSpPr txBox="1">
            <a:spLocks noGrp="1"/>
          </p:cNvSpPr>
          <p:nvPr>
            <p:ph type="title" hasCustomPrompt="1"/>
          </p:nvPr>
        </p:nvSpPr>
        <p:spPr>
          <a:xfrm>
            <a:off x="2518494" y="2069467"/>
            <a:ext cx="41070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02" name="Google Shape;802;p42"/>
          <p:cNvSpPr txBox="1">
            <a:spLocks noGrp="1"/>
          </p:cNvSpPr>
          <p:nvPr>
            <p:ph type="title" idx="2" hasCustomPrompt="1"/>
          </p:nvPr>
        </p:nvSpPr>
        <p:spPr>
          <a:xfrm>
            <a:off x="2268900" y="716920"/>
            <a:ext cx="46062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03" name="Google Shape;803;p42"/>
          <p:cNvSpPr txBox="1">
            <a:spLocks noGrp="1"/>
          </p:cNvSpPr>
          <p:nvPr>
            <p:ph type="title" idx="3" hasCustomPrompt="1"/>
          </p:nvPr>
        </p:nvSpPr>
        <p:spPr>
          <a:xfrm>
            <a:off x="2518494" y="3422642"/>
            <a:ext cx="41070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04" name="Google Shape;804;p42"/>
          <p:cNvSpPr txBox="1">
            <a:spLocks noGrp="1"/>
          </p:cNvSpPr>
          <p:nvPr>
            <p:ph type="subTitle" idx="1"/>
          </p:nvPr>
        </p:nvSpPr>
        <p:spPr>
          <a:xfrm>
            <a:off x="2518507" y="2718654"/>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805" name="Google Shape;805;p42"/>
          <p:cNvSpPr txBox="1">
            <a:spLocks noGrp="1"/>
          </p:cNvSpPr>
          <p:nvPr>
            <p:ph type="subTitle" idx="4"/>
          </p:nvPr>
        </p:nvSpPr>
        <p:spPr>
          <a:xfrm>
            <a:off x="2518507" y="1366104"/>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806" name="Google Shape;806;p42"/>
          <p:cNvSpPr txBox="1">
            <a:spLocks noGrp="1"/>
          </p:cNvSpPr>
          <p:nvPr>
            <p:ph type="subTitle" idx="5"/>
          </p:nvPr>
        </p:nvSpPr>
        <p:spPr>
          <a:xfrm>
            <a:off x="2518493" y="4087430"/>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807"/>
        <p:cNvGrpSpPr/>
        <p:nvPr/>
      </p:nvGrpSpPr>
      <p:grpSpPr>
        <a:xfrm>
          <a:off x="0" y="0"/>
          <a:ext cx="0" cy="0"/>
          <a:chOff x="0" y="0"/>
          <a:chExt cx="0" cy="0"/>
        </a:xfrm>
      </p:grpSpPr>
      <p:sp>
        <p:nvSpPr>
          <p:cNvPr id="808" name="Google Shape;808;p4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9" name="Google Shape;809;p43"/>
          <p:cNvGrpSpPr/>
          <p:nvPr/>
        </p:nvGrpSpPr>
        <p:grpSpPr>
          <a:xfrm flipH="1">
            <a:off x="348" y="-6"/>
            <a:ext cx="8806136" cy="5143519"/>
            <a:chOff x="362298" y="-6"/>
            <a:chExt cx="8806136" cy="5143519"/>
          </a:xfrm>
        </p:grpSpPr>
        <p:sp>
          <p:nvSpPr>
            <p:cNvPr id="810" name="Google Shape;810;p43"/>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3"/>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3"/>
            <p:cNvSpPr/>
            <p:nvPr/>
          </p:nvSpPr>
          <p:spPr>
            <a:xfrm>
              <a:off x="362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3"/>
            <p:cNvSpPr/>
            <p:nvPr/>
          </p:nvSpPr>
          <p:spPr>
            <a:xfrm>
              <a:off x="7972352" y="1076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4" name="Google Shape;814;p43"/>
          <p:cNvSpPr/>
          <p:nvPr/>
        </p:nvSpPr>
        <p:spPr>
          <a:xfrm rot="10800000" flipH="1">
            <a:off x="7953723" y="19526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15" name="Google Shape;815;p43"/>
          <p:cNvGrpSpPr/>
          <p:nvPr/>
        </p:nvGrpSpPr>
        <p:grpSpPr>
          <a:xfrm>
            <a:off x="4281415" y="75177"/>
            <a:ext cx="581170" cy="125403"/>
            <a:chOff x="4685288" y="186288"/>
            <a:chExt cx="419375" cy="90485"/>
          </a:xfrm>
        </p:grpSpPr>
        <p:sp>
          <p:nvSpPr>
            <p:cNvPr id="816" name="Google Shape;816;p4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17" name="Google Shape;817;p43"/>
            <p:cNvGrpSpPr/>
            <p:nvPr/>
          </p:nvGrpSpPr>
          <p:grpSpPr>
            <a:xfrm>
              <a:off x="4685288" y="186300"/>
              <a:ext cx="419375" cy="90473"/>
              <a:chOff x="4390000" y="182175"/>
              <a:chExt cx="419375" cy="90473"/>
            </a:xfrm>
          </p:grpSpPr>
          <p:sp>
            <p:nvSpPr>
              <p:cNvPr id="818" name="Google Shape;818;p4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20" name="Google Shape;820;p43"/>
          <p:cNvSpPr txBox="1">
            <a:spLocks noGrp="1"/>
          </p:cNvSpPr>
          <p:nvPr>
            <p:ph type="subTitle" idx="1"/>
          </p:nvPr>
        </p:nvSpPr>
        <p:spPr>
          <a:xfrm>
            <a:off x="1047800" y="3840600"/>
            <a:ext cx="32775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1" name="Google Shape;821;p43"/>
          <p:cNvSpPr txBox="1">
            <a:spLocks noGrp="1"/>
          </p:cNvSpPr>
          <p:nvPr>
            <p:ph type="subTitle" idx="2"/>
          </p:nvPr>
        </p:nvSpPr>
        <p:spPr>
          <a:xfrm>
            <a:off x="4818700" y="3840600"/>
            <a:ext cx="32775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2" name="Google Shape;822;p43"/>
          <p:cNvSpPr txBox="1">
            <a:spLocks noGrp="1"/>
          </p:cNvSpPr>
          <p:nvPr>
            <p:ph type="title" hasCustomPrompt="1"/>
          </p:nvPr>
        </p:nvSpPr>
        <p:spPr>
          <a:xfrm>
            <a:off x="4818700" y="3302925"/>
            <a:ext cx="3277500" cy="38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000" b="1"/>
            </a:lvl1pPr>
            <a:lvl2pPr lvl="1"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9pPr>
          </a:lstStyle>
          <a:p>
            <a:r>
              <a:t>xx%</a:t>
            </a:r>
          </a:p>
        </p:txBody>
      </p:sp>
      <p:sp>
        <p:nvSpPr>
          <p:cNvPr id="823" name="Google Shape;823;p43"/>
          <p:cNvSpPr txBox="1">
            <a:spLocks noGrp="1"/>
          </p:cNvSpPr>
          <p:nvPr>
            <p:ph type="title" idx="3" hasCustomPrompt="1"/>
          </p:nvPr>
        </p:nvSpPr>
        <p:spPr>
          <a:xfrm>
            <a:off x="1047800" y="3302925"/>
            <a:ext cx="3277500" cy="38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000" b="1"/>
            </a:lvl1pPr>
            <a:lvl2pPr lvl="1"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9pPr>
          </a:lstStyle>
          <a:p>
            <a:r>
              <a:t>xx%</a:t>
            </a:r>
          </a:p>
        </p:txBody>
      </p:sp>
      <p:sp>
        <p:nvSpPr>
          <p:cNvPr id="824" name="Google Shape;824;p43"/>
          <p:cNvSpPr txBox="1">
            <a:spLocks noGrp="1"/>
          </p:cNvSpPr>
          <p:nvPr>
            <p:ph type="subTitle" idx="4"/>
          </p:nvPr>
        </p:nvSpPr>
        <p:spPr>
          <a:xfrm>
            <a:off x="1047800" y="2169250"/>
            <a:ext cx="32775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5" name="Google Shape;825;p43"/>
          <p:cNvSpPr txBox="1">
            <a:spLocks noGrp="1"/>
          </p:cNvSpPr>
          <p:nvPr>
            <p:ph type="subTitle" idx="5"/>
          </p:nvPr>
        </p:nvSpPr>
        <p:spPr>
          <a:xfrm>
            <a:off x="4818700" y="2169250"/>
            <a:ext cx="32775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6" name="Google Shape;826;p43"/>
          <p:cNvSpPr txBox="1">
            <a:spLocks noGrp="1"/>
          </p:cNvSpPr>
          <p:nvPr>
            <p:ph type="title" idx="6" hasCustomPrompt="1"/>
          </p:nvPr>
        </p:nvSpPr>
        <p:spPr>
          <a:xfrm>
            <a:off x="4818700" y="1636050"/>
            <a:ext cx="3277500" cy="38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000" b="1"/>
            </a:lvl1pPr>
            <a:lvl2pPr lvl="1"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9pPr>
          </a:lstStyle>
          <a:p>
            <a:r>
              <a:t>xx%</a:t>
            </a:r>
          </a:p>
        </p:txBody>
      </p:sp>
      <p:sp>
        <p:nvSpPr>
          <p:cNvPr id="827" name="Google Shape;827;p43"/>
          <p:cNvSpPr txBox="1">
            <a:spLocks noGrp="1"/>
          </p:cNvSpPr>
          <p:nvPr>
            <p:ph type="title" idx="7" hasCustomPrompt="1"/>
          </p:nvPr>
        </p:nvSpPr>
        <p:spPr>
          <a:xfrm>
            <a:off x="1047800" y="1636050"/>
            <a:ext cx="3277500" cy="38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000" b="1"/>
            </a:lvl1pPr>
            <a:lvl2pPr lvl="1"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3600">
                <a:solidFill>
                  <a:schemeClr val="accent5"/>
                </a:solidFill>
                <a:latin typeface="DM Sans"/>
                <a:ea typeface="DM Sans"/>
                <a:cs typeface="DM Sans"/>
                <a:sym typeface="DM Sans"/>
              </a:defRPr>
            </a:lvl9pPr>
          </a:lstStyle>
          <a:p>
            <a:r>
              <a:t>xx%</a:t>
            </a:r>
          </a:p>
        </p:txBody>
      </p:sp>
      <p:sp>
        <p:nvSpPr>
          <p:cNvPr id="828" name="Google Shape;828;p43"/>
          <p:cNvSpPr txBox="1">
            <a:spLocks noGrp="1"/>
          </p:cNvSpPr>
          <p:nvPr>
            <p:ph type="title" idx="8"/>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3">
  <p:cSld name="CUSTOM_6_1_1_1">
    <p:spTree>
      <p:nvGrpSpPr>
        <p:cNvPr id="1" name="Shape 850"/>
        <p:cNvGrpSpPr/>
        <p:nvPr/>
      </p:nvGrpSpPr>
      <p:grpSpPr>
        <a:xfrm>
          <a:off x="0" y="0"/>
          <a:ext cx="0" cy="0"/>
          <a:chOff x="0" y="0"/>
          <a:chExt cx="0" cy="0"/>
        </a:xfrm>
      </p:grpSpPr>
      <p:sp>
        <p:nvSpPr>
          <p:cNvPr id="851" name="Google Shape;851;p45"/>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2" name="Google Shape;852;p45"/>
          <p:cNvGrpSpPr/>
          <p:nvPr/>
        </p:nvGrpSpPr>
        <p:grpSpPr>
          <a:xfrm>
            <a:off x="4281415" y="75177"/>
            <a:ext cx="581170" cy="125403"/>
            <a:chOff x="4685288" y="186288"/>
            <a:chExt cx="419375" cy="90485"/>
          </a:xfrm>
        </p:grpSpPr>
        <p:sp>
          <p:nvSpPr>
            <p:cNvPr id="853" name="Google Shape;853;p4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4" name="Google Shape;854;p45"/>
            <p:cNvGrpSpPr/>
            <p:nvPr/>
          </p:nvGrpSpPr>
          <p:grpSpPr>
            <a:xfrm>
              <a:off x="4685288" y="186300"/>
              <a:ext cx="419375" cy="90473"/>
              <a:chOff x="4390000" y="182175"/>
              <a:chExt cx="419375" cy="90473"/>
            </a:xfrm>
          </p:grpSpPr>
          <p:sp>
            <p:nvSpPr>
              <p:cNvPr id="855" name="Google Shape;855;p4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4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57" name="Google Shape;857;p45"/>
          <p:cNvGrpSpPr/>
          <p:nvPr/>
        </p:nvGrpSpPr>
        <p:grpSpPr>
          <a:xfrm rot="10800000" flipH="1">
            <a:off x="-9513" y="-6"/>
            <a:ext cx="9177947" cy="5143510"/>
            <a:chOff x="-9513" y="2"/>
            <a:chExt cx="9177947" cy="5143510"/>
          </a:xfrm>
        </p:grpSpPr>
        <p:sp>
          <p:nvSpPr>
            <p:cNvPr id="858" name="Google Shape;858;p45"/>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5"/>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5"/>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45"/>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45"/>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63" name="Google Shape;863;p45"/>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4" name="Google Shape;864;p45"/>
          <p:cNvSpPr txBox="1">
            <a:spLocks noGrp="1"/>
          </p:cNvSpPr>
          <p:nvPr>
            <p:ph type="title" idx="2" hasCustomPrompt="1"/>
          </p:nvPr>
        </p:nvSpPr>
        <p:spPr>
          <a:xfrm>
            <a:off x="7326200" y="1624450"/>
            <a:ext cx="1096500" cy="49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2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5" name="Google Shape;865;p45"/>
          <p:cNvSpPr txBox="1">
            <a:spLocks noGrp="1"/>
          </p:cNvSpPr>
          <p:nvPr>
            <p:ph type="title" idx="3" hasCustomPrompt="1"/>
          </p:nvPr>
        </p:nvSpPr>
        <p:spPr>
          <a:xfrm>
            <a:off x="7326200" y="2728561"/>
            <a:ext cx="1096500" cy="49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2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6" name="Google Shape;866;p45"/>
          <p:cNvSpPr txBox="1">
            <a:spLocks noGrp="1"/>
          </p:cNvSpPr>
          <p:nvPr>
            <p:ph type="title" idx="4" hasCustomPrompt="1"/>
          </p:nvPr>
        </p:nvSpPr>
        <p:spPr>
          <a:xfrm>
            <a:off x="7326200" y="3834746"/>
            <a:ext cx="1096500" cy="49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2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7" name="Google Shape;867;p45"/>
          <p:cNvSpPr txBox="1">
            <a:spLocks noGrp="1"/>
          </p:cNvSpPr>
          <p:nvPr>
            <p:ph type="subTitle" idx="1"/>
          </p:nvPr>
        </p:nvSpPr>
        <p:spPr>
          <a:xfrm>
            <a:off x="721244" y="1626412"/>
            <a:ext cx="3019500" cy="493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8" name="Google Shape;868;p45"/>
          <p:cNvSpPr txBox="1">
            <a:spLocks noGrp="1"/>
          </p:cNvSpPr>
          <p:nvPr>
            <p:ph type="subTitle" idx="5"/>
          </p:nvPr>
        </p:nvSpPr>
        <p:spPr>
          <a:xfrm>
            <a:off x="721244" y="2729600"/>
            <a:ext cx="3019500" cy="497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9" name="Google Shape;869;p45"/>
          <p:cNvSpPr txBox="1">
            <a:spLocks noGrp="1"/>
          </p:cNvSpPr>
          <p:nvPr>
            <p:ph type="subTitle" idx="6"/>
          </p:nvPr>
        </p:nvSpPr>
        <p:spPr>
          <a:xfrm>
            <a:off x="721244" y="3836688"/>
            <a:ext cx="3019500" cy="493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0" name="Google Shape;870;p45"/>
          <p:cNvSpPr txBox="1">
            <a:spLocks noGrp="1"/>
          </p:cNvSpPr>
          <p:nvPr>
            <p:ph type="title" idx="7"/>
          </p:nvPr>
        </p:nvSpPr>
        <p:spPr>
          <a:xfrm>
            <a:off x="3886200" y="1242375"/>
            <a:ext cx="3019500" cy="386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18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1" name="Google Shape;871;p45"/>
          <p:cNvSpPr txBox="1">
            <a:spLocks noGrp="1"/>
          </p:cNvSpPr>
          <p:nvPr>
            <p:ph type="title" idx="8"/>
          </p:nvPr>
        </p:nvSpPr>
        <p:spPr>
          <a:xfrm>
            <a:off x="3886200" y="2351275"/>
            <a:ext cx="3014100" cy="386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18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2" name="Google Shape;872;p45"/>
          <p:cNvSpPr txBox="1">
            <a:spLocks noGrp="1"/>
          </p:cNvSpPr>
          <p:nvPr>
            <p:ph type="title" idx="9"/>
          </p:nvPr>
        </p:nvSpPr>
        <p:spPr>
          <a:xfrm>
            <a:off x="3886200" y="3460175"/>
            <a:ext cx="3014100" cy="386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18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7"/>
        <p:cNvGrpSpPr/>
        <p:nvPr/>
      </p:nvGrpSpPr>
      <p:grpSpPr>
        <a:xfrm>
          <a:off x="0" y="0"/>
          <a:ext cx="0" cy="0"/>
          <a:chOff x="0" y="0"/>
          <a:chExt cx="0" cy="0"/>
        </a:xfrm>
      </p:grpSpPr>
      <p:grpSp>
        <p:nvGrpSpPr>
          <p:cNvPr id="898" name="Google Shape;898;p47"/>
          <p:cNvGrpSpPr/>
          <p:nvPr/>
        </p:nvGrpSpPr>
        <p:grpSpPr>
          <a:xfrm>
            <a:off x="-9513" y="-6"/>
            <a:ext cx="9177947" cy="5143519"/>
            <a:chOff x="-9513" y="-6"/>
            <a:chExt cx="9177947" cy="5143519"/>
          </a:xfrm>
        </p:grpSpPr>
        <p:sp>
          <p:nvSpPr>
            <p:cNvPr id="899" name="Google Shape;899;p4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4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47"/>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47"/>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4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47"/>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4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6" name="Google Shape;906;p47"/>
          <p:cNvGrpSpPr/>
          <p:nvPr/>
        </p:nvGrpSpPr>
        <p:grpSpPr>
          <a:xfrm>
            <a:off x="4281415" y="75177"/>
            <a:ext cx="581170" cy="125403"/>
            <a:chOff x="4685288" y="186288"/>
            <a:chExt cx="419375" cy="90485"/>
          </a:xfrm>
        </p:grpSpPr>
        <p:sp>
          <p:nvSpPr>
            <p:cNvPr id="907" name="Google Shape;907;p4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08" name="Google Shape;908;p47"/>
            <p:cNvGrpSpPr/>
            <p:nvPr/>
          </p:nvGrpSpPr>
          <p:grpSpPr>
            <a:xfrm>
              <a:off x="4685288" y="186300"/>
              <a:ext cx="419375" cy="90473"/>
              <a:chOff x="4390000" y="182175"/>
              <a:chExt cx="419375" cy="90473"/>
            </a:xfrm>
          </p:grpSpPr>
          <p:sp>
            <p:nvSpPr>
              <p:cNvPr id="909" name="Google Shape;909;p4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4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11" name="Google Shape;911;p47"/>
          <p:cNvSpPr txBox="1">
            <a:spLocks noGrp="1"/>
          </p:cNvSpPr>
          <p:nvPr>
            <p:ph type="subTitle" idx="1"/>
          </p:nvPr>
        </p:nvSpPr>
        <p:spPr>
          <a:xfrm>
            <a:off x="1909800" y="1549776"/>
            <a:ext cx="5324400" cy="13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
        <p:nvSpPr>
          <p:cNvPr id="912" name="Google Shape;912;p47"/>
          <p:cNvSpPr txBox="1">
            <a:spLocks noGrp="1"/>
          </p:cNvSpPr>
          <p:nvPr>
            <p:ph type="title"/>
          </p:nvPr>
        </p:nvSpPr>
        <p:spPr>
          <a:xfrm>
            <a:off x="3327000" y="3134828"/>
            <a:ext cx="2490000" cy="3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b="1"/>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1">
  <p:cSld name="CUSTOM_2_1">
    <p:bg>
      <p:bgPr>
        <a:solidFill>
          <a:schemeClr val="accent2"/>
        </a:solidFill>
        <a:effectLst/>
      </p:bgPr>
    </p:bg>
    <p:spTree>
      <p:nvGrpSpPr>
        <p:cNvPr id="1" name="Shape 913"/>
        <p:cNvGrpSpPr/>
        <p:nvPr/>
      </p:nvGrpSpPr>
      <p:grpSpPr>
        <a:xfrm>
          <a:off x="0" y="0"/>
          <a:ext cx="0" cy="0"/>
          <a:chOff x="0" y="0"/>
          <a:chExt cx="0" cy="0"/>
        </a:xfrm>
      </p:grpSpPr>
      <p:sp>
        <p:nvSpPr>
          <p:cNvPr id="914" name="Google Shape;914;p48"/>
          <p:cNvSpPr txBox="1">
            <a:spLocks noGrp="1"/>
          </p:cNvSpPr>
          <p:nvPr>
            <p:ph type="subTitle" idx="1"/>
          </p:nvPr>
        </p:nvSpPr>
        <p:spPr>
          <a:xfrm>
            <a:off x="4857750" y="1213625"/>
            <a:ext cx="3586200" cy="215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600"/>
            </a:lvl1pPr>
            <a:lvl2pPr lvl="1" algn="r" rtl="0">
              <a:lnSpc>
                <a:spcPct val="100000"/>
              </a:lnSpc>
              <a:spcBef>
                <a:spcPts val="0"/>
              </a:spcBef>
              <a:spcAft>
                <a:spcPts val="0"/>
              </a:spcAft>
              <a:buNone/>
              <a:defRPr sz="2600"/>
            </a:lvl2pPr>
            <a:lvl3pPr lvl="2" algn="r" rtl="0">
              <a:lnSpc>
                <a:spcPct val="100000"/>
              </a:lnSpc>
              <a:spcBef>
                <a:spcPts val="0"/>
              </a:spcBef>
              <a:spcAft>
                <a:spcPts val="0"/>
              </a:spcAft>
              <a:buNone/>
              <a:defRPr sz="2600"/>
            </a:lvl3pPr>
            <a:lvl4pPr lvl="3" algn="r" rtl="0">
              <a:lnSpc>
                <a:spcPct val="100000"/>
              </a:lnSpc>
              <a:spcBef>
                <a:spcPts val="0"/>
              </a:spcBef>
              <a:spcAft>
                <a:spcPts val="0"/>
              </a:spcAft>
              <a:buNone/>
              <a:defRPr sz="2600"/>
            </a:lvl4pPr>
            <a:lvl5pPr lvl="4" algn="r" rtl="0">
              <a:lnSpc>
                <a:spcPct val="100000"/>
              </a:lnSpc>
              <a:spcBef>
                <a:spcPts val="0"/>
              </a:spcBef>
              <a:spcAft>
                <a:spcPts val="0"/>
              </a:spcAft>
              <a:buNone/>
              <a:defRPr sz="2600"/>
            </a:lvl5pPr>
            <a:lvl6pPr lvl="5" algn="r" rtl="0">
              <a:lnSpc>
                <a:spcPct val="100000"/>
              </a:lnSpc>
              <a:spcBef>
                <a:spcPts val="0"/>
              </a:spcBef>
              <a:spcAft>
                <a:spcPts val="0"/>
              </a:spcAft>
              <a:buNone/>
              <a:defRPr sz="2600"/>
            </a:lvl6pPr>
            <a:lvl7pPr lvl="6" algn="r" rtl="0">
              <a:lnSpc>
                <a:spcPct val="100000"/>
              </a:lnSpc>
              <a:spcBef>
                <a:spcPts val="0"/>
              </a:spcBef>
              <a:spcAft>
                <a:spcPts val="0"/>
              </a:spcAft>
              <a:buNone/>
              <a:defRPr sz="2600"/>
            </a:lvl7pPr>
            <a:lvl8pPr lvl="7" algn="r" rtl="0">
              <a:lnSpc>
                <a:spcPct val="100000"/>
              </a:lnSpc>
              <a:spcBef>
                <a:spcPts val="0"/>
              </a:spcBef>
              <a:spcAft>
                <a:spcPts val="0"/>
              </a:spcAft>
              <a:buNone/>
              <a:defRPr sz="2600"/>
            </a:lvl8pPr>
            <a:lvl9pPr lvl="8" algn="r" rtl="0">
              <a:lnSpc>
                <a:spcPct val="100000"/>
              </a:lnSpc>
              <a:spcBef>
                <a:spcPts val="0"/>
              </a:spcBef>
              <a:spcAft>
                <a:spcPts val="0"/>
              </a:spcAft>
              <a:buNone/>
              <a:defRPr sz="2600"/>
            </a:lvl9pPr>
          </a:lstStyle>
          <a:p>
            <a:endParaRPr/>
          </a:p>
        </p:txBody>
      </p:sp>
      <p:sp>
        <p:nvSpPr>
          <p:cNvPr id="915" name="Google Shape;915;p48"/>
          <p:cNvSpPr txBox="1">
            <a:spLocks noGrp="1"/>
          </p:cNvSpPr>
          <p:nvPr>
            <p:ph type="title"/>
          </p:nvPr>
        </p:nvSpPr>
        <p:spPr>
          <a:xfrm>
            <a:off x="5476875" y="3649175"/>
            <a:ext cx="2967000" cy="31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800" b="1"/>
            </a:lvl1pPr>
            <a:lvl2pPr lvl="1" algn="r"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algn="r"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algn="r"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algn="r"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algn="r"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algn="r"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algn="r"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algn="r"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920"/>
        <p:cNvGrpSpPr/>
        <p:nvPr/>
      </p:nvGrpSpPr>
      <p:grpSpPr>
        <a:xfrm>
          <a:off x="0" y="0"/>
          <a:ext cx="0" cy="0"/>
          <a:chOff x="0" y="0"/>
          <a:chExt cx="0" cy="0"/>
        </a:xfrm>
      </p:grpSpPr>
      <p:cxnSp>
        <p:nvCxnSpPr>
          <p:cNvPr id="921" name="Google Shape;921;p50"/>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922" name="Google Shape;922;p50"/>
          <p:cNvGrpSpPr/>
          <p:nvPr/>
        </p:nvGrpSpPr>
        <p:grpSpPr>
          <a:xfrm flipH="1">
            <a:off x="-47478" y="2136847"/>
            <a:ext cx="1179753" cy="2854241"/>
            <a:chOff x="7907551" y="-114309"/>
            <a:chExt cx="1908059" cy="4616272"/>
          </a:xfrm>
        </p:grpSpPr>
        <p:sp>
          <p:nvSpPr>
            <p:cNvPr id="923" name="Google Shape;923;p50"/>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50"/>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50"/>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50"/>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50"/>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50"/>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50"/>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50"/>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50"/>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50"/>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50"/>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50"/>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50"/>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50"/>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50"/>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50"/>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9" name="Google Shape;939;p50"/>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40" name="Google Shape;940;p50"/>
          <p:cNvGrpSpPr/>
          <p:nvPr/>
        </p:nvGrpSpPr>
        <p:grpSpPr>
          <a:xfrm flipH="1">
            <a:off x="8058686" y="457200"/>
            <a:ext cx="1385931" cy="2705253"/>
            <a:chOff x="409722" y="228600"/>
            <a:chExt cx="1385931" cy="2705253"/>
          </a:xfrm>
        </p:grpSpPr>
        <p:grpSp>
          <p:nvGrpSpPr>
            <p:cNvPr id="941" name="Google Shape;941;p50"/>
            <p:cNvGrpSpPr/>
            <p:nvPr/>
          </p:nvGrpSpPr>
          <p:grpSpPr>
            <a:xfrm rot="-617154" flipH="1">
              <a:off x="575967" y="402323"/>
              <a:ext cx="1053440" cy="2450002"/>
              <a:chOff x="3817855" y="1437512"/>
              <a:chExt cx="541146" cy="1128254"/>
            </a:xfrm>
          </p:grpSpPr>
          <p:sp>
            <p:nvSpPr>
              <p:cNvPr id="942" name="Google Shape;942;p5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5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4" name="Google Shape;944;p50"/>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945"/>
        <p:cNvGrpSpPr/>
        <p:nvPr/>
      </p:nvGrpSpPr>
      <p:grpSpPr>
        <a:xfrm>
          <a:off x="0" y="0"/>
          <a:ext cx="0" cy="0"/>
          <a:chOff x="0" y="0"/>
          <a:chExt cx="0" cy="0"/>
        </a:xfrm>
      </p:grpSpPr>
      <p:grpSp>
        <p:nvGrpSpPr>
          <p:cNvPr id="946" name="Google Shape;946;p51"/>
          <p:cNvGrpSpPr/>
          <p:nvPr/>
        </p:nvGrpSpPr>
        <p:grpSpPr>
          <a:xfrm flipH="1">
            <a:off x="-24431" y="-6"/>
            <a:ext cx="9169628" cy="5143518"/>
            <a:chOff x="-1204" y="-6"/>
            <a:chExt cx="9169628" cy="5143518"/>
          </a:xfrm>
        </p:grpSpPr>
        <p:sp>
          <p:nvSpPr>
            <p:cNvPr id="947" name="Google Shape;947;p51"/>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51"/>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51"/>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51"/>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51"/>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51"/>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3" name="Google Shape;953;p51"/>
          <p:cNvGrpSpPr/>
          <p:nvPr/>
        </p:nvGrpSpPr>
        <p:grpSpPr>
          <a:xfrm>
            <a:off x="4281415" y="75177"/>
            <a:ext cx="581170" cy="125403"/>
            <a:chOff x="4685288" y="186288"/>
            <a:chExt cx="419375" cy="90485"/>
          </a:xfrm>
        </p:grpSpPr>
        <p:sp>
          <p:nvSpPr>
            <p:cNvPr id="954" name="Google Shape;954;p5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5" name="Google Shape;955;p51"/>
            <p:cNvGrpSpPr/>
            <p:nvPr/>
          </p:nvGrpSpPr>
          <p:grpSpPr>
            <a:xfrm>
              <a:off x="4685288" y="186300"/>
              <a:ext cx="419375" cy="90473"/>
              <a:chOff x="4390000" y="182175"/>
              <a:chExt cx="419375" cy="90473"/>
            </a:xfrm>
          </p:grpSpPr>
          <p:sp>
            <p:nvSpPr>
              <p:cNvPr id="956" name="Google Shape;956;p5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5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58" name="Google Shape;958;p51"/>
          <p:cNvGrpSpPr/>
          <p:nvPr/>
        </p:nvGrpSpPr>
        <p:grpSpPr>
          <a:xfrm rot="-1102275">
            <a:off x="239301" y="2899434"/>
            <a:ext cx="541146" cy="2225370"/>
            <a:chOff x="871338" y="1945155"/>
            <a:chExt cx="247109" cy="1016148"/>
          </a:xfrm>
        </p:grpSpPr>
        <p:sp>
          <p:nvSpPr>
            <p:cNvPr id="959" name="Google Shape;959;p51"/>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51"/>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51"/>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2" name="Google Shape;962;p51"/>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963"/>
        <p:cNvGrpSpPr/>
        <p:nvPr/>
      </p:nvGrpSpPr>
      <p:grpSpPr>
        <a:xfrm>
          <a:off x="0" y="0"/>
          <a:ext cx="0" cy="0"/>
          <a:chOff x="0" y="0"/>
          <a:chExt cx="0" cy="0"/>
        </a:xfrm>
      </p:grpSpPr>
      <p:grpSp>
        <p:nvGrpSpPr>
          <p:cNvPr id="964" name="Google Shape;964;p52"/>
          <p:cNvGrpSpPr/>
          <p:nvPr/>
        </p:nvGrpSpPr>
        <p:grpSpPr>
          <a:xfrm>
            <a:off x="319043" y="283350"/>
            <a:ext cx="8505900" cy="4576800"/>
            <a:chOff x="319043" y="283350"/>
            <a:chExt cx="8505900" cy="4576800"/>
          </a:xfrm>
        </p:grpSpPr>
        <p:sp>
          <p:nvSpPr>
            <p:cNvPr id="965" name="Google Shape;965;p52"/>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52"/>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52"/>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52"/>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52"/>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52"/>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1" name="Google Shape;971;p52"/>
          <p:cNvGrpSpPr/>
          <p:nvPr/>
        </p:nvGrpSpPr>
        <p:grpSpPr>
          <a:xfrm>
            <a:off x="4281415" y="375214"/>
            <a:ext cx="581170" cy="125403"/>
            <a:chOff x="4685288" y="186288"/>
            <a:chExt cx="419375" cy="90485"/>
          </a:xfrm>
        </p:grpSpPr>
        <p:sp>
          <p:nvSpPr>
            <p:cNvPr id="972" name="Google Shape;972;p5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3" name="Google Shape;973;p52"/>
            <p:cNvGrpSpPr/>
            <p:nvPr/>
          </p:nvGrpSpPr>
          <p:grpSpPr>
            <a:xfrm>
              <a:off x="4685288" y="186300"/>
              <a:ext cx="419375" cy="90473"/>
              <a:chOff x="4390000" y="182175"/>
              <a:chExt cx="419375" cy="90473"/>
            </a:xfrm>
          </p:grpSpPr>
          <p:sp>
            <p:nvSpPr>
              <p:cNvPr id="974" name="Google Shape;974;p5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5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6"/>
          <p:cNvGrpSpPr/>
          <p:nvPr/>
        </p:nvGrpSpPr>
        <p:grpSpPr>
          <a:xfrm>
            <a:off x="4281415" y="75177"/>
            <a:ext cx="581170" cy="125403"/>
            <a:chOff x="4685288" y="186288"/>
            <a:chExt cx="419375" cy="90485"/>
          </a:xfrm>
        </p:grpSpPr>
        <p:sp>
          <p:nvSpPr>
            <p:cNvPr id="166" name="Google Shape;166;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7" name="Google Shape;167;p6"/>
            <p:cNvGrpSpPr/>
            <p:nvPr/>
          </p:nvGrpSpPr>
          <p:grpSpPr>
            <a:xfrm>
              <a:off x="4685288" y="186300"/>
              <a:ext cx="419375" cy="90473"/>
              <a:chOff x="4390000" y="182175"/>
              <a:chExt cx="419375" cy="90473"/>
            </a:xfrm>
          </p:grpSpPr>
          <p:sp>
            <p:nvSpPr>
              <p:cNvPr id="168" name="Google Shape;168;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0" name="Google Shape;170;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1" name="Google Shape;171;p6"/>
          <p:cNvGrpSpPr/>
          <p:nvPr/>
        </p:nvGrpSpPr>
        <p:grpSpPr>
          <a:xfrm rot="-9602805" flipH="1">
            <a:off x="29343" y="129067"/>
            <a:ext cx="1386120" cy="2705624"/>
            <a:chOff x="409722" y="228600"/>
            <a:chExt cx="1385931" cy="2705253"/>
          </a:xfrm>
        </p:grpSpPr>
        <p:grpSp>
          <p:nvGrpSpPr>
            <p:cNvPr id="172" name="Google Shape;172;p6"/>
            <p:cNvGrpSpPr/>
            <p:nvPr/>
          </p:nvGrpSpPr>
          <p:grpSpPr>
            <a:xfrm rot="-617154" flipH="1">
              <a:off x="575967" y="402323"/>
              <a:ext cx="1053440" cy="2450002"/>
              <a:chOff x="3817855" y="1437512"/>
              <a:chExt cx="541146" cy="1128254"/>
            </a:xfrm>
          </p:grpSpPr>
          <p:sp>
            <p:nvSpPr>
              <p:cNvPr id="173" name="Google Shape;173;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5" name="Google Shape;175;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6"/>
          <p:cNvGrpSpPr/>
          <p:nvPr/>
        </p:nvGrpSpPr>
        <p:grpSpPr>
          <a:xfrm>
            <a:off x="-9513" y="2"/>
            <a:ext cx="9177947" cy="4737094"/>
            <a:chOff x="-9513" y="2"/>
            <a:chExt cx="9177947" cy="4737094"/>
          </a:xfrm>
        </p:grpSpPr>
        <p:sp>
          <p:nvSpPr>
            <p:cNvPr id="177" name="Google Shape;177;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5"/>
        <p:cNvGrpSpPr/>
        <p:nvPr/>
      </p:nvGrpSpPr>
      <p:grpSpPr>
        <a:xfrm>
          <a:off x="0" y="0"/>
          <a:ext cx="0" cy="0"/>
          <a:chOff x="0" y="0"/>
          <a:chExt cx="0" cy="0"/>
        </a:xfrm>
      </p:grpSpPr>
      <p:grpSp>
        <p:nvGrpSpPr>
          <p:cNvPr id="196" name="Google Shape;196;p9"/>
          <p:cNvGrpSpPr/>
          <p:nvPr/>
        </p:nvGrpSpPr>
        <p:grpSpPr>
          <a:xfrm>
            <a:off x="-9513" y="-6"/>
            <a:ext cx="9177947" cy="5143519"/>
            <a:chOff x="-9513" y="-6"/>
            <a:chExt cx="9177947" cy="5143519"/>
          </a:xfrm>
        </p:grpSpPr>
        <p:sp>
          <p:nvSpPr>
            <p:cNvPr id="197" name="Google Shape;197;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5" name="Google Shape;205;p9"/>
          <p:cNvGrpSpPr/>
          <p:nvPr/>
        </p:nvGrpSpPr>
        <p:grpSpPr>
          <a:xfrm>
            <a:off x="4281415" y="75177"/>
            <a:ext cx="581170" cy="125403"/>
            <a:chOff x="4685288" y="186288"/>
            <a:chExt cx="419375" cy="90485"/>
          </a:xfrm>
        </p:grpSpPr>
        <p:sp>
          <p:nvSpPr>
            <p:cNvPr id="206" name="Google Shape;206;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7" name="Google Shape;207;p9"/>
            <p:cNvGrpSpPr/>
            <p:nvPr/>
          </p:nvGrpSpPr>
          <p:grpSpPr>
            <a:xfrm>
              <a:off x="4685288" y="186300"/>
              <a:ext cx="419375" cy="90473"/>
              <a:chOff x="4390000" y="182175"/>
              <a:chExt cx="419375" cy="90473"/>
            </a:xfrm>
          </p:grpSpPr>
          <p:sp>
            <p:nvSpPr>
              <p:cNvPr id="208" name="Google Shape;208;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10" name="Google Shape;210;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9"/>
        <p:cNvGrpSpPr/>
        <p:nvPr/>
      </p:nvGrpSpPr>
      <p:grpSpPr>
        <a:xfrm>
          <a:off x="0" y="0"/>
          <a:ext cx="0" cy="0"/>
          <a:chOff x="0" y="0"/>
          <a:chExt cx="0" cy="0"/>
        </a:xfrm>
      </p:grpSpPr>
      <p:grpSp>
        <p:nvGrpSpPr>
          <p:cNvPr id="230" name="Google Shape;230;p13"/>
          <p:cNvGrpSpPr/>
          <p:nvPr/>
        </p:nvGrpSpPr>
        <p:grpSpPr>
          <a:xfrm>
            <a:off x="-9513" y="-6"/>
            <a:ext cx="9177947" cy="5143519"/>
            <a:chOff x="-9513" y="-6"/>
            <a:chExt cx="9177947" cy="5143519"/>
          </a:xfrm>
        </p:grpSpPr>
        <p:sp>
          <p:nvSpPr>
            <p:cNvPr id="231" name="Google Shape;231;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8" name="Google Shape;238;p13"/>
          <p:cNvGrpSpPr/>
          <p:nvPr/>
        </p:nvGrpSpPr>
        <p:grpSpPr>
          <a:xfrm>
            <a:off x="4281415" y="75177"/>
            <a:ext cx="581170" cy="125403"/>
            <a:chOff x="4685288" y="186288"/>
            <a:chExt cx="419375" cy="90485"/>
          </a:xfrm>
        </p:grpSpPr>
        <p:sp>
          <p:nvSpPr>
            <p:cNvPr id="239" name="Google Shape;239;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0" name="Google Shape;240;p13"/>
            <p:cNvGrpSpPr/>
            <p:nvPr/>
          </p:nvGrpSpPr>
          <p:grpSpPr>
            <a:xfrm>
              <a:off x="4685288" y="186300"/>
              <a:ext cx="419375" cy="90473"/>
              <a:chOff x="4390000" y="182175"/>
              <a:chExt cx="419375" cy="90473"/>
            </a:xfrm>
          </p:grpSpPr>
          <p:sp>
            <p:nvSpPr>
              <p:cNvPr id="241" name="Google Shape;241;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43" name="Google Shape;243;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5" name="Google Shape;245;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7" name="Google Shape;247;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9" name="Google Shape;249;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0" name="Google Shape;250;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2" name="Google Shape;252;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4" name="Google Shape;254;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5" name="Google Shape;255;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2">
    <p:bg>
      <p:bgPr>
        <a:solidFill>
          <a:schemeClr val="accent2"/>
        </a:solidFill>
        <a:effectLst/>
      </p:bgPr>
    </p:bg>
    <p:spTree>
      <p:nvGrpSpPr>
        <p:cNvPr id="1" name="Shape 314"/>
        <p:cNvGrpSpPr/>
        <p:nvPr/>
      </p:nvGrpSpPr>
      <p:grpSpPr>
        <a:xfrm>
          <a:off x="0" y="0"/>
          <a:ext cx="0" cy="0"/>
          <a:chOff x="0" y="0"/>
          <a:chExt cx="0" cy="0"/>
        </a:xfrm>
      </p:grpSpPr>
      <p:grpSp>
        <p:nvGrpSpPr>
          <p:cNvPr id="315" name="Google Shape;315;p17"/>
          <p:cNvGrpSpPr/>
          <p:nvPr/>
        </p:nvGrpSpPr>
        <p:grpSpPr>
          <a:xfrm>
            <a:off x="319043" y="283350"/>
            <a:ext cx="8505900" cy="4576800"/>
            <a:chOff x="319043" y="283350"/>
            <a:chExt cx="8505900" cy="4576800"/>
          </a:xfrm>
        </p:grpSpPr>
        <p:sp>
          <p:nvSpPr>
            <p:cNvPr id="316" name="Google Shape;316;p17"/>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7"/>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17"/>
          <p:cNvGrpSpPr/>
          <p:nvPr/>
        </p:nvGrpSpPr>
        <p:grpSpPr>
          <a:xfrm rot="10800000" flipH="1">
            <a:off x="304801" y="269300"/>
            <a:ext cx="8534303" cy="4605119"/>
            <a:chOff x="-9513" y="284925"/>
            <a:chExt cx="9036746" cy="4876238"/>
          </a:xfrm>
        </p:grpSpPr>
        <p:sp>
          <p:nvSpPr>
            <p:cNvPr id="319" name="Google Shape;319;p17"/>
            <p:cNvSpPr/>
            <p:nvPr/>
          </p:nvSpPr>
          <p:spPr>
            <a:xfrm>
              <a:off x="6729311" y="284925"/>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7"/>
            <p:cNvSpPr/>
            <p:nvPr/>
          </p:nvSpPr>
          <p:spPr>
            <a:xfrm>
              <a:off x="743298" y="38964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17"/>
            <p:cNvSpPr/>
            <p:nvPr/>
          </p:nvSpPr>
          <p:spPr>
            <a:xfrm rot="10800000">
              <a:off x="-9513" y="999323"/>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7"/>
            <p:cNvSpPr/>
            <p:nvPr/>
          </p:nvSpPr>
          <p:spPr>
            <a:xfrm>
              <a:off x="7831151" y="2833475"/>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4" name="Google Shape;324;p17"/>
          <p:cNvGrpSpPr/>
          <p:nvPr/>
        </p:nvGrpSpPr>
        <p:grpSpPr>
          <a:xfrm>
            <a:off x="4281415" y="375214"/>
            <a:ext cx="581170" cy="125403"/>
            <a:chOff x="4685288" y="186288"/>
            <a:chExt cx="419375" cy="90485"/>
          </a:xfrm>
        </p:grpSpPr>
        <p:sp>
          <p:nvSpPr>
            <p:cNvPr id="325" name="Google Shape;325;p1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6" name="Google Shape;326;p17"/>
            <p:cNvGrpSpPr/>
            <p:nvPr/>
          </p:nvGrpSpPr>
          <p:grpSpPr>
            <a:xfrm>
              <a:off x="4685288" y="186300"/>
              <a:ext cx="419375" cy="90473"/>
              <a:chOff x="4390000" y="182175"/>
              <a:chExt cx="419375" cy="90473"/>
            </a:xfrm>
          </p:grpSpPr>
          <p:sp>
            <p:nvSpPr>
              <p:cNvPr id="327" name="Google Shape;327;p1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29" name="Google Shape;329;p17"/>
          <p:cNvSpPr txBox="1">
            <a:spLocks noGrp="1"/>
          </p:cNvSpPr>
          <p:nvPr>
            <p:ph type="ctrTitle"/>
          </p:nvPr>
        </p:nvSpPr>
        <p:spPr>
          <a:xfrm>
            <a:off x="3624263" y="1714500"/>
            <a:ext cx="4229100" cy="1289400"/>
          </a:xfrm>
          <a:prstGeom prst="rect">
            <a:avLst/>
          </a:prstGeom>
        </p:spPr>
        <p:txBody>
          <a:bodyPr spcFirstLastPara="1" wrap="square" lIns="0" tIns="0" rIns="0" bIns="0" anchor="b" anchorCtr="0">
            <a:noAutofit/>
          </a:bodyPr>
          <a:lstStyle>
            <a:lvl1pPr lvl="0" rtl="0">
              <a:spcBef>
                <a:spcPts val="0"/>
              </a:spcBef>
              <a:spcAft>
                <a:spcPts val="0"/>
              </a:spcAft>
              <a:buSzPts val="8000"/>
              <a:buNone/>
              <a:defRPr sz="34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330" name="Google Shape;330;p17"/>
          <p:cNvSpPr txBox="1">
            <a:spLocks noGrp="1"/>
          </p:cNvSpPr>
          <p:nvPr>
            <p:ph type="subTitle" idx="1"/>
          </p:nvPr>
        </p:nvSpPr>
        <p:spPr>
          <a:xfrm>
            <a:off x="3624263" y="3095225"/>
            <a:ext cx="4229100" cy="336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1" name="Google Shape;331;p17">
            <a:hlinkClick r:id="rId2" action="ppaction://hlinksldjump"/>
          </p:cNvPr>
          <p:cNvSpPr txBox="1">
            <a:spLocks noGrp="1"/>
          </p:cNvSpPr>
          <p:nvPr>
            <p:ph type="title" idx="2" hasCustomPrompt="1"/>
          </p:nvPr>
        </p:nvSpPr>
        <p:spPr>
          <a:xfrm>
            <a:off x="1145775" y="1714500"/>
            <a:ext cx="2204400" cy="12858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96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402"/>
        <p:cNvGrpSpPr/>
        <p:nvPr/>
      </p:nvGrpSpPr>
      <p:grpSpPr>
        <a:xfrm>
          <a:off x="0" y="0"/>
          <a:ext cx="0" cy="0"/>
          <a:chOff x="0" y="0"/>
          <a:chExt cx="0" cy="0"/>
        </a:xfrm>
      </p:grpSpPr>
      <p:grpSp>
        <p:nvGrpSpPr>
          <p:cNvPr id="403" name="Google Shape;403;p22"/>
          <p:cNvGrpSpPr/>
          <p:nvPr/>
        </p:nvGrpSpPr>
        <p:grpSpPr>
          <a:xfrm>
            <a:off x="4281415" y="75177"/>
            <a:ext cx="581170" cy="125403"/>
            <a:chOff x="4685288" y="186288"/>
            <a:chExt cx="419375" cy="90485"/>
          </a:xfrm>
        </p:grpSpPr>
        <p:sp>
          <p:nvSpPr>
            <p:cNvPr id="404" name="Google Shape;404;p2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5" name="Google Shape;405;p22"/>
            <p:cNvGrpSpPr/>
            <p:nvPr/>
          </p:nvGrpSpPr>
          <p:grpSpPr>
            <a:xfrm>
              <a:off x="4685288" y="186300"/>
              <a:ext cx="419375" cy="90473"/>
              <a:chOff x="4390000" y="182175"/>
              <a:chExt cx="419375" cy="90473"/>
            </a:xfrm>
          </p:grpSpPr>
          <p:sp>
            <p:nvSpPr>
              <p:cNvPr id="406" name="Google Shape;406;p2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8" name="Google Shape;408;p22"/>
          <p:cNvSpPr/>
          <p:nvPr/>
        </p:nvSpPr>
        <p:spPr>
          <a:xfrm rot="10800000" flipH="1">
            <a:off x="319050" y="283356"/>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2"/>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10" name="Google Shape;410;p22"/>
          <p:cNvGrpSpPr/>
          <p:nvPr/>
        </p:nvGrpSpPr>
        <p:grpSpPr>
          <a:xfrm rot="-1197195">
            <a:off x="29343" y="2304796"/>
            <a:ext cx="1386120" cy="2705624"/>
            <a:chOff x="409722" y="228600"/>
            <a:chExt cx="1385931" cy="2705253"/>
          </a:xfrm>
        </p:grpSpPr>
        <p:grpSp>
          <p:nvGrpSpPr>
            <p:cNvPr id="411" name="Google Shape;411;p22"/>
            <p:cNvGrpSpPr/>
            <p:nvPr/>
          </p:nvGrpSpPr>
          <p:grpSpPr>
            <a:xfrm rot="-617154" flipH="1">
              <a:off x="575967" y="402323"/>
              <a:ext cx="1053440" cy="2450002"/>
              <a:chOff x="3817855" y="1437512"/>
              <a:chExt cx="541146" cy="1128254"/>
            </a:xfrm>
          </p:grpSpPr>
          <p:sp>
            <p:nvSpPr>
              <p:cNvPr id="412" name="Google Shape;412;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4" name="Google Shape;414;p2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5" name="Google Shape;415;p22"/>
          <p:cNvGrpSpPr/>
          <p:nvPr/>
        </p:nvGrpSpPr>
        <p:grpSpPr>
          <a:xfrm rot="10800000" flipH="1">
            <a:off x="-9513" y="402390"/>
            <a:ext cx="9177947" cy="4737094"/>
            <a:chOff x="-9513" y="2"/>
            <a:chExt cx="9177947" cy="4737094"/>
          </a:xfrm>
        </p:grpSpPr>
        <p:sp>
          <p:nvSpPr>
            <p:cNvPr id="416" name="Google Shape;416;p22"/>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2"/>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2"/>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3" r:id="rId8"/>
    <p:sldLayoutId id="2147483668" r:id="rId9"/>
    <p:sldLayoutId id="2147483669" r:id="rId10"/>
    <p:sldLayoutId id="2147483670" r:id="rId11"/>
    <p:sldLayoutId id="2147483671" r:id="rId12"/>
    <p:sldLayoutId id="2147483672" r:id="rId13"/>
    <p:sldLayoutId id="2147483674" r:id="rId14"/>
    <p:sldLayoutId id="2147483683" r:id="rId15"/>
    <p:sldLayoutId id="2147483688" r:id="rId16"/>
    <p:sldLayoutId id="2147483689" r:id="rId17"/>
    <p:sldLayoutId id="2147483691" r:id="rId18"/>
    <p:sldLayoutId id="2147483693" r:id="rId19"/>
    <p:sldLayoutId id="2147483694" r:id="rId20"/>
    <p:sldLayoutId id="2147483696" r:id="rId21"/>
    <p:sldLayoutId id="2147483697" r:id="rId22"/>
    <p:sldLayoutId id="2147483698"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89"/>
        <p:cNvGrpSpPr/>
        <p:nvPr/>
      </p:nvGrpSpPr>
      <p:grpSpPr>
        <a:xfrm>
          <a:off x="0" y="0"/>
          <a:ext cx="0" cy="0"/>
          <a:chOff x="0" y="0"/>
          <a:chExt cx="0" cy="0"/>
        </a:xfrm>
      </p:grpSpPr>
      <p:sp>
        <p:nvSpPr>
          <p:cNvPr id="991" name="Google Shape;991;p58"/>
          <p:cNvSpPr txBox="1">
            <a:spLocks noGrp="1"/>
          </p:cNvSpPr>
          <p:nvPr>
            <p:ph type="ctrTitle"/>
          </p:nvPr>
        </p:nvSpPr>
        <p:spPr>
          <a:xfrm>
            <a:off x="1909222" y="1799581"/>
            <a:ext cx="5351400" cy="1370100"/>
          </a:xfrm>
          <a:prstGeom prst="rect">
            <a:avLst/>
          </a:prstGeom>
        </p:spPr>
        <p:txBody>
          <a:bodyPr spcFirstLastPara="1" wrap="square" lIns="91425" tIns="91425" rIns="91425" bIns="91425" anchor="b" anchorCtr="0">
            <a:noAutofit/>
          </a:bodyPr>
          <a:lstStyle/>
          <a:p>
            <a:pPr lvl="0"/>
            <a:r>
              <a:rPr lang="en-PH" sz="6000" dirty="0"/>
              <a:t>Connectivity Verification</a:t>
            </a:r>
            <a:endParaRPr sz="6000" dirty="0"/>
          </a:p>
        </p:txBody>
      </p:sp>
      <p:grpSp>
        <p:nvGrpSpPr>
          <p:cNvPr id="992" name="Google Shape;992;p58"/>
          <p:cNvGrpSpPr/>
          <p:nvPr/>
        </p:nvGrpSpPr>
        <p:grpSpPr>
          <a:xfrm flipH="1">
            <a:off x="1783208" y="704857"/>
            <a:ext cx="864824" cy="693028"/>
            <a:chOff x="10049025" y="922900"/>
            <a:chExt cx="537625" cy="430800"/>
          </a:xfrm>
        </p:grpSpPr>
        <p:sp>
          <p:nvSpPr>
            <p:cNvPr id="993" name="Google Shape;993;p58"/>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58"/>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58"/>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58"/>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58"/>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58"/>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58"/>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58"/>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58"/>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58"/>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58"/>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58"/>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58"/>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58"/>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58"/>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58"/>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58"/>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58"/>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58"/>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8"/>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58"/>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58"/>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58"/>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58"/>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58"/>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58"/>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58"/>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58"/>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58"/>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58"/>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58"/>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58"/>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5" name="Google Shape;1025;p58"/>
          <p:cNvGrpSpPr/>
          <p:nvPr/>
        </p:nvGrpSpPr>
        <p:grpSpPr>
          <a:xfrm rot="1628208">
            <a:off x="6677278" y="3040846"/>
            <a:ext cx="587736" cy="781797"/>
            <a:chOff x="3600400" y="2783875"/>
            <a:chExt cx="402275" cy="535100"/>
          </a:xfrm>
        </p:grpSpPr>
        <p:sp>
          <p:nvSpPr>
            <p:cNvPr id="1026" name="Google Shape;1026;p58"/>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58"/>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58"/>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58"/>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58"/>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58"/>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58"/>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91"/>
                                        </p:tgtEl>
                                        <p:attrNameLst>
                                          <p:attrName>style.visibility</p:attrName>
                                        </p:attrNameLst>
                                      </p:cBhvr>
                                      <p:to>
                                        <p:strVal val="visible"/>
                                      </p:to>
                                    </p:set>
                                    <p:anim calcmode="lin" valueType="num">
                                      <p:cBhvr additive="base">
                                        <p:cTn id="7" dur="1000"/>
                                        <p:tgtEl>
                                          <p:spTgt spid="991"/>
                                        </p:tgtEl>
                                        <p:attrNameLst>
                                          <p:attrName>ppt_w</p:attrName>
                                        </p:attrNameLst>
                                      </p:cBhvr>
                                      <p:tavLst>
                                        <p:tav tm="0">
                                          <p:val>
                                            <p:strVal val="0"/>
                                          </p:val>
                                        </p:tav>
                                        <p:tav tm="100000">
                                          <p:val>
                                            <p:strVal val="#ppt_w"/>
                                          </p:val>
                                        </p:tav>
                                      </p:tavLst>
                                    </p:anim>
                                    <p:anim calcmode="lin" valueType="num">
                                      <p:cBhvr additive="base">
                                        <p:cTn id="8" dur="1000"/>
                                        <p:tgtEl>
                                          <p:spTgt spid="991"/>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992"/>
                                        </p:tgtEl>
                                        <p:attrNameLst>
                                          <p:attrName>style.visibility</p:attrName>
                                        </p:attrNameLst>
                                      </p:cBhvr>
                                      <p:to>
                                        <p:strVal val="visible"/>
                                      </p:to>
                                    </p:set>
                                    <p:animEffect transition="in" filter="fade">
                                      <p:cBhvr>
                                        <p:cTn id="12" dur="1000"/>
                                        <p:tgtEl>
                                          <p:spTgt spid="992"/>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025"/>
                                        </p:tgtEl>
                                        <p:attrNameLst>
                                          <p:attrName>style.visibility</p:attrName>
                                        </p:attrNameLst>
                                      </p:cBhvr>
                                      <p:to>
                                        <p:strVal val="visible"/>
                                      </p:to>
                                    </p:set>
                                    <p:animEffect transition="in" filter="fade">
                                      <p:cBhvr>
                                        <p:cTn id="16" dur="10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419" name="Google Shape;1419;p67">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67">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TextBox 34"/>
          <p:cNvSpPr txBox="1"/>
          <p:nvPr/>
        </p:nvSpPr>
        <p:spPr>
          <a:xfrm>
            <a:off x="476077" y="819807"/>
            <a:ext cx="7917919" cy="1754326"/>
          </a:xfrm>
          <a:prstGeom prst="rect">
            <a:avLst/>
          </a:prstGeom>
          <a:noFill/>
        </p:spPr>
        <p:txBody>
          <a:bodyPr wrap="square" rtlCol="0">
            <a:spAutoFit/>
          </a:bodyPr>
          <a:lstStyle/>
          <a:p>
            <a:r>
              <a:rPr lang="en-US" sz="1800" dirty="0" smtClean="0"/>
              <a:t>• </a:t>
            </a:r>
            <a:r>
              <a:rPr lang="en-US" sz="1800" dirty="0"/>
              <a:t>NA messages are sent when a device knows the IPv6 address of a device but does not know its MAC address. This is equivalent to an ARP Request for IPv4. </a:t>
            </a:r>
            <a:endParaRPr lang="en-US" sz="1800" dirty="0" smtClean="0"/>
          </a:p>
          <a:p>
            <a:r>
              <a:rPr lang="en-US" sz="1800" dirty="0" smtClean="0"/>
              <a:t>• </a:t>
            </a:r>
            <a:r>
              <a:rPr lang="en-US" sz="1800" dirty="0"/>
              <a:t>NA messages are sent in response to an NS message and match the target IPv6 address in the NS. The NA message includes the device’s Ethernet MAC address. This is equivalent to an ARP Reply in IPv4.</a:t>
            </a:r>
            <a:endParaRPr lang="en-PH" sz="1800" dirty="0"/>
          </a:p>
        </p:txBody>
      </p:sp>
      <p:sp>
        <p:nvSpPr>
          <p:cNvPr id="36" name="Google Shape;1380;p66"/>
          <p:cNvSpPr txBox="1">
            <a:spLocks/>
          </p:cNvSpPr>
          <p:nvPr/>
        </p:nvSpPr>
        <p:spPr>
          <a:xfrm flipH="1">
            <a:off x="627198" y="312586"/>
            <a:ext cx="7297602" cy="67538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Aldrich"/>
              <a:buNone/>
              <a:defRPr sz="2800" b="0" i="0" u="none" strike="noStrike" cap="none">
                <a:solidFill>
                  <a:schemeClr val="accent5"/>
                </a:solidFill>
                <a:latin typeface="Aldrich"/>
                <a:ea typeface="Aldrich"/>
                <a:cs typeface="Aldrich"/>
                <a:sym typeface="Aldrich"/>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2000" b="1" dirty="0" smtClean="0">
                <a:solidFill>
                  <a:srgbClr val="002060"/>
                </a:solidFill>
              </a:rPr>
              <a:t>Address Resolution: Messaging Between IPv6 Devices </a:t>
            </a:r>
            <a:endParaRPr lang="en-US" sz="2000" b="1"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171" y="2673333"/>
            <a:ext cx="6268325" cy="19910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89" name="Google Shape;1489;p68">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68">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TextBox 8"/>
          <p:cNvSpPr txBox="1"/>
          <p:nvPr/>
        </p:nvSpPr>
        <p:spPr>
          <a:xfrm>
            <a:off x="451945" y="409903"/>
            <a:ext cx="6600496" cy="400110"/>
          </a:xfrm>
          <a:prstGeom prst="rect">
            <a:avLst/>
          </a:prstGeom>
          <a:noFill/>
        </p:spPr>
        <p:txBody>
          <a:bodyPr wrap="square" rtlCol="0">
            <a:spAutoFit/>
          </a:bodyPr>
          <a:lstStyle/>
          <a:p>
            <a:r>
              <a:rPr lang="en-PH" sz="2000" b="1" dirty="0">
                <a:solidFill>
                  <a:srgbClr val="002060"/>
                </a:solidFill>
              </a:rPr>
              <a:t>Duplicate Address Detection (DAD)</a:t>
            </a:r>
          </a:p>
        </p:txBody>
      </p:sp>
      <p:sp>
        <p:nvSpPr>
          <p:cNvPr id="10" name="TextBox 9"/>
          <p:cNvSpPr txBox="1"/>
          <p:nvPr/>
        </p:nvSpPr>
        <p:spPr>
          <a:xfrm>
            <a:off x="570672" y="810013"/>
            <a:ext cx="8149699" cy="2062103"/>
          </a:xfrm>
          <a:prstGeom prst="rect">
            <a:avLst/>
          </a:prstGeom>
          <a:noFill/>
        </p:spPr>
        <p:txBody>
          <a:bodyPr wrap="square" rtlCol="0">
            <a:spAutoFit/>
          </a:bodyPr>
          <a:lstStyle/>
          <a:p>
            <a:r>
              <a:rPr lang="en-US" sz="1600" dirty="0"/>
              <a:t>• When a device is assigned a global unicast or link-local unicast address, the DAD is performed on the address to ensure that it is unique. </a:t>
            </a:r>
            <a:endParaRPr lang="en-US" sz="1600" dirty="0" smtClean="0"/>
          </a:p>
          <a:p>
            <a:r>
              <a:rPr lang="en-US" sz="1600" dirty="0" smtClean="0"/>
              <a:t>• </a:t>
            </a:r>
            <a:r>
              <a:rPr lang="en-US" sz="1600" dirty="0"/>
              <a:t>To check the uniqueness of an address, the device will send an NS message with its own IPv6 address</a:t>
            </a:r>
            <a:r>
              <a:rPr lang="en-US" sz="1600" dirty="0" smtClean="0"/>
              <a:t>.</a:t>
            </a:r>
          </a:p>
          <a:p>
            <a:r>
              <a:rPr lang="en-US" sz="1600" dirty="0" smtClean="0"/>
              <a:t>• </a:t>
            </a:r>
            <a:r>
              <a:rPr lang="en-US" sz="1600" dirty="0"/>
              <a:t>If another device </a:t>
            </a:r>
            <a:r>
              <a:rPr lang="en-US" sz="1600" dirty="0" smtClean="0"/>
              <a:t>on </a:t>
            </a:r>
            <a:r>
              <a:rPr lang="en-US" sz="1600" dirty="0"/>
              <a:t>the network has this address, it will respond with an NA message which will notify the sending device that the address is in use. If a corresponding NA message is not returned within a certain period of time, the unicast address is unique and acceptable for use.</a:t>
            </a:r>
            <a:endParaRPr lang="en-PH" sz="16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213" y="2872116"/>
            <a:ext cx="4775774" cy="190607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94"/>
        <p:cNvGrpSpPr/>
        <p:nvPr/>
      </p:nvGrpSpPr>
      <p:grpSpPr>
        <a:xfrm>
          <a:off x="0" y="0"/>
          <a:ext cx="0" cy="0"/>
          <a:chOff x="0" y="0"/>
          <a:chExt cx="0" cy="0"/>
        </a:xfrm>
      </p:grpSpPr>
      <p:grpSp>
        <p:nvGrpSpPr>
          <p:cNvPr id="1545" name="Google Shape;1545;p69"/>
          <p:cNvGrpSpPr/>
          <p:nvPr/>
        </p:nvGrpSpPr>
        <p:grpSpPr>
          <a:xfrm>
            <a:off x="338495" y="381808"/>
            <a:ext cx="8576442" cy="4276725"/>
            <a:chOff x="4910450" y="521025"/>
            <a:chExt cx="3153900" cy="4060500"/>
          </a:xfrm>
        </p:grpSpPr>
        <p:sp>
          <p:nvSpPr>
            <p:cNvPr id="1546" name="Google Shape;1546;p69"/>
            <p:cNvSpPr/>
            <p:nvPr/>
          </p:nvSpPr>
          <p:spPr>
            <a:xfrm rot="5400000" flipH="1">
              <a:off x="4457150" y="974325"/>
              <a:ext cx="4060500" cy="31539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49" name="Google Shape;1549;p69"/>
            <p:cNvGrpSpPr/>
            <p:nvPr/>
          </p:nvGrpSpPr>
          <p:grpSpPr>
            <a:xfrm>
              <a:off x="6292857" y="573776"/>
              <a:ext cx="505560" cy="109086"/>
              <a:chOff x="4390000" y="182175"/>
              <a:chExt cx="419375" cy="90473"/>
            </a:xfrm>
          </p:grpSpPr>
          <p:sp>
            <p:nvSpPr>
              <p:cNvPr id="1550" name="Google Shape;1550;p6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6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55" name="Google Shape;1555;p69"/>
          <p:cNvGrpSpPr/>
          <p:nvPr/>
        </p:nvGrpSpPr>
        <p:grpSpPr>
          <a:xfrm>
            <a:off x="4467731" y="520882"/>
            <a:ext cx="3122410" cy="4137650"/>
            <a:chOff x="4784481" y="520882"/>
            <a:chExt cx="3122410" cy="4137650"/>
          </a:xfrm>
        </p:grpSpPr>
        <p:sp>
          <p:nvSpPr>
            <p:cNvPr id="1556" name="Google Shape;1556;p69"/>
            <p:cNvSpPr/>
            <p:nvPr/>
          </p:nvSpPr>
          <p:spPr>
            <a:xfrm rot="5400000" flipH="1">
              <a:off x="4847632" y="616717"/>
              <a:ext cx="959054" cy="76738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69"/>
            <p:cNvSpPr/>
            <p:nvPr/>
          </p:nvSpPr>
          <p:spPr>
            <a:xfrm rot="5400000" flipH="1">
              <a:off x="6654849" y="1361081"/>
              <a:ext cx="1529800" cy="97428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69"/>
            <p:cNvSpPr/>
            <p:nvPr/>
          </p:nvSpPr>
          <p:spPr>
            <a:xfrm rot="5400000" flipH="1">
              <a:off x="6931107" y="2178377"/>
              <a:ext cx="1195648" cy="755901"/>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69"/>
            <p:cNvSpPr/>
            <p:nvPr/>
          </p:nvSpPr>
          <p:spPr>
            <a:xfrm rot="5400000" flipH="1">
              <a:off x="4511172" y="2826608"/>
              <a:ext cx="1481549" cy="934930"/>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69"/>
            <p:cNvSpPr/>
            <p:nvPr/>
          </p:nvSpPr>
          <p:spPr>
            <a:xfrm rot="-5400000" flipH="1">
              <a:off x="4926896" y="3757665"/>
              <a:ext cx="1000964" cy="800771"/>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69"/>
          <p:cNvGrpSpPr/>
          <p:nvPr/>
        </p:nvGrpSpPr>
        <p:grpSpPr>
          <a:xfrm rot="3269456" flipH="1">
            <a:off x="5642025" y="2203451"/>
            <a:ext cx="1385931" cy="2705253"/>
            <a:chOff x="409722" y="228600"/>
            <a:chExt cx="1385931" cy="2705253"/>
          </a:xfrm>
        </p:grpSpPr>
        <p:grpSp>
          <p:nvGrpSpPr>
            <p:cNvPr id="1595" name="Google Shape;1595;p69"/>
            <p:cNvGrpSpPr/>
            <p:nvPr/>
          </p:nvGrpSpPr>
          <p:grpSpPr>
            <a:xfrm rot="-617154" flipH="1">
              <a:off x="575967" y="402323"/>
              <a:ext cx="1053440" cy="2450002"/>
              <a:chOff x="3817855" y="1437512"/>
              <a:chExt cx="541146" cy="1128254"/>
            </a:xfrm>
          </p:grpSpPr>
          <p:sp>
            <p:nvSpPr>
              <p:cNvPr id="1596" name="Google Shape;1596;p6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6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8" name="Google Shape;1598;p69"/>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95" name="Google Shape;1495;p69"/>
          <p:cNvCxnSpPr/>
          <p:nvPr/>
        </p:nvCxnSpPr>
        <p:spPr>
          <a:xfrm rot="10800000">
            <a:off x="2071077" y="3462203"/>
            <a:ext cx="1962000" cy="0"/>
          </a:xfrm>
          <a:prstGeom prst="straightConnector1">
            <a:avLst/>
          </a:prstGeom>
          <a:noFill/>
          <a:ln w="28575" cap="flat" cmpd="sng">
            <a:solidFill>
              <a:schemeClr val="accent5"/>
            </a:solidFill>
            <a:prstDash val="solid"/>
            <a:round/>
            <a:headEnd type="none" w="med" len="med"/>
            <a:tailEnd type="none" w="med" len="med"/>
          </a:ln>
        </p:spPr>
      </p:cxnSp>
      <p:sp>
        <p:nvSpPr>
          <p:cNvPr id="4" name="TextBox 3"/>
          <p:cNvSpPr txBox="1"/>
          <p:nvPr/>
        </p:nvSpPr>
        <p:spPr>
          <a:xfrm>
            <a:off x="1757391" y="746100"/>
            <a:ext cx="5738649" cy="2862322"/>
          </a:xfrm>
          <a:prstGeom prst="rect">
            <a:avLst/>
          </a:prstGeom>
          <a:noFill/>
        </p:spPr>
        <p:txBody>
          <a:bodyPr wrap="square" rtlCol="0">
            <a:spAutoFit/>
          </a:bodyPr>
          <a:lstStyle/>
          <a:p>
            <a:r>
              <a:rPr lang="en-PH" sz="6000" dirty="0"/>
              <a:t>Ping and Traceroute Utilities</a:t>
            </a: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1000"/>
                                        <p:tgtEl>
                                          <p:spTgt spid="15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19" name="Google Shape;1619;p70"/>
          <p:cNvSpPr/>
          <p:nvPr/>
        </p:nvSpPr>
        <p:spPr>
          <a:xfrm>
            <a:off x="3743737" y="3499125"/>
            <a:ext cx="376500" cy="37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70"/>
          <p:cNvSpPr/>
          <p:nvPr/>
        </p:nvSpPr>
        <p:spPr>
          <a:xfrm>
            <a:off x="4429537" y="3727725"/>
            <a:ext cx="376500" cy="37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70"/>
          <p:cNvSpPr/>
          <p:nvPr/>
        </p:nvSpPr>
        <p:spPr>
          <a:xfrm>
            <a:off x="4105600" y="1603650"/>
            <a:ext cx="376500" cy="37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TextBox 5"/>
          <p:cNvSpPr txBox="1"/>
          <p:nvPr/>
        </p:nvSpPr>
        <p:spPr>
          <a:xfrm>
            <a:off x="536027" y="325821"/>
            <a:ext cx="3207709" cy="369332"/>
          </a:xfrm>
          <a:prstGeom prst="rect">
            <a:avLst/>
          </a:prstGeom>
          <a:noFill/>
        </p:spPr>
        <p:txBody>
          <a:bodyPr wrap="square" rtlCol="0">
            <a:spAutoFit/>
          </a:bodyPr>
          <a:lstStyle/>
          <a:p>
            <a:r>
              <a:rPr lang="en-PH" sz="1800" dirty="0"/>
              <a:t>Ping and Traceroute Utilities</a:t>
            </a:r>
          </a:p>
        </p:txBody>
      </p:sp>
      <p:sp>
        <p:nvSpPr>
          <p:cNvPr id="7" name="TextBox 6"/>
          <p:cNvSpPr txBox="1"/>
          <p:nvPr/>
        </p:nvSpPr>
        <p:spPr>
          <a:xfrm>
            <a:off x="378372" y="588579"/>
            <a:ext cx="6684580" cy="707886"/>
          </a:xfrm>
          <a:prstGeom prst="rect">
            <a:avLst/>
          </a:prstGeom>
          <a:noFill/>
        </p:spPr>
        <p:txBody>
          <a:bodyPr wrap="square" rtlCol="0">
            <a:spAutoFit/>
          </a:bodyPr>
          <a:lstStyle/>
          <a:p>
            <a:r>
              <a:rPr lang="en-US" sz="2000" b="1" dirty="0">
                <a:solidFill>
                  <a:srgbClr val="002060"/>
                </a:solidFill>
              </a:rPr>
              <a:t>Video - Network Testing and Verification with Windows CLI Commands</a:t>
            </a:r>
            <a:endParaRPr lang="en-PH" sz="2000" b="1" dirty="0">
              <a:solidFill>
                <a:srgbClr val="002060"/>
              </a:solidFill>
            </a:endParaRPr>
          </a:p>
        </p:txBody>
      </p:sp>
      <p:sp>
        <p:nvSpPr>
          <p:cNvPr id="8" name="TextBox 7"/>
          <p:cNvSpPr txBox="1"/>
          <p:nvPr/>
        </p:nvSpPr>
        <p:spPr>
          <a:xfrm>
            <a:off x="378372" y="1351405"/>
            <a:ext cx="7777656" cy="584775"/>
          </a:xfrm>
          <a:prstGeom prst="rect">
            <a:avLst/>
          </a:prstGeom>
          <a:noFill/>
        </p:spPr>
        <p:txBody>
          <a:bodyPr wrap="square" rtlCol="0">
            <a:spAutoFit/>
          </a:bodyPr>
          <a:lstStyle/>
          <a:p>
            <a:r>
              <a:rPr lang="en-US" sz="1600" dirty="0"/>
              <a:t>This video will demonstrate the Network Testing and Verification with Windows CLI Commands.</a:t>
            </a:r>
            <a:endParaRPr lang="en-PH" sz="1600" dirty="0"/>
          </a:p>
        </p:txBody>
      </p:sp>
      <p:sp>
        <p:nvSpPr>
          <p:cNvPr id="9" name="Rectangle 8"/>
          <p:cNvSpPr/>
          <p:nvPr/>
        </p:nvSpPr>
        <p:spPr>
          <a:xfrm>
            <a:off x="1176585" y="1991120"/>
            <a:ext cx="6505903" cy="23122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32"/>
        <p:cNvGrpSpPr/>
        <p:nvPr/>
      </p:nvGrpSpPr>
      <p:grpSpPr>
        <a:xfrm>
          <a:off x="0" y="0"/>
          <a:ext cx="0" cy="0"/>
          <a:chOff x="0" y="0"/>
          <a:chExt cx="0" cy="0"/>
        </a:xfrm>
      </p:grpSpPr>
      <p:sp>
        <p:nvSpPr>
          <p:cNvPr id="1733" name="Google Shape;1733;p71"/>
          <p:cNvSpPr/>
          <p:nvPr/>
        </p:nvSpPr>
        <p:spPr>
          <a:xfrm>
            <a:off x="-583155" y="6088800"/>
            <a:ext cx="10653209" cy="159065"/>
          </a:xfrm>
          <a:custGeom>
            <a:avLst/>
            <a:gdLst/>
            <a:ahLst/>
            <a:cxnLst/>
            <a:rect l="l" t="t" r="r" b="b"/>
            <a:pathLst>
              <a:path w="273857" h="4089" extrusionOk="0">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44" name="Google Shape;1744;p71"/>
          <p:cNvGrpSpPr/>
          <p:nvPr/>
        </p:nvGrpSpPr>
        <p:grpSpPr>
          <a:xfrm rot="132037" flipH="1">
            <a:off x="7495981" y="1045848"/>
            <a:ext cx="1385983" cy="2705355"/>
            <a:chOff x="409722" y="228600"/>
            <a:chExt cx="1385931" cy="2705253"/>
          </a:xfrm>
        </p:grpSpPr>
        <p:grpSp>
          <p:nvGrpSpPr>
            <p:cNvPr id="1745" name="Google Shape;1745;p71"/>
            <p:cNvGrpSpPr/>
            <p:nvPr/>
          </p:nvGrpSpPr>
          <p:grpSpPr>
            <a:xfrm rot="-617154" flipH="1">
              <a:off x="575967" y="402323"/>
              <a:ext cx="1053440" cy="2450002"/>
              <a:chOff x="3817855" y="1437512"/>
              <a:chExt cx="541146" cy="1128254"/>
            </a:xfrm>
          </p:grpSpPr>
          <p:sp>
            <p:nvSpPr>
              <p:cNvPr id="1746" name="Google Shape;1746;p7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7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48" name="Google Shape;1748;p7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49" name="Google Shape;1749;p71"/>
          <p:cNvGrpSpPr/>
          <p:nvPr/>
        </p:nvGrpSpPr>
        <p:grpSpPr>
          <a:xfrm rot="-10569166" flipH="1">
            <a:off x="299793" y="1362645"/>
            <a:ext cx="1386005" cy="2705399"/>
            <a:chOff x="409722" y="228600"/>
            <a:chExt cx="1385931" cy="2705253"/>
          </a:xfrm>
        </p:grpSpPr>
        <p:grpSp>
          <p:nvGrpSpPr>
            <p:cNvPr id="1750" name="Google Shape;1750;p71"/>
            <p:cNvGrpSpPr/>
            <p:nvPr/>
          </p:nvGrpSpPr>
          <p:grpSpPr>
            <a:xfrm rot="-617154" flipH="1">
              <a:off x="575967" y="402323"/>
              <a:ext cx="1053440" cy="2450002"/>
              <a:chOff x="3817855" y="1437512"/>
              <a:chExt cx="541146" cy="1128254"/>
            </a:xfrm>
          </p:grpSpPr>
          <p:sp>
            <p:nvSpPr>
              <p:cNvPr id="1751" name="Google Shape;1751;p7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7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53" name="Google Shape;1753;p7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54" name="Google Shape;1754;p71">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71">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355272" y="316437"/>
            <a:ext cx="3454790" cy="400110"/>
          </a:xfrm>
          <a:prstGeom prst="rect">
            <a:avLst/>
          </a:prstGeom>
          <a:noFill/>
        </p:spPr>
        <p:txBody>
          <a:bodyPr wrap="square" rtlCol="0">
            <a:spAutoFit/>
          </a:bodyPr>
          <a:lstStyle/>
          <a:p>
            <a:r>
              <a:rPr lang="en-PH" sz="2000" b="1" dirty="0">
                <a:solidFill>
                  <a:srgbClr val="002060"/>
                </a:solidFill>
              </a:rPr>
              <a:t>Ping – Test Connectivity</a:t>
            </a:r>
          </a:p>
        </p:txBody>
      </p:sp>
      <p:sp>
        <p:nvSpPr>
          <p:cNvPr id="5" name="TextBox 4"/>
          <p:cNvSpPr txBox="1"/>
          <p:nvPr/>
        </p:nvSpPr>
        <p:spPr>
          <a:xfrm>
            <a:off x="493986" y="861848"/>
            <a:ext cx="7977352" cy="3293209"/>
          </a:xfrm>
          <a:prstGeom prst="rect">
            <a:avLst/>
          </a:prstGeom>
          <a:noFill/>
        </p:spPr>
        <p:txBody>
          <a:bodyPr wrap="square" rtlCol="0">
            <a:spAutoFit/>
          </a:bodyPr>
          <a:lstStyle/>
          <a:p>
            <a:r>
              <a:rPr lang="en-US" sz="1600" dirty="0"/>
              <a:t>• Ping is an IPv4 and IPv6 testing utility that uses ICMP echo request and echo reply messages to test connectivity between hosts. </a:t>
            </a:r>
            <a:endParaRPr lang="en-US" sz="1600" dirty="0" smtClean="0"/>
          </a:p>
          <a:p>
            <a:endParaRPr lang="en-US" sz="1600" dirty="0" smtClean="0"/>
          </a:p>
          <a:p>
            <a:r>
              <a:rPr lang="en-US" sz="1600" dirty="0" smtClean="0"/>
              <a:t>• </a:t>
            </a:r>
            <a:r>
              <a:rPr lang="en-US" sz="1600" dirty="0"/>
              <a:t>To test connectivity to another host on a network, an echo request is sent to the host address using the </a:t>
            </a:r>
            <a:r>
              <a:rPr lang="en-US" sz="1600" b="1" dirty="0" smtClean="0"/>
              <a:t>ping</a:t>
            </a:r>
            <a:r>
              <a:rPr lang="en-US" sz="1600" dirty="0" smtClean="0"/>
              <a:t> command</a:t>
            </a:r>
            <a:r>
              <a:rPr lang="en-US" sz="1600" dirty="0"/>
              <a:t>. If the host at the specified address receives the echo request, it </a:t>
            </a:r>
            <a:r>
              <a:rPr lang="en-US" sz="1600" dirty="0" smtClean="0"/>
              <a:t>responds </a:t>
            </a:r>
            <a:r>
              <a:rPr lang="en-US" sz="1600" dirty="0"/>
              <a:t>with an echo reply. </a:t>
            </a:r>
            <a:endParaRPr lang="en-US" sz="1600" dirty="0" smtClean="0"/>
          </a:p>
          <a:p>
            <a:endParaRPr lang="en-US" sz="1600" dirty="0"/>
          </a:p>
          <a:p>
            <a:r>
              <a:rPr lang="en-US" sz="1600" dirty="0" smtClean="0"/>
              <a:t>• </a:t>
            </a:r>
            <a:r>
              <a:rPr lang="en-US" sz="1600" dirty="0"/>
              <a:t>As each echo reply is received, </a:t>
            </a:r>
            <a:r>
              <a:rPr lang="en-US" sz="1600" b="1" dirty="0"/>
              <a:t>ping</a:t>
            </a:r>
            <a:r>
              <a:rPr lang="en-US" sz="1600" dirty="0"/>
              <a:t> provides feedback on the time between when the request was sent and when the reply was received. This can be a measure of network performance. </a:t>
            </a:r>
            <a:endParaRPr lang="en-US" sz="1600" dirty="0" smtClean="0"/>
          </a:p>
          <a:p>
            <a:endParaRPr lang="en-US" sz="1600" dirty="0"/>
          </a:p>
          <a:p>
            <a:r>
              <a:rPr lang="en-US" sz="1600" dirty="0" smtClean="0"/>
              <a:t>• </a:t>
            </a:r>
            <a:r>
              <a:rPr lang="en-US" sz="1600" dirty="0"/>
              <a:t>Ping has a timeout value for the reply. If a reply is not received within the timeout, ping provides a message indicating that a response was not received.</a:t>
            </a:r>
            <a:endParaRPr lang="en-PH"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44"/>
                                        </p:tgtEl>
                                        <p:attrNameLst>
                                          <p:attrName>style.visibility</p:attrName>
                                        </p:attrNameLst>
                                      </p:cBhvr>
                                      <p:to>
                                        <p:strVal val="visible"/>
                                      </p:to>
                                    </p:set>
                                    <p:anim calcmode="lin" valueType="num">
                                      <p:cBhvr additive="base">
                                        <p:cTn id="7" dur="1000"/>
                                        <p:tgtEl>
                                          <p:spTgt spid="174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749"/>
                                        </p:tgtEl>
                                        <p:attrNameLst>
                                          <p:attrName>style.visibility</p:attrName>
                                        </p:attrNameLst>
                                      </p:cBhvr>
                                      <p:to>
                                        <p:strVal val="visible"/>
                                      </p:to>
                                    </p:set>
                                    <p:anim calcmode="lin" valueType="num">
                                      <p:cBhvr additive="base">
                                        <p:cTn id="10" dur="1000"/>
                                        <p:tgtEl>
                                          <p:spTgt spid="17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759"/>
        <p:cNvGrpSpPr/>
        <p:nvPr/>
      </p:nvGrpSpPr>
      <p:grpSpPr>
        <a:xfrm>
          <a:off x="0" y="0"/>
          <a:ext cx="0" cy="0"/>
          <a:chOff x="0" y="0"/>
          <a:chExt cx="0" cy="0"/>
        </a:xfrm>
      </p:grpSpPr>
      <p:cxnSp>
        <p:nvCxnSpPr>
          <p:cNvPr id="1760" name="Google Shape;1760;p72"/>
          <p:cNvCxnSpPr/>
          <p:nvPr/>
        </p:nvCxnSpPr>
        <p:spPr>
          <a:xfrm>
            <a:off x="-253128" y="5069928"/>
            <a:ext cx="5387100" cy="0"/>
          </a:xfrm>
          <a:prstGeom prst="straightConnector1">
            <a:avLst/>
          </a:prstGeom>
          <a:noFill/>
          <a:ln w="28575" cap="flat" cmpd="sng">
            <a:solidFill>
              <a:schemeClr val="accent5"/>
            </a:solidFill>
            <a:prstDash val="solid"/>
            <a:round/>
            <a:headEnd type="none" w="med" len="med"/>
            <a:tailEnd type="none" w="med" len="med"/>
          </a:ln>
        </p:spPr>
      </p:cxnSp>
      <p:grpSp>
        <p:nvGrpSpPr>
          <p:cNvPr id="1945" name="Google Shape;1945;p72"/>
          <p:cNvGrpSpPr/>
          <p:nvPr/>
        </p:nvGrpSpPr>
        <p:grpSpPr>
          <a:xfrm rot="6155289">
            <a:off x="8305984" y="-361067"/>
            <a:ext cx="591318" cy="1432755"/>
            <a:chOff x="9476725" y="44025"/>
            <a:chExt cx="542850" cy="1315200"/>
          </a:xfrm>
        </p:grpSpPr>
        <p:sp>
          <p:nvSpPr>
            <p:cNvPr id="1946" name="Google Shape;1946;p72"/>
            <p:cNvSpPr/>
            <p:nvPr/>
          </p:nvSpPr>
          <p:spPr>
            <a:xfrm>
              <a:off x="9565475" y="577225"/>
              <a:ext cx="311500" cy="743775"/>
            </a:xfrm>
            <a:custGeom>
              <a:avLst/>
              <a:gdLst/>
              <a:ahLst/>
              <a:cxnLst/>
              <a:rect l="l" t="t" r="r" b="b"/>
              <a:pathLst>
                <a:path w="12460" h="29751" extrusionOk="0">
                  <a:moveTo>
                    <a:pt x="8203" y="1"/>
                  </a:moveTo>
                  <a:lnTo>
                    <a:pt x="1" y="29751"/>
                  </a:lnTo>
                  <a:lnTo>
                    <a:pt x="6789" y="29751"/>
                  </a:lnTo>
                  <a:lnTo>
                    <a:pt x="12460" y="247"/>
                  </a:lnTo>
                  <a:lnTo>
                    <a:pt x="8203" y="1"/>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72"/>
            <p:cNvSpPr/>
            <p:nvPr/>
          </p:nvSpPr>
          <p:spPr>
            <a:xfrm>
              <a:off x="9504250" y="44025"/>
              <a:ext cx="515325" cy="1129050"/>
            </a:xfrm>
            <a:custGeom>
              <a:avLst/>
              <a:gdLst/>
              <a:ahLst/>
              <a:cxnLst/>
              <a:rect l="l" t="t" r="r" b="b"/>
              <a:pathLst>
                <a:path w="20613" h="45162" extrusionOk="0">
                  <a:moveTo>
                    <a:pt x="16429" y="0"/>
                  </a:moveTo>
                  <a:cubicBezTo>
                    <a:pt x="14381" y="0"/>
                    <a:pt x="12453" y="1267"/>
                    <a:pt x="11720" y="3298"/>
                  </a:cubicBezTo>
                  <a:cubicBezTo>
                    <a:pt x="11572" y="3660"/>
                    <a:pt x="11474" y="4038"/>
                    <a:pt x="11391" y="4416"/>
                  </a:cubicBezTo>
                  <a:lnTo>
                    <a:pt x="6329" y="22479"/>
                  </a:lnTo>
                  <a:lnTo>
                    <a:pt x="4850" y="27739"/>
                  </a:lnTo>
                  <a:lnTo>
                    <a:pt x="1" y="44915"/>
                  </a:lnTo>
                  <a:lnTo>
                    <a:pt x="8515" y="45162"/>
                  </a:lnTo>
                  <a:lnTo>
                    <a:pt x="13199" y="28594"/>
                  </a:lnTo>
                  <a:lnTo>
                    <a:pt x="14662" y="23383"/>
                  </a:lnTo>
                  <a:lnTo>
                    <a:pt x="20053" y="4350"/>
                  </a:lnTo>
                  <a:cubicBezTo>
                    <a:pt x="20612" y="2706"/>
                    <a:pt x="19774" y="915"/>
                    <a:pt x="18147" y="307"/>
                  </a:cubicBezTo>
                  <a:cubicBezTo>
                    <a:pt x="17581" y="99"/>
                    <a:pt x="17000" y="0"/>
                    <a:pt x="16429"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72"/>
            <p:cNvSpPr/>
            <p:nvPr/>
          </p:nvSpPr>
          <p:spPr>
            <a:xfrm>
              <a:off x="9625475" y="542250"/>
              <a:ext cx="246175" cy="216625"/>
            </a:xfrm>
            <a:custGeom>
              <a:avLst/>
              <a:gdLst/>
              <a:ahLst/>
              <a:cxnLst/>
              <a:rect l="l" t="t" r="r" b="b"/>
              <a:pathLst>
                <a:path w="9847" h="8665" extrusionOk="0">
                  <a:moveTo>
                    <a:pt x="5910" y="1"/>
                  </a:moveTo>
                  <a:cubicBezTo>
                    <a:pt x="4128" y="1"/>
                    <a:pt x="2419" y="932"/>
                    <a:pt x="1480" y="2550"/>
                  </a:cubicBezTo>
                  <a:lnTo>
                    <a:pt x="1" y="7810"/>
                  </a:lnTo>
                  <a:cubicBezTo>
                    <a:pt x="941" y="6201"/>
                    <a:pt x="2656" y="5263"/>
                    <a:pt x="4442" y="5263"/>
                  </a:cubicBezTo>
                  <a:cubicBezTo>
                    <a:pt x="5028" y="5263"/>
                    <a:pt x="5621" y="5364"/>
                    <a:pt x="6197" y="5575"/>
                  </a:cubicBezTo>
                  <a:cubicBezTo>
                    <a:pt x="7496" y="6051"/>
                    <a:pt x="8350" y="7284"/>
                    <a:pt x="8350" y="8665"/>
                  </a:cubicBezTo>
                  <a:lnTo>
                    <a:pt x="9813" y="3454"/>
                  </a:lnTo>
                  <a:cubicBezTo>
                    <a:pt x="9846" y="2057"/>
                    <a:pt x="8991" y="792"/>
                    <a:pt x="7676" y="315"/>
                  </a:cubicBezTo>
                  <a:cubicBezTo>
                    <a:pt x="7097" y="103"/>
                    <a:pt x="6500" y="1"/>
                    <a:pt x="5910" y="1"/>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72"/>
            <p:cNvSpPr/>
            <p:nvPr/>
          </p:nvSpPr>
          <p:spPr>
            <a:xfrm>
              <a:off x="9476725" y="1084850"/>
              <a:ext cx="217000" cy="274375"/>
            </a:xfrm>
            <a:custGeom>
              <a:avLst/>
              <a:gdLst/>
              <a:ahLst/>
              <a:cxnLst/>
              <a:rect l="l" t="t" r="r" b="b"/>
              <a:pathLst>
                <a:path w="8680" h="10975" extrusionOk="0">
                  <a:moveTo>
                    <a:pt x="5815" y="0"/>
                  </a:moveTo>
                  <a:cubicBezTo>
                    <a:pt x="4111" y="0"/>
                    <a:pt x="2479" y="871"/>
                    <a:pt x="1546" y="2395"/>
                  </a:cubicBezTo>
                  <a:lnTo>
                    <a:pt x="1118" y="3299"/>
                  </a:lnTo>
                  <a:lnTo>
                    <a:pt x="872" y="4088"/>
                  </a:lnTo>
                  <a:cubicBezTo>
                    <a:pt x="855" y="4137"/>
                    <a:pt x="839" y="4170"/>
                    <a:pt x="839" y="4203"/>
                  </a:cubicBezTo>
                  <a:cubicBezTo>
                    <a:pt x="1" y="7884"/>
                    <a:pt x="2400" y="10761"/>
                    <a:pt x="6246" y="10975"/>
                  </a:cubicBezTo>
                  <a:lnTo>
                    <a:pt x="7529" y="5698"/>
                  </a:lnTo>
                  <a:lnTo>
                    <a:pt x="8679" y="1030"/>
                  </a:lnTo>
                  <a:cubicBezTo>
                    <a:pt x="8350" y="702"/>
                    <a:pt x="7972" y="455"/>
                    <a:pt x="7545" y="307"/>
                  </a:cubicBezTo>
                  <a:cubicBezTo>
                    <a:pt x="6976" y="100"/>
                    <a:pt x="6391" y="0"/>
                    <a:pt x="5815" y="0"/>
                  </a:cubicBez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72"/>
            <p:cNvSpPr/>
            <p:nvPr/>
          </p:nvSpPr>
          <p:spPr>
            <a:xfrm>
              <a:off x="9622600" y="1088400"/>
              <a:ext cx="105225" cy="138925"/>
            </a:xfrm>
            <a:custGeom>
              <a:avLst/>
              <a:gdLst/>
              <a:ahLst/>
              <a:cxnLst/>
              <a:rect l="l" t="t" r="r" b="b"/>
              <a:pathLst>
                <a:path w="4209" h="5557" extrusionOk="0">
                  <a:moveTo>
                    <a:pt x="1200" y="1"/>
                  </a:moveTo>
                  <a:lnTo>
                    <a:pt x="264" y="3798"/>
                  </a:lnTo>
                  <a:cubicBezTo>
                    <a:pt x="1" y="4455"/>
                    <a:pt x="346" y="5195"/>
                    <a:pt x="1020" y="5441"/>
                  </a:cubicBezTo>
                  <a:cubicBezTo>
                    <a:pt x="1233" y="5524"/>
                    <a:pt x="1463" y="5556"/>
                    <a:pt x="1710" y="5556"/>
                  </a:cubicBezTo>
                  <a:cubicBezTo>
                    <a:pt x="2548" y="5556"/>
                    <a:pt x="3304" y="5030"/>
                    <a:pt x="3600" y="4241"/>
                  </a:cubicBezTo>
                  <a:lnTo>
                    <a:pt x="3600" y="4225"/>
                  </a:lnTo>
                  <a:cubicBezTo>
                    <a:pt x="4208" y="2581"/>
                    <a:pt x="3354" y="757"/>
                    <a:pt x="1710" y="165"/>
                  </a:cubicBezTo>
                  <a:cubicBezTo>
                    <a:pt x="1546" y="99"/>
                    <a:pt x="1381" y="50"/>
                    <a:pt x="1200"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72"/>
            <p:cNvSpPr/>
            <p:nvPr/>
          </p:nvSpPr>
          <p:spPr>
            <a:xfrm>
              <a:off x="9629175" y="1088400"/>
              <a:ext cx="54275" cy="96600"/>
            </a:xfrm>
            <a:custGeom>
              <a:avLst/>
              <a:gdLst/>
              <a:ahLst/>
              <a:cxnLst/>
              <a:rect l="l" t="t" r="r" b="b"/>
              <a:pathLst>
                <a:path w="2171" h="3864" extrusionOk="0">
                  <a:moveTo>
                    <a:pt x="954" y="1"/>
                  </a:moveTo>
                  <a:lnTo>
                    <a:pt x="1" y="3798"/>
                  </a:lnTo>
                  <a:cubicBezTo>
                    <a:pt x="118" y="3472"/>
                    <a:pt x="432" y="3260"/>
                    <a:pt x="770" y="3260"/>
                  </a:cubicBezTo>
                  <a:cubicBezTo>
                    <a:pt x="858" y="3260"/>
                    <a:pt x="948" y="3274"/>
                    <a:pt x="1036" y="3305"/>
                  </a:cubicBezTo>
                  <a:cubicBezTo>
                    <a:pt x="1250" y="3387"/>
                    <a:pt x="1398" y="3617"/>
                    <a:pt x="1365" y="3863"/>
                  </a:cubicBezTo>
                  <a:lnTo>
                    <a:pt x="2170" y="527"/>
                  </a:lnTo>
                  <a:cubicBezTo>
                    <a:pt x="1940" y="379"/>
                    <a:pt x="1710" y="247"/>
                    <a:pt x="1447" y="165"/>
                  </a:cubicBezTo>
                  <a:cubicBezTo>
                    <a:pt x="1283" y="99"/>
                    <a:pt x="1118" y="50"/>
                    <a:pt x="954"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72"/>
            <p:cNvSpPr/>
            <p:nvPr/>
          </p:nvSpPr>
          <p:spPr>
            <a:xfrm>
              <a:off x="9652175" y="1172650"/>
              <a:ext cx="11550" cy="20250"/>
            </a:xfrm>
            <a:custGeom>
              <a:avLst/>
              <a:gdLst/>
              <a:ahLst/>
              <a:cxnLst/>
              <a:rect l="l" t="t" r="r" b="b"/>
              <a:pathLst>
                <a:path w="462" h="810" extrusionOk="0">
                  <a:moveTo>
                    <a:pt x="231" y="0"/>
                  </a:moveTo>
                  <a:lnTo>
                    <a:pt x="1" y="789"/>
                  </a:lnTo>
                  <a:cubicBezTo>
                    <a:pt x="36" y="803"/>
                    <a:pt x="72" y="810"/>
                    <a:pt x="107" y="810"/>
                  </a:cubicBezTo>
                  <a:cubicBezTo>
                    <a:pt x="237" y="810"/>
                    <a:pt x="360" y="721"/>
                    <a:pt x="412" y="592"/>
                  </a:cubicBezTo>
                  <a:cubicBezTo>
                    <a:pt x="428" y="559"/>
                    <a:pt x="428" y="526"/>
                    <a:pt x="445" y="493"/>
                  </a:cubicBezTo>
                  <a:cubicBezTo>
                    <a:pt x="461" y="296"/>
                    <a:pt x="379" y="115"/>
                    <a:pt x="231" y="0"/>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72"/>
            <p:cNvSpPr/>
            <p:nvPr/>
          </p:nvSpPr>
          <p:spPr>
            <a:xfrm>
              <a:off x="9477125" y="1073200"/>
              <a:ext cx="246575" cy="286025"/>
            </a:xfrm>
            <a:custGeom>
              <a:avLst/>
              <a:gdLst/>
              <a:ahLst/>
              <a:cxnLst/>
              <a:rect l="l" t="t" r="r" b="b"/>
              <a:pathLst>
                <a:path w="9863" h="11441" fill="none" extrusionOk="0">
                  <a:moveTo>
                    <a:pt x="7003" y="4784"/>
                  </a:moveTo>
                  <a:cubicBezTo>
                    <a:pt x="7167" y="4833"/>
                    <a:pt x="7348" y="4751"/>
                    <a:pt x="7414" y="4587"/>
                  </a:cubicBezTo>
                  <a:cubicBezTo>
                    <a:pt x="7414" y="4554"/>
                    <a:pt x="7430" y="4521"/>
                    <a:pt x="7430" y="4488"/>
                  </a:cubicBezTo>
                  <a:cubicBezTo>
                    <a:pt x="7463" y="4291"/>
                    <a:pt x="7381" y="4093"/>
                    <a:pt x="7233" y="3995"/>
                  </a:cubicBezTo>
                  <a:cubicBezTo>
                    <a:pt x="7200" y="3962"/>
                    <a:pt x="7151" y="3945"/>
                    <a:pt x="7118" y="3929"/>
                  </a:cubicBezTo>
                  <a:cubicBezTo>
                    <a:pt x="6691" y="3781"/>
                    <a:pt x="6230" y="3995"/>
                    <a:pt x="6083" y="4406"/>
                  </a:cubicBezTo>
                  <a:cubicBezTo>
                    <a:pt x="5836" y="5080"/>
                    <a:pt x="6181" y="5819"/>
                    <a:pt x="6855" y="6049"/>
                  </a:cubicBezTo>
                  <a:cubicBezTo>
                    <a:pt x="7069" y="6132"/>
                    <a:pt x="7299" y="6181"/>
                    <a:pt x="7529" y="6181"/>
                  </a:cubicBezTo>
                  <a:cubicBezTo>
                    <a:pt x="8384" y="6181"/>
                    <a:pt x="9140" y="5655"/>
                    <a:pt x="9436" y="4849"/>
                  </a:cubicBezTo>
                  <a:cubicBezTo>
                    <a:pt x="9863" y="3683"/>
                    <a:pt x="9567" y="2368"/>
                    <a:pt x="8680" y="1496"/>
                  </a:cubicBezTo>
                  <a:cubicBezTo>
                    <a:pt x="8548" y="1365"/>
                    <a:pt x="8417" y="1250"/>
                    <a:pt x="8269" y="1151"/>
                  </a:cubicBezTo>
                  <a:cubicBezTo>
                    <a:pt x="8038" y="1003"/>
                    <a:pt x="7808" y="872"/>
                    <a:pt x="7545" y="790"/>
                  </a:cubicBezTo>
                  <a:cubicBezTo>
                    <a:pt x="7381" y="724"/>
                    <a:pt x="7217" y="675"/>
                    <a:pt x="7052" y="625"/>
                  </a:cubicBezTo>
                  <a:cubicBezTo>
                    <a:pt x="4554" y="1"/>
                    <a:pt x="1990" y="1349"/>
                    <a:pt x="1119" y="3765"/>
                  </a:cubicBezTo>
                  <a:cubicBezTo>
                    <a:pt x="1020" y="4028"/>
                    <a:pt x="938" y="4291"/>
                    <a:pt x="872" y="4570"/>
                  </a:cubicBezTo>
                  <a:cubicBezTo>
                    <a:pt x="872" y="4603"/>
                    <a:pt x="856" y="4636"/>
                    <a:pt x="856" y="4685"/>
                  </a:cubicBezTo>
                  <a:cubicBezTo>
                    <a:pt x="1" y="8350"/>
                    <a:pt x="2401" y="11227"/>
                    <a:pt x="6263" y="11441"/>
                  </a:cubicBezTo>
                </a:path>
              </a:pathLst>
            </a:custGeom>
            <a:no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72"/>
            <p:cNvSpPr/>
            <p:nvPr/>
          </p:nvSpPr>
          <p:spPr>
            <a:xfrm>
              <a:off x="9701075" y="566800"/>
              <a:ext cx="125775" cy="78850"/>
            </a:xfrm>
            <a:custGeom>
              <a:avLst/>
              <a:gdLst/>
              <a:ahLst/>
              <a:cxnLst/>
              <a:rect l="l" t="t" r="r" b="b"/>
              <a:pathLst>
                <a:path w="5031" h="3154" extrusionOk="0">
                  <a:moveTo>
                    <a:pt x="2459" y="0"/>
                  </a:moveTo>
                  <a:cubicBezTo>
                    <a:pt x="1340" y="0"/>
                    <a:pt x="375" y="541"/>
                    <a:pt x="198" y="1305"/>
                  </a:cubicBezTo>
                  <a:cubicBezTo>
                    <a:pt x="1" y="2177"/>
                    <a:pt x="889" y="2998"/>
                    <a:pt x="2154" y="3130"/>
                  </a:cubicBezTo>
                  <a:cubicBezTo>
                    <a:pt x="2290" y="3146"/>
                    <a:pt x="2424" y="3153"/>
                    <a:pt x="2556" y="3153"/>
                  </a:cubicBezTo>
                  <a:cubicBezTo>
                    <a:pt x="3676" y="3153"/>
                    <a:pt x="4642" y="2612"/>
                    <a:pt x="4833" y="1848"/>
                  </a:cubicBezTo>
                  <a:cubicBezTo>
                    <a:pt x="5031" y="977"/>
                    <a:pt x="4143" y="155"/>
                    <a:pt x="2861" y="23"/>
                  </a:cubicBezTo>
                  <a:cubicBezTo>
                    <a:pt x="2725" y="8"/>
                    <a:pt x="2591" y="0"/>
                    <a:pt x="2459" y="0"/>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72"/>
            <p:cNvSpPr/>
            <p:nvPr/>
          </p:nvSpPr>
          <p:spPr>
            <a:xfrm>
              <a:off x="9725325" y="582175"/>
              <a:ext cx="76875" cy="48075"/>
            </a:xfrm>
            <a:custGeom>
              <a:avLst/>
              <a:gdLst/>
              <a:ahLst/>
              <a:cxnLst/>
              <a:rect l="l" t="t" r="r" b="b"/>
              <a:pathLst>
                <a:path w="3075" h="1923" extrusionOk="0">
                  <a:moveTo>
                    <a:pt x="1500" y="0"/>
                  </a:moveTo>
                  <a:cubicBezTo>
                    <a:pt x="817" y="0"/>
                    <a:pt x="234" y="338"/>
                    <a:pt x="132" y="806"/>
                  </a:cubicBezTo>
                  <a:cubicBezTo>
                    <a:pt x="1" y="1331"/>
                    <a:pt x="543" y="1825"/>
                    <a:pt x="1316" y="1907"/>
                  </a:cubicBezTo>
                  <a:cubicBezTo>
                    <a:pt x="1403" y="1918"/>
                    <a:pt x="1490" y="1923"/>
                    <a:pt x="1576" y="1923"/>
                  </a:cubicBezTo>
                  <a:cubicBezTo>
                    <a:pt x="2261" y="1923"/>
                    <a:pt x="2857" y="1585"/>
                    <a:pt x="2959" y="1118"/>
                  </a:cubicBezTo>
                  <a:cubicBezTo>
                    <a:pt x="3074" y="592"/>
                    <a:pt x="2532" y="99"/>
                    <a:pt x="1759" y="17"/>
                  </a:cubicBezTo>
                  <a:cubicBezTo>
                    <a:pt x="1672" y="6"/>
                    <a:pt x="1585" y="0"/>
                    <a:pt x="1500"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6" name="Google Shape;1956;p72"/>
          <p:cNvGrpSpPr/>
          <p:nvPr/>
        </p:nvGrpSpPr>
        <p:grpSpPr>
          <a:xfrm rot="5400000">
            <a:off x="932510" y="-771925"/>
            <a:ext cx="1385931" cy="2705253"/>
            <a:chOff x="409722" y="228600"/>
            <a:chExt cx="1385931" cy="2705253"/>
          </a:xfrm>
        </p:grpSpPr>
        <p:grpSp>
          <p:nvGrpSpPr>
            <p:cNvPr id="1957" name="Google Shape;1957;p72"/>
            <p:cNvGrpSpPr/>
            <p:nvPr/>
          </p:nvGrpSpPr>
          <p:grpSpPr>
            <a:xfrm rot="-617154" flipH="1">
              <a:off x="575967" y="402323"/>
              <a:ext cx="1053440" cy="2450002"/>
              <a:chOff x="3817855" y="1437512"/>
              <a:chExt cx="541146" cy="1128254"/>
            </a:xfrm>
          </p:grpSpPr>
          <p:sp>
            <p:nvSpPr>
              <p:cNvPr id="1958" name="Google Shape;1958;p7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7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60" name="Google Shape;1960;p7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p:cNvSpPr txBox="1"/>
          <p:nvPr/>
        </p:nvSpPr>
        <p:spPr>
          <a:xfrm>
            <a:off x="392588" y="1400663"/>
            <a:ext cx="8384684" cy="2031325"/>
          </a:xfrm>
          <a:prstGeom prst="rect">
            <a:avLst/>
          </a:prstGeom>
          <a:noFill/>
        </p:spPr>
        <p:txBody>
          <a:bodyPr wrap="square" rtlCol="0">
            <a:spAutoFit/>
          </a:bodyPr>
          <a:lstStyle/>
          <a:p>
            <a:r>
              <a:rPr lang="en-US" sz="1800" dirty="0"/>
              <a:t>• After all the requests are sent, the ping utility provides a summary that includes the success rate and average round-trip time to the destination. </a:t>
            </a:r>
            <a:endParaRPr lang="en-US" sz="1800" dirty="0" smtClean="0"/>
          </a:p>
          <a:p>
            <a:endParaRPr lang="en-US" sz="1800" dirty="0"/>
          </a:p>
          <a:p>
            <a:r>
              <a:rPr lang="en-US" sz="1800" dirty="0" smtClean="0"/>
              <a:t>• </a:t>
            </a:r>
            <a:r>
              <a:rPr lang="en-US" sz="1800" dirty="0"/>
              <a:t>Type of connectivity tests performed with ping include the following: </a:t>
            </a:r>
            <a:endParaRPr lang="en-US" sz="1800" dirty="0" smtClean="0"/>
          </a:p>
          <a:p>
            <a:r>
              <a:rPr lang="en-US" sz="1800" dirty="0" smtClean="0"/>
              <a:t>	• </a:t>
            </a:r>
            <a:r>
              <a:rPr lang="en-US" sz="1800" dirty="0"/>
              <a:t>Pinging the local loopback </a:t>
            </a:r>
            <a:endParaRPr lang="en-US" sz="1800" dirty="0" smtClean="0"/>
          </a:p>
          <a:p>
            <a:r>
              <a:rPr lang="en-US" sz="1800" dirty="0" smtClean="0"/>
              <a:t>	• </a:t>
            </a:r>
            <a:r>
              <a:rPr lang="en-US" sz="1800" dirty="0"/>
              <a:t>Pinging the default gateway </a:t>
            </a:r>
            <a:endParaRPr lang="en-US" sz="1800" dirty="0" smtClean="0"/>
          </a:p>
          <a:p>
            <a:r>
              <a:rPr lang="en-US" sz="1800" dirty="0" smtClean="0"/>
              <a:t>	• </a:t>
            </a:r>
            <a:r>
              <a:rPr lang="en-US" sz="1800" dirty="0"/>
              <a:t>Pinging the remote host</a:t>
            </a:r>
            <a:endParaRPr lang="en-PH" sz="18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56"/>
                                        </p:tgtEl>
                                        <p:attrNameLst>
                                          <p:attrName>style.visibility</p:attrName>
                                        </p:attrNameLst>
                                      </p:cBhvr>
                                      <p:to>
                                        <p:strVal val="visible"/>
                                      </p:to>
                                    </p:set>
                                    <p:anim calcmode="lin" valueType="num">
                                      <p:cBhvr additive="base">
                                        <p:cTn id="7" dur="1000"/>
                                        <p:tgtEl>
                                          <p:spTgt spid="19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2" name="TextBox 11"/>
          <p:cNvSpPr txBox="1"/>
          <p:nvPr/>
        </p:nvSpPr>
        <p:spPr>
          <a:xfrm>
            <a:off x="570672" y="378372"/>
            <a:ext cx="4568887" cy="400110"/>
          </a:xfrm>
          <a:prstGeom prst="rect">
            <a:avLst/>
          </a:prstGeom>
          <a:noFill/>
        </p:spPr>
        <p:txBody>
          <a:bodyPr wrap="square" rtlCol="0">
            <a:spAutoFit/>
          </a:bodyPr>
          <a:lstStyle/>
          <a:p>
            <a:pPr marL="342900" indent="-342900">
              <a:buFont typeface="Arial" panose="020B0604020202020204" pitchFamily="34" charset="0"/>
              <a:buChar char="•"/>
            </a:pPr>
            <a:r>
              <a:rPr lang="en-PH" sz="2000" b="1" dirty="0">
                <a:solidFill>
                  <a:srgbClr val="002060"/>
                </a:solidFill>
              </a:rPr>
              <a:t>Ping the Loopback</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402" y="578427"/>
            <a:ext cx="4690931" cy="3702157"/>
          </a:xfrm>
          <a:prstGeom prst="rect">
            <a:avLst/>
          </a:prstGeom>
        </p:spPr>
      </p:pic>
      <p:sp>
        <p:nvSpPr>
          <p:cNvPr id="13" name="TextBox 12"/>
          <p:cNvSpPr txBox="1"/>
          <p:nvPr/>
        </p:nvSpPr>
        <p:spPr>
          <a:xfrm>
            <a:off x="367862" y="802033"/>
            <a:ext cx="4498428" cy="4031873"/>
          </a:xfrm>
          <a:prstGeom prst="rect">
            <a:avLst/>
          </a:prstGeom>
          <a:noFill/>
        </p:spPr>
        <p:txBody>
          <a:bodyPr wrap="square" rtlCol="0">
            <a:spAutoFit/>
          </a:bodyPr>
          <a:lstStyle/>
          <a:p>
            <a:r>
              <a:rPr lang="en-US" sz="1600" dirty="0"/>
              <a:t>• Ping can be used to test the internal configuration of IPv4 or IPv6 on the local host. </a:t>
            </a:r>
            <a:endParaRPr lang="en-US" sz="1600" dirty="0" smtClean="0"/>
          </a:p>
          <a:p>
            <a:r>
              <a:rPr lang="en-US" sz="1600" dirty="0" smtClean="0"/>
              <a:t>• </a:t>
            </a:r>
            <a:r>
              <a:rPr lang="en-US" sz="1600" dirty="0"/>
              <a:t>To perform this test, ping the local loopback address of 127.0.0.1 for IPv4 (::1 for IPv6). </a:t>
            </a:r>
            <a:endParaRPr lang="en-US" sz="1600" dirty="0" smtClean="0"/>
          </a:p>
          <a:p>
            <a:r>
              <a:rPr lang="en-US" sz="1600" dirty="0" smtClean="0"/>
              <a:t>• </a:t>
            </a:r>
            <a:r>
              <a:rPr lang="en-US" sz="1600" dirty="0"/>
              <a:t>A response from 127.0.0.1 for IPv4, or ::1 for IPv6, indicates that IP is properly installed on the host. This response comes from the network layer. </a:t>
            </a:r>
            <a:endParaRPr lang="en-US" sz="1600" dirty="0" smtClean="0"/>
          </a:p>
          <a:p>
            <a:r>
              <a:rPr lang="en-US" sz="1600" dirty="0" smtClean="0"/>
              <a:t>• </a:t>
            </a:r>
            <a:r>
              <a:rPr lang="en-US" sz="1600" dirty="0"/>
              <a:t>This response tests IP down through the network layer of IP. </a:t>
            </a:r>
            <a:endParaRPr lang="en-US" sz="1600" dirty="0" smtClean="0"/>
          </a:p>
          <a:p>
            <a:r>
              <a:rPr lang="en-US" sz="1600" dirty="0" smtClean="0"/>
              <a:t>• </a:t>
            </a:r>
            <a:r>
              <a:rPr lang="en-US" sz="1600" dirty="0"/>
              <a:t>An error message indicates that TCP/IP is not operational on the host. </a:t>
            </a:r>
            <a:endParaRPr lang="en-US" sz="1600" dirty="0" smtClean="0"/>
          </a:p>
          <a:p>
            <a:r>
              <a:rPr lang="en-US" sz="1600" dirty="0" smtClean="0"/>
              <a:t>• </a:t>
            </a:r>
            <a:r>
              <a:rPr lang="en-US" sz="1600" dirty="0"/>
              <a:t>Pinging the local host confirms that TCP/IP is installed and working on the local host. </a:t>
            </a:r>
            <a:endParaRPr lang="en-US" sz="1600" dirty="0" smtClean="0"/>
          </a:p>
          <a:p>
            <a:r>
              <a:rPr lang="en-US" sz="1600" dirty="0" smtClean="0"/>
              <a:t>• </a:t>
            </a:r>
            <a:r>
              <a:rPr lang="en-US" sz="1600" dirty="0"/>
              <a:t>Pinging 127.0.0.1 causes a device to ping itself.</a:t>
            </a:r>
            <a:endParaRPr lang="en-PH" sz="16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sp>
        <p:nvSpPr>
          <p:cNvPr id="3" name="TextBox 2"/>
          <p:cNvSpPr txBox="1"/>
          <p:nvPr/>
        </p:nvSpPr>
        <p:spPr>
          <a:xfrm>
            <a:off x="451945" y="420414"/>
            <a:ext cx="3584027" cy="400110"/>
          </a:xfrm>
          <a:prstGeom prst="rect">
            <a:avLst/>
          </a:prstGeom>
          <a:noFill/>
        </p:spPr>
        <p:txBody>
          <a:bodyPr wrap="square" rtlCol="0">
            <a:spAutoFit/>
          </a:bodyPr>
          <a:lstStyle/>
          <a:p>
            <a:pPr marL="342900" indent="-342900">
              <a:buFont typeface="Arial" panose="020B0604020202020204" pitchFamily="34" charset="0"/>
              <a:buChar char="•"/>
            </a:pPr>
            <a:r>
              <a:rPr lang="en-PH" sz="2000" b="1" dirty="0">
                <a:solidFill>
                  <a:srgbClr val="002060"/>
                </a:solidFill>
              </a:rPr>
              <a:t>Ping the Default Gateway</a:t>
            </a:r>
          </a:p>
        </p:txBody>
      </p:sp>
      <p:sp>
        <p:nvSpPr>
          <p:cNvPr id="4" name="TextBox 3"/>
          <p:cNvSpPr txBox="1"/>
          <p:nvPr/>
        </p:nvSpPr>
        <p:spPr>
          <a:xfrm>
            <a:off x="451945" y="820524"/>
            <a:ext cx="8149699" cy="3970318"/>
          </a:xfrm>
          <a:prstGeom prst="rect">
            <a:avLst/>
          </a:prstGeom>
          <a:noFill/>
        </p:spPr>
        <p:txBody>
          <a:bodyPr wrap="square" rtlCol="0">
            <a:spAutoFit/>
          </a:bodyPr>
          <a:lstStyle/>
          <a:p>
            <a:r>
              <a:rPr lang="en-US" dirty="0"/>
              <a:t>• The ping can be used to test the ability of a host to communicate on the local network. This is done by pinging the IP address of the default gateway of the host. </a:t>
            </a:r>
            <a:endParaRPr lang="en-US" dirty="0" smtClean="0"/>
          </a:p>
          <a:p>
            <a:endParaRPr lang="en-US" dirty="0" smtClean="0"/>
          </a:p>
          <a:p>
            <a:r>
              <a:rPr lang="en-US" dirty="0" smtClean="0"/>
              <a:t>• </a:t>
            </a:r>
            <a:r>
              <a:rPr lang="en-US" dirty="0"/>
              <a:t>A successful ping to the default gateway indicates that the host and the router interface serving as the default gateway are both operational on the local network. </a:t>
            </a:r>
            <a:endParaRPr lang="en-US" dirty="0" smtClean="0"/>
          </a:p>
          <a:p>
            <a:endParaRPr lang="en-US" dirty="0" smtClean="0"/>
          </a:p>
          <a:p>
            <a:r>
              <a:rPr lang="en-US" dirty="0" smtClean="0"/>
              <a:t>• </a:t>
            </a:r>
            <a:r>
              <a:rPr lang="en-US" dirty="0"/>
              <a:t>For this test, the default gateway address is mostly used as the router is always operational. If the default gateway address does not respond, a ping can be sent to the IP address of another host on the local network that is operational. </a:t>
            </a:r>
            <a:endParaRPr lang="en-US" dirty="0" smtClean="0"/>
          </a:p>
          <a:p>
            <a:endParaRPr lang="en-US" dirty="0" smtClean="0"/>
          </a:p>
          <a:p>
            <a:r>
              <a:rPr lang="en-US" dirty="0" smtClean="0"/>
              <a:t>• </a:t>
            </a:r>
            <a:r>
              <a:rPr lang="en-US" dirty="0"/>
              <a:t>If either the default gateway or another host responds, then the local host can successfully communicate over the local network. </a:t>
            </a:r>
            <a:endParaRPr lang="en-US" dirty="0" smtClean="0"/>
          </a:p>
          <a:p>
            <a:endParaRPr lang="en-US" dirty="0" smtClean="0"/>
          </a:p>
          <a:p>
            <a:r>
              <a:rPr lang="en-US" dirty="0" smtClean="0"/>
              <a:t>• </a:t>
            </a:r>
            <a:r>
              <a:rPr lang="en-US" dirty="0"/>
              <a:t>If the default gateway does not respond but another host does, this could indicate a problem with the router interface serving as the default gateway. </a:t>
            </a:r>
            <a:endParaRPr lang="en-US" dirty="0" smtClean="0"/>
          </a:p>
          <a:p>
            <a:endParaRPr lang="en-US" dirty="0" smtClean="0"/>
          </a:p>
          <a:p>
            <a:r>
              <a:rPr lang="en-US" dirty="0" smtClean="0"/>
              <a:t>• </a:t>
            </a:r>
            <a:r>
              <a:rPr lang="en-US" dirty="0"/>
              <a:t>One possibility is that the wrong default gateway address been configured on the host or the router interface may be fully operational but have security applied to it.</a:t>
            </a:r>
            <a:endParaRPr lang="en-PH"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9"/>
        <p:cNvGrpSpPr/>
        <p:nvPr/>
      </p:nvGrpSpPr>
      <p:grpSpPr>
        <a:xfrm>
          <a:off x="0" y="0"/>
          <a:ext cx="0" cy="0"/>
          <a:chOff x="0" y="0"/>
          <a:chExt cx="0" cy="0"/>
        </a:xfrm>
      </p:grpSpPr>
      <p:sp>
        <p:nvSpPr>
          <p:cNvPr id="3" name="TextBox 2"/>
          <p:cNvSpPr txBox="1"/>
          <p:nvPr/>
        </p:nvSpPr>
        <p:spPr>
          <a:xfrm>
            <a:off x="409903" y="357352"/>
            <a:ext cx="3699642" cy="461665"/>
          </a:xfrm>
          <a:prstGeom prst="rect">
            <a:avLst/>
          </a:prstGeom>
          <a:noFill/>
        </p:spPr>
        <p:txBody>
          <a:bodyPr wrap="square" rtlCol="0">
            <a:spAutoFit/>
          </a:bodyPr>
          <a:lstStyle/>
          <a:p>
            <a:pPr marL="342900" indent="-342900">
              <a:buFont typeface="Arial" panose="020B0604020202020204" pitchFamily="34" charset="0"/>
              <a:buChar char="•"/>
            </a:pPr>
            <a:r>
              <a:rPr lang="en-PH" sz="2400" dirty="0">
                <a:solidFill>
                  <a:srgbClr val="002060"/>
                </a:solidFill>
              </a:rPr>
              <a:t>Ping a Remote Host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6285" b="8247"/>
          <a:stretch/>
        </p:blipFill>
        <p:spPr>
          <a:xfrm>
            <a:off x="4183118" y="819017"/>
            <a:ext cx="4559257" cy="3258997"/>
          </a:xfrm>
          <a:prstGeom prst="rect">
            <a:avLst/>
          </a:prstGeom>
        </p:spPr>
      </p:pic>
      <p:sp>
        <p:nvSpPr>
          <p:cNvPr id="4" name="TextBox 3"/>
          <p:cNvSpPr txBox="1"/>
          <p:nvPr/>
        </p:nvSpPr>
        <p:spPr>
          <a:xfrm>
            <a:off x="409903" y="819017"/>
            <a:ext cx="4088525" cy="3970318"/>
          </a:xfrm>
          <a:prstGeom prst="rect">
            <a:avLst/>
          </a:prstGeom>
          <a:noFill/>
        </p:spPr>
        <p:txBody>
          <a:bodyPr wrap="square" rtlCol="0">
            <a:spAutoFit/>
          </a:bodyPr>
          <a:lstStyle/>
          <a:p>
            <a:r>
              <a:rPr lang="en-US" dirty="0"/>
              <a:t>• Ping can also be used to test the ability of a local host to communicate across an internetwork. The local host can ping an operational IPv4 host of a remote network. </a:t>
            </a:r>
            <a:endParaRPr lang="en-US" dirty="0" smtClean="0"/>
          </a:p>
          <a:p>
            <a:endParaRPr lang="en-US" dirty="0" smtClean="0"/>
          </a:p>
          <a:p>
            <a:r>
              <a:rPr lang="en-US" dirty="0" smtClean="0"/>
              <a:t>• </a:t>
            </a:r>
            <a:r>
              <a:rPr lang="en-US" dirty="0"/>
              <a:t>The router uses its IP routing table to forward the packets. </a:t>
            </a:r>
            <a:endParaRPr lang="en-US" dirty="0" smtClean="0"/>
          </a:p>
          <a:p>
            <a:endParaRPr lang="en-US" dirty="0" smtClean="0"/>
          </a:p>
          <a:p>
            <a:r>
              <a:rPr lang="en-US" dirty="0" smtClean="0"/>
              <a:t>• </a:t>
            </a:r>
            <a:r>
              <a:rPr lang="en-US" dirty="0"/>
              <a:t>If this ping is successful, the operation of a large piece of the internetwork and the functionality of the remote host can be verified. </a:t>
            </a:r>
            <a:endParaRPr lang="en-US" dirty="0" smtClean="0"/>
          </a:p>
          <a:p>
            <a:endParaRPr lang="en-US" dirty="0" smtClean="0"/>
          </a:p>
          <a:p>
            <a:r>
              <a:rPr lang="en-US" dirty="0" smtClean="0"/>
              <a:t>• </a:t>
            </a:r>
            <a:r>
              <a:rPr lang="en-US" dirty="0"/>
              <a:t>A successful ping across the network confirms communication on the local network, the operation of the router as the default gateway, and the operation of all other routers in the path between the local network and the network of the remote host.</a:t>
            </a:r>
            <a:endParaRPr lang="en-PH"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grpSp>
        <p:nvGrpSpPr>
          <p:cNvPr id="2150" name="Google Shape;2150;p76"/>
          <p:cNvGrpSpPr/>
          <p:nvPr/>
        </p:nvGrpSpPr>
        <p:grpSpPr>
          <a:xfrm rot="-3885280" flipH="1">
            <a:off x="6932027" y="-353627"/>
            <a:ext cx="1385946" cy="2705284"/>
            <a:chOff x="409722" y="228600"/>
            <a:chExt cx="1385931" cy="2705253"/>
          </a:xfrm>
        </p:grpSpPr>
        <p:grpSp>
          <p:nvGrpSpPr>
            <p:cNvPr id="2151" name="Google Shape;2151;p76"/>
            <p:cNvGrpSpPr/>
            <p:nvPr/>
          </p:nvGrpSpPr>
          <p:grpSpPr>
            <a:xfrm rot="-617154" flipH="1">
              <a:off x="575967" y="402323"/>
              <a:ext cx="1053440" cy="2450002"/>
              <a:chOff x="3817855" y="1437512"/>
              <a:chExt cx="541146" cy="1128254"/>
            </a:xfrm>
          </p:grpSpPr>
          <p:sp>
            <p:nvSpPr>
              <p:cNvPr id="2152" name="Google Shape;2152;p7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7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54" name="Google Shape;2154;p7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5" name="Google Shape;2155;p76"/>
          <p:cNvGrpSpPr/>
          <p:nvPr/>
        </p:nvGrpSpPr>
        <p:grpSpPr>
          <a:xfrm rot="6359746" flipH="1">
            <a:off x="668093" y="3003957"/>
            <a:ext cx="1386101" cy="2705585"/>
            <a:chOff x="409722" y="228600"/>
            <a:chExt cx="1385931" cy="2705253"/>
          </a:xfrm>
        </p:grpSpPr>
        <p:grpSp>
          <p:nvGrpSpPr>
            <p:cNvPr id="2156" name="Google Shape;2156;p76"/>
            <p:cNvGrpSpPr/>
            <p:nvPr/>
          </p:nvGrpSpPr>
          <p:grpSpPr>
            <a:xfrm rot="-617154" flipH="1">
              <a:off x="575967" y="402323"/>
              <a:ext cx="1053440" cy="2450002"/>
              <a:chOff x="3817855" y="1437512"/>
              <a:chExt cx="541146" cy="1128254"/>
            </a:xfrm>
          </p:grpSpPr>
          <p:sp>
            <p:nvSpPr>
              <p:cNvPr id="2157" name="Google Shape;2157;p7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58;p7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59" name="Google Shape;2159;p7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TextBox 4"/>
          <p:cNvSpPr txBox="1"/>
          <p:nvPr/>
        </p:nvSpPr>
        <p:spPr>
          <a:xfrm>
            <a:off x="798786" y="631459"/>
            <a:ext cx="4603531" cy="461665"/>
          </a:xfrm>
          <a:prstGeom prst="rect">
            <a:avLst/>
          </a:prstGeom>
          <a:noFill/>
        </p:spPr>
        <p:txBody>
          <a:bodyPr wrap="square" rtlCol="0">
            <a:spAutoFit/>
          </a:bodyPr>
          <a:lstStyle/>
          <a:p>
            <a:pPr marL="342900" indent="-342900">
              <a:buFont typeface="Arial" panose="020B0604020202020204" pitchFamily="34" charset="0"/>
              <a:buChar char="•"/>
            </a:pPr>
            <a:r>
              <a:rPr lang="en-PH" sz="2400" b="1" dirty="0">
                <a:solidFill>
                  <a:srgbClr val="002060"/>
                </a:solidFill>
              </a:rPr>
              <a:t>Traceroute - Test the Path</a:t>
            </a:r>
          </a:p>
        </p:txBody>
      </p:sp>
      <p:sp>
        <p:nvSpPr>
          <p:cNvPr id="6" name="TextBox 5"/>
          <p:cNvSpPr txBox="1"/>
          <p:nvPr/>
        </p:nvSpPr>
        <p:spPr>
          <a:xfrm>
            <a:off x="798786" y="1093124"/>
            <a:ext cx="7483366" cy="3493264"/>
          </a:xfrm>
          <a:prstGeom prst="rect">
            <a:avLst/>
          </a:prstGeom>
          <a:noFill/>
        </p:spPr>
        <p:txBody>
          <a:bodyPr wrap="square" rtlCol="0">
            <a:spAutoFit/>
          </a:bodyPr>
          <a:lstStyle/>
          <a:p>
            <a:r>
              <a:rPr lang="en-US" sz="1700" dirty="0"/>
              <a:t>• Ping is used to test connectivity between two hosts but does not provide information about the details of devices between the hosts. </a:t>
            </a:r>
            <a:endParaRPr lang="en-US" sz="1700" dirty="0" smtClean="0"/>
          </a:p>
          <a:p>
            <a:endParaRPr lang="en-US" sz="1700" dirty="0" smtClean="0"/>
          </a:p>
          <a:p>
            <a:r>
              <a:rPr lang="en-US" sz="1700" dirty="0" smtClean="0"/>
              <a:t>• </a:t>
            </a:r>
            <a:r>
              <a:rPr lang="en-US" sz="1700" dirty="0"/>
              <a:t>Traceroute (</a:t>
            </a:r>
            <a:r>
              <a:rPr lang="en-US" sz="1700" b="1" dirty="0"/>
              <a:t>tracert</a:t>
            </a:r>
            <a:r>
              <a:rPr lang="en-US" sz="1700" dirty="0"/>
              <a:t>) is a utility that generates a list of hops that were successfully reached along the path. This list can provide important verification and troubleshooting information. </a:t>
            </a:r>
            <a:endParaRPr lang="en-US" sz="1700" dirty="0" smtClean="0"/>
          </a:p>
          <a:p>
            <a:endParaRPr lang="en-US" sz="1700" dirty="0" smtClean="0"/>
          </a:p>
          <a:p>
            <a:r>
              <a:rPr lang="en-US" sz="1700" dirty="0" smtClean="0"/>
              <a:t>• </a:t>
            </a:r>
            <a:r>
              <a:rPr lang="en-US" sz="1700" dirty="0"/>
              <a:t>If the data reaches the destination, then the trace lists the interface of every router in the path between the hosts. </a:t>
            </a:r>
            <a:endParaRPr lang="en-US" sz="1700" dirty="0" smtClean="0"/>
          </a:p>
          <a:p>
            <a:endParaRPr lang="en-US" sz="1700" dirty="0" smtClean="0"/>
          </a:p>
          <a:p>
            <a:r>
              <a:rPr lang="en-US" sz="1700" dirty="0" smtClean="0"/>
              <a:t>• </a:t>
            </a:r>
            <a:r>
              <a:rPr lang="en-US" sz="1700" dirty="0"/>
              <a:t>If the data fails at some hop along the way, the address of the last router that responded to the trace can provide an indication of where the problem or security restrictions are found.</a:t>
            </a:r>
            <a:endParaRPr lang="en-PH" sz="17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150"/>
                                        </p:tgtEl>
                                        <p:attrNameLst>
                                          <p:attrName>style.visibility</p:attrName>
                                        </p:attrNameLst>
                                      </p:cBhvr>
                                      <p:to>
                                        <p:strVal val="visible"/>
                                      </p:to>
                                    </p:set>
                                    <p:anim calcmode="lin" valueType="num">
                                      <p:cBhvr additive="base">
                                        <p:cTn id="7" dur="1000"/>
                                        <p:tgtEl>
                                          <p:spTgt spid="215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155"/>
                                        </p:tgtEl>
                                        <p:attrNameLst>
                                          <p:attrName>style.visibility</p:attrName>
                                        </p:attrNameLst>
                                      </p:cBhvr>
                                      <p:to>
                                        <p:strVal val="visible"/>
                                      </p:to>
                                    </p:set>
                                    <p:anim calcmode="lin" valueType="num">
                                      <p:cBhvr additive="base">
                                        <p:cTn id="10" dur="1000"/>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36"/>
        <p:cNvGrpSpPr/>
        <p:nvPr/>
      </p:nvGrpSpPr>
      <p:grpSpPr>
        <a:xfrm>
          <a:off x="0" y="0"/>
          <a:ext cx="0" cy="0"/>
          <a:chOff x="0" y="0"/>
          <a:chExt cx="0" cy="0"/>
        </a:xfrm>
      </p:grpSpPr>
      <p:sp>
        <p:nvSpPr>
          <p:cNvPr id="1037" name="Google Shape;1037;p59"/>
          <p:cNvSpPr txBox="1">
            <a:spLocks noGrp="1"/>
          </p:cNvSpPr>
          <p:nvPr>
            <p:ph type="body" idx="1"/>
          </p:nvPr>
        </p:nvSpPr>
        <p:spPr>
          <a:xfrm>
            <a:off x="736558" y="1015648"/>
            <a:ext cx="7699200" cy="3498900"/>
          </a:xfrm>
          <a:prstGeom prst="rect">
            <a:avLst/>
          </a:prstGeom>
        </p:spPr>
        <p:txBody>
          <a:bodyPr spcFirstLastPara="1" wrap="square" lIns="91425" tIns="91425" rIns="91425" bIns="91425" anchor="t" anchorCtr="0">
            <a:noAutofit/>
          </a:bodyPr>
          <a:lstStyle/>
          <a:p>
            <a:pPr marL="0" lvl="0" indent="0">
              <a:buNone/>
            </a:pPr>
            <a:r>
              <a:rPr lang="en-US" sz="3200" dirty="0">
                <a:solidFill>
                  <a:srgbClr val="002060"/>
                </a:solidFill>
              </a:rPr>
              <a:t>ICMPv4 Messages </a:t>
            </a:r>
            <a:endParaRPr lang="en-US" sz="3200" dirty="0" smtClean="0">
              <a:solidFill>
                <a:srgbClr val="002060"/>
              </a:solidFill>
            </a:endParaRPr>
          </a:p>
          <a:p>
            <a:pPr marL="0" lvl="0" indent="0">
              <a:buNone/>
            </a:pPr>
            <a:endParaRPr lang="en-US" sz="1000" dirty="0"/>
          </a:p>
          <a:p>
            <a:pPr marL="0" lvl="0" indent="0">
              <a:buNone/>
            </a:pPr>
            <a:r>
              <a:rPr lang="en-US" sz="2000" dirty="0" smtClean="0"/>
              <a:t>• </a:t>
            </a:r>
            <a:r>
              <a:rPr lang="en-US" sz="2000" dirty="0"/>
              <a:t>The TCP/IP suite provide messages to be sent in the event of certain errors. These messages are sent using the services of ICMP</a:t>
            </a:r>
            <a:r>
              <a:rPr lang="en-US" sz="2000" dirty="0" smtClean="0"/>
              <a:t>.</a:t>
            </a:r>
          </a:p>
          <a:p>
            <a:pPr marL="0" lvl="0" indent="0">
              <a:buNone/>
            </a:pPr>
            <a:r>
              <a:rPr lang="en-US" sz="2000" dirty="0" smtClean="0"/>
              <a:t>• </a:t>
            </a:r>
            <a:r>
              <a:rPr lang="en-US" sz="2000" dirty="0"/>
              <a:t>The purpose of these messages is to provide feedback about issues related to the processing of IP packets under certain conditions. </a:t>
            </a:r>
            <a:endParaRPr lang="en-US" sz="2000" dirty="0" smtClean="0"/>
          </a:p>
          <a:p>
            <a:pPr marL="0" lvl="0" indent="0">
              <a:buNone/>
            </a:pPr>
            <a:r>
              <a:rPr lang="en-US" sz="2000" dirty="0" smtClean="0"/>
              <a:t>• </a:t>
            </a:r>
            <a:r>
              <a:rPr lang="en-US" sz="2000" dirty="0"/>
              <a:t>ICMP messages are not required and are often not allowed within a network for security reasons</a:t>
            </a:r>
            <a:r>
              <a:rPr lang="en-US" sz="2000" dirty="0" smtClean="0"/>
              <a:t>.</a:t>
            </a:r>
          </a:p>
        </p:txBody>
      </p:sp>
      <p:sp>
        <p:nvSpPr>
          <p:cNvPr id="1038" name="Google Shape;1038;p59"/>
          <p:cNvSpPr txBox="1">
            <a:spLocks noGrp="1"/>
          </p:cNvSpPr>
          <p:nvPr>
            <p:ph type="title"/>
          </p:nvPr>
        </p:nvSpPr>
        <p:spPr>
          <a:xfrm>
            <a:off x="736558" y="262759"/>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3600" b="1" dirty="0" smtClean="0">
                <a:solidFill>
                  <a:schemeClr val="accent5">
                    <a:lumMod val="75000"/>
                    <a:lumOff val="25000"/>
                  </a:schemeClr>
                </a:solidFill>
              </a:rPr>
              <a:t>Internet Control Message Protocol</a:t>
            </a:r>
            <a:endParaRPr sz="3600" b="1" dirty="0">
              <a:solidFill>
                <a:schemeClr val="accent5">
                  <a:lumMod val="75000"/>
                  <a:lumOff val="25000"/>
                </a:schemeClr>
              </a:solidFill>
            </a:endParaRPr>
          </a:p>
        </p:txBody>
      </p:sp>
      <p:sp>
        <p:nvSpPr>
          <p:cNvPr id="1039" name="Google Shape;1039;p59">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59">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grpSp>
        <p:nvGrpSpPr>
          <p:cNvPr id="2150" name="Google Shape;2150;p76"/>
          <p:cNvGrpSpPr/>
          <p:nvPr/>
        </p:nvGrpSpPr>
        <p:grpSpPr>
          <a:xfrm rot="-3885280" flipH="1">
            <a:off x="6932027" y="-353627"/>
            <a:ext cx="1385946" cy="2705284"/>
            <a:chOff x="409722" y="228600"/>
            <a:chExt cx="1385931" cy="2705253"/>
          </a:xfrm>
        </p:grpSpPr>
        <p:grpSp>
          <p:nvGrpSpPr>
            <p:cNvPr id="2151" name="Google Shape;2151;p76"/>
            <p:cNvGrpSpPr/>
            <p:nvPr/>
          </p:nvGrpSpPr>
          <p:grpSpPr>
            <a:xfrm rot="-617154" flipH="1">
              <a:off x="575967" y="402323"/>
              <a:ext cx="1053440" cy="2450002"/>
              <a:chOff x="3817855" y="1437512"/>
              <a:chExt cx="541146" cy="1128254"/>
            </a:xfrm>
          </p:grpSpPr>
          <p:sp>
            <p:nvSpPr>
              <p:cNvPr id="2152" name="Google Shape;2152;p7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7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54" name="Google Shape;2154;p7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5" name="Google Shape;2155;p76"/>
          <p:cNvGrpSpPr/>
          <p:nvPr/>
        </p:nvGrpSpPr>
        <p:grpSpPr>
          <a:xfrm rot="6359746" flipH="1">
            <a:off x="668093" y="3003957"/>
            <a:ext cx="1386101" cy="2705585"/>
            <a:chOff x="409722" y="228600"/>
            <a:chExt cx="1385931" cy="2705253"/>
          </a:xfrm>
        </p:grpSpPr>
        <p:grpSp>
          <p:nvGrpSpPr>
            <p:cNvPr id="2156" name="Google Shape;2156;p76"/>
            <p:cNvGrpSpPr/>
            <p:nvPr/>
          </p:nvGrpSpPr>
          <p:grpSpPr>
            <a:xfrm rot="-617154" flipH="1">
              <a:off x="575967" y="402323"/>
              <a:ext cx="1053440" cy="2450002"/>
              <a:chOff x="3817855" y="1437512"/>
              <a:chExt cx="541146" cy="1128254"/>
            </a:xfrm>
          </p:grpSpPr>
          <p:sp>
            <p:nvSpPr>
              <p:cNvPr id="2157" name="Google Shape;2157;p7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58;p7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59" name="Google Shape;2159;p7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850228" y="680688"/>
            <a:ext cx="3700751" cy="400110"/>
          </a:xfrm>
          <a:prstGeom prst="rect">
            <a:avLst/>
          </a:prstGeom>
          <a:noFill/>
        </p:spPr>
        <p:txBody>
          <a:bodyPr wrap="square" rtlCol="0">
            <a:spAutoFit/>
          </a:bodyPr>
          <a:lstStyle/>
          <a:p>
            <a:r>
              <a:rPr lang="en-PH" sz="2000" dirty="0">
                <a:solidFill>
                  <a:srgbClr val="002060"/>
                </a:solidFill>
              </a:rPr>
              <a:t>Round Trip Time (RTT)</a:t>
            </a:r>
          </a:p>
        </p:txBody>
      </p:sp>
      <p:sp>
        <p:nvSpPr>
          <p:cNvPr id="3" name="TextBox 2"/>
          <p:cNvSpPr txBox="1"/>
          <p:nvPr/>
        </p:nvSpPr>
        <p:spPr>
          <a:xfrm>
            <a:off x="761999" y="1031628"/>
            <a:ext cx="7577959" cy="2862322"/>
          </a:xfrm>
          <a:prstGeom prst="rect">
            <a:avLst/>
          </a:prstGeom>
          <a:noFill/>
        </p:spPr>
        <p:txBody>
          <a:bodyPr wrap="square" rtlCol="0">
            <a:spAutoFit/>
          </a:bodyPr>
          <a:lstStyle/>
          <a:p>
            <a:r>
              <a:rPr lang="en-US" sz="1800" dirty="0"/>
              <a:t>• The traceroute provides a round-trip time for each hop along the path and indicates if a hop fails to respond. </a:t>
            </a:r>
            <a:endParaRPr lang="en-US" sz="1800" dirty="0" smtClean="0"/>
          </a:p>
          <a:p>
            <a:r>
              <a:rPr lang="en-US" sz="1800" dirty="0" smtClean="0"/>
              <a:t>• </a:t>
            </a:r>
            <a:r>
              <a:rPr lang="en-US" sz="1800" dirty="0"/>
              <a:t>The round-trip time is the time a packet takes to reach the remote host and for the response from the host to return. </a:t>
            </a:r>
            <a:endParaRPr lang="en-US" sz="1800" dirty="0" smtClean="0"/>
          </a:p>
          <a:p>
            <a:r>
              <a:rPr lang="en-US" sz="1800" dirty="0" smtClean="0"/>
              <a:t>• </a:t>
            </a:r>
            <a:r>
              <a:rPr lang="en-US" sz="1800" dirty="0"/>
              <a:t>An asterisk (*) is used to indicate a lost or unreplied packet. </a:t>
            </a:r>
            <a:endParaRPr lang="en-US" sz="1800" dirty="0" smtClean="0"/>
          </a:p>
          <a:p>
            <a:r>
              <a:rPr lang="en-US" sz="1800" dirty="0" smtClean="0"/>
              <a:t>• </a:t>
            </a:r>
            <a:r>
              <a:rPr lang="en-US" sz="1800" dirty="0"/>
              <a:t>This information can be used to locate a problematic router in the path or may indicate that the router is configured not to reply. </a:t>
            </a:r>
            <a:endParaRPr lang="en-US" sz="1800" dirty="0" smtClean="0"/>
          </a:p>
          <a:p>
            <a:r>
              <a:rPr lang="en-US" sz="1800" dirty="0" smtClean="0"/>
              <a:t>• </a:t>
            </a:r>
            <a:r>
              <a:rPr lang="en-US" sz="1800" dirty="0"/>
              <a:t>If the display shows high response times or data losses from a particular hop, this is an indication that the resources of the router or its connections may be overused.</a:t>
            </a:r>
            <a:endParaRPr lang="en-PH" sz="1800" dirty="0"/>
          </a:p>
        </p:txBody>
      </p:sp>
    </p:spTree>
    <p:extLst>
      <p:ext uri="{BB962C8B-B14F-4D97-AF65-F5344CB8AC3E}">
        <p14:creationId xmlns:p14="http://schemas.microsoft.com/office/powerpoint/2010/main" val="299976247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150"/>
                                        </p:tgtEl>
                                        <p:attrNameLst>
                                          <p:attrName>style.visibility</p:attrName>
                                        </p:attrNameLst>
                                      </p:cBhvr>
                                      <p:to>
                                        <p:strVal val="visible"/>
                                      </p:to>
                                    </p:set>
                                    <p:anim calcmode="lin" valueType="num">
                                      <p:cBhvr additive="base">
                                        <p:cTn id="7" dur="1000"/>
                                        <p:tgtEl>
                                          <p:spTgt spid="215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155"/>
                                        </p:tgtEl>
                                        <p:attrNameLst>
                                          <p:attrName>style.visibility</p:attrName>
                                        </p:attrNameLst>
                                      </p:cBhvr>
                                      <p:to>
                                        <p:strVal val="visible"/>
                                      </p:to>
                                    </p:set>
                                    <p:anim calcmode="lin" valueType="num">
                                      <p:cBhvr additive="base">
                                        <p:cTn id="10" dur="1000"/>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72" name="Google Shape;2172;p77"/>
          <p:cNvSpPr/>
          <p:nvPr/>
        </p:nvSpPr>
        <p:spPr>
          <a:xfrm flipH="1">
            <a:off x="966280" y="2356532"/>
            <a:ext cx="934551" cy="74779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77"/>
          <p:cNvSpPr/>
          <p:nvPr/>
        </p:nvSpPr>
        <p:spPr>
          <a:xfrm flipH="1">
            <a:off x="1502236" y="1382975"/>
            <a:ext cx="1490739" cy="94940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77"/>
          <p:cNvSpPr/>
          <p:nvPr/>
        </p:nvSpPr>
        <p:spPr>
          <a:xfrm flipH="1">
            <a:off x="2355049" y="1382984"/>
            <a:ext cx="1165141" cy="73658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77"/>
          <p:cNvSpPr/>
          <p:nvPr/>
        </p:nvSpPr>
        <p:spPr>
          <a:xfrm flipH="1">
            <a:off x="2934657" y="3514607"/>
            <a:ext cx="1443743" cy="911041"/>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77"/>
          <p:cNvSpPr/>
          <p:nvPr/>
        </p:nvSpPr>
        <p:spPr>
          <a:xfrm rot="10800000" flipH="1">
            <a:off x="4010753" y="3409012"/>
            <a:ext cx="975390" cy="78033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77" name="Google Shape;2177;p77"/>
          <p:cNvGrpSpPr/>
          <p:nvPr/>
        </p:nvGrpSpPr>
        <p:grpSpPr>
          <a:xfrm>
            <a:off x="4132071" y="144913"/>
            <a:ext cx="492658" cy="106303"/>
            <a:chOff x="-3037735" y="-542969"/>
            <a:chExt cx="581170" cy="125387"/>
          </a:xfrm>
        </p:grpSpPr>
        <p:sp>
          <p:nvSpPr>
            <p:cNvPr id="2178" name="Google Shape;2178;p77"/>
            <p:cNvSpPr/>
            <p:nvPr/>
          </p:nvSpPr>
          <p:spPr>
            <a:xfrm>
              <a:off x="-3034701" y="-537273"/>
              <a:ext cx="575100" cy="114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79" name="Google Shape;2179;p77"/>
            <p:cNvGrpSpPr/>
            <p:nvPr/>
          </p:nvGrpSpPr>
          <p:grpSpPr>
            <a:xfrm>
              <a:off x="-3037735" y="-542969"/>
              <a:ext cx="581170" cy="125387"/>
              <a:chOff x="4390000" y="182175"/>
              <a:chExt cx="419375" cy="90473"/>
            </a:xfrm>
          </p:grpSpPr>
          <p:sp>
            <p:nvSpPr>
              <p:cNvPr id="2180" name="Google Shape;2180;p7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7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182" name="Google Shape;2182;p77">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139872" y="246391"/>
            <a:ext cx="8867494" cy="523220"/>
          </a:xfrm>
          <a:prstGeom prst="rect">
            <a:avLst/>
          </a:prstGeom>
          <a:noFill/>
        </p:spPr>
        <p:txBody>
          <a:bodyPr wrap="square" rtlCol="0">
            <a:spAutoFit/>
          </a:bodyPr>
          <a:lstStyle/>
          <a:p>
            <a:r>
              <a:rPr lang="en-US" b="1" dirty="0"/>
              <a:t>IPv4 TTL and IPv6 Hop Limit</a:t>
            </a:r>
            <a:r>
              <a:rPr lang="en-US" dirty="0"/>
              <a:t>: Traceroute uses the function of the TTL field in IPv4 and the Hop Limit field in IPv6 in the Layer 3 headers, along with the ICMP Time Exceeded message. </a:t>
            </a:r>
            <a:endParaRPr lang="en-PH" dirty="0"/>
          </a:p>
        </p:txBody>
      </p:sp>
      <p:sp>
        <p:nvSpPr>
          <p:cNvPr id="5" name="TextBox 4"/>
          <p:cNvSpPr txBox="1"/>
          <p:nvPr/>
        </p:nvSpPr>
        <p:spPr>
          <a:xfrm>
            <a:off x="751509" y="1082566"/>
            <a:ext cx="7493876" cy="3693319"/>
          </a:xfrm>
          <a:prstGeom prst="rect">
            <a:avLst/>
          </a:prstGeom>
          <a:noFill/>
        </p:spPr>
        <p:txBody>
          <a:bodyPr wrap="square" rtlCol="0">
            <a:spAutoFit/>
          </a:bodyPr>
          <a:lstStyle/>
          <a:p>
            <a:r>
              <a:rPr lang="en-US" sz="1800" dirty="0"/>
              <a:t>• The first sequence of messages sent from traceroute have a TTL field value of 1 which causes the TTL to time out the IPv4 packet at the first router. This router then responds with an ICMPv4 Time Exceeded message. Traceroute now has the address of the first hop. </a:t>
            </a:r>
            <a:endParaRPr lang="en-US" sz="1800" dirty="0" smtClean="0"/>
          </a:p>
          <a:p>
            <a:endParaRPr lang="en-US" sz="1800" dirty="0" smtClean="0"/>
          </a:p>
          <a:p>
            <a:r>
              <a:rPr lang="en-US" sz="1800" dirty="0" smtClean="0"/>
              <a:t>• </a:t>
            </a:r>
            <a:r>
              <a:rPr lang="en-US" sz="1800" dirty="0"/>
              <a:t>Traceroute then progressively increments the TTL field (2, 3, 4...) for each sequence of messages. This provides the trace with the address of each hop as the packets time out further down the path. The TTL field continues to be increased until the destination is reached. </a:t>
            </a:r>
            <a:endParaRPr lang="en-US" sz="1800" dirty="0" smtClean="0"/>
          </a:p>
          <a:p>
            <a:endParaRPr lang="en-US" sz="1800" dirty="0" smtClean="0"/>
          </a:p>
          <a:p>
            <a:r>
              <a:rPr lang="en-US" sz="1800" dirty="0" smtClean="0"/>
              <a:t>• </a:t>
            </a:r>
            <a:r>
              <a:rPr lang="en-US" sz="1800" dirty="0"/>
              <a:t>After the final destination is reached, the host responds with either an ICMP Port Unreachable message or an ICMP Echo Reply message instead of the ICMP Time Exceeded message.</a:t>
            </a:r>
            <a:endParaRPr lang="en-PH" sz="18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72" name="Google Shape;2172;p77"/>
          <p:cNvSpPr/>
          <p:nvPr/>
        </p:nvSpPr>
        <p:spPr>
          <a:xfrm flipH="1">
            <a:off x="966280" y="2356532"/>
            <a:ext cx="934551" cy="74779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77"/>
          <p:cNvSpPr/>
          <p:nvPr/>
        </p:nvSpPr>
        <p:spPr>
          <a:xfrm flipH="1">
            <a:off x="1502236" y="1382975"/>
            <a:ext cx="1490739" cy="94940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77"/>
          <p:cNvSpPr/>
          <p:nvPr/>
        </p:nvSpPr>
        <p:spPr>
          <a:xfrm flipH="1">
            <a:off x="2355049" y="1382984"/>
            <a:ext cx="1165141" cy="73658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77"/>
          <p:cNvSpPr/>
          <p:nvPr/>
        </p:nvSpPr>
        <p:spPr>
          <a:xfrm flipH="1">
            <a:off x="2934657" y="3514607"/>
            <a:ext cx="1443743" cy="911041"/>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77"/>
          <p:cNvSpPr/>
          <p:nvPr/>
        </p:nvSpPr>
        <p:spPr>
          <a:xfrm rot="10800000" flipH="1">
            <a:off x="4010753" y="3409012"/>
            <a:ext cx="975390" cy="78033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77" name="Google Shape;2177;p77"/>
          <p:cNvGrpSpPr/>
          <p:nvPr/>
        </p:nvGrpSpPr>
        <p:grpSpPr>
          <a:xfrm>
            <a:off x="4132071" y="144913"/>
            <a:ext cx="492658" cy="106303"/>
            <a:chOff x="-3037735" y="-542969"/>
            <a:chExt cx="581170" cy="125387"/>
          </a:xfrm>
        </p:grpSpPr>
        <p:sp>
          <p:nvSpPr>
            <p:cNvPr id="2178" name="Google Shape;2178;p77"/>
            <p:cNvSpPr/>
            <p:nvPr/>
          </p:nvSpPr>
          <p:spPr>
            <a:xfrm>
              <a:off x="-3034701" y="-537273"/>
              <a:ext cx="575100" cy="114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79" name="Google Shape;2179;p77"/>
            <p:cNvGrpSpPr/>
            <p:nvPr/>
          </p:nvGrpSpPr>
          <p:grpSpPr>
            <a:xfrm>
              <a:off x="-3037735" y="-542969"/>
              <a:ext cx="581170" cy="125387"/>
              <a:chOff x="4390000" y="182175"/>
              <a:chExt cx="419375" cy="90473"/>
            </a:xfrm>
          </p:grpSpPr>
          <p:sp>
            <p:nvSpPr>
              <p:cNvPr id="2180" name="Google Shape;2180;p7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7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520" y="470453"/>
            <a:ext cx="6393759" cy="4217161"/>
          </a:xfrm>
          <a:prstGeom prst="rect">
            <a:avLst/>
          </a:prstGeom>
        </p:spPr>
      </p:pic>
    </p:spTree>
    <p:extLst>
      <p:ext uri="{BB962C8B-B14F-4D97-AF65-F5344CB8AC3E}">
        <p14:creationId xmlns:p14="http://schemas.microsoft.com/office/powerpoint/2010/main" val="3597369191"/>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229" name="Google Shape;2229;p78">
            <a:hlinkClick r:id="" action="ppaction://hlinkshowjump?jump=previousslide"/>
          </p:cNvPr>
          <p:cNvSpPr/>
          <p:nvPr/>
        </p:nvSpPr>
        <p:spPr>
          <a:xfrm>
            <a:off x="1063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0;p78">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p:cNvSpPr txBox="1"/>
          <p:nvPr/>
        </p:nvSpPr>
        <p:spPr>
          <a:xfrm>
            <a:off x="441434" y="357352"/>
            <a:ext cx="4960883" cy="400110"/>
          </a:xfrm>
          <a:prstGeom prst="rect">
            <a:avLst/>
          </a:prstGeom>
          <a:noFill/>
        </p:spPr>
        <p:txBody>
          <a:bodyPr wrap="square" rtlCol="0">
            <a:spAutoFit/>
          </a:bodyPr>
          <a:lstStyle/>
          <a:p>
            <a:r>
              <a:rPr lang="en-PH" sz="2000" b="1" dirty="0">
                <a:solidFill>
                  <a:srgbClr val="002060"/>
                </a:solidFill>
              </a:rPr>
              <a:t>ICMP Packet Format</a:t>
            </a:r>
          </a:p>
        </p:txBody>
      </p:sp>
      <p:sp>
        <p:nvSpPr>
          <p:cNvPr id="4" name="TextBox 3"/>
          <p:cNvSpPr txBox="1"/>
          <p:nvPr/>
        </p:nvSpPr>
        <p:spPr>
          <a:xfrm>
            <a:off x="580158" y="758179"/>
            <a:ext cx="7943731" cy="3693319"/>
          </a:xfrm>
          <a:prstGeom prst="rect">
            <a:avLst/>
          </a:prstGeom>
          <a:noFill/>
        </p:spPr>
        <p:txBody>
          <a:bodyPr wrap="square" rtlCol="0">
            <a:spAutoFit/>
          </a:bodyPr>
          <a:lstStyle/>
          <a:p>
            <a:r>
              <a:rPr lang="en-US" sz="1800" dirty="0"/>
              <a:t>• ICMP is encapsulated directly into IP packets. </a:t>
            </a:r>
            <a:endParaRPr lang="en-US" sz="1800" dirty="0" smtClean="0"/>
          </a:p>
          <a:p>
            <a:endParaRPr lang="en-US" sz="1800" dirty="0" smtClean="0"/>
          </a:p>
          <a:p>
            <a:r>
              <a:rPr lang="en-US" sz="1800" dirty="0" smtClean="0"/>
              <a:t>• </a:t>
            </a:r>
            <a:r>
              <a:rPr lang="en-US" sz="1800" dirty="0"/>
              <a:t>ICMP acts as a data payload within the IP packet. It has a special header data field. </a:t>
            </a:r>
            <a:endParaRPr lang="en-US" sz="1800" dirty="0" smtClean="0"/>
          </a:p>
          <a:p>
            <a:endParaRPr lang="en-US" sz="1800" dirty="0" smtClean="0"/>
          </a:p>
          <a:p>
            <a:r>
              <a:rPr lang="en-US" sz="1800" dirty="0" smtClean="0"/>
              <a:t>• </a:t>
            </a:r>
            <a:r>
              <a:rPr lang="en-US" sz="1800" dirty="0"/>
              <a:t>It uses message codes to differentiate between different types of ICMP messages. These are some common message codes: </a:t>
            </a:r>
            <a:endParaRPr lang="en-US" sz="1800" dirty="0" smtClean="0"/>
          </a:p>
          <a:p>
            <a:endParaRPr lang="en-US" sz="1800" dirty="0" smtClean="0"/>
          </a:p>
          <a:p>
            <a:r>
              <a:rPr lang="en-US" sz="1800" dirty="0" smtClean="0"/>
              <a:t>	• </a:t>
            </a:r>
            <a:r>
              <a:rPr lang="en-US" sz="1800" dirty="0"/>
              <a:t>0 – Echo reply (response to a ping) </a:t>
            </a:r>
            <a:endParaRPr lang="en-US" sz="1800" dirty="0" smtClean="0"/>
          </a:p>
          <a:p>
            <a:r>
              <a:rPr lang="en-US" sz="1800" dirty="0" smtClean="0"/>
              <a:t>	• </a:t>
            </a:r>
            <a:r>
              <a:rPr lang="en-US" sz="1800" dirty="0"/>
              <a:t>3 – Destination Unreachable </a:t>
            </a:r>
            <a:endParaRPr lang="en-US" sz="1800" dirty="0" smtClean="0"/>
          </a:p>
          <a:p>
            <a:r>
              <a:rPr lang="en-US" sz="1800" dirty="0" smtClean="0"/>
              <a:t>	• </a:t>
            </a:r>
            <a:r>
              <a:rPr lang="en-US" sz="1800" dirty="0"/>
              <a:t>5 – Redirect (use another route to the destination) </a:t>
            </a:r>
            <a:endParaRPr lang="en-US" sz="1800" dirty="0" smtClean="0"/>
          </a:p>
          <a:p>
            <a:r>
              <a:rPr lang="en-US" sz="1800" dirty="0" smtClean="0"/>
              <a:t>	• </a:t>
            </a:r>
            <a:r>
              <a:rPr lang="en-US" sz="1800" dirty="0"/>
              <a:t>8 – Echo request (for ping) </a:t>
            </a:r>
            <a:endParaRPr lang="en-US" sz="1800" dirty="0" smtClean="0"/>
          </a:p>
          <a:p>
            <a:r>
              <a:rPr lang="en-US" sz="1800" dirty="0" smtClean="0"/>
              <a:t>	• </a:t>
            </a:r>
            <a:r>
              <a:rPr lang="en-US" sz="1800" dirty="0"/>
              <a:t>11 – Time Exceeded (TTL became 0)</a:t>
            </a:r>
            <a:endParaRPr lang="en-PH" sz="18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229" name="Google Shape;2229;p78">
            <a:hlinkClick r:id="" action="ppaction://hlinkshowjump?jump=previousslide"/>
          </p:cNvPr>
          <p:cNvSpPr/>
          <p:nvPr/>
        </p:nvSpPr>
        <p:spPr>
          <a:xfrm>
            <a:off x="1063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0;p78">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p:cNvSpPr txBox="1"/>
          <p:nvPr/>
        </p:nvSpPr>
        <p:spPr>
          <a:xfrm>
            <a:off x="441434" y="357352"/>
            <a:ext cx="4960883" cy="400110"/>
          </a:xfrm>
          <a:prstGeom prst="rect">
            <a:avLst/>
          </a:prstGeom>
          <a:noFill/>
        </p:spPr>
        <p:txBody>
          <a:bodyPr wrap="square" rtlCol="0">
            <a:spAutoFit/>
          </a:bodyPr>
          <a:lstStyle/>
          <a:p>
            <a:r>
              <a:rPr lang="en-PH" sz="2000" b="1" dirty="0">
                <a:solidFill>
                  <a:srgbClr val="002060"/>
                </a:solidFill>
              </a:rPr>
              <a:t>ICMP Packet Format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610" y="742664"/>
            <a:ext cx="6101121" cy="4044868"/>
          </a:xfrm>
          <a:prstGeom prst="rect">
            <a:avLst/>
          </a:prstGeom>
        </p:spPr>
      </p:pic>
    </p:spTree>
    <p:extLst>
      <p:ext uri="{BB962C8B-B14F-4D97-AF65-F5344CB8AC3E}">
        <p14:creationId xmlns:p14="http://schemas.microsoft.com/office/powerpoint/2010/main" val="1266988734"/>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grpSp>
        <p:nvGrpSpPr>
          <p:cNvPr id="2242" name="Google Shape;2242;p79"/>
          <p:cNvGrpSpPr/>
          <p:nvPr/>
        </p:nvGrpSpPr>
        <p:grpSpPr>
          <a:xfrm rot="-9105843">
            <a:off x="7595279" y="1884345"/>
            <a:ext cx="1385920" cy="2705233"/>
            <a:chOff x="409722" y="228600"/>
            <a:chExt cx="1385931" cy="2705253"/>
          </a:xfrm>
        </p:grpSpPr>
        <p:grpSp>
          <p:nvGrpSpPr>
            <p:cNvPr id="2243" name="Google Shape;2243;p79"/>
            <p:cNvGrpSpPr/>
            <p:nvPr/>
          </p:nvGrpSpPr>
          <p:grpSpPr>
            <a:xfrm rot="-617154" flipH="1">
              <a:off x="575967" y="402323"/>
              <a:ext cx="1053440" cy="2450002"/>
              <a:chOff x="3817855" y="1437512"/>
              <a:chExt cx="541146" cy="1128254"/>
            </a:xfrm>
          </p:grpSpPr>
          <p:sp>
            <p:nvSpPr>
              <p:cNvPr id="2244" name="Google Shape;2244;p7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7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46" name="Google Shape;2246;p79"/>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47" name="Google Shape;2247;p79">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248;p79">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TextBox 7"/>
          <p:cNvSpPr txBox="1"/>
          <p:nvPr/>
        </p:nvSpPr>
        <p:spPr>
          <a:xfrm>
            <a:off x="355272" y="468271"/>
            <a:ext cx="6190593" cy="400110"/>
          </a:xfrm>
          <a:prstGeom prst="rect">
            <a:avLst/>
          </a:prstGeom>
          <a:noFill/>
        </p:spPr>
        <p:txBody>
          <a:bodyPr wrap="square" rtlCol="0">
            <a:spAutoFit/>
          </a:bodyPr>
          <a:lstStyle/>
          <a:p>
            <a:r>
              <a:rPr lang="en-US" sz="2000" b="1" dirty="0">
                <a:solidFill>
                  <a:srgbClr val="002060"/>
                </a:solidFill>
              </a:rPr>
              <a:t>Packet Tracer – Verify IPv4 and IPv6 Addressing</a:t>
            </a:r>
            <a:endParaRPr lang="en-PH" sz="2000" b="1" dirty="0">
              <a:solidFill>
                <a:srgbClr val="002060"/>
              </a:solidFill>
            </a:endParaRPr>
          </a:p>
        </p:txBody>
      </p:sp>
      <p:sp>
        <p:nvSpPr>
          <p:cNvPr id="10" name="TextBox 9"/>
          <p:cNvSpPr txBox="1"/>
          <p:nvPr/>
        </p:nvSpPr>
        <p:spPr>
          <a:xfrm>
            <a:off x="919270" y="1669492"/>
            <a:ext cx="7588470" cy="1200329"/>
          </a:xfrm>
          <a:prstGeom prst="rect">
            <a:avLst/>
          </a:prstGeom>
          <a:noFill/>
        </p:spPr>
        <p:txBody>
          <a:bodyPr wrap="square" rtlCol="0">
            <a:spAutoFit/>
          </a:bodyPr>
          <a:lstStyle/>
          <a:p>
            <a:r>
              <a:rPr lang="en-US" sz="1800" dirty="0"/>
              <a:t>In this Packet Tracer, you will do the following: </a:t>
            </a:r>
            <a:endParaRPr lang="en-US" sz="1800" dirty="0" smtClean="0"/>
          </a:p>
          <a:p>
            <a:endParaRPr lang="en-US" sz="1800" dirty="0" smtClean="0"/>
          </a:p>
          <a:p>
            <a:r>
              <a:rPr lang="en-US" sz="1800" dirty="0" smtClean="0"/>
              <a:t>	• </a:t>
            </a:r>
            <a:r>
              <a:rPr lang="en-US" sz="1800" dirty="0"/>
              <a:t>Verify IPv4 and IPv6 addressing configuration. </a:t>
            </a:r>
            <a:endParaRPr lang="en-US" sz="1800" dirty="0" smtClean="0"/>
          </a:p>
          <a:p>
            <a:r>
              <a:rPr lang="en-US" sz="1800" dirty="0" smtClean="0"/>
              <a:t>	• </a:t>
            </a:r>
            <a:r>
              <a:rPr lang="en-US" sz="1800" dirty="0"/>
              <a:t>Test connectivity with Ping and Tracert.</a:t>
            </a:r>
            <a:endParaRPr lang="en-PH"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242"/>
                                        </p:tgtEl>
                                        <p:attrNameLst>
                                          <p:attrName>style.visibility</p:attrName>
                                        </p:attrNameLst>
                                      </p:cBhvr>
                                      <p:to>
                                        <p:strVal val="visible"/>
                                      </p:to>
                                    </p:set>
                                    <p:anim calcmode="lin" valueType="num">
                                      <p:cBhvr additive="base">
                                        <p:cTn id="7" dur="1000"/>
                                        <p:tgtEl>
                                          <p:spTgt spid="22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2"/>
        <p:cNvGrpSpPr/>
        <p:nvPr/>
      </p:nvGrpSpPr>
      <p:grpSpPr>
        <a:xfrm>
          <a:off x="0" y="0"/>
          <a:ext cx="0" cy="0"/>
          <a:chOff x="0" y="0"/>
          <a:chExt cx="0" cy="0"/>
        </a:xfrm>
      </p:grpSpPr>
      <p:sp>
        <p:nvSpPr>
          <p:cNvPr id="2255" name="Google Shape;2255;p80"/>
          <p:cNvSpPr/>
          <p:nvPr/>
        </p:nvSpPr>
        <p:spPr>
          <a:xfrm>
            <a:off x="956442" y="712732"/>
            <a:ext cx="7136523" cy="3712123"/>
          </a:xfrm>
          <a:prstGeom prst="roundRect">
            <a:avLst>
              <a:gd name="adj" fmla="val 16667"/>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9600" b="1" dirty="0"/>
              <a:t> </a:t>
            </a:r>
            <a:r>
              <a:rPr lang="en-PH" sz="9600" b="1" dirty="0" smtClean="0"/>
              <a:t>                                               </a:t>
            </a:r>
            <a:endParaRPr sz="9600" b="1" dirty="0"/>
          </a:p>
        </p:txBody>
      </p:sp>
      <p:sp>
        <p:nvSpPr>
          <p:cNvPr id="2266" name="Google Shape;2266;p80">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80">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Right Arrow 1"/>
          <p:cNvSpPr/>
          <p:nvPr/>
        </p:nvSpPr>
        <p:spPr>
          <a:xfrm>
            <a:off x="5910219" y="3258207"/>
            <a:ext cx="1292772" cy="8092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ight Arrow 6"/>
          <p:cNvSpPr/>
          <p:nvPr/>
        </p:nvSpPr>
        <p:spPr>
          <a:xfrm>
            <a:off x="3942815" y="3258207"/>
            <a:ext cx="1292772" cy="8092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ight Arrow 7"/>
          <p:cNvSpPr/>
          <p:nvPr/>
        </p:nvSpPr>
        <p:spPr>
          <a:xfrm>
            <a:off x="1975411" y="3258207"/>
            <a:ext cx="1292772" cy="8092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59"/>
          <p:cNvSpPr txBox="1">
            <a:spLocks noGrp="1"/>
          </p:cNvSpPr>
          <p:nvPr>
            <p:ph type="body" idx="1"/>
          </p:nvPr>
        </p:nvSpPr>
        <p:spPr>
          <a:xfrm>
            <a:off x="736558" y="1015648"/>
            <a:ext cx="7699200" cy="3498900"/>
          </a:xfrm>
          <a:prstGeom prst="rect">
            <a:avLst/>
          </a:prstGeom>
        </p:spPr>
        <p:txBody>
          <a:bodyPr spcFirstLastPara="1" wrap="square" lIns="91425" tIns="91425" rIns="91425" bIns="91425" anchor="t" anchorCtr="0">
            <a:noAutofit/>
          </a:bodyPr>
          <a:lstStyle/>
          <a:p>
            <a:pPr marL="0" lvl="0" indent="0">
              <a:buNone/>
            </a:pPr>
            <a:r>
              <a:rPr lang="en-PH" sz="2400" dirty="0"/>
              <a:t>• ICMP is available for both IPv4 and IPv6. ICMPv4 is the messaging protocol for IPv4. ICMPv6 provides the same services for IPv6 but includes additional functionality. </a:t>
            </a:r>
            <a:endParaRPr lang="en-PH" sz="2400" dirty="0" smtClean="0"/>
          </a:p>
          <a:p>
            <a:pPr marL="0" lvl="0" indent="0">
              <a:buNone/>
            </a:pPr>
            <a:r>
              <a:rPr lang="en-PH" sz="2400" dirty="0" smtClean="0"/>
              <a:t>• </a:t>
            </a:r>
            <a:r>
              <a:rPr lang="en-PH" sz="2400" dirty="0"/>
              <a:t>ICMP messages common to both ICMPv4 and ICMPv6 include host confirmation, destination or service unreachable, time exceeded and route redirection.</a:t>
            </a:r>
            <a:endParaRPr lang="en-US" sz="2400" dirty="0" smtClean="0"/>
          </a:p>
        </p:txBody>
      </p:sp>
      <p:sp>
        <p:nvSpPr>
          <p:cNvPr id="1038" name="Google Shape;1038;p59"/>
          <p:cNvSpPr txBox="1">
            <a:spLocks noGrp="1"/>
          </p:cNvSpPr>
          <p:nvPr>
            <p:ph type="title"/>
          </p:nvPr>
        </p:nvSpPr>
        <p:spPr>
          <a:xfrm>
            <a:off x="736558" y="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5400" dirty="0" smtClean="0"/>
              <a:t>ICMP</a:t>
            </a:r>
            <a:endParaRPr sz="5400" dirty="0"/>
          </a:p>
        </p:txBody>
      </p:sp>
      <p:sp>
        <p:nvSpPr>
          <p:cNvPr id="1039" name="Google Shape;1039;p59">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59">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5923453"/>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58" name="Google Shape;1058;p60">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60">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 name="Picture 13"/>
          <p:cNvPicPr>
            <a:picLocks noChangeAspect="1"/>
          </p:cNvPicPr>
          <p:nvPr/>
        </p:nvPicPr>
        <p:blipFill>
          <a:blip r:embed="rId3"/>
          <a:stretch>
            <a:fillRect/>
          </a:stretch>
        </p:blipFill>
        <p:spPr>
          <a:xfrm>
            <a:off x="3741285" y="964182"/>
            <a:ext cx="5075759" cy="3011498"/>
          </a:xfrm>
          <a:prstGeom prst="rect">
            <a:avLst/>
          </a:prstGeom>
        </p:spPr>
      </p:pic>
      <p:sp>
        <p:nvSpPr>
          <p:cNvPr id="15" name="TextBox 14"/>
          <p:cNvSpPr txBox="1"/>
          <p:nvPr/>
        </p:nvSpPr>
        <p:spPr>
          <a:xfrm>
            <a:off x="570672" y="964182"/>
            <a:ext cx="3018549" cy="3539430"/>
          </a:xfrm>
          <a:prstGeom prst="rect">
            <a:avLst/>
          </a:prstGeom>
          <a:noFill/>
        </p:spPr>
        <p:txBody>
          <a:bodyPr wrap="square" rtlCol="0">
            <a:spAutoFit/>
          </a:bodyPr>
          <a:lstStyle/>
          <a:p>
            <a:r>
              <a:rPr lang="en-US" sz="1600" b="1" dirty="0"/>
              <a:t>Host Confirmation </a:t>
            </a:r>
            <a:endParaRPr lang="en-US" sz="1600" b="1" dirty="0" smtClean="0"/>
          </a:p>
          <a:p>
            <a:r>
              <a:rPr lang="en-US" sz="1600" dirty="0" smtClean="0"/>
              <a:t>• </a:t>
            </a:r>
            <a:r>
              <a:rPr lang="en-US" sz="1600" dirty="0"/>
              <a:t>An ICMP Echo Message can be used to determine if a host is operational. </a:t>
            </a:r>
            <a:endParaRPr lang="en-US" sz="1600" dirty="0" smtClean="0"/>
          </a:p>
          <a:p>
            <a:endParaRPr lang="en-US" sz="1600" dirty="0" smtClean="0"/>
          </a:p>
          <a:p>
            <a:r>
              <a:rPr lang="en-US" sz="1600" dirty="0" smtClean="0"/>
              <a:t>• </a:t>
            </a:r>
            <a:r>
              <a:rPr lang="en-US" sz="1600" dirty="0"/>
              <a:t>The local host sends an ICMP Echo Request to a host. If the host is available, the destination host responds with an Echo Reply</a:t>
            </a:r>
            <a:r>
              <a:rPr lang="en-US" sz="1600" dirty="0" smtClean="0"/>
              <a:t>.</a:t>
            </a:r>
          </a:p>
          <a:p>
            <a:endParaRPr lang="en-US" sz="1600" dirty="0" smtClean="0"/>
          </a:p>
          <a:p>
            <a:r>
              <a:rPr lang="en-US" sz="1600" dirty="0" smtClean="0"/>
              <a:t> </a:t>
            </a:r>
            <a:r>
              <a:rPr lang="en-US" sz="1600" dirty="0"/>
              <a:t>• This use of the ICMP Echo messages is the basis of the ping utility.</a:t>
            </a:r>
            <a:endParaRPr lang="en-PH" sz="1600" dirty="0"/>
          </a:p>
        </p:txBody>
      </p:sp>
      <p:sp>
        <p:nvSpPr>
          <p:cNvPr id="16" name="TextBox 15"/>
          <p:cNvSpPr txBox="1"/>
          <p:nvPr/>
        </p:nvSpPr>
        <p:spPr>
          <a:xfrm>
            <a:off x="570672" y="462455"/>
            <a:ext cx="3255094" cy="369332"/>
          </a:xfrm>
          <a:prstGeom prst="rect">
            <a:avLst/>
          </a:prstGeom>
          <a:noFill/>
        </p:spPr>
        <p:txBody>
          <a:bodyPr wrap="square" rtlCol="0">
            <a:spAutoFit/>
          </a:bodyPr>
          <a:lstStyle/>
          <a:p>
            <a:r>
              <a:rPr lang="en-PH" sz="1800" b="1" dirty="0">
                <a:solidFill>
                  <a:srgbClr val="002060"/>
                </a:solidFill>
              </a:rPr>
              <a:t>ICMPv4 Messages (Contd.)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96"/>
        <p:cNvGrpSpPr/>
        <p:nvPr/>
      </p:nvGrpSpPr>
      <p:grpSpPr>
        <a:xfrm>
          <a:off x="0" y="0"/>
          <a:ext cx="0" cy="0"/>
          <a:chOff x="0" y="0"/>
          <a:chExt cx="0" cy="0"/>
        </a:xfrm>
      </p:grpSpPr>
      <p:sp>
        <p:nvSpPr>
          <p:cNvPr id="1110" name="Google Shape;1110;p62">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62">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981109" y="1412079"/>
            <a:ext cx="7210097" cy="3046988"/>
          </a:xfrm>
          <a:prstGeom prst="rect">
            <a:avLst/>
          </a:prstGeom>
          <a:noFill/>
        </p:spPr>
        <p:txBody>
          <a:bodyPr wrap="square" rtlCol="0">
            <a:spAutoFit/>
          </a:bodyPr>
          <a:lstStyle/>
          <a:p>
            <a:r>
              <a:rPr lang="en-US" sz="1600" dirty="0" smtClean="0"/>
              <a:t>• </a:t>
            </a:r>
            <a:r>
              <a:rPr lang="en-US" sz="1600" dirty="0"/>
              <a:t>When a host or gateway receives a packet that it cannot deliver, it can use an ICMP Destination Unreachable message to notify the source that the destination or service is unreachable. </a:t>
            </a:r>
            <a:endParaRPr lang="en-US" sz="1600" dirty="0" smtClean="0"/>
          </a:p>
          <a:p>
            <a:r>
              <a:rPr lang="en-US" sz="1600" dirty="0" smtClean="0"/>
              <a:t>• </a:t>
            </a:r>
            <a:r>
              <a:rPr lang="en-US" sz="1600" dirty="0"/>
              <a:t>The message will include a code that indicates why the packet could not be delivered. The Destination Unreachable codes for ICMPv4 includes the following: </a:t>
            </a:r>
            <a:endParaRPr lang="en-US" sz="1600" dirty="0" smtClean="0"/>
          </a:p>
          <a:p>
            <a:r>
              <a:rPr lang="en-US" sz="1600" dirty="0" smtClean="0"/>
              <a:t>• </a:t>
            </a:r>
            <a:r>
              <a:rPr lang="en-US" sz="1600" dirty="0"/>
              <a:t>0 - Net unreachable </a:t>
            </a:r>
            <a:endParaRPr lang="en-US" sz="1600" dirty="0" smtClean="0"/>
          </a:p>
          <a:p>
            <a:r>
              <a:rPr lang="en-US" sz="1600" dirty="0" smtClean="0"/>
              <a:t>• </a:t>
            </a:r>
            <a:r>
              <a:rPr lang="en-US" sz="1600" dirty="0"/>
              <a:t>1 - Host unreachable </a:t>
            </a:r>
            <a:endParaRPr lang="en-US" sz="1600" dirty="0" smtClean="0"/>
          </a:p>
          <a:p>
            <a:r>
              <a:rPr lang="en-US" sz="1600" dirty="0" smtClean="0"/>
              <a:t>• </a:t>
            </a:r>
            <a:r>
              <a:rPr lang="en-US" sz="1600" dirty="0"/>
              <a:t>2 - Protocol unreachable </a:t>
            </a:r>
            <a:endParaRPr lang="en-US" sz="1600" dirty="0" smtClean="0"/>
          </a:p>
          <a:p>
            <a:r>
              <a:rPr lang="en-US" sz="1600" dirty="0" smtClean="0"/>
              <a:t>• </a:t>
            </a:r>
            <a:r>
              <a:rPr lang="en-US" sz="1600" dirty="0"/>
              <a:t>3 - Port unreachable </a:t>
            </a:r>
            <a:endParaRPr lang="en-US" sz="1600" dirty="0" smtClean="0"/>
          </a:p>
          <a:p>
            <a:r>
              <a:rPr lang="en-US" sz="1600" b="1" dirty="0" smtClean="0"/>
              <a:t>Note</a:t>
            </a:r>
            <a:r>
              <a:rPr lang="en-US" sz="1600" dirty="0"/>
              <a:t>: ICMPv6 has slightly different codes for Destination Unreachable messages.</a:t>
            </a:r>
            <a:endParaRPr lang="en-PH" sz="1600" dirty="0"/>
          </a:p>
        </p:txBody>
      </p:sp>
      <p:sp>
        <p:nvSpPr>
          <p:cNvPr id="5" name="TextBox 4"/>
          <p:cNvSpPr txBox="1"/>
          <p:nvPr/>
        </p:nvSpPr>
        <p:spPr>
          <a:xfrm>
            <a:off x="981109" y="704193"/>
            <a:ext cx="3706505" cy="707886"/>
          </a:xfrm>
          <a:prstGeom prst="rect">
            <a:avLst/>
          </a:prstGeom>
          <a:noFill/>
        </p:spPr>
        <p:txBody>
          <a:bodyPr wrap="square" rtlCol="0">
            <a:spAutoFit/>
          </a:bodyPr>
          <a:lstStyle/>
          <a:p>
            <a:r>
              <a:rPr lang="en-US" sz="2000" b="1" dirty="0">
                <a:solidFill>
                  <a:srgbClr val="002060"/>
                </a:solidFill>
              </a:rPr>
              <a:t>Destination or Service </a:t>
            </a:r>
            <a:r>
              <a:rPr lang="en-US" sz="2000" b="1" dirty="0" smtClean="0">
                <a:solidFill>
                  <a:srgbClr val="002060"/>
                </a:solidFill>
              </a:rPr>
              <a:t>Unreachable:</a:t>
            </a:r>
            <a:endParaRPr lang="en-PH" sz="2000"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15"/>
        <p:cNvGrpSpPr/>
        <p:nvPr/>
      </p:nvGrpSpPr>
      <p:grpSpPr>
        <a:xfrm>
          <a:off x="0" y="0"/>
          <a:ext cx="0" cy="0"/>
          <a:chOff x="0" y="0"/>
          <a:chExt cx="0" cy="0"/>
        </a:xfrm>
      </p:grpSpPr>
      <p:sp>
        <p:nvSpPr>
          <p:cNvPr id="1211" name="Google Shape;1211;p63">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63">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665799" y="934630"/>
            <a:ext cx="7840718" cy="3693319"/>
          </a:xfrm>
          <a:prstGeom prst="rect">
            <a:avLst/>
          </a:prstGeom>
          <a:noFill/>
        </p:spPr>
        <p:txBody>
          <a:bodyPr wrap="square" rtlCol="0">
            <a:spAutoFit/>
          </a:bodyPr>
          <a:lstStyle/>
          <a:p>
            <a:r>
              <a:rPr lang="en-US" sz="1800" dirty="0"/>
              <a:t>• An ICMPv4 Time Exceeded message is used by a router to indicate that a packet cannot be forwarded because the Time to Live (TTL) field of the packet was decremented to 0. </a:t>
            </a:r>
            <a:endParaRPr lang="en-US" sz="1800" dirty="0" smtClean="0"/>
          </a:p>
          <a:p>
            <a:endParaRPr lang="en-US" sz="1800" dirty="0" smtClean="0"/>
          </a:p>
          <a:p>
            <a:r>
              <a:rPr lang="en-US" sz="1800" dirty="0" smtClean="0"/>
              <a:t>• </a:t>
            </a:r>
            <a:r>
              <a:rPr lang="en-US" sz="1800" dirty="0"/>
              <a:t>If a router receives a packet and decrements the TTL field in the IPv4 packet to zero, it discards the packet and sends a Time Exceeded message to the source host. </a:t>
            </a:r>
            <a:endParaRPr lang="en-US" sz="1800" dirty="0" smtClean="0"/>
          </a:p>
          <a:p>
            <a:endParaRPr lang="en-US" sz="1800" dirty="0" smtClean="0"/>
          </a:p>
          <a:p>
            <a:r>
              <a:rPr lang="en-US" sz="1800" dirty="0" smtClean="0"/>
              <a:t>• </a:t>
            </a:r>
            <a:r>
              <a:rPr lang="en-US" sz="1800" dirty="0"/>
              <a:t>ICMPv6 also sends a Time Exceeded message if the router cannot forward an IPv6 packet because the packet has expired. </a:t>
            </a:r>
            <a:endParaRPr lang="en-US" sz="1800" dirty="0" smtClean="0"/>
          </a:p>
          <a:p>
            <a:endParaRPr lang="en-US" sz="1800" dirty="0" smtClean="0"/>
          </a:p>
          <a:p>
            <a:r>
              <a:rPr lang="en-US" sz="1800" dirty="0" smtClean="0"/>
              <a:t>• </a:t>
            </a:r>
            <a:r>
              <a:rPr lang="en-US" sz="1800" dirty="0"/>
              <a:t>IPv6 does not have a TTL field. It uses the hop limit field to determine if the packet has expired.</a:t>
            </a:r>
            <a:endParaRPr lang="en-PH" sz="1800" dirty="0"/>
          </a:p>
        </p:txBody>
      </p:sp>
      <p:sp>
        <p:nvSpPr>
          <p:cNvPr id="6" name="TextBox 5"/>
          <p:cNvSpPr txBox="1"/>
          <p:nvPr/>
        </p:nvSpPr>
        <p:spPr>
          <a:xfrm>
            <a:off x="570672" y="472965"/>
            <a:ext cx="3486321" cy="461665"/>
          </a:xfrm>
          <a:prstGeom prst="rect">
            <a:avLst/>
          </a:prstGeom>
          <a:noFill/>
        </p:spPr>
        <p:txBody>
          <a:bodyPr wrap="square" rtlCol="0">
            <a:spAutoFit/>
          </a:bodyPr>
          <a:lstStyle/>
          <a:p>
            <a:r>
              <a:rPr lang="en-PH" sz="2400" dirty="0">
                <a:solidFill>
                  <a:srgbClr val="002060"/>
                </a:solidFill>
              </a:rPr>
              <a:t>Time </a:t>
            </a:r>
            <a:r>
              <a:rPr lang="en-PH" sz="2400" dirty="0" smtClean="0">
                <a:solidFill>
                  <a:srgbClr val="002060"/>
                </a:solidFill>
              </a:rPr>
              <a:t>Exceeded:</a:t>
            </a:r>
            <a:endParaRPr lang="en-PH" sz="24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grpSp>
        <p:nvGrpSpPr>
          <p:cNvPr id="1277" name="Google Shape;1277;p64"/>
          <p:cNvGrpSpPr/>
          <p:nvPr/>
        </p:nvGrpSpPr>
        <p:grpSpPr>
          <a:xfrm rot="-5267276" flipH="1">
            <a:off x="5078078" y="-450672"/>
            <a:ext cx="1385993" cy="2705376"/>
            <a:chOff x="409722" y="228600"/>
            <a:chExt cx="1385931" cy="2705253"/>
          </a:xfrm>
        </p:grpSpPr>
        <p:grpSp>
          <p:nvGrpSpPr>
            <p:cNvPr id="1278" name="Google Shape;1278;p64"/>
            <p:cNvGrpSpPr/>
            <p:nvPr/>
          </p:nvGrpSpPr>
          <p:grpSpPr>
            <a:xfrm rot="-617154" flipH="1">
              <a:off x="575967" y="402323"/>
              <a:ext cx="1053440" cy="2450002"/>
              <a:chOff x="3817855" y="1437512"/>
              <a:chExt cx="541146" cy="1128254"/>
            </a:xfrm>
          </p:grpSpPr>
          <p:sp>
            <p:nvSpPr>
              <p:cNvPr id="1279" name="Google Shape;1279;p6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6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1" name="Google Shape;1281;p6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2" name="Google Shape;1282;p64"/>
          <p:cNvGrpSpPr/>
          <p:nvPr/>
        </p:nvGrpSpPr>
        <p:grpSpPr>
          <a:xfrm rot="5400000" flipH="1">
            <a:off x="1487092" y="2864267"/>
            <a:ext cx="1385931" cy="2705253"/>
            <a:chOff x="409722" y="228600"/>
            <a:chExt cx="1385931" cy="2705253"/>
          </a:xfrm>
        </p:grpSpPr>
        <p:grpSp>
          <p:nvGrpSpPr>
            <p:cNvPr id="1283" name="Google Shape;1283;p64"/>
            <p:cNvGrpSpPr/>
            <p:nvPr/>
          </p:nvGrpSpPr>
          <p:grpSpPr>
            <a:xfrm rot="-617154" flipH="1">
              <a:off x="575967" y="402323"/>
              <a:ext cx="1053440" cy="2450002"/>
              <a:chOff x="3817855" y="1437512"/>
              <a:chExt cx="541146" cy="1128254"/>
            </a:xfrm>
          </p:grpSpPr>
          <p:sp>
            <p:nvSpPr>
              <p:cNvPr id="1284" name="Google Shape;1284;p6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6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6" name="Google Shape;1286;p6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46" name="Google Shape;1346;p64">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64">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704193" y="1166120"/>
            <a:ext cx="7756635" cy="3416320"/>
          </a:xfrm>
          <a:prstGeom prst="rect">
            <a:avLst/>
          </a:prstGeom>
          <a:noFill/>
        </p:spPr>
        <p:txBody>
          <a:bodyPr wrap="square" rtlCol="0">
            <a:spAutoFit/>
          </a:bodyPr>
          <a:lstStyle/>
          <a:p>
            <a:r>
              <a:rPr lang="en-PH" sz="1800" dirty="0"/>
              <a:t>• ICMPv6 has new features and improved functionality not found in ICMPv4. ICMPv6 messages are encapsulated in IPv6. </a:t>
            </a:r>
            <a:endParaRPr lang="en-PH" sz="1800" dirty="0" smtClean="0"/>
          </a:p>
          <a:p>
            <a:endParaRPr lang="en-PH" sz="1800" dirty="0" smtClean="0"/>
          </a:p>
          <a:p>
            <a:r>
              <a:rPr lang="en-PH" sz="1800" dirty="0" smtClean="0"/>
              <a:t>• </a:t>
            </a:r>
            <a:r>
              <a:rPr lang="en-PH" sz="1800" dirty="0"/>
              <a:t>It has four new protocols as part of the Neighbor Discovery Protocol (ND or NDP). </a:t>
            </a:r>
            <a:endParaRPr lang="en-PH" sz="1800" dirty="0" smtClean="0"/>
          </a:p>
          <a:p>
            <a:endParaRPr lang="en-PH" sz="1800" dirty="0" smtClean="0"/>
          </a:p>
          <a:p>
            <a:r>
              <a:rPr lang="en-PH" sz="1800" dirty="0" smtClean="0"/>
              <a:t>• </a:t>
            </a:r>
            <a:r>
              <a:rPr lang="en-PH" sz="1800" dirty="0"/>
              <a:t>Messaging between an IPv6 router and an IPv6 device: </a:t>
            </a:r>
            <a:endParaRPr lang="en-PH" sz="1800" dirty="0" smtClean="0"/>
          </a:p>
          <a:p>
            <a:r>
              <a:rPr lang="en-PH" sz="1800" dirty="0"/>
              <a:t>	</a:t>
            </a:r>
            <a:r>
              <a:rPr lang="en-PH" sz="1800" dirty="0" smtClean="0"/>
              <a:t>• </a:t>
            </a:r>
            <a:r>
              <a:rPr lang="en-PH" sz="1800" dirty="0"/>
              <a:t>Router Solicitation (RS) </a:t>
            </a:r>
            <a:r>
              <a:rPr lang="en-PH" sz="1800" dirty="0" smtClean="0"/>
              <a:t>message</a:t>
            </a:r>
          </a:p>
          <a:p>
            <a:r>
              <a:rPr lang="en-PH" sz="1800" dirty="0"/>
              <a:t>	</a:t>
            </a:r>
            <a:r>
              <a:rPr lang="en-PH" sz="1800" dirty="0" smtClean="0"/>
              <a:t> </a:t>
            </a:r>
            <a:r>
              <a:rPr lang="en-PH" sz="1800" dirty="0"/>
              <a:t>• Router Advertisement (RA) message </a:t>
            </a:r>
            <a:endParaRPr lang="en-PH" sz="1800" dirty="0" smtClean="0"/>
          </a:p>
          <a:p>
            <a:r>
              <a:rPr lang="en-PH" sz="1800" dirty="0" smtClean="0"/>
              <a:t>• </a:t>
            </a:r>
            <a:r>
              <a:rPr lang="en-PH" sz="1800" dirty="0"/>
              <a:t>Messaging between IPv6 devices: </a:t>
            </a:r>
            <a:endParaRPr lang="en-PH" sz="1800" dirty="0" smtClean="0"/>
          </a:p>
          <a:p>
            <a:r>
              <a:rPr lang="en-PH" sz="1800" dirty="0"/>
              <a:t>	</a:t>
            </a:r>
            <a:r>
              <a:rPr lang="en-PH" sz="1800" dirty="0" smtClean="0"/>
              <a:t>• </a:t>
            </a:r>
            <a:r>
              <a:rPr lang="en-PH" sz="1800" dirty="0"/>
              <a:t>Neighbor Solicitation (NS) message </a:t>
            </a:r>
            <a:endParaRPr lang="en-PH" sz="1800" dirty="0" smtClean="0"/>
          </a:p>
          <a:p>
            <a:r>
              <a:rPr lang="en-PH" sz="1800" dirty="0"/>
              <a:t>	</a:t>
            </a:r>
            <a:r>
              <a:rPr lang="en-PH" sz="1800" dirty="0" smtClean="0"/>
              <a:t>• </a:t>
            </a:r>
            <a:r>
              <a:rPr lang="en-PH" sz="1800" dirty="0"/>
              <a:t>Neighbor Advertisement (NA) message</a:t>
            </a:r>
          </a:p>
        </p:txBody>
      </p:sp>
      <p:sp>
        <p:nvSpPr>
          <p:cNvPr id="5" name="TextBox 4"/>
          <p:cNvSpPr txBox="1"/>
          <p:nvPr/>
        </p:nvSpPr>
        <p:spPr>
          <a:xfrm>
            <a:off x="704193" y="515007"/>
            <a:ext cx="3447393" cy="707886"/>
          </a:xfrm>
          <a:prstGeom prst="rect">
            <a:avLst/>
          </a:prstGeom>
          <a:noFill/>
        </p:spPr>
        <p:txBody>
          <a:bodyPr wrap="square" rtlCol="0">
            <a:spAutoFit/>
          </a:bodyPr>
          <a:lstStyle/>
          <a:p>
            <a:r>
              <a:rPr lang="en-US" sz="2000" b="1" dirty="0">
                <a:solidFill>
                  <a:srgbClr val="002060"/>
                </a:solidFill>
              </a:rPr>
              <a:t>ICMPv6 RS and RA Messages</a:t>
            </a:r>
            <a:endParaRPr lang="en-PH" sz="2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282"/>
                                        </p:tgtEl>
                                        <p:attrNameLst>
                                          <p:attrName>style.visibility</p:attrName>
                                        </p:attrNameLst>
                                      </p:cBhvr>
                                      <p:to>
                                        <p:strVal val="visible"/>
                                      </p:to>
                                    </p:set>
                                    <p:anim calcmode="lin" valueType="num">
                                      <p:cBhvr additive="base">
                                        <p:cTn id="11" dur="1000"/>
                                        <p:tgtEl>
                                          <p:spTgt spid="1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grpSp>
        <p:nvGrpSpPr>
          <p:cNvPr id="1356" name="Google Shape;1356;p65"/>
          <p:cNvGrpSpPr/>
          <p:nvPr/>
        </p:nvGrpSpPr>
        <p:grpSpPr>
          <a:xfrm rot="10667963">
            <a:off x="7458206" y="1380526"/>
            <a:ext cx="1385983" cy="2705355"/>
            <a:chOff x="409722" y="228600"/>
            <a:chExt cx="1385931" cy="2705253"/>
          </a:xfrm>
        </p:grpSpPr>
        <p:grpSp>
          <p:nvGrpSpPr>
            <p:cNvPr id="1357" name="Google Shape;1357;p65"/>
            <p:cNvGrpSpPr/>
            <p:nvPr/>
          </p:nvGrpSpPr>
          <p:grpSpPr>
            <a:xfrm rot="-617154" flipH="1">
              <a:off x="575967" y="402323"/>
              <a:ext cx="1053440" cy="2450002"/>
              <a:chOff x="3817855" y="1437512"/>
              <a:chExt cx="541146" cy="1128254"/>
            </a:xfrm>
          </p:grpSpPr>
          <p:sp>
            <p:nvSpPr>
              <p:cNvPr id="1358" name="Google Shape;1358;p6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6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0" name="Google Shape;1360;p65"/>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1" name="Google Shape;1361;p65"/>
          <p:cNvGrpSpPr/>
          <p:nvPr/>
        </p:nvGrpSpPr>
        <p:grpSpPr>
          <a:xfrm rot="-230834">
            <a:off x="262018" y="1063686"/>
            <a:ext cx="1386005" cy="2705399"/>
            <a:chOff x="409722" y="228600"/>
            <a:chExt cx="1385931" cy="2705253"/>
          </a:xfrm>
        </p:grpSpPr>
        <p:grpSp>
          <p:nvGrpSpPr>
            <p:cNvPr id="1362" name="Google Shape;1362;p65"/>
            <p:cNvGrpSpPr/>
            <p:nvPr/>
          </p:nvGrpSpPr>
          <p:grpSpPr>
            <a:xfrm rot="-617154" flipH="1">
              <a:off x="575967" y="402323"/>
              <a:ext cx="1053440" cy="2450002"/>
              <a:chOff x="3817855" y="1437512"/>
              <a:chExt cx="541146" cy="1128254"/>
            </a:xfrm>
          </p:grpSpPr>
          <p:sp>
            <p:nvSpPr>
              <p:cNvPr id="1363" name="Google Shape;1363;p6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6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5" name="Google Shape;1365;p65"/>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6" name="Google Shape;1366;p6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6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TextBox 5"/>
          <p:cNvSpPr txBox="1"/>
          <p:nvPr/>
        </p:nvSpPr>
        <p:spPr>
          <a:xfrm>
            <a:off x="917869" y="683172"/>
            <a:ext cx="6670600" cy="707886"/>
          </a:xfrm>
          <a:prstGeom prst="rect">
            <a:avLst/>
          </a:prstGeom>
          <a:noFill/>
        </p:spPr>
        <p:txBody>
          <a:bodyPr wrap="square" rtlCol="0">
            <a:spAutoFit/>
          </a:bodyPr>
          <a:lstStyle/>
          <a:p>
            <a:r>
              <a:rPr lang="en-US" sz="2000" b="1" dirty="0">
                <a:solidFill>
                  <a:srgbClr val="002060"/>
                </a:solidFill>
              </a:rPr>
              <a:t>Router Solicitation: Messaging Between an IPv6 Router and an IPv6 Device</a:t>
            </a:r>
            <a:endParaRPr lang="en-PH" sz="2000" b="1" dirty="0">
              <a:solidFill>
                <a:srgbClr val="002060"/>
              </a:solidFill>
            </a:endParaRPr>
          </a:p>
        </p:txBody>
      </p:sp>
      <p:sp>
        <p:nvSpPr>
          <p:cNvPr id="7" name="TextBox 6"/>
          <p:cNvSpPr txBox="1"/>
          <p:nvPr/>
        </p:nvSpPr>
        <p:spPr>
          <a:xfrm>
            <a:off x="917869" y="1445254"/>
            <a:ext cx="7292623" cy="2862322"/>
          </a:xfrm>
          <a:prstGeom prst="rect">
            <a:avLst/>
          </a:prstGeom>
          <a:noFill/>
        </p:spPr>
        <p:txBody>
          <a:bodyPr wrap="square" rtlCol="0">
            <a:spAutoFit/>
          </a:bodyPr>
          <a:lstStyle/>
          <a:p>
            <a:r>
              <a:rPr lang="en-US" sz="1800" dirty="0"/>
              <a:t>• RA messages are sent by routers to provide addressing information to hosts using Stateless Address Auto Configuration (SLAAC). </a:t>
            </a:r>
            <a:endParaRPr lang="en-US" sz="1800" dirty="0" smtClean="0"/>
          </a:p>
          <a:p>
            <a:endParaRPr lang="en-US" sz="1800" dirty="0" smtClean="0"/>
          </a:p>
          <a:p>
            <a:r>
              <a:rPr lang="en-US" sz="1800" dirty="0" smtClean="0"/>
              <a:t>• </a:t>
            </a:r>
            <a:r>
              <a:rPr lang="en-US" sz="1800" dirty="0"/>
              <a:t>A router will send an RA message periodically or in response to an RS message. A host using SLAAC will set its default gateway to the link-local address of the router that sent the RA. </a:t>
            </a:r>
            <a:endParaRPr lang="en-US" sz="1800" dirty="0" smtClean="0"/>
          </a:p>
          <a:p>
            <a:endParaRPr lang="en-US" sz="1800" dirty="0" smtClean="0"/>
          </a:p>
          <a:p>
            <a:r>
              <a:rPr lang="en-US" sz="1800" dirty="0" smtClean="0"/>
              <a:t>• </a:t>
            </a:r>
            <a:r>
              <a:rPr lang="en-US" sz="1800" dirty="0"/>
              <a:t>When a host is configured to obtain its addressing information automatically using SLAAC, the host will send an RS message to the router requesting an RA message.</a:t>
            </a:r>
            <a:endParaRPr lang="en-PH" sz="18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56"/>
                                        </p:tgtEl>
                                        <p:attrNameLst>
                                          <p:attrName>style.visibility</p:attrName>
                                        </p:attrNameLst>
                                      </p:cBhvr>
                                      <p:to>
                                        <p:strVal val="visible"/>
                                      </p:to>
                                    </p:set>
                                    <p:anim calcmode="lin" valueType="num">
                                      <p:cBhvr additive="base">
                                        <p:cTn id="7" dur="1000"/>
                                        <p:tgtEl>
                                          <p:spTgt spid="135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361"/>
                                        </p:tgtEl>
                                        <p:attrNameLst>
                                          <p:attrName>style.visibility</p:attrName>
                                        </p:attrNameLst>
                                      </p:cBhvr>
                                      <p:to>
                                        <p:strVal val="visible"/>
                                      </p:to>
                                    </p:set>
                                    <p:anim calcmode="lin" valueType="num">
                                      <p:cBhvr additive="base">
                                        <p:cTn id="10" dur="1000"/>
                                        <p:tgtEl>
                                          <p:spTgt spid="13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grpSp>
        <p:nvGrpSpPr>
          <p:cNvPr id="1356" name="Google Shape;1356;p65"/>
          <p:cNvGrpSpPr/>
          <p:nvPr/>
        </p:nvGrpSpPr>
        <p:grpSpPr>
          <a:xfrm rot="10667963">
            <a:off x="7458206" y="1380526"/>
            <a:ext cx="1385983" cy="2705355"/>
            <a:chOff x="409722" y="228600"/>
            <a:chExt cx="1385931" cy="2705253"/>
          </a:xfrm>
        </p:grpSpPr>
        <p:grpSp>
          <p:nvGrpSpPr>
            <p:cNvPr id="1357" name="Google Shape;1357;p65"/>
            <p:cNvGrpSpPr/>
            <p:nvPr/>
          </p:nvGrpSpPr>
          <p:grpSpPr>
            <a:xfrm rot="-617154" flipH="1">
              <a:off x="575967" y="402323"/>
              <a:ext cx="1053440" cy="2450002"/>
              <a:chOff x="3817855" y="1437512"/>
              <a:chExt cx="541146" cy="1128254"/>
            </a:xfrm>
          </p:grpSpPr>
          <p:sp>
            <p:nvSpPr>
              <p:cNvPr id="1358" name="Google Shape;1358;p6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6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0" name="Google Shape;1360;p65"/>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1" name="Google Shape;1361;p65"/>
          <p:cNvGrpSpPr/>
          <p:nvPr/>
        </p:nvGrpSpPr>
        <p:grpSpPr>
          <a:xfrm rot="-230834">
            <a:off x="262018" y="1063686"/>
            <a:ext cx="1386005" cy="2705399"/>
            <a:chOff x="409722" y="228600"/>
            <a:chExt cx="1385931" cy="2705253"/>
          </a:xfrm>
        </p:grpSpPr>
        <p:grpSp>
          <p:nvGrpSpPr>
            <p:cNvPr id="1362" name="Google Shape;1362;p65"/>
            <p:cNvGrpSpPr/>
            <p:nvPr/>
          </p:nvGrpSpPr>
          <p:grpSpPr>
            <a:xfrm rot="-617154" flipH="1">
              <a:off x="575967" y="402323"/>
              <a:ext cx="1053440" cy="2450002"/>
              <a:chOff x="3817855" y="1437512"/>
              <a:chExt cx="541146" cy="1128254"/>
            </a:xfrm>
          </p:grpSpPr>
          <p:sp>
            <p:nvSpPr>
              <p:cNvPr id="1363" name="Google Shape;1363;p6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6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5" name="Google Shape;1365;p65"/>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6" name="Google Shape;1366;p6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6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130" y="1145777"/>
            <a:ext cx="6844014" cy="2808559"/>
          </a:xfrm>
          <a:prstGeom prst="rect">
            <a:avLst/>
          </a:prstGeom>
        </p:spPr>
      </p:pic>
    </p:spTree>
    <p:extLst>
      <p:ext uri="{BB962C8B-B14F-4D97-AF65-F5344CB8AC3E}">
        <p14:creationId xmlns:p14="http://schemas.microsoft.com/office/powerpoint/2010/main" val="119634624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56"/>
                                        </p:tgtEl>
                                        <p:attrNameLst>
                                          <p:attrName>style.visibility</p:attrName>
                                        </p:attrNameLst>
                                      </p:cBhvr>
                                      <p:to>
                                        <p:strVal val="visible"/>
                                      </p:to>
                                    </p:set>
                                    <p:anim calcmode="lin" valueType="num">
                                      <p:cBhvr additive="base">
                                        <p:cTn id="7" dur="1000"/>
                                        <p:tgtEl>
                                          <p:spTgt spid="135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361"/>
                                        </p:tgtEl>
                                        <p:attrNameLst>
                                          <p:attrName>style.visibility</p:attrName>
                                        </p:attrNameLst>
                                      </p:cBhvr>
                                      <p:to>
                                        <p:strVal val="visible"/>
                                      </p:to>
                                    </p:set>
                                    <p:anim calcmode="lin" valueType="num">
                                      <p:cBhvr additive="base">
                                        <p:cTn id="10" dur="1000"/>
                                        <p:tgtEl>
                                          <p:spTgt spid="13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1923</Words>
  <Application>Microsoft Office PowerPoint</Application>
  <PresentationFormat>On-screen Show (16:9)</PresentationFormat>
  <Paragraphs>142</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Aldrich</vt:lpstr>
      <vt:lpstr>Arial</vt:lpstr>
      <vt:lpstr>Century Gothic</vt:lpstr>
      <vt:lpstr>Didact Gothic</vt:lpstr>
      <vt:lpstr>DM Sans</vt:lpstr>
      <vt:lpstr>PT Sans</vt:lpstr>
      <vt:lpstr>Virtual Slides for Education Day by Slidesgo</vt:lpstr>
      <vt:lpstr>Connectivity Verification</vt:lpstr>
      <vt:lpstr>Internet Control Message Protocol</vt:lpstr>
      <vt:lpstr>ICMP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Verification</dc:title>
  <dc:creator>faith seguros</dc:creator>
  <cp:lastModifiedBy>Microsoft account</cp:lastModifiedBy>
  <cp:revision>21</cp:revision>
  <dcterms:modified xsi:type="dcterms:W3CDTF">2024-05-10T04:02:36Z</dcterms:modified>
</cp:coreProperties>
</file>