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319" r:id="rId5"/>
    <p:sldId id="320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60606"/>
    <a:srgbClr val="08080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DD2068-1C9F-4F59-B0FE-FCA77DB0EFA6}">
  <a:tblStyle styleId="{CCDD2068-1C9F-4F59-B0FE-FCA77DB0E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A7ABD2-E8A3-4CE4-A13D-47561A20E1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02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9e6412b0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9e6412b0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94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9e6412b07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9e6412b07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47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e6412b075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e6412b075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1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9e6412b07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9e6412b07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00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9e6412b075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9e6412b075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8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959126a139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959126a139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49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74e8c5b9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74e8c5b9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79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74e8c5b98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74e8c5b98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2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2184" y="1234988"/>
            <a:ext cx="4920300" cy="2348400"/>
          </a:xfrm>
          <a:prstGeom prst="rect">
            <a:avLst/>
          </a:prstGeom>
          <a:effectLst>
            <a:outerShdw blurRad="57150" dist="19050" dir="34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11516" y="3629625"/>
            <a:ext cx="4920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703825"/>
            <a:ext cx="3765789" cy="1439686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2350" y="3786525"/>
            <a:ext cx="3720081" cy="1497775"/>
          </a:xfrm>
          <a:custGeom>
            <a:avLst/>
            <a:gdLst/>
            <a:ahLst/>
            <a:cxnLst/>
            <a:rect l="l" t="t" r="r" b="b"/>
            <a:pathLst>
              <a:path w="68124" h="27428" fill="none" extrusionOk="0">
                <a:moveTo>
                  <a:pt x="1" y="5307"/>
                </a:moveTo>
                <a:cubicBezTo>
                  <a:pt x="1" y="5307"/>
                  <a:pt x="5192" y="0"/>
                  <a:pt x="9230" y="1751"/>
                </a:cubicBezTo>
                <a:cubicBezTo>
                  <a:pt x="13268" y="3493"/>
                  <a:pt x="16359" y="10828"/>
                  <a:pt x="20487" y="9899"/>
                </a:cubicBezTo>
                <a:cubicBezTo>
                  <a:pt x="24606" y="8961"/>
                  <a:pt x="31592" y="7255"/>
                  <a:pt x="34648" y="9828"/>
                </a:cubicBezTo>
                <a:cubicBezTo>
                  <a:pt x="37712" y="12401"/>
                  <a:pt x="41223" y="17055"/>
                  <a:pt x="44797" y="17127"/>
                </a:cubicBezTo>
                <a:cubicBezTo>
                  <a:pt x="48370" y="17207"/>
                  <a:pt x="52176" y="18503"/>
                  <a:pt x="54544" y="20048"/>
                </a:cubicBezTo>
                <a:cubicBezTo>
                  <a:pt x="56903" y="21585"/>
                  <a:pt x="59583" y="21782"/>
                  <a:pt x="61477" y="21201"/>
                </a:cubicBezTo>
                <a:cubicBezTo>
                  <a:pt x="63371" y="20620"/>
                  <a:pt x="67302" y="23068"/>
                  <a:pt x="68124" y="26731"/>
                </a:cubicBezTo>
                <a:lnTo>
                  <a:pt x="224" y="27428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2250" y="3547888"/>
            <a:ext cx="729248" cy="953057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2722016" cy="2167361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6226028" y="4183589"/>
            <a:ext cx="3302198" cy="1048879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8975" y="184752"/>
            <a:ext cx="1315215" cy="888731"/>
          </a:xfrm>
          <a:custGeom>
            <a:avLst/>
            <a:gdLst/>
            <a:ahLst/>
            <a:cxnLst/>
            <a:rect l="l" t="t" r="r" b="b"/>
            <a:pathLst>
              <a:path w="24418" h="16500" extrusionOk="0">
                <a:moveTo>
                  <a:pt x="15649" y="0"/>
                </a:moveTo>
                <a:cubicBezTo>
                  <a:pt x="13788" y="0"/>
                  <a:pt x="11919" y="279"/>
                  <a:pt x="10105" y="725"/>
                </a:cubicBezTo>
                <a:cubicBezTo>
                  <a:pt x="7371" y="1386"/>
                  <a:pt x="3931" y="2003"/>
                  <a:pt x="2127" y="4460"/>
                </a:cubicBezTo>
                <a:cubicBezTo>
                  <a:pt x="0" y="7363"/>
                  <a:pt x="402" y="12063"/>
                  <a:pt x="3190" y="14350"/>
                </a:cubicBezTo>
                <a:cubicBezTo>
                  <a:pt x="4753" y="15645"/>
                  <a:pt x="6772" y="16315"/>
                  <a:pt x="8791" y="16467"/>
                </a:cubicBezTo>
                <a:cubicBezTo>
                  <a:pt x="9056" y="16488"/>
                  <a:pt x="9323" y="16499"/>
                  <a:pt x="9591" y="16499"/>
                </a:cubicBezTo>
                <a:cubicBezTo>
                  <a:pt x="11166" y="16499"/>
                  <a:pt x="12772" y="16115"/>
                  <a:pt x="13902" y="15047"/>
                </a:cubicBezTo>
                <a:cubicBezTo>
                  <a:pt x="14795" y="14207"/>
                  <a:pt x="15295" y="13037"/>
                  <a:pt x="16126" y="12143"/>
                </a:cubicBezTo>
                <a:cubicBezTo>
                  <a:pt x="17422" y="10732"/>
                  <a:pt x="19334" y="10124"/>
                  <a:pt x="21031" y="9248"/>
                </a:cubicBezTo>
                <a:cubicBezTo>
                  <a:pt x="22729" y="8364"/>
                  <a:pt x="24408" y="6890"/>
                  <a:pt x="24417" y="4978"/>
                </a:cubicBezTo>
                <a:cubicBezTo>
                  <a:pt x="24417" y="3834"/>
                  <a:pt x="23792" y="2753"/>
                  <a:pt x="22925" y="2012"/>
                </a:cubicBezTo>
                <a:cubicBezTo>
                  <a:pt x="22059" y="1270"/>
                  <a:pt x="20978" y="832"/>
                  <a:pt x="19870" y="538"/>
                </a:cubicBezTo>
                <a:cubicBezTo>
                  <a:pt x="18486" y="163"/>
                  <a:pt x="17070" y="0"/>
                  <a:pt x="156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3551559">
            <a:off x="7383861" y="4068530"/>
            <a:ext cx="984569" cy="1070940"/>
          </a:xfrm>
          <a:custGeom>
            <a:avLst/>
            <a:gdLst/>
            <a:ahLst/>
            <a:cxnLst/>
            <a:rect l="l" t="t" r="r" b="b"/>
            <a:pathLst>
              <a:path w="16073" h="17483" extrusionOk="0">
                <a:moveTo>
                  <a:pt x="4617" y="1"/>
                </a:moveTo>
                <a:cubicBezTo>
                  <a:pt x="4135" y="1"/>
                  <a:pt x="3676" y="31"/>
                  <a:pt x="3261" y="103"/>
                </a:cubicBezTo>
                <a:cubicBezTo>
                  <a:pt x="1278" y="443"/>
                  <a:pt x="599" y="2828"/>
                  <a:pt x="402" y="4544"/>
                </a:cubicBezTo>
                <a:cubicBezTo>
                  <a:pt x="0" y="7903"/>
                  <a:pt x="742" y="11485"/>
                  <a:pt x="2886" y="14094"/>
                </a:cubicBezTo>
                <a:cubicBezTo>
                  <a:pt x="4585" y="16152"/>
                  <a:pt x="7223" y="17482"/>
                  <a:pt x="9854" y="17482"/>
                </a:cubicBezTo>
                <a:cubicBezTo>
                  <a:pt x="10558" y="17482"/>
                  <a:pt x="11261" y="17387"/>
                  <a:pt x="11945" y="17185"/>
                </a:cubicBezTo>
                <a:cubicBezTo>
                  <a:pt x="12731" y="16953"/>
                  <a:pt x="13482" y="16587"/>
                  <a:pt x="14080" y="16033"/>
                </a:cubicBezTo>
                <a:cubicBezTo>
                  <a:pt x="15447" y="14764"/>
                  <a:pt x="15796" y="12763"/>
                  <a:pt x="15912" y="10905"/>
                </a:cubicBezTo>
                <a:cubicBezTo>
                  <a:pt x="16073" y="8475"/>
                  <a:pt x="15930" y="5866"/>
                  <a:pt x="14536" y="3865"/>
                </a:cubicBezTo>
                <a:cubicBezTo>
                  <a:pt x="13330" y="2131"/>
                  <a:pt x="11320" y="1086"/>
                  <a:pt x="9265" y="621"/>
                </a:cubicBezTo>
                <a:cubicBezTo>
                  <a:pt x="7962" y="321"/>
                  <a:pt x="6171" y="1"/>
                  <a:pt x="46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17453">
            <a:off x="7094690" y="4304571"/>
            <a:ext cx="2353499" cy="1158210"/>
          </a:xfrm>
          <a:custGeom>
            <a:avLst/>
            <a:gdLst/>
            <a:ahLst/>
            <a:cxnLst/>
            <a:rect l="l" t="t" r="r" b="b"/>
            <a:pathLst>
              <a:path w="43099" h="21210" fill="none" extrusionOk="0">
                <a:moveTo>
                  <a:pt x="14670" y="20352"/>
                </a:moveTo>
                <a:cubicBezTo>
                  <a:pt x="10685" y="19110"/>
                  <a:pt x="8139" y="15939"/>
                  <a:pt x="4905" y="13526"/>
                </a:cubicBezTo>
                <a:cubicBezTo>
                  <a:pt x="3565" y="12535"/>
                  <a:pt x="2484" y="11275"/>
                  <a:pt x="1671" y="9810"/>
                </a:cubicBezTo>
                <a:cubicBezTo>
                  <a:pt x="697" y="8068"/>
                  <a:pt x="0" y="6066"/>
                  <a:pt x="295" y="4101"/>
                </a:cubicBezTo>
                <a:cubicBezTo>
                  <a:pt x="599" y="2126"/>
                  <a:pt x="2117" y="250"/>
                  <a:pt x="4101" y="72"/>
                </a:cubicBezTo>
                <a:cubicBezTo>
                  <a:pt x="4851" y="0"/>
                  <a:pt x="5602" y="170"/>
                  <a:pt x="6325" y="393"/>
                </a:cubicBezTo>
                <a:cubicBezTo>
                  <a:pt x="8791" y="1144"/>
                  <a:pt x="11007" y="2502"/>
                  <a:pt x="13330" y="3627"/>
                </a:cubicBezTo>
                <a:cubicBezTo>
                  <a:pt x="15644" y="4753"/>
                  <a:pt x="18181" y="5655"/>
                  <a:pt x="20745" y="5396"/>
                </a:cubicBezTo>
                <a:cubicBezTo>
                  <a:pt x="22487" y="5227"/>
                  <a:pt x="24185" y="4521"/>
                  <a:pt x="25936" y="4592"/>
                </a:cubicBezTo>
                <a:cubicBezTo>
                  <a:pt x="29590" y="4744"/>
                  <a:pt x="32252" y="8130"/>
                  <a:pt x="35701" y="9363"/>
                </a:cubicBezTo>
                <a:cubicBezTo>
                  <a:pt x="36728" y="9738"/>
                  <a:pt x="37818" y="9908"/>
                  <a:pt x="38837" y="10292"/>
                </a:cubicBezTo>
                <a:cubicBezTo>
                  <a:pt x="39775" y="10659"/>
                  <a:pt x="40650" y="11204"/>
                  <a:pt x="41383" y="11892"/>
                </a:cubicBezTo>
                <a:cubicBezTo>
                  <a:pt x="42348" y="12794"/>
                  <a:pt x="43098" y="14161"/>
                  <a:pt x="42652" y="15403"/>
                </a:cubicBezTo>
                <a:cubicBezTo>
                  <a:pt x="42267" y="16466"/>
                  <a:pt x="41160" y="17047"/>
                  <a:pt x="40123" y="17493"/>
                </a:cubicBezTo>
                <a:cubicBezTo>
                  <a:pt x="34477" y="19914"/>
                  <a:pt x="28312" y="21004"/>
                  <a:pt x="22166" y="21156"/>
                </a:cubicBezTo>
                <a:cubicBezTo>
                  <a:pt x="19646" y="21210"/>
                  <a:pt x="17082" y="21112"/>
                  <a:pt x="14670" y="20352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748300" y="-391633"/>
            <a:ext cx="2136240" cy="1862282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5046" y="2720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/>
          <p:nvPr/>
        </p:nvSpPr>
        <p:spPr>
          <a:xfrm rot="-5400000">
            <a:off x="392006" y="-392000"/>
            <a:ext cx="1114419" cy="1898431"/>
          </a:xfrm>
          <a:custGeom>
            <a:avLst/>
            <a:gdLst/>
            <a:ahLst/>
            <a:cxnLst/>
            <a:rect l="l" t="t" r="r" b="b"/>
            <a:pathLst>
              <a:path w="30484" h="51930" extrusionOk="0">
                <a:moveTo>
                  <a:pt x="4021" y="1"/>
                </a:moveTo>
                <a:cubicBezTo>
                  <a:pt x="4021" y="1"/>
                  <a:pt x="0" y="5683"/>
                  <a:pt x="1787" y="9819"/>
                </a:cubicBezTo>
                <a:cubicBezTo>
                  <a:pt x="3574" y="13956"/>
                  <a:pt x="9935" y="15859"/>
                  <a:pt x="9488" y="19879"/>
                </a:cubicBezTo>
                <a:cubicBezTo>
                  <a:pt x="9042" y="23900"/>
                  <a:pt x="8595" y="25794"/>
                  <a:pt x="6254" y="30037"/>
                </a:cubicBezTo>
                <a:cubicBezTo>
                  <a:pt x="3905" y="34281"/>
                  <a:pt x="2457" y="38525"/>
                  <a:pt x="5915" y="41875"/>
                </a:cubicBezTo>
                <a:cubicBezTo>
                  <a:pt x="7918" y="43811"/>
                  <a:pt x="9918" y="44220"/>
                  <a:pt x="11746" y="44220"/>
                </a:cubicBezTo>
                <a:cubicBezTo>
                  <a:pt x="13081" y="44220"/>
                  <a:pt x="14325" y="44001"/>
                  <a:pt x="15412" y="44001"/>
                </a:cubicBezTo>
                <a:cubicBezTo>
                  <a:pt x="15913" y="44001"/>
                  <a:pt x="16410" y="43989"/>
                  <a:pt x="16895" y="43989"/>
                </a:cubicBezTo>
                <a:cubicBezTo>
                  <a:pt x="18893" y="43989"/>
                  <a:pt x="20695" y="44208"/>
                  <a:pt x="21773" y="46458"/>
                </a:cubicBezTo>
                <a:cubicBezTo>
                  <a:pt x="23086" y="49190"/>
                  <a:pt x="22366" y="51930"/>
                  <a:pt x="30002" y="51930"/>
                </a:cubicBezTo>
                <a:cubicBezTo>
                  <a:pt x="30159" y="51930"/>
                  <a:pt x="30320" y="51928"/>
                  <a:pt x="30484" y="51926"/>
                </a:cubicBezTo>
                <a:lnTo>
                  <a:pt x="3048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flipH="1">
            <a:off x="6737833" y="0"/>
            <a:ext cx="2406167" cy="1915872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/>
          <p:nvPr/>
        </p:nvSpPr>
        <p:spPr>
          <a:xfrm>
            <a:off x="0" y="4171950"/>
            <a:ext cx="3025417" cy="960994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4"/>
          <p:cNvSpPr/>
          <p:nvPr/>
        </p:nvSpPr>
        <p:spPr>
          <a:xfrm rot="5728745">
            <a:off x="2278406" y="4244112"/>
            <a:ext cx="1235808" cy="1062662"/>
          </a:xfrm>
          <a:custGeom>
            <a:avLst/>
            <a:gdLst/>
            <a:ahLst/>
            <a:cxnLst/>
            <a:rect l="l" t="t" r="r" b="b"/>
            <a:pathLst>
              <a:path w="21175" h="18209" extrusionOk="0">
                <a:moveTo>
                  <a:pt x="15687" y="0"/>
                </a:moveTo>
                <a:cubicBezTo>
                  <a:pt x="15225" y="0"/>
                  <a:pt x="14763" y="18"/>
                  <a:pt x="14304" y="39"/>
                </a:cubicBezTo>
                <a:cubicBezTo>
                  <a:pt x="12392" y="128"/>
                  <a:pt x="10418" y="289"/>
                  <a:pt x="8738" y="1209"/>
                </a:cubicBezTo>
                <a:cubicBezTo>
                  <a:pt x="7005" y="2165"/>
                  <a:pt x="5781" y="3836"/>
                  <a:pt x="4709" y="5507"/>
                </a:cubicBezTo>
                <a:cubicBezTo>
                  <a:pt x="3092" y="8026"/>
                  <a:pt x="0" y="12726"/>
                  <a:pt x="1484" y="15817"/>
                </a:cubicBezTo>
                <a:cubicBezTo>
                  <a:pt x="2200" y="17306"/>
                  <a:pt x="3860" y="18208"/>
                  <a:pt x="5509" y="18208"/>
                </a:cubicBezTo>
                <a:cubicBezTo>
                  <a:pt x="5689" y="18208"/>
                  <a:pt x="5870" y="18197"/>
                  <a:pt x="6049" y="18175"/>
                </a:cubicBezTo>
                <a:cubicBezTo>
                  <a:pt x="7863" y="17961"/>
                  <a:pt x="9471" y="16692"/>
                  <a:pt x="10310" y="15075"/>
                </a:cubicBezTo>
                <a:cubicBezTo>
                  <a:pt x="11168" y="13422"/>
                  <a:pt x="11329" y="11412"/>
                  <a:pt x="12499" y="9956"/>
                </a:cubicBezTo>
                <a:cubicBezTo>
                  <a:pt x="13402" y="8848"/>
                  <a:pt x="14760" y="8232"/>
                  <a:pt x="16082" y="7687"/>
                </a:cubicBezTo>
                <a:cubicBezTo>
                  <a:pt x="17395" y="7133"/>
                  <a:pt x="18771" y="6579"/>
                  <a:pt x="19745" y="5534"/>
                </a:cubicBezTo>
                <a:cubicBezTo>
                  <a:pt x="20728" y="4488"/>
                  <a:pt x="21174" y="2800"/>
                  <a:pt x="20370" y="1611"/>
                </a:cubicBezTo>
                <a:cubicBezTo>
                  <a:pt x="19924" y="959"/>
                  <a:pt x="19182" y="566"/>
                  <a:pt x="18414" y="334"/>
                </a:cubicBezTo>
                <a:cubicBezTo>
                  <a:pt x="17532" y="72"/>
                  <a:pt x="16611" y="0"/>
                  <a:pt x="15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7361450" y="257175"/>
            <a:ext cx="987656" cy="737714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622900" y="0"/>
            <a:ext cx="1542417" cy="663318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/>
          <p:nvPr/>
        </p:nvSpPr>
        <p:spPr>
          <a:xfrm flipH="1">
            <a:off x="5595154" y="3776200"/>
            <a:ext cx="3548846" cy="1356747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6849200" y="-488237"/>
            <a:ext cx="3332091" cy="1639798"/>
          </a:xfrm>
          <a:custGeom>
            <a:avLst/>
            <a:gdLst/>
            <a:ahLst/>
            <a:cxnLst/>
            <a:rect l="l" t="t" r="r" b="b"/>
            <a:pathLst>
              <a:path w="43099" h="21210" fill="none" extrusionOk="0">
                <a:moveTo>
                  <a:pt x="14670" y="20352"/>
                </a:moveTo>
                <a:cubicBezTo>
                  <a:pt x="10685" y="19110"/>
                  <a:pt x="8139" y="15939"/>
                  <a:pt x="4905" y="13526"/>
                </a:cubicBezTo>
                <a:cubicBezTo>
                  <a:pt x="3565" y="12535"/>
                  <a:pt x="2484" y="11275"/>
                  <a:pt x="1671" y="9810"/>
                </a:cubicBezTo>
                <a:cubicBezTo>
                  <a:pt x="697" y="8068"/>
                  <a:pt x="0" y="6066"/>
                  <a:pt x="295" y="4101"/>
                </a:cubicBezTo>
                <a:cubicBezTo>
                  <a:pt x="599" y="2126"/>
                  <a:pt x="2117" y="250"/>
                  <a:pt x="4101" y="72"/>
                </a:cubicBezTo>
                <a:cubicBezTo>
                  <a:pt x="4851" y="0"/>
                  <a:pt x="5602" y="170"/>
                  <a:pt x="6325" y="393"/>
                </a:cubicBezTo>
                <a:cubicBezTo>
                  <a:pt x="8791" y="1144"/>
                  <a:pt x="11007" y="2502"/>
                  <a:pt x="13330" y="3627"/>
                </a:cubicBezTo>
                <a:cubicBezTo>
                  <a:pt x="15644" y="4753"/>
                  <a:pt x="18181" y="5655"/>
                  <a:pt x="20745" y="5396"/>
                </a:cubicBezTo>
                <a:cubicBezTo>
                  <a:pt x="22487" y="5227"/>
                  <a:pt x="24185" y="4521"/>
                  <a:pt x="25936" y="4592"/>
                </a:cubicBezTo>
                <a:cubicBezTo>
                  <a:pt x="29590" y="4744"/>
                  <a:pt x="32252" y="8130"/>
                  <a:pt x="35701" y="9363"/>
                </a:cubicBezTo>
                <a:cubicBezTo>
                  <a:pt x="36728" y="9738"/>
                  <a:pt x="37818" y="9908"/>
                  <a:pt x="38837" y="10292"/>
                </a:cubicBezTo>
                <a:cubicBezTo>
                  <a:pt x="39775" y="10659"/>
                  <a:pt x="40650" y="11204"/>
                  <a:pt x="41383" y="11892"/>
                </a:cubicBezTo>
                <a:cubicBezTo>
                  <a:pt x="42348" y="12794"/>
                  <a:pt x="43098" y="14161"/>
                  <a:pt x="42652" y="15403"/>
                </a:cubicBezTo>
                <a:cubicBezTo>
                  <a:pt x="42267" y="16466"/>
                  <a:pt x="41160" y="17047"/>
                  <a:pt x="40123" y="17493"/>
                </a:cubicBezTo>
                <a:cubicBezTo>
                  <a:pt x="34477" y="19914"/>
                  <a:pt x="28312" y="21004"/>
                  <a:pt x="22166" y="21156"/>
                </a:cubicBezTo>
                <a:cubicBezTo>
                  <a:pt x="19646" y="21210"/>
                  <a:pt x="17082" y="21112"/>
                  <a:pt x="14670" y="20352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-599350" y="3955538"/>
            <a:ext cx="3332091" cy="1639798"/>
          </a:xfrm>
          <a:custGeom>
            <a:avLst/>
            <a:gdLst/>
            <a:ahLst/>
            <a:cxnLst/>
            <a:rect l="l" t="t" r="r" b="b"/>
            <a:pathLst>
              <a:path w="43099" h="21210" fill="none" extrusionOk="0">
                <a:moveTo>
                  <a:pt x="14670" y="20352"/>
                </a:moveTo>
                <a:cubicBezTo>
                  <a:pt x="10685" y="19110"/>
                  <a:pt x="8139" y="15939"/>
                  <a:pt x="4905" y="13526"/>
                </a:cubicBezTo>
                <a:cubicBezTo>
                  <a:pt x="3565" y="12535"/>
                  <a:pt x="2484" y="11275"/>
                  <a:pt x="1671" y="9810"/>
                </a:cubicBezTo>
                <a:cubicBezTo>
                  <a:pt x="697" y="8068"/>
                  <a:pt x="0" y="6066"/>
                  <a:pt x="295" y="4101"/>
                </a:cubicBezTo>
                <a:cubicBezTo>
                  <a:pt x="599" y="2126"/>
                  <a:pt x="2117" y="250"/>
                  <a:pt x="4101" y="72"/>
                </a:cubicBezTo>
                <a:cubicBezTo>
                  <a:pt x="4851" y="0"/>
                  <a:pt x="5602" y="170"/>
                  <a:pt x="6325" y="393"/>
                </a:cubicBezTo>
                <a:cubicBezTo>
                  <a:pt x="8791" y="1144"/>
                  <a:pt x="11007" y="2502"/>
                  <a:pt x="13330" y="3627"/>
                </a:cubicBezTo>
                <a:cubicBezTo>
                  <a:pt x="15644" y="4753"/>
                  <a:pt x="18181" y="5655"/>
                  <a:pt x="20745" y="5396"/>
                </a:cubicBezTo>
                <a:cubicBezTo>
                  <a:pt x="22487" y="5227"/>
                  <a:pt x="24185" y="4521"/>
                  <a:pt x="25936" y="4592"/>
                </a:cubicBezTo>
                <a:cubicBezTo>
                  <a:pt x="29590" y="4744"/>
                  <a:pt x="32252" y="8130"/>
                  <a:pt x="35701" y="9363"/>
                </a:cubicBezTo>
                <a:cubicBezTo>
                  <a:pt x="36728" y="9738"/>
                  <a:pt x="37818" y="9908"/>
                  <a:pt x="38837" y="10292"/>
                </a:cubicBezTo>
                <a:cubicBezTo>
                  <a:pt x="39775" y="10659"/>
                  <a:pt x="40650" y="11204"/>
                  <a:pt x="41383" y="11892"/>
                </a:cubicBezTo>
                <a:cubicBezTo>
                  <a:pt x="42348" y="12794"/>
                  <a:pt x="43098" y="14161"/>
                  <a:pt x="42652" y="15403"/>
                </a:cubicBezTo>
                <a:cubicBezTo>
                  <a:pt x="42267" y="16466"/>
                  <a:pt x="41160" y="17047"/>
                  <a:pt x="40123" y="17493"/>
                </a:cubicBezTo>
                <a:cubicBezTo>
                  <a:pt x="34477" y="19914"/>
                  <a:pt x="28312" y="21004"/>
                  <a:pt x="22166" y="21156"/>
                </a:cubicBezTo>
                <a:cubicBezTo>
                  <a:pt x="19646" y="21210"/>
                  <a:pt x="17082" y="21112"/>
                  <a:pt x="14670" y="20352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/>
          <p:nvPr/>
        </p:nvSpPr>
        <p:spPr>
          <a:xfrm rot="-2528504">
            <a:off x="8102624" y="-18857"/>
            <a:ext cx="1384260" cy="1528006"/>
          </a:xfrm>
          <a:custGeom>
            <a:avLst/>
            <a:gdLst/>
            <a:ahLst/>
            <a:cxnLst/>
            <a:rect l="l" t="t" r="r" b="b"/>
            <a:pathLst>
              <a:path w="10901" h="12033" extrusionOk="0">
                <a:moveTo>
                  <a:pt x="7531" y="1"/>
                </a:moveTo>
                <a:cubicBezTo>
                  <a:pt x="7151" y="1"/>
                  <a:pt x="6776" y="95"/>
                  <a:pt x="6451" y="301"/>
                </a:cubicBezTo>
                <a:cubicBezTo>
                  <a:pt x="5388" y="971"/>
                  <a:pt x="5325" y="2356"/>
                  <a:pt x="4566" y="3276"/>
                </a:cubicBezTo>
                <a:cubicBezTo>
                  <a:pt x="4512" y="3348"/>
                  <a:pt x="4450" y="3410"/>
                  <a:pt x="4396" y="3473"/>
                </a:cubicBezTo>
                <a:cubicBezTo>
                  <a:pt x="3717" y="4187"/>
                  <a:pt x="2779" y="4670"/>
                  <a:pt x="1948" y="5108"/>
                </a:cubicBezTo>
                <a:cubicBezTo>
                  <a:pt x="555" y="5840"/>
                  <a:pt x="1" y="7734"/>
                  <a:pt x="563" y="9217"/>
                </a:cubicBezTo>
                <a:cubicBezTo>
                  <a:pt x="1117" y="10692"/>
                  <a:pt x="2600" y="11701"/>
                  <a:pt x="4155" y="11960"/>
                </a:cubicBezTo>
                <a:cubicBezTo>
                  <a:pt x="4427" y="12007"/>
                  <a:pt x="4704" y="12033"/>
                  <a:pt x="4981" y="12033"/>
                </a:cubicBezTo>
                <a:cubicBezTo>
                  <a:pt x="5550" y="12033"/>
                  <a:pt x="6116" y="11924"/>
                  <a:pt x="6621" y="11665"/>
                </a:cubicBezTo>
                <a:cubicBezTo>
                  <a:pt x="7255" y="11353"/>
                  <a:pt x="7755" y="10843"/>
                  <a:pt x="8202" y="10298"/>
                </a:cubicBezTo>
                <a:cubicBezTo>
                  <a:pt x="9837" y="8324"/>
                  <a:pt x="10900" y="5724"/>
                  <a:pt x="10489" y="3196"/>
                </a:cubicBezTo>
                <a:cubicBezTo>
                  <a:pt x="10337" y="2222"/>
                  <a:pt x="9944" y="1248"/>
                  <a:pt x="9185" y="614"/>
                </a:cubicBezTo>
                <a:cubicBezTo>
                  <a:pt x="8728" y="228"/>
                  <a:pt x="8123" y="1"/>
                  <a:pt x="75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7410456" y="-285750"/>
            <a:ext cx="1885953" cy="2473344"/>
          </a:xfrm>
          <a:custGeom>
            <a:avLst/>
            <a:gdLst/>
            <a:ahLst/>
            <a:cxnLst/>
            <a:rect l="l" t="t" r="r" b="b"/>
            <a:pathLst>
              <a:path w="26133" h="36358" extrusionOk="0">
                <a:moveTo>
                  <a:pt x="2011" y="0"/>
                </a:moveTo>
                <a:cubicBezTo>
                  <a:pt x="2011" y="0"/>
                  <a:pt x="0" y="4476"/>
                  <a:pt x="3011" y="6424"/>
                </a:cubicBezTo>
                <a:cubicBezTo>
                  <a:pt x="6031" y="8372"/>
                  <a:pt x="11793" y="10534"/>
                  <a:pt x="11552" y="16278"/>
                </a:cubicBezTo>
                <a:cubicBezTo>
                  <a:pt x="11302" y="22032"/>
                  <a:pt x="12061" y="23783"/>
                  <a:pt x="14295" y="25963"/>
                </a:cubicBezTo>
                <a:cubicBezTo>
                  <a:pt x="16529" y="28143"/>
                  <a:pt x="17082" y="31377"/>
                  <a:pt x="17529" y="33057"/>
                </a:cubicBezTo>
                <a:cubicBezTo>
                  <a:pt x="17922" y="34524"/>
                  <a:pt x="19955" y="36357"/>
                  <a:pt x="21957" y="36357"/>
                </a:cubicBezTo>
                <a:cubicBezTo>
                  <a:pt x="22234" y="36357"/>
                  <a:pt x="22511" y="36322"/>
                  <a:pt x="22782" y="36246"/>
                </a:cubicBezTo>
                <a:cubicBezTo>
                  <a:pt x="25016" y="35621"/>
                  <a:pt x="26133" y="34504"/>
                  <a:pt x="26133" y="34504"/>
                </a:cubicBezTo>
                <a:lnTo>
                  <a:pt x="26133" y="21326"/>
                </a:lnTo>
                <a:cubicBezTo>
                  <a:pt x="26133" y="21326"/>
                  <a:pt x="24006" y="21773"/>
                  <a:pt x="22443" y="23336"/>
                </a:cubicBezTo>
                <a:cubicBezTo>
                  <a:pt x="21358" y="24421"/>
                  <a:pt x="20488" y="25562"/>
                  <a:pt x="19350" y="25562"/>
                </a:cubicBezTo>
                <a:cubicBezTo>
                  <a:pt x="18848" y="25562"/>
                  <a:pt x="18294" y="25340"/>
                  <a:pt x="17645" y="24793"/>
                </a:cubicBezTo>
                <a:cubicBezTo>
                  <a:pt x="15519" y="23006"/>
                  <a:pt x="16975" y="17976"/>
                  <a:pt x="18762" y="15858"/>
                </a:cubicBezTo>
                <a:cubicBezTo>
                  <a:pt x="20549" y="13732"/>
                  <a:pt x="22666" y="9935"/>
                  <a:pt x="21550" y="7701"/>
                </a:cubicBezTo>
                <a:cubicBezTo>
                  <a:pt x="20433" y="5468"/>
                  <a:pt x="18646" y="1787"/>
                  <a:pt x="18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-604975" y="-509475"/>
            <a:ext cx="2349949" cy="2020789"/>
          </a:xfrm>
          <a:custGeom>
            <a:avLst/>
            <a:gdLst/>
            <a:ahLst/>
            <a:cxnLst/>
            <a:rect l="l" t="t" r="r" b="b"/>
            <a:pathLst>
              <a:path w="21175" h="18209" extrusionOk="0">
                <a:moveTo>
                  <a:pt x="15687" y="0"/>
                </a:moveTo>
                <a:cubicBezTo>
                  <a:pt x="15225" y="0"/>
                  <a:pt x="14763" y="18"/>
                  <a:pt x="14304" y="39"/>
                </a:cubicBezTo>
                <a:cubicBezTo>
                  <a:pt x="12392" y="128"/>
                  <a:pt x="10418" y="289"/>
                  <a:pt x="8738" y="1209"/>
                </a:cubicBezTo>
                <a:cubicBezTo>
                  <a:pt x="7005" y="2165"/>
                  <a:pt x="5781" y="3836"/>
                  <a:pt x="4709" y="5507"/>
                </a:cubicBezTo>
                <a:cubicBezTo>
                  <a:pt x="3092" y="8026"/>
                  <a:pt x="0" y="12726"/>
                  <a:pt x="1484" y="15817"/>
                </a:cubicBezTo>
                <a:cubicBezTo>
                  <a:pt x="2200" y="17306"/>
                  <a:pt x="3860" y="18208"/>
                  <a:pt x="5509" y="18208"/>
                </a:cubicBezTo>
                <a:cubicBezTo>
                  <a:pt x="5689" y="18208"/>
                  <a:pt x="5870" y="18197"/>
                  <a:pt x="6049" y="18175"/>
                </a:cubicBezTo>
                <a:cubicBezTo>
                  <a:pt x="7863" y="17961"/>
                  <a:pt x="9471" y="16692"/>
                  <a:pt x="10310" y="15075"/>
                </a:cubicBezTo>
                <a:cubicBezTo>
                  <a:pt x="11168" y="13422"/>
                  <a:pt x="11329" y="11412"/>
                  <a:pt x="12499" y="9956"/>
                </a:cubicBezTo>
                <a:cubicBezTo>
                  <a:pt x="13402" y="8848"/>
                  <a:pt x="14760" y="8232"/>
                  <a:pt x="16082" y="7687"/>
                </a:cubicBezTo>
                <a:cubicBezTo>
                  <a:pt x="17395" y="7133"/>
                  <a:pt x="18771" y="6579"/>
                  <a:pt x="19745" y="5534"/>
                </a:cubicBezTo>
                <a:cubicBezTo>
                  <a:pt x="20728" y="4488"/>
                  <a:pt x="21174" y="2800"/>
                  <a:pt x="20370" y="1611"/>
                </a:cubicBezTo>
                <a:cubicBezTo>
                  <a:pt x="19924" y="959"/>
                  <a:pt x="19182" y="566"/>
                  <a:pt x="18414" y="334"/>
                </a:cubicBezTo>
                <a:cubicBezTo>
                  <a:pt x="17532" y="72"/>
                  <a:pt x="16611" y="0"/>
                  <a:pt x="15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532025" y="-6"/>
            <a:ext cx="1032032" cy="770859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-40700" y="3959225"/>
            <a:ext cx="3212396" cy="1228120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 flipH="1">
            <a:off x="5875139" y="4060652"/>
            <a:ext cx="3421261" cy="1086699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5495650" y="4488449"/>
            <a:ext cx="781314" cy="698892"/>
          </a:xfrm>
          <a:custGeom>
            <a:avLst/>
            <a:gdLst/>
            <a:ahLst/>
            <a:cxnLst/>
            <a:rect l="l" t="t" r="r" b="b"/>
            <a:pathLst>
              <a:path w="8721" h="7801" extrusionOk="0">
                <a:moveTo>
                  <a:pt x="4409" y="0"/>
                </a:moveTo>
                <a:cubicBezTo>
                  <a:pt x="3545" y="0"/>
                  <a:pt x="2685" y="211"/>
                  <a:pt x="2082" y="602"/>
                </a:cubicBezTo>
                <a:cubicBezTo>
                  <a:pt x="1108" y="1228"/>
                  <a:pt x="528" y="2335"/>
                  <a:pt x="251" y="3470"/>
                </a:cubicBezTo>
                <a:cubicBezTo>
                  <a:pt x="45" y="4328"/>
                  <a:pt x="1" y="5275"/>
                  <a:pt x="385" y="6070"/>
                </a:cubicBezTo>
                <a:cubicBezTo>
                  <a:pt x="885" y="7124"/>
                  <a:pt x="2073" y="7741"/>
                  <a:pt x="3244" y="7794"/>
                </a:cubicBezTo>
                <a:cubicBezTo>
                  <a:pt x="3323" y="7798"/>
                  <a:pt x="3402" y="7801"/>
                  <a:pt x="3481" y="7801"/>
                </a:cubicBezTo>
                <a:cubicBezTo>
                  <a:pt x="4568" y="7801"/>
                  <a:pt x="5628" y="7408"/>
                  <a:pt x="6594" y="6892"/>
                </a:cubicBezTo>
                <a:cubicBezTo>
                  <a:pt x="7443" y="6445"/>
                  <a:pt x="8309" y="5802"/>
                  <a:pt x="8506" y="4855"/>
                </a:cubicBezTo>
                <a:cubicBezTo>
                  <a:pt x="8720" y="3792"/>
                  <a:pt x="7818" y="1656"/>
                  <a:pt x="7023" y="879"/>
                </a:cubicBezTo>
                <a:cubicBezTo>
                  <a:pt x="6397" y="278"/>
                  <a:pt x="5400" y="0"/>
                  <a:pt x="44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464875" y="3959225"/>
            <a:ext cx="687654" cy="740848"/>
          </a:xfrm>
          <a:custGeom>
            <a:avLst/>
            <a:gdLst/>
            <a:ahLst/>
            <a:cxnLst/>
            <a:rect l="l" t="t" r="r" b="b"/>
            <a:pathLst>
              <a:path w="17038" h="18356" extrusionOk="0">
                <a:moveTo>
                  <a:pt x="8116" y="1"/>
                </a:moveTo>
                <a:cubicBezTo>
                  <a:pt x="6254" y="1"/>
                  <a:pt x="4375" y="820"/>
                  <a:pt x="3091" y="2104"/>
                </a:cubicBezTo>
                <a:cubicBezTo>
                  <a:pt x="1278" y="3917"/>
                  <a:pt x="358" y="6481"/>
                  <a:pt x="143" y="9037"/>
                </a:cubicBezTo>
                <a:cubicBezTo>
                  <a:pt x="0" y="10734"/>
                  <a:pt x="152" y="12485"/>
                  <a:pt x="804" y="14067"/>
                </a:cubicBezTo>
                <a:cubicBezTo>
                  <a:pt x="1456" y="15639"/>
                  <a:pt x="2627" y="17042"/>
                  <a:pt x="4181" y="17756"/>
                </a:cubicBezTo>
                <a:cubicBezTo>
                  <a:pt x="5084" y="18180"/>
                  <a:pt x="6053" y="18355"/>
                  <a:pt x="7039" y="18355"/>
                </a:cubicBezTo>
                <a:cubicBezTo>
                  <a:pt x="8591" y="18355"/>
                  <a:pt x="10188" y="17921"/>
                  <a:pt x="11641" y="17336"/>
                </a:cubicBezTo>
                <a:cubicBezTo>
                  <a:pt x="12901" y="16836"/>
                  <a:pt x="14125" y="16220"/>
                  <a:pt x="15117" y="15299"/>
                </a:cubicBezTo>
                <a:cubicBezTo>
                  <a:pt x="16108" y="14388"/>
                  <a:pt x="16850" y="13137"/>
                  <a:pt x="16930" y="11788"/>
                </a:cubicBezTo>
                <a:cubicBezTo>
                  <a:pt x="17038" y="10037"/>
                  <a:pt x="16073" y="8429"/>
                  <a:pt x="15590" y="6741"/>
                </a:cubicBezTo>
                <a:cubicBezTo>
                  <a:pt x="15367" y="5945"/>
                  <a:pt x="15242" y="5115"/>
                  <a:pt x="14956" y="4337"/>
                </a:cubicBezTo>
                <a:cubicBezTo>
                  <a:pt x="14125" y="2113"/>
                  <a:pt x="11597" y="612"/>
                  <a:pt x="9363" y="129"/>
                </a:cubicBezTo>
                <a:cubicBezTo>
                  <a:pt x="8953" y="42"/>
                  <a:pt x="8535" y="1"/>
                  <a:pt x="81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-302862" y="-384826"/>
            <a:ext cx="2032165" cy="1771510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7653333" y="3723918"/>
            <a:ext cx="1554887" cy="1760169"/>
          </a:xfrm>
          <a:custGeom>
            <a:avLst/>
            <a:gdLst/>
            <a:ahLst/>
            <a:cxnLst/>
            <a:rect l="l" t="t" r="r" b="b"/>
            <a:pathLst>
              <a:path w="10892" h="12330" fill="none" extrusionOk="0">
                <a:moveTo>
                  <a:pt x="4388" y="3699"/>
                </a:moveTo>
                <a:cubicBezTo>
                  <a:pt x="3717" y="4423"/>
                  <a:pt x="2779" y="4897"/>
                  <a:pt x="1949" y="5334"/>
                </a:cubicBezTo>
                <a:cubicBezTo>
                  <a:pt x="555" y="6076"/>
                  <a:pt x="1" y="7970"/>
                  <a:pt x="555" y="9444"/>
                </a:cubicBezTo>
                <a:cubicBezTo>
                  <a:pt x="1118" y="10918"/>
                  <a:pt x="2601" y="11937"/>
                  <a:pt x="4155" y="12196"/>
                </a:cubicBezTo>
                <a:cubicBezTo>
                  <a:pt x="4986" y="12330"/>
                  <a:pt x="5871" y="12276"/>
                  <a:pt x="6621" y="11901"/>
                </a:cubicBezTo>
                <a:cubicBezTo>
                  <a:pt x="7246" y="11588"/>
                  <a:pt x="7747" y="11070"/>
                  <a:pt x="8193" y="10534"/>
                </a:cubicBezTo>
                <a:cubicBezTo>
                  <a:pt x="9828" y="8551"/>
                  <a:pt x="10892" y="5960"/>
                  <a:pt x="10490" y="3422"/>
                </a:cubicBezTo>
                <a:cubicBezTo>
                  <a:pt x="10329" y="2449"/>
                  <a:pt x="9936" y="1484"/>
                  <a:pt x="9185" y="849"/>
                </a:cubicBezTo>
                <a:cubicBezTo>
                  <a:pt x="8435" y="215"/>
                  <a:pt x="7282" y="1"/>
                  <a:pt x="6451" y="528"/>
                </a:cubicBezTo>
                <a:cubicBezTo>
                  <a:pt x="5388" y="1207"/>
                  <a:pt x="5317" y="2592"/>
                  <a:pt x="4557" y="3512"/>
                </a:cubicBezTo>
                <a:cubicBezTo>
                  <a:pt x="4504" y="3574"/>
                  <a:pt x="4450" y="3637"/>
                  <a:pt x="4388" y="369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38200" y="28275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99800" y="1200000"/>
            <a:ext cx="1544400" cy="14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038200" y="36693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314725" y="4300375"/>
            <a:ext cx="1869520" cy="1058627"/>
          </a:xfrm>
          <a:custGeom>
            <a:avLst/>
            <a:gdLst/>
            <a:ahLst/>
            <a:cxnLst/>
            <a:rect l="l" t="t" r="r" b="b"/>
            <a:pathLst>
              <a:path w="40536" h="22955" extrusionOk="0">
                <a:moveTo>
                  <a:pt x="9026" y="1"/>
                </a:moveTo>
                <a:cubicBezTo>
                  <a:pt x="5268" y="1"/>
                  <a:pt x="2345" y="4204"/>
                  <a:pt x="1296" y="7392"/>
                </a:cubicBezTo>
                <a:cubicBezTo>
                  <a:pt x="1279" y="7437"/>
                  <a:pt x="1261" y="7490"/>
                  <a:pt x="1252" y="7535"/>
                </a:cubicBezTo>
                <a:cubicBezTo>
                  <a:pt x="1" y="11510"/>
                  <a:pt x="1940" y="15039"/>
                  <a:pt x="5227" y="17300"/>
                </a:cubicBezTo>
                <a:cubicBezTo>
                  <a:pt x="10838" y="21168"/>
                  <a:pt x="18325" y="22196"/>
                  <a:pt x="24963" y="22634"/>
                </a:cubicBezTo>
                <a:cubicBezTo>
                  <a:pt x="26639" y="22749"/>
                  <a:pt x="28352" y="22954"/>
                  <a:pt x="30052" y="22954"/>
                </a:cubicBezTo>
                <a:cubicBezTo>
                  <a:pt x="30980" y="22954"/>
                  <a:pt x="31904" y="22893"/>
                  <a:pt x="32816" y="22723"/>
                </a:cubicBezTo>
                <a:cubicBezTo>
                  <a:pt x="36926" y="21946"/>
                  <a:pt x="40535" y="17443"/>
                  <a:pt x="39910" y="13172"/>
                </a:cubicBezTo>
                <a:cubicBezTo>
                  <a:pt x="39247" y="8599"/>
                  <a:pt x="34875" y="7295"/>
                  <a:pt x="30769" y="7295"/>
                </a:cubicBezTo>
                <a:cubicBezTo>
                  <a:pt x="29509" y="7295"/>
                  <a:pt x="28274" y="7417"/>
                  <a:pt x="27179" y="7606"/>
                </a:cubicBezTo>
                <a:cubicBezTo>
                  <a:pt x="25471" y="7903"/>
                  <a:pt x="23617" y="8335"/>
                  <a:pt x="21841" y="8335"/>
                </a:cubicBezTo>
                <a:cubicBezTo>
                  <a:pt x="20141" y="8335"/>
                  <a:pt x="18513" y="7939"/>
                  <a:pt x="17155" y="6650"/>
                </a:cubicBezTo>
                <a:cubicBezTo>
                  <a:pt x="14787" y="4399"/>
                  <a:pt x="13152" y="361"/>
                  <a:pt x="9480" y="21"/>
                </a:cubicBezTo>
                <a:cubicBezTo>
                  <a:pt x="9328" y="7"/>
                  <a:pt x="9176" y="1"/>
                  <a:pt x="90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866625" y="0"/>
            <a:ext cx="1399553" cy="1947153"/>
          </a:xfrm>
          <a:custGeom>
            <a:avLst/>
            <a:gdLst/>
            <a:ahLst/>
            <a:cxnLst/>
            <a:rect l="l" t="t" r="r" b="b"/>
            <a:pathLst>
              <a:path w="26133" h="36358" extrusionOk="0">
                <a:moveTo>
                  <a:pt x="2011" y="0"/>
                </a:moveTo>
                <a:cubicBezTo>
                  <a:pt x="2011" y="0"/>
                  <a:pt x="0" y="4476"/>
                  <a:pt x="3011" y="6424"/>
                </a:cubicBezTo>
                <a:cubicBezTo>
                  <a:pt x="6031" y="8372"/>
                  <a:pt x="11793" y="10534"/>
                  <a:pt x="11552" y="16278"/>
                </a:cubicBezTo>
                <a:cubicBezTo>
                  <a:pt x="11302" y="22032"/>
                  <a:pt x="12061" y="23783"/>
                  <a:pt x="14295" y="25963"/>
                </a:cubicBezTo>
                <a:cubicBezTo>
                  <a:pt x="16529" y="28143"/>
                  <a:pt x="17082" y="31377"/>
                  <a:pt x="17529" y="33057"/>
                </a:cubicBezTo>
                <a:cubicBezTo>
                  <a:pt x="17922" y="34524"/>
                  <a:pt x="19955" y="36357"/>
                  <a:pt x="21957" y="36357"/>
                </a:cubicBezTo>
                <a:cubicBezTo>
                  <a:pt x="22234" y="36357"/>
                  <a:pt x="22511" y="36322"/>
                  <a:pt x="22782" y="36246"/>
                </a:cubicBezTo>
                <a:cubicBezTo>
                  <a:pt x="25016" y="35621"/>
                  <a:pt x="26133" y="34504"/>
                  <a:pt x="26133" y="34504"/>
                </a:cubicBezTo>
                <a:lnTo>
                  <a:pt x="26133" y="21326"/>
                </a:lnTo>
                <a:cubicBezTo>
                  <a:pt x="26133" y="21326"/>
                  <a:pt x="24006" y="21773"/>
                  <a:pt x="22443" y="23336"/>
                </a:cubicBezTo>
                <a:cubicBezTo>
                  <a:pt x="21358" y="24421"/>
                  <a:pt x="20488" y="25562"/>
                  <a:pt x="19350" y="25562"/>
                </a:cubicBezTo>
                <a:cubicBezTo>
                  <a:pt x="18848" y="25562"/>
                  <a:pt x="18294" y="25340"/>
                  <a:pt x="17645" y="24793"/>
                </a:cubicBezTo>
                <a:cubicBezTo>
                  <a:pt x="15519" y="23006"/>
                  <a:pt x="16975" y="17976"/>
                  <a:pt x="18762" y="15858"/>
                </a:cubicBezTo>
                <a:cubicBezTo>
                  <a:pt x="20549" y="13732"/>
                  <a:pt x="22666" y="9935"/>
                  <a:pt x="21550" y="7701"/>
                </a:cubicBezTo>
                <a:cubicBezTo>
                  <a:pt x="20433" y="5468"/>
                  <a:pt x="18646" y="1787"/>
                  <a:pt x="18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6734806" y="4435750"/>
            <a:ext cx="2480344" cy="787857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866625" y="279153"/>
            <a:ext cx="915739" cy="683996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8787150">
            <a:off x="-508883" y="-431819"/>
            <a:ext cx="2257839" cy="1281071"/>
          </a:xfrm>
          <a:custGeom>
            <a:avLst/>
            <a:gdLst/>
            <a:ahLst/>
            <a:cxnLst/>
            <a:rect l="l" t="t" r="r" b="b"/>
            <a:pathLst>
              <a:path w="43100" h="21114" extrusionOk="0">
                <a:moveTo>
                  <a:pt x="4423" y="0"/>
                </a:moveTo>
                <a:cubicBezTo>
                  <a:pt x="4316" y="0"/>
                  <a:pt x="4209" y="4"/>
                  <a:pt x="4102" y="13"/>
                </a:cubicBezTo>
                <a:cubicBezTo>
                  <a:pt x="2118" y="201"/>
                  <a:pt x="590" y="2077"/>
                  <a:pt x="296" y="4052"/>
                </a:cubicBezTo>
                <a:cubicBezTo>
                  <a:pt x="1" y="6017"/>
                  <a:pt x="698" y="8009"/>
                  <a:pt x="1663" y="9752"/>
                </a:cubicBezTo>
                <a:cubicBezTo>
                  <a:pt x="2476" y="11226"/>
                  <a:pt x="3557" y="12476"/>
                  <a:pt x="4897" y="13477"/>
                </a:cubicBezTo>
                <a:cubicBezTo>
                  <a:pt x="8131" y="15889"/>
                  <a:pt x="10686" y="19052"/>
                  <a:pt x="14662" y="20303"/>
                </a:cubicBezTo>
                <a:cubicBezTo>
                  <a:pt x="16697" y="20943"/>
                  <a:pt x="18840" y="21114"/>
                  <a:pt x="20978" y="21114"/>
                </a:cubicBezTo>
                <a:cubicBezTo>
                  <a:pt x="21375" y="21114"/>
                  <a:pt x="21771" y="21108"/>
                  <a:pt x="22166" y="21098"/>
                </a:cubicBezTo>
                <a:cubicBezTo>
                  <a:pt x="28313" y="20955"/>
                  <a:pt x="34478" y="19865"/>
                  <a:pt x="40124" y="17444"/>
                </a:cubicBezTo>
                <a:cubicBezTo>
                  <a:pt x="41160" y="16997"/>
                  <a:pt x="42259" y="16407"/>
                  <a:pt x="42643" y="15353"/>
                </a:cubicBezTo>
                <a:cubicBezTo>
                  <a:pt x="43099" y="14111"/>
                  <a:pt x="42340" y="12744"/>
                  <a:pt x="41375" y="11833"/>
                </a:cubicBezTo>
                <a:cubicBezTo>
                  <a:pt x="40642" y="11145"/>
                  <a:pt x="39776" y="10600"/>
                  <a:pt x="38838" y="10243"/>
                </a:cubicBezTo>
                <a:cubicBezTo>
                  <a:pt x="37819" y="9850"/>
                  <a:pt x="36729" y="9680"/>
                  <a:pt x="35702" y="9314"/>
                </a:cubicBezTo>
                <a:cubicBezTo>
                  <a:pt x="32253" y="8081"/>
                  <a:pt x="29591" y="4695"/>
                  <a:pt x="25928" y="4543"/>
                </a:cubicBezTo>
                <a:cubicBezTo>
                  <a:pt x="25835" y="4539"/>
                  <a:pt x="25743" y="4537"/>
                  <a:pt x="25650" y="4537"/>
                </a:cubicBezTo>
                <a:cubicBezTo>
                  <a:pt x="23998" y="4537"/>
                  <a:pt x="22396" y="5186"/>
                  <a:pt x="20746" y="5347"/>
                </a:cubicBezTo>
                <a:cubicBezTo>
                  <a:pt x="20448" y="5377"/>
                  <a:pt x="20150" y="5391"/>
                  <a:pt x="19853" y="5391"/>
                </a:cubicBezTo>
                <a:cubicBezTo>
                  <a:pt x="17595" y="5391"/>
                  <a:pt x="15374" y="4565"/>
                  <a:pt x="13322" y="3578"/>
                </a:cubicBezTo>
                <a:cubicBezTo>
                  <a:pt x="11008" y="2452"/>
                  <a:pt x="8783" y="1094"/>
                  <a:pt x="6326" y="335"/>
                </a:cubicBezTo>
                <a:cubicBezTo>
                  <a:pt x="5706" y="151"/>
                  <a:pt x="5066" y="0"/>
                  <a:pt x="44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6500" y="-112250"/>
            <a:ext cx="1869527" cy="875591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2417453">
            <a:off x="-661572" y="-566041"/>
            <a:ext cx="2353499" cy="1158210"/>
          </a:xfrm>
          <a:custGeom>
            <a:avLst/>
            <a:gdLst/>
            <a:ahLst/>
            <a:cxnLst/>
            <a:rect l="l" t="t" r="r" b="b"/>
            <a:pathLst>
              <a:path w="43099" h="21210" fill="none" extrusionOk="0">
                <a:moveTo>
                  <a:pt x="14670" y="20352"/>
                </a:moveTo>
                <a:cubicBezTo>
                  <a:pt x="10685" y="19110"/>
                  <a:pt x="8139" y="15939"/>
                  <a:pt x="4905" y="13526"/>
                </a:cubicBezTo>
                <a:cubicBezTo>
                  <a:pt x="3565" y="12535"/>
                  <a:pt x="2484" y="11275"/>
                  <a:pt x="1671" y="9810"/>
                </a:cubicBezTo>
                <a:cubicBezTo>
                  <a:pt x="697" y="8068"/>
                  <a:pt x="0" y="6066"/>
                  <a:pt x="295" y="4101"/>
                </a:cubicBezTo>
                <a:cubicBezTo>
                  <a:pt x="599" y="2126"/>
                  <a:pt x="2117" y="250"/>
                  <a:pt x="4101" y="72"/>
                </a:cubicBezTo>
                <a:cubicBezTo>
                  <a:pt x="4851" y="0"/>
                  <a:pt x="5602" y="170"/>
                  <a:pt x="6325" y="393"/>
                </a:cubicBezTo>
                <a:cubicBezTo>
                  <a:pt x="8791" y="1144"/>
                  <a:pt x="11007" y="2502"/>
                  <a:pt x="13330" y="3627"/>
                </a:cubicBezTo>
                <a:cubicBezTo>
                  <a:pt x="15644" y="4753"/>
                  <a:pt x="18181" y="5655"/>
                  <a:pt x="20745" y="5396"/>
                </a:cubicBezTo>
                <a:cubicBezTo>
                  <a:pt x="22487" y="5227"/>
                  <a:pt x="24185" y="4521"/>
                  <a:pt x="25936" y="4592"/>
                </a:cubicBezTo>
                <a:cubicBezTo>
                  <a:pt x="29590" y="4744"/>
                  <a:pt x="32252" y="8130"/>
                  <a:pt x="35701" y="9363"/>
                </a:cubicBezTo>
                <a:cubicBezTo>
                  <a:pt x="36728" y="9738"/>
                  <a:pt x="37818" y="9908"/>
                  <a:pt x="38837" y="10292"/>
                </a:cubicBezTo>
                <a:cubicBezTo>
                  <a:pt x="39775" y="10659"/>
                  <a:pt x="40650" y="11204"/>
                  <a:pt x="41383" y="11892"/>
                </a:cubicBezTo>
                <a:cubicBezTo>
                  <a:pt x="42348" y="12794"/>
                  <a:pt x="43098" y="14161"/>
                  <a:pt x="42652" y="15403"/>
                </a:cubicBezTo>
                <a:cubicBezTo>
                  <a:pt x="42267" y="16466"/>
                  <a:pt x="41160" y="17047"/>
                  <a:pt x="40123" y="17493"/>
                </a:cubicBezTo>
                <a:cubicBezTo>
                  <a:pt x="34477" y="19914"/>
                  <a:pt x="28312" y="21004"/>
                  <a:pt x="22166" y="21156"/>
                </a:cubicBezTo>
                <a:cubicBezTo>
                  <a:pt x="19646" y="21210"/>
                  <a:pt x="17082" y="21112"/>
                  <a:pt x="14670" y="20352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-9121283">
            <a:off x="7205350" y="4074787"/>
            <a:ext cx="2136268" cy="1862301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3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713225" y="1926025"/>
            <a:ext cx="40968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958000" y="-40825"/>
            <a:ext cx="1214406" cy="2068761"/>
          </a:xfrm>
          <a:custGeom>
            <a:avLst/>
            <a:gdLst/>
            <a:ahLst/>
            <a:cxnLst/>
            <a:rect l="l" t="t" r="r" b="b"/>
            <a:pathLst>
              <a:path w="30484" h="51930" extrusionOk="0">
                <a:moveTo>
                  <a:pt x="4021" y="1"/>
                </a:moveTo>
                <a:cubicBezTo>
                  <a:pt x="4021" y="1"/>
                  <a:pt x="0" y="5683"/>
                  <a:pt x="1787" y="9819"/>
                </a:cubicBezTo>
                <a:cubicBezTo>
                  <a:pt x="3574" y="13956"/>
                  <a:pt x="9935" y="15859"/>
                  <a:pt x="9488" y="19879"/>
                </a:cubicBezTo>
                <a:cubicBezTo>
                  <a:pt x="9042" y="23900"/>
                  <a:pt x="8595" y="25794"/>
                  <a:pt x="6254" y="30037"/>
                </a:cubicBezTo>
                <a:cubicBezTo>
                  <a:pt x="3905" y="34281"/>
                  <a:pt x="2457" y="38525"/>
                  <a:pt x="5915" y="41875"/>
                </a:cubicBezTo>
                <a:cubicBezTo>
                  <a:pt x="7918" y="43811"/>
                  <a:pt x="9918" y="44220"/>
                  <a:pt x="11746" y="44220"/>
                </a:cubicBezTo>
                <a:cubicBezTo>
                  <a:pt x="13081" y="44220"/>
                  <a:pt x="14325" y="44001"/>
                  <a:pt x="15412" y="44001"/>
                </a:cubicBezTo>
                <a:cubicBezTo>
                  <a:pt x="15913" y="44001"/>
                  <a:pt x="16410" y="43989"/>
                  <a:pt x="16895" y="43989"/>
                </a:cubicBezTo>
                <a:cubicBezTo>
                  <a:pt x="18893" y="43989"/>
                  <a:pt x="20695" y="44208"/>
                  <a:pt x="21773" y="46458"/>
                </a:cubicBezTo>
                <a:cubicBezTo>
                  <a:pt x="23086" y="49190"/>
                  <a:pt x="22366" y="51930"/>
                  <a:pt x="30002" y="51930"/>
                </a:cubicBezTo>
                <a:cubicBezTo>
                  <a:pt x="30159" y="51930"/>
                  <a:pt x="30320" y="51928"/>
                  <a:pt x="30484" y="51926"/>
                </a:cubicBezTo>
                <a:lnTo>
                  <a:pt x="30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-75475" y="-40825"/>
            <a:ext cx="1577408" cy="1255986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5475" y="4249500"/>
            <a:ext cx="2543741" cy="972554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072337">
            <a:off x="8319881" y="4306684"/>
            <a:ext cx="1412982" cy="692197"/>
          </a:xfrm>
          <a:custGeom>
            <a:avLst/>
            <a:gdLst/>
            <a:ahLst/>
            <a:cxnLst/>
            <a:rect l="l" t="t" r="r" b="b"/>
            <a:pathLst>
              <a:path w="43100" h="21114" extrusionOk="0">
                <a:moveTo>
                  <a:pt x="4423" y="0"/>
                </a:moveTo>
                <a:cubicBezTo>
                  <a:pt x="4316" y="0"/>
                  <a:pt x="4209" y="4"/>
                  <a:pt x="4102" y="13"/>
                </a:cubicBezTo>
                <a:cubicBezTo>
                  <a:pt x="2118" y="201"/>
                  <a:pt x="590" y="2077"/>
                  <a:pt x="296" y="4052"/>
                </a:cubicBezTo>
                <a:cubicBezTo>
                  <a:pt x="1" y="6017"/>
                  <a:pt x="698" y="8009"/>
                  <a:pt x="1663" y="9752"/>
                </a:cubicBezTo>
                <a:cubicBezTo>
                  <a:pt x="2476" y="11226"/>
                  <a:pt x="3557" y="12476"/>
                  <a:pt x="4897" y="13477"/>
                </a:cubicBezTo>
                <a:cubicBezTo>
                  <a:pt x="8131" y="15889"/>
                  <a:pt x="10686" y="19052"/>
                  <a:pt x="14662" y="20303"/>
                </a:cubicBezTo>
                <a:cubicBezTo>
                  <a:pt x="16697" y="20943"/>
                  <a:pt x="18840" y="21114"/>
                  <a:pt x="20978" y="21114"/>
                </a:cubicBezTo>
                <a:cubicBezTo>
                  <a:pt x="21375" y="21114"/>
                  <a:pt x="21771" y="21108"/>
                  <a:pt x="22166" y="21098"/>
                </a:cubicBezTo>
                <a:cubicBezTo>
                  <a:pt x="28313" y="20955"/>
                  <a:pt x="34478" y="19865"/>
                  <a:pt x="40124" y="17444"/>
                </a:cubicBezTo>
                <a:cubicBezTo>
                  <a:pt x="41160" y="16997"/>
                  <a:pt x="42259" y="16407"/>
                  <a:pt x="42643" y="15353"/>
                </a:cubicBezTo>
                <a:cubicBezTo>
                  <a:pt x="43099" y="14111"/>
                  <a:pt x="42340" y="12744"/>
                  <a:pt x="41375" y="11833"/>
                </a:cubicBezTo>
                <a:cubicBezTo>
                  <a:pt x="40642" y="11145"/>
                  <a:pt x="39776" y="10600"/>
                  <a:pt x="38838" y="10243"/>
                </a:cubicBezTo>
                <a:cubicBezTo>
                  <a:pt x="37819" y="9850"/>
                  <a:pt x="36729" y="9680"/>
                  <a:pt x="35702" y="9314"/>
                </a:cubicBezTo>
                <a:cubicBezTo>
                  <a:pt x="32253" y="8081"/>
                  <a:pt x="29591" y="4695"/>
                  <a:pt x="25928" y="4543"/>
                </a:cubicBezTo>
                <a:cubicBezTo>
                  <a:pt x="25835" y="4539"/>
                  <a:pt x="25743" y="4537"/>
                  <a:pt x="25650" y="4537"/>
                </a:cubicBezTo>
                <a:cubicBezTo>
                  <a:pt x="23998" y="4537"/>
                  <a:pt x="22396" y="5186"/>
                  <a:pt x="20746" y="5347"/>
                </a:cubicBezTo>
                <a:cubicBezTo>
                  <a:pt x="20448" y="5377"/>
                  <a:pt x="20150" y="5391"/>
                  <a:pt x="19853" y="5391"/>
                </a:cubicBezTo>
                <a:cubicBezTo>
                  <a:pt x="17595" y="5391"/>
                  <a:pt x="15374" y="4565"/>
                  <a:pt x="13322" y="3578"/>
                </a:cubicBezTo>
                <a:cubicBezTo>
                  <a:pt x="11008" y="2452"/>
                  <a:pt x="8783" y="1094"/>
                  <a:pt x="6326" y="335"/>
                </a:cubicBezTo>
                <a:cubicBezTo>
                  <a:pt x="5706" y="151"/>
                  <a:pt x="5066" y="0"/>
                  <a:pt x="4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238400" y="4439487"/>
            <a:ext cx="793321" cy="592589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713225" y="4212588"/>
            <a:ext cx="673586" cy="880368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7958000" y="445025"/>
            <a:ext cx="656611" cy="628520"/>
          </a:xfrm>
          <a:custGeom>
            <a:avLst/>
            <a:gdLst/>
            <a:ahLst/>
            <a:cxnLst/>
            <a:rect l="l" t="t" r="r" b="b"/>
            <a:pathLst>
              <a:path w="9802" h="9383" extrusionOk="0">
                <a:moveTo>
                  <a:pt x="5516" y="1"/>
                </a:moveTo>
                <a:cubicBezTo>
                  <a:pt x="5101" y="1"/>
                  <a:pt x="4685" y="70"/>
                  <a:pt x="4289" y="211"/>
                </a:cubicBezTo>
                <a:cubicBezTo>
                  <a:pt x="1537" y="1202"/>
                  <a:pt x="1" y="5794"/>
                  <a:pt x="2413" y="8314"/>
                </a:cubicBezTo>
                <a:cubicBezTo>
                  <a:pt x="2752" y="8671"/>
                  <a:pt x="3172" y="8921"/>
                  <a:pt x="3601" y="9100"/>
                </a:cubicBezTo>
                <a:cubicBezTo>
                  <a:pt x="4068" y="9290"/>
                  <a:pt x="4561" y="9382"/>
                  <a:pt x="5054" y="9382"/>
                </a:cubicBezTo>
                <a:cubicBezTo>
                  <a:pt x="6461" y="9382"/>
                  <a:pt x="7873" y="8635"/>
                  <a:pt x="8693" y="7286"/>
                </a:cubicBezTo>
                <a:cubicBezTo>
                  <a:pt x="9801" y="5473"/>
                  <a:pt x="9623" y="2685"/>
                  <a:pt x="8220" y="1175"/>
                </a:cubicBezTo>
                <a:cubicBezTo>
                  <a:pt x="7490" y="395"/>
                  <a:pt x="6504" y="1"/>
                  <a:pt x="55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-10256660" flipH="1">
            <a:off x="-680219" y="3576890"/>
            <a:ext cx="2468379" cy="2151774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 rot="-1800001" flipH="1">
            <a:off x="7105052" y="-685699"/>
            <a:ext cx="2468368" cy="2151764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218900" y="11187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218900" y="30831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19975" y="209826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48" y="209826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61325" y="39107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46" y="39096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25" y="209711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24" y="39096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2000" y="12620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1543350" y="3103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1273" y="12620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4140027" y="3103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0549" y="126092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839302" y="31025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16600" y="178586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377898" y="178586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5149" y="178471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16600" y="3627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5875" y="3627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21900" y="3626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-398000" y="-343425"/>
            <a:ext cx="1953379" cy="1319959"/>
          </a:xfrm>
          <a:custGeom>
            <a:avLst/>
            <a:gdLst/>
            <a:ahLst/>
            <a:cxnLst/>
            <a:rect l="l" t="t" r="r" b="b"/>
            <a:pathLst>
              <a:path w="24418" h="16500" extrusionOk="0">
                <a:moveTo>
                  <a:pt x="15649" y="0"/>
                </a:moveTo>
                <a:cubicBezTo>
                  <a:pt x="13788" y="0"/>
                  <a:pt x="11919" y="279"/>
                  <a:pt x="10105" y="725"/>
                </a:cubicBezTo>
                <a:cubicBezTo>
                  <a:pt x="7371" y="1386"/>
                  <a:pt x="3931" y="2003"/>
                  <a:pt x="2127" y="4460"/>
                </a:cubicBezTo>
                <a:cubicBezTo>
                  <a:pt x="0" y="7363"/>
                  <a:pt x="402" y="12063"/>
                  <a:pt x="3190" y="14350"/>
                </a:cubicBezTo>
                <a:cubicBezTo>
                  <a:pt x="4753" y="15645"/>
                  <a:pt x="6772" y="16315"/>
                  <a:pt x="8791" y="16467"/>
                </a:cubicBezTo>
                <a:cubicBezTo>
                  <a:pt x="9056" y="16488"/>
                  <a:pt x="9323" y="16499"/>
                  <a:pt x="9591" y="16499"/>
                </a:cubicBezTo>
                <a:cubicBezTo>
                  <a:pt x="11166" y="16499"/>
                  <a:pt x="12772" y="16115"/>
                  <a:pt x="13902" y="15047"/>
                </a:cubicBezTo>
                <a:cubicBezTo>
                  <a:pt x="14795" y="14207"/>
                  <a:pt x="15295" y="13037"/>
                  <a:pt x="16126" y="12143"/>
                </a:cubicBezTo>
                <a:cubicBezTo>
                  <a:pt x="17422" y="10732"/>
                  <a:pt x="19334" y="10124"/>
                  <a:pt x="21031" y="9248"/>
                </a:cubicBezTo>
                <a:cubicBezTo>
                  <a:pt x="22729" y="8364"/>
                  <a:pt x="24408" y="6890"/>
                  <a:pt x="24417" y="4978"/>
                </a:cubicBezTo>
                <a:cubicBezTo>
                  <a:pt x="24417" y="3834"/>
                  <a:pt x="23792" y="2753"/>
                  <a:pt x="22925" y="2012"/>
                </a:cubicBezTo>
                <a:cubicBezTo>
                  <a:pt x="22059" y="1270"/>
                  <a:pt x="20978" y="832"/>
                  <a:pt x="19870" y="538"/>
                </a:cubicBezTo>
                <a:cubicBezTo>
                  <a:pt x="18486" y="163"/>
                  <a:pt x="17070" y="0"/>
                  <a:pt x="156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-154925" y="3821325"/>
            <a:ext cx="874933" cy="653517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984850" y="-343425"/>
            <a:ext cx="2162435" cy="1059342"/>
          </a:xfrm>
          <a:custGeom>
            <a:avLst/>
            <a:gdLst/>
            <a:ahLst/>
            <a:cxnLst/>
            <a:rect l="l" t="t" r="r" b="b"/>
            <a:pathLst>
              <a:path w="43100" h="21114" extrusionOk="0">
                <a:moveTo>
                  <a:pt x="4423" y="0"/>
                </a:moveTo>
                <a:cubicBezTo>
                  <a:pt x="4316" y="0"/>
                  <a:pt x="4209" y="4"/>
                  <a:pt x="4102" y="13"/>
                </a:cubicBezTo>
                <a:cubicBezTo>
                  <a:pt x="2118" y="201"/>
                  <a:pt x="590" y="2077"/>
                  <a:pt x="296" y="4052"/>
                </a:cubicBezTo>
                <a:cubicBezTo>
                  <a:pt x="1" y="6017"/>
                  <a:pt x="698" y="8009"/>
                  <a:pt x="1663" y="9752"/>
                </a:cubicBezTo>
                <a:cubicBezTo>
                  <a:pt x="2476" y="11226"/>
                  <a:pt x="3557" y="12476"/>
                  <a:pt x="4897" y="13477"/>
                </a:cubicBezTo>
                <a:cubicBezTo>
                  <a:pt x="8131" y="15889"/>
                  <a:pt x="10686" y="19052"/>
                  <a:pt x="14662" y="20303"/>
                </a:cubicBezTo>
                <a:cubicBezTo>
                  <a:pt x="16697" y="20943"/>
                  <a:pt x="18840" y="21114"/>
                  <a:pt x="20978" y="21114"/>
                </a:cubicBezTo>
                <a:cubicBezTo>
                  <a:pt x="21375" y="21114"/>
                  <a:pt x="21771" y="21108"/>
                  <a:pt x="22166" y="21098"/>
                </a:cubicBezTo>
                <a:cubicBezTo>
                  <a:pt x="28313" y="20955"/>
                  <a:pt x="34478" y="19865"/>
                  <a:pt x="40124" y="17444"/>
                </a:cubicBezTo>
                <a:cubicBezTo>
                  <a:pt x="41160" y="16997"/>
                  <a:pt x="42259" y="16407"/>
                  <a:pt x="42643" y="15353"/>
                </a:cubicBezTo>
                <a:cubicBezTo>
                  <a:pt x="43099" y="14111"/>
                  <a:pt x="42340" y="12744"/>
                  <a:pt x="41375" y="11833"/>
                </a:cubicBezTo>
                <a:cubicBezTo>
                  <a:pt x="40642" y="11145"/>
                  <a:pt x="39776" y="10600"/>
                  <a:pt x="38838" y="10243"/>
                </a:cubicBezTo>
                <a:cubicBezTo>
                  <a:pt x="37819" y="9850"/>
                  <a:pt x="36729" y="9680"/>
                  <a:pt x="35702" y="9314"/>
                </a:cubicBezTo>
                <a:cubicBezTo>
                  <a:pt x="32253" y="8081"/>
                  <a:pt x="29591" y="4695"/>
                  <a:pt x="25928" y="4543"/>
                </a:cubicBezTo>
                <a:cubicBezTo>
                  <a:pt x="25835" y="4539"/>
                  <a:pt x="25743" y="4537"/>
                  <a:pt x="25650" y="4537"/>
                </a:cubicBezTo>
                <a:cubicBezTo>
                  <a:pt x="23998" y="4537"/>
                  <a:pt x="22396" y="5186"/>
                  <a:pt x="20746" y="5347"/>
                </a:cubicBezTo>
                <a:cubicBezTo>
                  <a:pt x="20448" y="5377"/>
                  <a:pt x="20150" y="5391"/>
                  <a:pt x="19853" y="5391"/>
                </a:cubicBezTo>
                <a:cubicBezTo>
                  <a:pt x="17595" y="5391"/>
                  <a:pt x="15374" y="4565"/>
                  <a:pt x="13322" y="3578"/>
                </a:cubicBezTo>
                <a:cubicBezTo>
                  <a:pt x="11008" y="2452"/>
                  <a:pt x="8783" y="1094"/>
                  <a:pt x="6326" y="335"/>
                </a:cubicBezTo>
                <a:cubicBezTo>
                  <a:pt x="5706" y="151"/>
                  <a:pt x="5066" y="0"/>
                  <a:pt x="4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-266000" y="4028825"/>
            <a:ext cx="1276337" cy="1668157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7696075" y="-83014"/>
            <a:ext cx="734697" cy="799148"/>
          </a:xfrm>
          <a:custGeom>
            <a:avLst/>
            <a:gdLst/>
            <a:ahLst/>
            <a:cxnLst/>
            <a:rect l="l" t="t" r="r" b="b"/>
            <a:pathLst>
              <a:path w="16073" h="17483" extrusionOk="0">
                <a:moveTo>
                  <a:pt x="4617" y="1"/>
                </a:moveTo>
                <a:cubicBezTo>
                  <a:pt x="4135" y="1"/>
                  <a:pt x="3676" y="31"/>
                  <a:pt x="3261" y="103"/>
                </a:cubicBezTo>
                <a:cubicBezTo>
                  <a:pt x="1278" y="443"/>
                  <a:pt x="599" y="2828"/>
                  <a:pt x="402" y="4544"/>
                </a:cubicBezTo>
                <a:cubicBezTo>
                  <a:pt x="0" y="7903"/>
                  <a:pt x="742" y="11485"/>
                  <a:pt x="2886" y="14094"/>
                </a:cubicBezTo>
                <a:cubicBezTo>
                  <a:pt x="4585" y="16152"/>
                  <a:pt x="7223" y="17482"/>
                  <a:pt x="9854" y="17482"/>
                </a:cubicBezTo>
                <a:cubicBezTo>
                  <a:pt x="10558" y="17482"/>
                  <a:pt x="11261" y="17387"/>
                  <a:pt x="11945" y="17185"/>
                </a:cubicBezTo>
                <a:cubicBezTo>
                  <a:pt x="12731" y="16953"/>
                  <a:pt x="13482" y="16587"/>
                  <a:pt x="14080" y="16033"/>
                </a:cubicBezTo>
                <a:cubicBezTo>
                  <a:pt x="15447" y="14764"/>
                  <a:pt x="15796" y="12763"/>
                  <a:pt x="15912" y="10905"/>
                </a:cubicBezTo>
                <a:cubicBezTo>
                  <a:pt x="16073" y="8475"/>
                  <a:pt x="15930" y="5866"/>
                  <a:pt x="14536" y="3865"/>
                </a:cubicBezTo>
                <a:cubicBezTo>
                  <a:pt x="13330" y="2131"/>
                  <a:pt x="11320" y="1086"/>
                  <a:pt x="9265" y="621"/>
                </a:cubicBezTo>
                <a:cubicBezTo>
                  <a:pt x="7962" y="321"/>
                  <a:pt x="6171" y="1"/>
                  <a:pt x="46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8205125" y="4198252"/>
            <a:ext cx="1204233" cy="1329286"/>
          </a:xfrm>
          <a:custGeom>
            <a:avLst/>
            <a:gdLst/>
            <a:ahLst/>
            <a:cxnLst/>
            <a:rect l="l" t="t" r="r" b="b"/>
            <a:pathLst>
              <a:path w="10901" h="12033" extrusionOk="0">
                <a:moveTo>
                  <a:pt x="7531" y="1"/>
                </a:moveTo>
                <a:cubicBezTo>
                  <a:pt x="7151" y="1"/>
                  <a:pt x="6776" y="95"/>
                  <a:pt x="6451" y="301"/>
                </a:cubicBezTo>
                <a:cubicBezTo>
                  <a:pt x="5388" y="971"/>
                  <a:pt x="5325" y="2356"/>
                  <a:pt x="4566" y="3276"/>
                </a:cubicBezTo>
                <a:cubicBezTo>
                  <a:pt x="4512" y="3348"/>
                  <a:pt x="4450" y="3410"/>
                  <a:pt x="4396" y="3473"/>
                </a:cubicBezTo>
                <a:cubicBezTo>
                  <a:pt x="3717" y="4187"/>
                  <a:pt x="2779" y="4670"/>
                  <a:pt x="1948" y="5108"/>
                </a:cubicBezTo>
                <a:cubicBezTo>
                  <a:pt x="555" y="5840"/>
                  <a:pt x="1" y="7734"/>
                  <a:pt x="563" y="9217"/>
                </a:cubicBezTo>
                <a:cubicBezTo>
                  <a:pt x="1117" y="10692"/>
                  <a:pt x="2600" y="11701"/>
                  <a:pt x="4155" y="11960"/>
                </a:cubicBezTo>
                <a:cubicBezTo>
                  <a:pt x="4427" y="12007"/>
                  <a:pt x="4704" y="12033"/>
                  <a:pt x="4981" y="12033"/>
                </a:cubicBezTo>
                <a:cubicBezTo>
                  <a:pt x="5550" y="12033"/>
                  <a:pt x="6116" y="11924"/>
                  <a:pt x="6621" y="11665"/>
                </a:cubicBezTo>
                <a:cubicBezTo>
                  <a:pt x="7255" y="11353"/>
                  <a:pt x="7755" y="10843"/>
                  <a:pt x="8202" y="10298"/>
                </a:cubicBezTo>
                <a:cubicBezTo>
                  <a:pt x="9837" y="8324"/>
                  <a:pt x="10900" y="5724"/>
                  <a:pt x="10489" y="3196"/>
                </a:cubicBezTo>
                <a:cubicBezTo>
                  <a:pt x="10337" y="2222"/>
                  <a:pt x="9944" y="1248"/>
                  <a:pt x="9185" y="614"/>
                </a:cubicBezTo>
                <a:cubicBezTo>
                  <a:pt x="8728" y="228"/>
                  <a:pt x="8123" y="1"/>
                  <a:pt x="75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-2952466">
            <a:off x="7930449" y="4633070"/>
            <a:ext cx="729265" cy="953054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4795891" y="2982211"/>
            <a:ext cx="3071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1219088" y="2982225"/>
            <a:ext cx="3071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1219088" y="2418400"/>
            <a:ext cx="3071100" cy="558900"/>
          </a:xfrm>
          <a:prstGeom prst="rect">
            <a:avLst/>
          </a:prstGeom>
          <a:effectLst>
            <a:outerShdw blurRad="57150" dist="19050" dir="42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4795891" y="2418388"/>
            <a:ext cx="3071100" cy="558900"/>
          </a:xfrm>
          <a:prstGeom prst="rect">
            <a:avLst/>
          </a:prstGeom>
          <a:effectLst>
            <a:outerShdw blurRad="57150" dist="19050" dir="42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/>
          <p:nvPr/>
        </p:nvSpPr>
        <p:spPr>
          <a:xfrm flipH="1">
            <a:off x="-3" y="0"/>
            <a:ext cx="1129403" cy="1571302"/>
          </a:xfrm>
          <a:custGeom>
            <a:avLst/>
            <a:gdLst/>
            <a:ahLst/>
            <a:cxnLst/>
            <a:rect l="l" t="t" r="r" b="b"/>
            <a:pathLst>
              <a:path w="26133" h="36358" extrusionOk="0">
                <a:moveTo>
                  <a:pt x="2011" y="0"/>
                </a:moveTo>
                <a:cubicBezTo>
                  <a:pt x="2011" y="0"/>
                  <a:pt x="0" y="4476"/>
                  <a:pt x="3011" y="6424"/>
                </a:cubicBezTo>
                <a:cubicBezTo>
                  <a:pt x="6031" y="8372"/>
                  <a:pt x="11793" y="10534"/>
                  <a:pt x="11552" y="16278"/>
                </a:cubicBezTo>
                <a:cubicBezTo>
                  <a:pt x="11302" y="22032"/>
                  <a:pt x="12061" y="23783"/>
                  <a:pt x="14295" y="25963"/>
                </a:cubicBezTo>
                <a:cubicBezTo>
                  <a:pt x="16529" y="28143"/>
                  <a:pt x="17082" y="31377"/>
                  <a:pt x="17529" y="33057"/>
                </a:cubicBezTo>
                <a:cubicBezTo>
                  <a:pt x="17922" y="34524"/>
                  <a:pt x="19955" y="36357"/>
                  <a:pt x="21957" y="36357"/>
                </a:cubicBezTo>
                <a:cubicBezTo>
                  <a:pt x="22234" y="36357"/>
                  <a:pt x="22511" y="36322"/>
                  <a:pt x="22782" y="36246"/>
                </a:cubicBezTo>
                <a:cubicBezTo>
                  <a:pt x="25016" y="35621"/>
                  <a:pt x="26133" y="34504"/>
                  <a:pt x="26133" y="34504"/>
                </a:cubicBezTo>
                <a:lnTo>
                  <a:pt x="26133" y="21326"/>
                </a:lnTo>
                <a:cubicBezTo>
                  <a:pt x="26133" y="21326"/>
                  <a:pt x="24006" y="21773"/>
                  <a:pt x="22443" y="23336"/>
                </a:cubicBezTo>
                <a:cubicBezTo>
                  <a:pt x="21358" y="24421"/>
                  <a:pt x="20488" y="25562"/>
                  <a:pt x="19350" y="25562"/>
                </a:cubicBezTo>
                <a:cubicBezTo>
                  <a:pt x="18848" y="25562"/>
                  <a:pt x="18294" y="25340"/>
                  <a:pt x="17645" y="24793"/>
                </a:cubicBezTo>
                <a:cubicBezTo>
                  <a:pt x="15519" y="23006"/>
                  <a:pt x="16975" y="17976"/>
                  <a:pt x="18762" y="15858"/>
                </a:cubicBezTo>
                <a:cubicBezTo>
                  <a:pt x="20549" y="13732"/>
                  <a:pt x="22666" y="9935"/>
                  <a:pt x="21550" y="7701"/>
                </a:cubicBezTo>
                <a:cubicBezTo>
                  <a:pt x="20433" y="5468"/>
                  <a:pt x="18646" y="1787"/>
                  <a:pt x="18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 flipH="1">
            <a:off x="7521392" y="0"/>
            <a:ext cx="1622608" cy="1291975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68776" y="4307526"/>
            <a:ext cx="2619684" cy="832117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 rot="2404813">
            <a:off x="-22536" y="4055742"/>
            <a:ext cx="782259" cy="584272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 rot="1570711">
            <a:off x="7619477" y="-158300"/>
            <a:ext cx="1622603" cy="697802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68775" y="94875"/>
            <a:ext cx="781998" cy="1022062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 rot="-9262865">
            <a:off x="7057387" y="3683471"/>
            <a:ext cx="2550622" cy="2193354"/>
          </a:xfrm>
          <a:custGeom>
            <a:avLst/>
            <a:gdLst/>
            <a:ahLst/>
            <a:cxnLst/>
            <a:rect l="l" t="t" r="r" b="b"/>
            <a:pathLst>
              <a:path w="21175" h="18209" extrusionOk="0">
                <a:moveTo>
                  <a:pt x="15687" y="0"/>
                </a:moveTo>
                <a:cubicBezTo>
                  <a:pt x="15225" y="0"/>
                  <a:pt x="14763" y="18"/>
                  <a:pt x="14304" y="39"/>
                </a:cubicBezTo>
                <a:cubicBezTo>
                  <a:pt x="12392" y="128"/>
                  <a:pt x="10418" y="289"/>
                  <a:pt x="8738" y="1209"/>
                </a:cubicBezTo>
                <a:cubicBezTo>
                  <a:pt x="7005" y="2165"/>
                  <a:pt x="5781" y="3836"/>
                  <a:pt x="4709" y="5507"/>
                </a:cubicBezTo>
                <a:cubicBezTo>
                  <a:pt x="3092" y="8026"/>
                  <a:pt x="0" y="12726"/>
                  <a:pt x="1484" y="15817"/>
                </a:cubicBezTo>
                <a:cubicBezTo>
                  <a:pt x="2200" y="17306"/>
                  <a:pt x="3860" y="18208"/>
                  <a:pt x="5509" y="18208"/>
                </a:cubicBezTo>
                <a:cubicBezTo>
                  <a:pt x="5689" y="18208"/>
                  <a:pt x="5870" y="18197"/>
                  <a:pt x="6049" y="18175"/>
                </a:cubicBezTo>
                <a:cubicBezTo>
                  <a:pt x="7863" y="17961"/>
                  <a:pt x="9471" y="16692"/>
                  <a:pt x="10310" y="15075"/>
                </a:cubicBezTo>
                <a:cubicBezTo>
                  <a:pt x="11168" y="13422"/>
                  <a:pt x="11329" y="11412"/>
                  <a:pt x="12499" y="9956"/>
                </a:cubicBezTo>
                <a:cubicBezTo>
                  <a:pt x="13402" y="8848"/>
                  <a:pt x="14760" y="8232"/>
                  <a:pt x="16082" y="7687"/>
                </a:cubicBezTo>
                <a:cubicBezTo>
                  <a:pt x="17395" y="7133"/>
                  <a:pt x="18771" y="6579"/>
                  <a:pt x="19745" y="5534"/>
                </a:cubicBezTo>
                <a:cubicBezTo>
                  <a:pt x="20728" y="4488"/>
                  <a:pt x="21174" y="2800"/>
                  <a:pt x="20370" y="1611"/>
                </a:cubicBezTo>
                <a:cubicBezTo>
                  <a:pt x="19924" y="959"/>
                  <a:pt x="19182" y="566"/>
                  <a:pt x="18414" y="334"/>
                </a:cubicBezTo>
                <a:cubicBezTo>
                  <a:pt x="17532" y="72"/>
                  <a:pt x="16611" y="0"/>
                  <a:pt x="15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8488200" y="3743504"/>
            <a:ext cx="552321" cy="502124"/>
          </a:xfrm>
          <a:custGeom>
            <a:avLst/>
            <a:gdLst/>
            <a:ahLst/>
            <a:cxnLst/>
            <a:rect l="l" t="t" r="r" b="b"/>
            <a:pathLst>
              <a:path w="7218" h="6562" extrusionOk="0">
                <a:moveTo>
                  <a:pt x="3652" y="0"/>
                </a:moveTo>
                <a:cubicBezTo>
                  <a:pt x="1880" y="0"/>
                  <a:pt x="0" y="1007"/>
                  <a:pt x="454" y="3059"/>
                </a:cubicBezTo>
                <a:cubicBezTo>
                  <a:pt x="624" y="3782"/>
                  <a:pt x="1044" y="4434"/>
                  <a:pt x="1544" y="4979"/>
                </a:cubicBezTo>
                <a:cubicBezTo>
                  <a:pt x="2045" y="5533"/>
                  <a:pt x="2634" y="6007"/>
                  <a:pt x="3313" y="6275"/>
                </a:cubicBezTo>
                <a:cubicBezTo>
                  <a:pt x="3796" y="6471"/>
                  <a:pt x="4305" y="6561"/>
                  <a:pt x="4823" y="6561"/>
                </a:cubicBezTo>
                <a:cubicBezTo>
                  <a:pt x="4854" y="6562"/>
                  <a:pt x="4885" y="6562"/>
                  <a:pt x="4917" y="6562"/>
                </a:cubicBezTo>
                <a:cubicBezTo>
                  <a:pt x="5281" y="6562"/>
                  <a:pt x="5655" y="6512"/>
                  <a:pt x="5985" y="6355"/>
                </a:cubicBezTo>
                <a:cubicBezTo>
                  <a:pt x="6780" y="5989"/>
                  <a:pt x="7217" y="5078"/>
                  <a:pt x="7217" y="4211"/>
                </a:cubicBezTo>
                <a:cubicBezTo>
                  <a:pt x="7217" y="2558"/>
                  <a:pt x="5797" y="137"/>
                  <a:pt x="3983" y="12"/>
                </a:cubicBezTo>
                <a:cubicBezTo>
                  <a:pt x="3874" y="4"/>
                  <a:pt x="3763" y="0"/>
                  <a:pt x="36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0" y="4212550"/>
            <a:ext cx="2387229" cy="912654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 rot="7661906">
            <a:off x="-643559" y="-112811"/>
            <a:ext cx="1855433" cy="908947"/>
          </a:xfrm>
          <a:custGeom>
            <a:avLst/>
            <a:gdLst/>
            <a:ahLst/>
            <a:cxnLst/>
            <a:rect l="l" t="t" r="r" b="b"/>
            <a:pathLst>
              <a:path w="43100" h="21114" extrusionOk="0">
                <a:moveTo>
                  <a:pt x="4423" y="0"/>
                </a:moveTo>
                <a:cubicBezTo>
                  <a:pt x="4316" y="0"/>
                  <a:pt x="4209" y="4"/>
                  <a:pt x="4102" y="13"/>
                </a:cubicBezTo>
                <a:cubicBezTo>
                  <a:pt x="2118" y="201"/>
                  <a:pt x="590" y="2077"/>
                  <a:pt x="296" y="4052"/>
                </a:cubicBezTo>
                <a:cubicBezTo>
                  <a:pt x="1" y="6017"/>
                  <a:pt x="698" y="8009"/>
                  <a:pt x="1663" y="9752"/>
                </a:cubicBezTo>
                <a:cubicBezTo>
                  <a:pt x="2476" y="11226"/>
                  <a:pt x="3557" y="12476"/>
                  <a:pt x="4897" y="13477"/>
                </a:cubicBezTo>
                <a:cubicBezTo>
                  <a:pt x="8131" y="15889"/>
                  <a:pt x="10686" y="19052"/>
                  <a:pt x="14662" y="20303"/>
                </a:cubicBezTo>
                <a:cubicBezTo>
                  <a:pt x="16697" y="20943"/>
                  <a:pt x="18840" y="21114"/>
                  <a:pt x="20978" y="21114"/>
                </a:cubicBezTo>
                <a:cubicBezTo>
                  <a:pt x="21375" y="21114"/>
                  <a:pt x="21771" y="21108"/>
                  <a:pt x="22166" y="21098"/>
                </a:cubicBezTo>
                <a:cubicBezTo>
                  <a:pt x="28313" y="20955"/>
                  <a:pt x="34478" y="19865"/>
                  <a:pt x="40124" y="17444"/>
                </a:cubicBezTo>
                <a:cubicBezTo>
                  <a:pt x="41160" y="16997"/>
                  <a:pt x="42259" y="16407"/>
                  <a:pt x="42643" y="15353"/>
                </a:cubicBezTo>
                <a:cubicBezTo>
                  <a:pt x="43099" y="14111"/>
                  <a:pt x="42340" y="12744"/>
                  <a:pt x="41375" y="11833"/>
                </a:cubicBezTo>
                <a:cubicBezTo>
                  <a:pt x="40642" y="11145"/>
                  <a:pt x="39776" y="10600"/>
                  <a:pt x="38838" y="10243"/>
                </a:cubicBezTo>
                <a:cubicBezTo>
                  <a:pt x="37819" y="9850"/>
                  <a:pt x="36729" y="9680"/>
                  <a:pt x="35702" y="9314"/>
                </a:cubicBezTo>
                <a:cubicBezTo>
                  <a:pt x="32253" y="8081"/>
                  <a:pt x="29591" y="4695"/>
                  <a:pt x="25928" y="4543"/>
                </a:cubicBezTo>
                <a:cubicBezTo>
                  <a:pt x="25835" y="4539"/>
                  <a:pt x="25743" y="4537"/>
                  <a:pt x="25650" y="4537"/>
                </a:cubicBezTo>
                <a:cubicBezTo>
                  <a:pt x="23998" y="4537"/>
                  <a:pt x="22396" y="5186"/>
                  <a:pt x="20746" y="5347"/>
                </a:cubicBezTo>
                <a:cubicBezTo>
                  <a:pt x="20448" y="5377"/>
                  <a:pt x="20150" y="5391"/>
                  <a:pt x="19853" y="5391"/>
                </a:cubicBezTo>
                <a:cubicBezTo>
                  <a:pt x="17595" y="5391"/>
                  <a:pt x="15374" y="4565"/>
                  <a:pt x="13322" y="3578"/>
                </a:cubicBezTo>
                <a:cubicBezTo>
                  <a:pt x="11008" y="2452"/>
                  <a:pt x="8783" y="1094"/>
                  <a:pt x="6326" y="335"/>
                </a:cubicBezTo>
                <a:cubicBezTo>
                  <a:pt x="5706" y="151"/>
                  <a:pt x="5066" y="0"/>
                  <a:pt x="4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 rot="4842291">
            <a:off x="7765708" y="-59966"/>
            <a:ext cx="1950173" cy="1317792"/>
          </a:xfrm>
          <a:custGeom>
            <a:avLst/>
            <a:gdLst/>
            <a:ahLst/>
            <a:cxnLst/>
            <a:rect l="l" t="t" r="r" b="b"/>
            <a:pathLst>
              <a:path w="24418" h="16500" extrusionOk="0">
                <a:moveTo>
                  <a:pt x="15649" y="0"/>
                </a:moveTo>
                <a:cubicBezTo>
                  <a:pt x="13788" y="0"/>
                  <a:pt x="11919" y="279"/>
                  <a:pt x="10105" y="725"/>
                </a:cubicBezTo>
                <a:cubicBezTo>
                  <a:pt x="7371" y="1386"/>
                  <a:pt x="3931" y="2003"/>
                  <a:pt x="2127" y="4460"/>
                </a:cubicBezTo>
                <a:cubicBezTo>
                  <a:pt x="0" y="7363"/>
                  <a:pt x="402" y="12063"/>
                  <a:pt x="3190" y="14350"/>
                </a:cubicBezTo>
                <a:cubicBezTo>
                  <a:pt x="4753" y="15645"/>
                  <a:pt x="6772" y="16315"/>
                  <a:pt x="8791" y="16467"/>
                </a:cubicBezTo>
                <a:cubicBezTo>
                  <a:pt x="9056" y="16488"/>
                  <a:pt x="9323" y="16499"/>
                  <a:pt x="9591" y="16499"/>
                </a:cubicBezTo>
                <a:cubicBezTo>
                  <a:pt x="11166" y="16499"/>
                  <a:pt x="12772" y="16115"/>
                  <a:pt x="13902" y="15047"/>
                </a:cubicBezTo>
                <a:cubicBezTo>
                  <a:pt x="14795" y="14207"/>
                  <a:pt x="15295" y="13037"/>
                  <a:pt x="16126" y="12143"/>
                </a:cubicBezTo>
                <a:cubicBezTo>
                  <a:pt x="17422" y="10732"/>
                  <a:pt x="19334" y="10124"/>
                  <a:pt x="21031" y="9248"/>
                </a:cubicBezTo>
                <a:cubicBezTo>
                  <a:pt x="22729" y="8364"/>
                  <a:pt x="24408" y="6890"/>
                  <a:pt x="24417" y="4978"/>
                </a:cubicBezTo>
                <a:cubicBezTo>
                  <a:pt x="24417" y="3834"/>
                  <a:pt x="23792" y="2753"/>
                  <a:pt x="22925" y="2012"/>
                </a:cubicBezTo>
                <a:cubicBezTo>
                  <a:pt x="22059" y="1270"/>
                  <a:pt x="20978" y="832"/>
                  <a:pt x="19870" y="538"/>
                </a:cubicBezTo>
                <a:cubicBezTo>
                  <a:pt x="18486" y="163"/>
                  <a:pt x="17070" y="0"/>
                  <a:pt x="156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 rot="5175966">
            <a:off x="-414458" y="3680739"/>
            <a:ext cx="1512569" cy="856548"/>
          </a:xfrm>
          <a:custGeom>
            <a:avLst/>
            <a:gdLst/>
            <a:ahLst/>
            <a:cxnLst/>
            <a:rect l="l" t="t" r="r" b="b"/>
            <a:pathLst>
              <a:path w="40536" h="22955" extrusionOk="0">
                <a:moveTo>
                  <a:pt x="9026" y="1"/>
                </a:moveTo>
                <a:cubicBezTo>
                  <a:pt x="5268" y="1"/>
                  <a:pt x="2345" y="4204"/>
                  <a:pt x="1296" y="7392"/>
                </a:cubicBezTo>
                <a:cubicBezTo>
                  <a:pt x="1279" y="7437"/>
                  <a:pt x="1261" y="7490"/>
                  <a:pt x="1252" y="7535"/>
                </a:cubicBezTo>
                <a:cubicBezTo>
                  <a:pt x="1" y="11510"/>
                  <a:pt x="1940" y="15039"/>
                  <a:pt x="5227" y="17300"/>
                </a:cubicBezTo>
                <a:cubicBezTo>
                  <a:pt x="10838" y="21168"/>
                  <a:pt x="18325" y="22196"/>
                  <a:pt x="24963" y="22634"/>
                </a:cubicBezTo>
                <a:cubicBezTo>
                  <a:pt x="26639" y="22749"/>
                  <a:pt x="28352" y="22954"/>
                  <a:pt x="30052" y="22954"/>
                </a:cubicBezTo>
                <a:cubicBezTo>
                  <a:pt x="30980" y="22954"/>
                  <a:pt x="31904" y="22893"/>
                  <a:pt x="32816" y="22723"/>
                </a:cubicBezTo>
                <a:cubicBezTo>
                  <a:pt x="36926" y="21946"/>
                  <a:pt x="40535" y="17443"/>
                  <a:pt x="39910" y="13172"/>
                </a:cubicBezTo>
                <a:cubicBezTo>
                  <a:pt x="39247" y="8599"/>
                  <a:pt x="34875" y="7295"/>
                  <a:pt x="30769" y="7295"/>
                </a:cubicBezTo>
                <a:cubicBezTo>
                  <a:pt x="29509" y="7295"/>
                  <a:pt x="28274" y="7417"/>
                  <a:pt x="27179" y="7606"/>
                </a:cubicBezTo>
                <a:cubicBezTo>
                  <a:pt x="25471" y="7903"/>
                  <a:pt x="23617" y="8335"/>
                  <a:pt x="21841" y="8335"/>
                </a:cubicBezTo>
                <a:cubicBezTo>
                  <a:pt x="20141" y="8335"/>
                  <a:pt x="18513" y="7939"/>
                  <a:pt x="17155" y="6650"/>
                </a:cubicBezTo>
                <a:cubicBezTo>
                  <a:pt x="14787" y="4399"/>
                  <a:pt x="13152" y="361"/>
                  <a:pt x="9480" y="21"/>
                </a:cubicBezTo>
                <a:cubicBezTo>
                  <a:pt x="9328" y="7"/>
                  <a:pt x="9176" y="1"/>
                  <a:pt x="9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-92250" y="378350"/>
            <a:ext cx="868146" cy="1134595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067492" y="3996500"/>
            <a:ext cx="1346596" cy="1464769"/>
          </a:xfrm>
          <a:custGeom>
            <a:avLst/>
            <a:gdLst/>
            <a:ahLst/>
            <a:cxnLst/>
            <a:rect l="l" t="t" r="r" b="b"/>
            <a:pathLst>
              <a:path w="16073" h="17483" extrusionOk="0">
                <a:moveTo>
                  <a:pt x="4617" y="1"/>
                </a:moveTo>
                <a:cubicBezTo>
                  <a:pt x="4135" y="1"/>
                  <a:pt x="3676" y="31"/>
                  <a:pt x="3261" y="103"/>
                </a:cubicBezTo>
                <a:cubicBezTo>
                  <a:pt x="1278" y="443"/>
                  <a:pt x="599" y="2828"/>
                  <a:pt x="402" y="4544"/>
                </a:cubicBezTo>
                <a:cubicBezTo>
                  <a:pt x="0" y="7903"/>
                  <a:pt x="742" y="11485"/>
                  <a:pt x="2886" y="14094"/>
                </a:cubicBezTo>
                <a:cubicBezTo>
                  <a:pt x="4585" y="16152"/>
                  <a:pt x="7223" y="17482"/>
                  <a:pt x="9854" y="17482"/>
                </a:cubicBezTo>
                <a:cubicBezTo>
                  <a:pt x="10558" y="17482"/>
                  <a:pt x="11261" y="17387"/>
                  <a:pt x="11945" y="17185"/>
                </a:cubicBezTo>
                <a:cubicBezTo>
                  <a:pt x="12731" y="16953"/>
                  <a:pt x="13482" y="16587"/>
                  <a:pt x="14080" y="16033"/>
                </a:cubicBezTo>
                <a:cubicBezTo>
                  <a:pt x="15447" y="14764"/>
                  <a:pt x="15796" y="12763"/>
                  <a:pt x="15912" y="10905"/>
                </a:cubicBezTo>
                <a:cubicBezTo>
                  <a:pt x="16073" y="8475"/>
                  <a:pt x="15930" y="5866"/>
                  <a:pt x="14536" y="3865"/>
                </a:cubicBezTo>
                <a:cubicBezTo>
                  <a:pt x="13330" y="2131"/>
                  <a:pt x="11320" y="1086"/>
                  <a:pt x="9265" y="621"/>
                </a:cubicBezTo>
                <a:cubicBezTo>
                  <a:pt x="7962" y="321"/>
                  <a:pt x="6171" y="1"/>
                  <a:pt x="46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7962335" y="-112790"/>
            <a:ext cx="1181669" cy="1644018"/>
          </a:xfrm>
          <a:custGeom>
            <a:avLst/>
            <a:gdLst/>
            <a:ahLst/>
            <a:cxnLst/>
            <a:rect l="l" t="t" r="r" b="b"/>
            <a:pathLst>
              <a:path w="26133" h="36358" extrusionOk="0">
                <a:moveTo>
                  <a:pt x="2011" y="0"/>
                </a:moveTo>
                <a:cubicBezTo>
                  <a:pt x="2011" y="0"/>
                  <a:pt x="0" y="4476"/>
                  <a:pt x="3011" y="6424"/>
                </a:cubicBezTo>
                <a:cubicBezTo>
                  <a:pt x="6031" y="8372"/>
                  <a:pt x="11793" y="10534"/>
                  <a:pt x="11552" y="16278"/>
                </a:cubicBezTo>
                <a:cubicBezTo>
                  <a:pt x="11302" y="22032"/>
                  <a:pt x="12061" y="23783"/>
                  <a:pt x="14295" y="25963"/>
                </a:cubicBezTo>
                <a:cubicBezTo>
                  <a:pt x="16529" y="28143"/>
                  <a:pt x="17082" y="31377"/>
                  <a:pt x="17529" y="33057"/>
                </a:cubicBezTo>
                <a:cubicBezTo>
                  <a:pt x="17922" y="34524"/>
                  <a:pt x="19955" y="36357"/>
                  <a:pt x="21957" y="36357"/>
                </a:cubicBezTo>
                <a:cubicBezTo>
                  <a:pt x="22234" y="36357"/>
                  <a:pt x="22511" y="36322"/>
                  <a:pt x="22782" y="36246"/>
                </a:cubicBezTo>
                <a:cubicBezTo>
                  <a:pt x="25016" y="35621"/>
                  <a:pt x="26133" y="34504"/>
                  <a:pt x="26133" y="34504"/>
                </a:cubicBezTo>
                <a:lnTo>
                  <a:pt x="26133" y="21326"/>
                </a:lnTo>
                <a:cubicBezTo>
                  <a:pt x="26133" y="21326"/>
                  <a:pt x="24006" y="21773"/>
                  <a:pt x="22443" y="23336"/>
                </a:cubicBezTo>
                <a:cubicBezTo>
                  <a:pt x="21358" y="24421"/>
                  <a:pt x="20488" y="25562"/>
                  <a:pt x="19350" y="25562"/>
                </a:cubicBezTo>
                <a:cubicBezTo>
                  <a:pt x="18848" y="25562"/>
                  <a:pt x="18294" y="25340"/>
                  <a:pt x="17645" y="24793"/>
                </a:cubicBezTo>
                <a:cubicBezTo>
                  <a:pt x="15519" y="23006"/>
                  <a:pt x="16975" y="17976"/>
                  <a:pt x="18762" y="15858"/>
                </a:cubicBezTo>
                <a:cubicBezTo>
                  <a:pt x="20549" y="13732"/>
                  <a:pt x="22666" y="9935"/>
                  <a:pt x="21550" y="7701"/>
                </a:cubicBezTo>
                <a:cubicBezTo>
                  <a:pt x="20433" y="5468"/>
                  <a:pt x="18646" y="1787"/>
                  <a:pt x="18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 rot="9000004">
            <a:off x="7496358" y="4082848"/>
            <a:ext cx="2113594" cy="908954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65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/>
          <p:nvPr/>
        </p:nvSpPr>
        <p:spPr>
          <a:xfrm>
            <a:off x="2415565" y="75042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ctrTitle"/>
          </p:nvPr>
        </p:nvSpPr>
        <p:spPr>
          <a:xfrm>
            <a:off x="1849531" y="1160462"/>
            <a:ext cx="4920300" cy="23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>
                <a:solidFill>
                  <a:schemeClr val="accent1">
                    <a:lumMod val="10000"/>
                  </a:schemeClr>
                </a:solidFill>
              </a:rPr>
              <a:t>Subnetting</a:t>
            </a:r>
            <a:r>
              <a:rPr lang="en-PH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PH" b="1" dirty="0">
                <a:solidFill>
                  <a:schemeClr val="accent1">
                    <a:lumMod val="10000"/>
                  </a:schemeClr>
                </a:solidFill>
              </a:rPr>
              <a:t>an IPv4 in Networking</a:t>
            </a:r>
            <a:endParaRPr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7398875" y="0"/>
            <a:ext cx="1745133" cy="2972863"/>
          </a:xfrm>
          <a:custGeom>
            <a:avLst/>
            <a:gdLst/>
            <a:ahLst/>
            <a:cxnLst/>
            <a:rect l="l" t="t" r="r" b="b"/>
            <a:pathLst>
              <a:path w="30484" h="51930" extrusionOk="0">
                <a:moveTo>
                  <a:pt x="4021" y="1"/>
                </a:moveTo>
                <a:cubicBezTo>
                  <a:pt x="4021" y="1"/>
                  <a:pt x="0" y="5683"/>
                  <a:pt x="1787" y="9819"/>
                </a:cubicBezTo>
                <a:cubicBezTo>
                  <a:pt x="3574" y="13956"/>
                  <a:pt x="9935" y="15859"/>
                  <a:pt x="9488" y="19879"/>
                </a:cubicBezTo>
                <a:cubicBezTo>
                  <a:pt x="9042" y="23900"/>
                  <a:pt x="8595" y="25794"/>
                  <a:pt x="6254" y="30037"/>
                </a:cubicBezTo>
                <a:cubicBezTo>
                  <a:pt x="3905" y="34281"/>
                  <a:pt x="2457" y="38525"/>
                  <a:pt x="5915" y="41875"/>
                </a:cubicBezTo>
                <a:cubicBezTo>
                  <a:pt x="7918" y="43811"/>
                  <a:pt x="9918" y="44220"/>
                  <a:pt x="11746" y="44220"/>
                </a:cubicBezTo>
                <a:cubicBezTo>
                  <a:pt x="13081" y="44220"/>
                  <a:pt x="14325" y="44001"/>
                  <a:pt x="15412" y="44001"/>
                </a:cubicBezTo>
                <a:cubicBezTo>
                  <a:pt x="15913" y="44001"/>
                  <a:pt x="16410" y="43989"/>
                  <a:pt x="16895" y="43989"/>
                </a:cubicBezTo>
                <a:cubicBezTo>
                  <a:pt x="18893" y="43989"/>
                  <a:pt x="20695" y="44208"/>
                  <a:pt x="21773" y="46458"/>
                </a:cubicBezTo>
                <a:cubicBezTo>
                  <a:pt x="23086" y="49190"/>
                  <a:pt x="22366" y="51930"/>
                  <a:pt x="30002" y="51930"/>
                </a:cubicBezTo>
                <a:cubicBezTo>
                  <a:pt x="30159" y="51930"/>
                  <a:pt x="30320" y="51928"/>
                  <a:pt x="30484" y="51926"/>
                </a:cubicBezTo>
                <a:lnTo>
                  <a:pt x="30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6519150" y="-113450"/>
            <a:ext cx="2138614" cy="919713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785596" y="200576"/>
            <a:ext cx="2181099" cy="2260950"/>
            <a:chOff x="6830761" y="127217"/>
            <a:chExt cx="2090777" cy="2167322"/>
          </a:xfrm>
        </p:grpSpPr>
        <p:sp>
          <p:nvSpPr>
            <p:cNvPr id="410" name="Google Shape;410;p39"/>
            <p:cNvSpPr/>
            <p:nvPr/>
          </p:nvSpPr>
          <p:spPr>
            <a:xfrm rot="1216467">
              <a:off x="7083046" y="357504"/>
              <a:ext cx="1586209" cy="1706745"/>
            </a:xfrm>
            <a:custGeom>
              <a:avLst/>
              <a:gdLst/>
              <a:ahLst/>
              <a:cxnLst/>
              <a:rect l="l" t="t" r="r" b="b"/>
              <a:pathLst>
                <a:path w="46335" h="49856" extrusionOk="0">
                  <a:moveTo>
                    <a:pt x="41265" y="0"/>
                  </a:moveTo>
                  <a:cubicBezTo>
                    <a:pt x="41145" y="32"/>
                    <a:pt x="41026" y="64"/>
                    <a:pt x="40907" y="96"/>
                  </a:cubicBezTo>
                  <a:cubicBezTo>
                    <a:pt x="40668" y="143"/>
                    <a:pt x="40429" y="175"/>
                    <a:pt x="40206" y="247"/>
                  </a:cubicBezTo>
                  <a:cubicBezTo>
                    <a:pt x="37500" y="1106"/>
                    <a:pt x="36251" y="4218"/>
                    <a:pt x="37604" y="6725"/>
                  </a:cubicBezTo>
                  <a:cubicBezTo>
                    <a:pt x="37683" y="6876"/>
                    <a:pt x="37771" y="7027"/>
                    <a:pt x="37858" y="7186"/>
                  </a:cubicBezTo>
                  <a:cubicBezTo>
                    <a:pt x="37317" y="7815"/>
                    <a:pt x="36792" y="8428"/>
                    <a:pt x="36259" y="9049"/>
                  </a:cubicBezTo>
                  <a:cubicBezTo>
                    <a:pt x="36211" y="9104"/>
                    <a:pt x="36147" y="9160"/>
                    <a:pt x="36092" y="9216"/>
                  </a:cubicBezTo>
                  <a:cubicBezTo>
                    <a:pt x="36084" y="9224"/>
                    <a:pt x="36068" y="9232"/>
                    <a:pt x="36052" y="9240"/>
                  </a:cubicBezTo>
                  <a:cubicBezTo>
                    <a:pt x="36036" y="9240"/>
                    <a:pt x="36020" y="9232"/>
                    <a:pt x="35980" y="9224"/>
                  </a:cubicBezTo>
                  <a:cubicBezTo>
                    <a:pt x="35877" y="9136"/>
                    <a:pt x="35765" y="9025"/>
                    <a:pt x="35646" y="8921"/>
                  </a:cubicBezTo>
                  <a:cubicBezTo>
                    <a:pt x="35145" y="8507"/>
                    <a:pt x="34659" y="8062"/>
                    <a:pt x="34134" y="7680"/>
                  </a:cubicBezTo>
                  <a:cubicBezTo>
                    <a:pt x="31245" y="5547"/>
                    <a:pt x="27974" y="4417"/>
                    <a:pt x="24417" y="4130"/>
                  </a:cubicBezTo>
                  <a:cubicBezTo>
                    <a:pt x="23837" y="4084"/>
                    <a:pt x="23257" y="4060"/>
                    <a:pt x="22679" y="4060"/>
                  </a:cubicBezTo>
                  <a:cubicBezTo>
                    <a:pt x="21480" y="4060"/>
                    <a:pt x="20285" y="4162"/>
                    <a:pt x="19093" y="4377"/>
                  </a:cubicBezTo>
                  <a:cubicBezTo>
                    <a:pt x="15846" y="4966"/>
                    <a:pt x="12941" y="6279"/>
                    <a:pt x="10410" y="8396"/>
                  </a:cubicBezTo>
                  <a:cubicBezTo>
                    <a:pt x="10315" y="8476"/>
                    <a:pt x="10211" y="8547"/>
                    <a:pt x="10116" y="8627"/>
                  </a:cubicBezTo>
                  <a:cubicBezTo>
                    <a:pt x="9782" y="8356"/>
                    <a:pt x="9026" y="7465"/>
                    <a:pt x="8843" y="7131"/>
                  </a:cubicBezTo>
                  <a:cubicBezTo>
                    <a:pt x="8874" y="7067"/>
                    <a:pt x="8914" y="6995"/>
                    <a:pt x="8954" y="6932"/>
                  </a:cubicBezTo>
                  <a:cubicBezTo>
                    <a:pt x="8994" y="6860"/>
                    <a:pt x="9042" y="6796"/>
                    <a:pt x="9073" y="6725"/>
                  </a:cubicBezTo>
                  <a:cubicBezTo>
                    <a:pt x="9575" y="5794"/>
                    <a:pt x="9734" y="4799"/>
                    <a:pt x="9551" y="3764"/>
                  </a:cubicBezTo>
                  <a:cubicBezTo>
                    <a:pt x="9185" y="1718"/>
                    <a:pt x="7434" y="45"/>
                    <a:pt x="5138" y="45"/>
                  </a:cubicBezTo>
                  <a:cubicBezTo>
                    <a:pt x="4835" y="45"/>
                    <a:pt x="4523" y="74"/>
                    <a:pt x="4203" y="135"/>
                  </a:cubicBezTo>
                  <a:cubicBezTo>
                    <a:pt x="1696" y="613"/>
                    <a:pt x="1" y="3136"/>
                    <a:pt x="765" y="5833"/>
                  </a:cubicBezTo>
                  <a:cubicBezTo>
                    <a:pt x="1332" y="7825"/>
                    <a:pt x="3148" y="9088"/>
                    <a:pt x="5101" y="9088"/>
                  </a:cubicBezTo>
                  <a:cubicBezTo>
                    <a:pt x="5613" y="9088"/>
                    <a:pt x="6135" y="9001"/>
                    <a:pt x="6646" y="8818"/>
                  </a:cubicBezTo>
                  <a:cubicBezTo>
                    <a:pt x="6789" y="8762"/>
                    <a:pt x="6941" y="8706"/>
                    <a:pt x="7108" y="8651"/>
                  </a:cubicBezTo>
                  <a:cubicBezTo>
                    <a:pt x="7577" y="9184"/>
                    <a:pt x="8031" y="9717"/>
                    <a:pt x="8492" y="10258"/>
                  </a:cubicBezTo>
                  <a:cubicBezTo>
                    <a:pt x="8214" y="10616"/>
                    <a:pt x="7943" y="10951"/>
                    <a:pt x="7689" y="11293"/>
                  </a:cubicBezTo>
                  <a:cubicBezTo>
                    <a:pt x="7434" y="11643"/>
                    <a:pt x="7187" y="11993"/>
                    <a:pt x="6956" y="12351"/>
                  </a:cubicBezTo>
                  <a:cubicBezTo>
                    <a:pt x="6726" y="12717"/>
                    <a:pt x="6519" y="13091"/>
                    <a:pt x="6312" y="13465"/>
                  </a:cubicBezTo>
                  <a:cubicBezTo>
                    <a:pt x="6105" y="13839"/>
                    <a:pt x="5914" y="14221"/>
                    <a:pt x="5723" y="14603"/>
                  </a:cubicBezTo>
                  <a:cubicBezTo>
                    <a:pt x="5444" y="14635"/>
                    <a:pt x="5198" y="14683"/>
                    <a:pt x="4943" y="14699"/>
                  </a:cubicBezTo>
                  <a:cubicBezTo>
                    <a:pt x="3256" y="14818"/>
                    <a:pt x="1871" y="16330"/>
                    <a:pt x="1871" y="18018"/>
                  </a:cubicBezTo>
                  <a:cubicBezTo>
                    <a:pt x="1871" y="20134"/>
                    <a:pt x="1863" y="22251"/>
                    <a:pt x="1871" y="24368"/>
                  </a:cubicBezTo>
                  <a:cubicBezTo>
                    <a:pt x="1879" y="25864"/>
                    <a:pt x="2874" y="27162"/>
                    <a:pt x="4322" y="27591"/>
                  </a:cubicBezTo>
                  <a:cubicBezTo>
                    <a:pt x="4442" y="27623"/>
                    <a:pt x="4561" y="27663"/>
                    <a:pt x="4696" y="27703"/>
                  </a:cubicBezTo>
                  <a:cubicBezTo>
                    <a:pt x="4816" y="28172"/>
                    <a:pt x="4927" y="28634"/>
                    <a:pt x="5054" y="29087"/>
                  </a:cubicBezTo>
                  <a:cubicBezTo>
                    <a:pt x="5182" y="29565"/>
                    <a:pt x="5325" y="30034"/>
                    <a:pt x="5476" y="30504"/>
                  </a:cubicBezTo>
                  <a:cubicBezTo>
                    <a:pt x="5619" y="30958"/>
                    <a:pt x="5795" y="31403"/>
                    <a:pt x="5946" y="31857"/>
                  </a:cubicBezTo>
                  <a:cubicBezTo>
                    <a:pt x="6105" y="32318"/>
                    <a:pt x="6336" y="32748"/>
                    <a:pt x="6479" y="33273"/>
                  </a:cubicBezTo>
                  <a:cubicBezTo>
                    <a:pt x="6328" y="33234"/>
                    <a:pt x="6224" y="33202"/>
                    <a:pt x="6121" y="33178"/>
                  </a:cubicBezTo>
                  <a:cubicBezTo>
                    <a:pt x="5894" y="33118"/>
                    <a:pt x="5667" y="33086"/>
                    <a:pt x="5440" y="33086"/>
                  </a:cubicBezTo>
                  <a:cubicBezTo>
                    <a:pt x="5214" y="33086"/>
                    <a:pt x="4987" y="33118"/>
                    <a:pt x="4760" y="33186"/>
                  </a:cubicBezTo>
                  <a:cubicBezTo>
                    <a:pt x="3725" y="33496"/>
                    <a:pt x="3049" y="34404"/>
                    <a:pt x="3025" y="35510"/>
                  </a:cubicBezTo>
                  <a:cubicBezTo>
                    <a:pt x="3017" y="36122"/>
                    <a:pt x="3025" y="36743"/>
                    <a:pt x="3025" y="37364"/>
                  </a:cubicBezTo>
                  <a:cubicBezTo>
                    <a:pt x="3025" y="40165"/>
                    <a:pt x="3025" y="42967"/>
                    <a:pt x="3025" y="45768"/>
                  </a:cubicBezTo>
                  <a:cubicBezTo>
                    <a:pt x="3025" y="46086"/>
                    <a:pt x="3049" y="46405"/>
                    <a:pt x="3152" y="46707"/>
                  </a:cubicBezTo>
                  <a:cubicBezTo>
                    <a:pt x="3474" y="47708"/>
                    <a:pt x="4420" y="48387"/>
                    <a:pt x="5450" y="48387"/>
                  </a:cubicBezTo>
                  <a:cubicBezTo>
                    <a:pt x="5517" y="48387"/>
                    <a:pt x="5584" y="48384"/>
                    <a:pt x="5651" y="48378"/>
                  </a:cubicBezTo>
                  <a:cubicBezTo>
                    <a:pt x="6789" y="48275"/>
                    <a:pt x="7713" y="47399"/>
                    <a:pt x="7864" y="46277"/>
                  </a:cubicBezTo>
                  <a:cubicBezTo>
                    <a:pt x="7880" y="46134"/>
                    <a:pt x="7840" y="45983"/>
                    <a:pt x="7935" y="45879"/>
                  </a:cubicBezTo>
                  <a:cubicBezTo>
                    <a:pt x="8461" y="45728"/>
                    <a:pt x="8962" y="45593"/>
                    <a:pt x="9463" y="45426"/>
                  </a:cubicBezTo>
                  <a:cubicBezTo>
                    <a:pt x="9973" y="45251"/>
                    <a:pt x="10466" y="45044"/>
                    <a:pt x="10975" y="44853"/>
                  </a:cubicBezTo>
                  <a:cubicBezTo>
                    <a:pt x="11922" y="44487"/>
                    <a:pt x="12869" y="44121"/>
                    <a:pt x="13817" y="43754"/>
                  </a:cubicBezTo>
                  <a:cubicBezTo>
                    <a:pt x="13920" y="43715"/>
                    <a:pt x="14023" y="43691"/>
                    <a:pt x="14119" y="43659"/>
                  </a:cubicBezTo>
                  <a:cubicBezTo>
                    <a:pt x="14270" y="43810"/>
                    <a:pt x="14294" y="43993"/>
                    <a:pt x="14358" y="44152"/>
                  </a:cubicBezTo>
                  <a:cubicBezTo>
                    <a:pt x="15719" y="47543"/>
                    <a:pt x="18926" y="49739"/>
                    <a:pt x="22372" y="49850"/>
                  </a:cubicBezTo>
                  <a:cubicBezTo>
                    <a:pt x="22477" y="49854"/>
                    <a:pt x="22581" y="49855"/>
                    <a:pt x="22685" y="49855"/>
                  </a:cubicBezTo>
                  <a:cubicBezTo>
                    <a:pt x="24935" y="49855"/>
                    <a:pt x="26924" y="49113"/>
                    <a:pt x="28643" y="47630"/>
                  </a:cubicBezTo>
                  <a:cubicBezTo>
                    <a:pt x="29781" y="46635"/>
                    <a:pt x="30608" y="45426"/>
                    <a:pt x="31158" y="44025"/>
                  </a:cubicBezTo>
                  <a:cubicBezTo>
                    <a:pt x="31213" y="43882"/>
                    <a:pt x="31221" y="43707"/>
                    <a:pt x="31388" y="43595"/>
                  </a:cubicBezTo>
                  <a:cubicBezTo>
                    <a:pt x="31532" y="43643"/>
                    <a:pt x="31683" y="43683"/>
                    <a:pt x="31826" y="43746"/>
                  </a:cubicBezTo>
                  <a:cubicBezTo>
                    <a:pt x="32924" y="44168"/>
                    <a:pt x="34023" y="44590"/>
                    <a:pt x="35113" y="45020"/>
                  </a:cubicBezTo>
                  <a:cubicBezTo>
                    <a:pt x="35869" y="45322"/>
                    <a:pt x="36625" y="45609"/>
                    <a:pt x="37421" y="45792"/>
                  </a:cubicBezTo>
                  <a:cubicBezTo>
                    <a:pt x="37524" y="45816"/>
                    <a:pt x="37628" y="45839"/>
                    <a:pt x="37747" y="45871"/>
                  </a:cubicBezTo>
                  <a:cubicBezTo>
                    <a:pt x="37771" y="46030"/>
                    <a:pt x="37795" y="46166"/>
                    <a:pt x="37819" y="46309"/>
                  </a:cubicBezTo>
                  <a:cubicBezTo>
                    <a:pt x="37994" y="47447"/>
                    <a:pt x="38901" y="48299"/>
                    <a:pt x="40047" y="48378"/>
                  </a:cubicBezTo>
                  <a:cubicBezTo>
                    <a:pt x="40100" y="48382"/>
                    <a:pt x="40152" y="48383"/>
                    <a:pt x="40204" y="48383"/>
                  </a:cubicBezTo>
                  <a:cubicBezTo>
                    <a:pt x="41267" y="48383"/>
                    <a:pt x="42242" y="47697"/>
                    <a:pt x="42538" y="46627"/>
                  </a:cubicBezTo>
                  <a:cubicBezTo>
                    <a:pt x="42602" y="46373"/>
                    <a:pt x="42618" y="46094"/>
                    <a:pt x="42618" y="45824"/>
                  </a:cubicBezTo>
                  <a:cubicBezTo>
                    <a:pt x="42625" y="43945"/>
                    <a:pt x="42625" y="42067"/>
                    <a:pt x="42625" y="40197"/>
                  </a:cubicBezTo>
                  <a:cubicBezTo>
                    <a:pt x="42625" y="38669"/>
                    <a:pt x="42625" y="37141"/>
                    <a:pt x="42625" y="35613"/>
                  </a:cubicBezTo>
                  <a:cubicBezTo>
                    <a:pt x="42618" y="35358"/>
                    <a:pt x="42610" y="35096"/>
                    <a:pt x="42546" y="34857"/>
                  </a:cubicBezTo>
                  <a:cubicBezTo>
                    <a:pt x="42247" y="33774"/>
                    <a:pt x="41274" y="33084"/>
                    <a:pt x="40217" y="33084"/>
                  </a:cubicBezTo>
                  <a:cubicBezTo>
                    <a:pt x="39953" y="33084"/>
                    <a:pt x="39684" y="33127"/>
                    <a:pt x="39418" y="33218"/>
                  </a:cubicBezTo>
                  <a:cubicBezTo>
                    <a:pt x="39275" y="33265"/>
                    <a:pt x="39132" y="33329"/>
                    <a:pt x="38909" y="33417"/>
                  </a:cubicBezTo>
                  <a:cubicBezTo>
                    <a:pt x="39092" y="32883"/>
                    <a:pt x="39307" y="32446"/>
                    <a:pt x="39474" y="31992"/>
                  </a:cubicBezTo>
                  <a:cubicBezTo>
                    <a:pt x="39633" y="31531"/>
                    <a:pt x="39808" y="31069"/>
                    <a:pt x="39967" y="30599"/>
                  </a:cubicBezTo>
                  <a:cubicBezTo>
                    <a:pt x="40127" y="30114"/>
                    <a:pt x="40270" y="29629"/>
                    <a:pt x="40405" y="29135"/>
                  </a:cubicBezTo>
                  <a:cubicBezTo>
                    <a:pt x="40532" y="28666"/>
                    <a:pt x="40652" y="28188"/>
                    <a:pt x="40771" y="27727"/>
                  </a:cubicBezTo>
                  <a:cubicBezTo>
                    <a:pt x="40970" y="27679"/>
                    <a:pt x="41145" y="27639"/>
                    <a:pt x="41312" y="27599"/>
                  </a:cubicBezTo>
                  <a:cubicBezTo>
                    <a:pt x="42641" y="27265"/>
                    <a:pt x="43787" y="25936"/>
                    <a:pt x="43787" y="24448"/>
                  </a:cubicBezTo>
                  <a:cubicBezTo>
                    <a:pt x="43787" y="22283"/>
                    <a:pt x="43787" y="20126"/>
                    <a:pt x="43787" y="17962"/>
                  </a:cubicBezTo>
                  <a:cubicBezTo>
                    <a:pt x="43787" y="16378"/>
                    <a:pt x="42466" y="14850"/>
                    <a:pt x="40755" y="14699"/>
                  </a:cubicBezTo>
                  <a:cubicBezTo>
                    <a:pt x="40421" y="14675"/>
                    <a:pt x="40095" y="14627"/>
                    <a:pt x="39761" y="14588"/>
                  </a:cubicBezTo>
                  <a:cubicBezTo>
                    <a:pt x="39418" y="13967"/>
                    <a:pt x="39108" y="13346"/>
                    <a:pt x="38750" y="12749"/>
                  </a:cubicBezTo>
                  <a:cubicBezTo>
                    <a:pt x="38392" y="12152"/>
                    <a:pt x="37986" y="11579"/>
                    <a:pt x="37580" y="10967"/>
                  </a:cubicBezTo>
                  <a:cubicBezTo>
                    <a:pt x="37779" y="10696"/>
                    <a:pt x="38018" y="10441"/>
                    <a:pt x="38240" y="10179"/>
                  </a:cubicBezTo>
                  <a:cubicBezTo>
                    <a:pt x="38455" y="9924"/>
                    <a:pt x="38670" y="9669"/>
                    <a:pt x="38901" y="9423"/>
                  </a:cubicBezTo>
                  <a:cubicBezTo>
                    <a:pt x="39132" y="9168"/>
                    <a:pt x="39315" y="8866"/>
                    <a:pt x="39593" y="8667"/>
                  </a:cubicBezTo>
                  <a:cubicBezTo>
                    <a:pt x="39633" y="8675"/>
                    <a:pt x="39649" y="8675"/>
                    <a:pt x="39665" y="8675"/>
                  </a:cubicBezTo>
                  <a:cubicBezTo>
                    <a:pt x="39784" y="8714"/>
                    <a:pt x="39904" y="8762"/>
                    <a:pt x="40023" y="8802"/>
                  </a:cubicBezTo>
                  <a:cubicBezTo>
                    <a:pt x="40536" y="8989"/>
                    <a:pt x="41052" y="9082"/>
                    <a:pt x="41571" y="9082"/>
                  </a:cubicBezTo>
                  <a:cubicBezTo>
                    <a:pt x="41976" y="9082"/>
                    <a:pt x="42384" y="9025"/>
                    <a:pt x="42793" y="8913"/>
                  </a:cubicBezTo>
                  <a:cubicBezTo>
                    <a:pt x="44989" y="8308"/>
                    <a:pt x="46334" y="6152"/>
                    <a:pt x="46063" y="3995"/>
                  </a:cubicBezTo>
                  <a:cubicBezTo>
                    <a:pt x="45793" y="1822"/>
                    <a:pt x="44026" y="287"/>
                    <a:pt x="42204" y="88"/>
                  </a:cubicBezTo>
                  <a:cubicBezTo>
                    <a:pt x="42116" y="72"/>
                    <a:pt x="42029" y="32"/>
                    <a:pt x="41941" y="0"/>
                  </a:cubicBezTo>
                  <a:close/>
                </a:path>
              </a:pathLst>
            </a:custGeom>
            <a:solidFill>
              <a:schemeClr val="dk1"/>
            </a:solidFill>
            <a:ln w="152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42888" dist="95250" dir="1380000" algn="bl" rotWithShape="0">
                <a:schemeClr val="lt1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39"/>
            <p:cNvGrpSpPr/>
            <p:nvPr/>
          </p:nvGrpSpPr>
          <p:grpSpPr>
            <a:xfrm rot="1216467">
              <a:off x="7079793" y="349820"/>
              <a:ext cx="1592713" cy="1722116"/>
              <a:chOff x="2936575" y="1755450"/>
              <a:chExt cx="1163125" cy="1257625"/>
            </a:xfrm>
          </p:grpSpPr>
          <p:sp>
            <p:nvSpPr>
              <p:cNvPr id="412" name="Google Shape;412;p39"/>
              <p:cNvSpPr/>
              <p:nvPr/>
            </p:nvSpPr>
            <p:spPr>
              <a:xfrm>
                <a:off x="3009375" y="1827075"/>
                <a:ext cx="347225" cy="390575"/>
              </a:xfrm>
              <a:custGeom>
                <a:avLst/>
                <a:gdLst/>
                <a:ahLst/>
                <a:cxnLst/>
                <a:rect l="l" t="t" r="r" b="b"/>
                <a:pathLst>
                  <a:path w="13889" h="15623" extrusionOk="0">
                    <a:moveTo>
                      <a:pt x="1" y="1409"/>
                    </a:moveTo>
                    <a:lnTo>
                      <a:pt x="1632" y="1"/>
                    </a:lnTo>
                    <a:lnTo>
                      <a:pt x="13888" y="14214"/>
                    </a:lnTo>
                    <a:lnTo>
                      <a:pt x="12249" y="156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9"/>
              <p:cNvSpPr/>
              <p:nvPr/>
            </p:nvSpPr>
            <p:spPr>
              <a:xfrm>
                <a:off x="3679675" y="1826875"/>
                <a:ext cx="347200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15631" extrusionOk="0">
                    <a:moveTo>
                      <a:pt x="0" y="14222"/>
                    </a:moveTo>
                    <a:lnTo>
                      <a:pt x="12256" y="1"/>
                    </a:lnTo>
                    <a:lnTo>
                      <a:pt x="13888" y="1409"/>
                    </a:lnTo>
                    <a:lnTo>
                      <a:pt x="1640" y="156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>
                <a:off x="2936575" y="1755650"/>
                <a:ext cx="250700" cy="250725"/>
              </a:xfrm>
              <a:custGeom>
                <a:avLst/>
                <a:gdLst/>
                <a:ahLst/>
                <a:cxnLst/>
                <a:rect l="l" t="t" r="r" b="b"/>
                <a:pathLst>
                  <a:path w="10028" h="10029" extrusionOk="0">
                    <a:moveTo>
                      <a:pt x="2085" y="1616"/>
                    </a:moveTo>
                    <a:cubicBezTo>
                      <a:pt x="207" y="3240"/>
                      <a:pt x="0" y="6065"/>
                      <a:pt x="1616" y="7943"/>
                    </a:cubicBezTo>
                    <a:cubicBezTo>
                      <a:pt x="3231" y="9821"/>
                      <a:pt x="6064" y="10028"/>
                      <a:pt x="7935" y="8413"/>
                    </a:cubicBezTo>
                    <a:cubicBezTo>
                      <a:pt x="9813" y="6797"/>
                      <a:pt x="10028" y="3964"/>
                      <a:pt x="8412" y="2094"/>
                    </a:cubicBezTo>
                    <a:cubicBezTo>
                      <a:pt x="6797" y="216"/>
                      <a:pt x="3963" y="1"/>
                      <a:pt x="2085" y="1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>
                <a:off x="2990675" y="1809775"/>
                <a:ext cx="1424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5699" h="5699" extrusionOk="0">
                    <a:moveTo>
                      <a:pt x="1187" y="924"/>
                    </a:moveTo>
                    <a:cubicBezTo>
                      <a:pt x="120" y="1839"/>
                      <a:pt x="1" y="3446"/>
                      <a:pt x="916" y="4513"/>
                    </a:cubicBezTo>
                    <a:cubicBezTo>
                      <a:pt x="1839" y="5579"/>
                      <a:pt x="3447" y="5699"/>
                      <a:pt x="4513" y="4783"/>
                    </a:cubicBezTo>
                    <a:cubicBezTo>
                      <a:pt x="5580" y="3860"/>
                      <a:pt x="5699" y="2253"/>
                      <a:pt x="4776" y="1186"/>
                    </a:cubicBezTo>
                    <a:cubicBezTo>
                      <a:pt x="3861" y="128"/>
                      <a:pt x="2253" y="0"/>
                      <a:pt x="1187" y="9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>
                <a:off x="3848975" y="1755450"/>
                <a:ext cx="250725" cy="250725"/>
              </a:xfrm>
              <a:custGeom>
                <a:avLst/>
                <a:gdLst/>
                <a:ahLst/>
                <a:cxnLst/>
                <a:rect l="l" t="t" r="r" b="b"/>
                <a:pathLst>
                  <a:path w="10029" h="10029" extrusionOk="0">
                    <a:moveTo>
                      <a:pt x="7943" y="1616"/>
                    </a:moveTo>
                    <a:cubicBezTo>
                      <a:pt x="9821" y="3240"/>
                      <a:pt x="10028" y="6065"/>
                      <a:pt x="8413" y="7943"/>
                    </a:cubicBezTo>
                    <a:cubicBezTo>
                      <a:pt x="6797" y="9821"/>
                      <a:pt x="3964" y="10028"/>
                      <a:pt x="2094" y="8413"/>
                    </a:cubicBezTo>
                    <a:cubicBezTo>
                      <a:pt x="216" y="6797"/>
                      <a:pt x="1" y="3964"/>
                      <a:pt x="1624" y="2094"/>
                    </a:cubicBezTo>
                    <a:cubicBezTo>
                      <a:pt x="3240" y="216"/>
                      <a:pt x="6065" y="1"/>
                      <a:pt x="7943" y="1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>
                <a:off x="3904700" y="1811175"/>
                <a:ext cx="139475" cy="139475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579" extrusionOk="0">
                    <a:moveTo>
                      <a:pt x="4417" y="899"/>
                    </a:moveTo>
                    <a:cubicBezTo>
                      <a:pt x="5460" y="1799"/>
                      <a:pt x="5579" y="3374"/>
                      <a:pt x="4680" y="4417"/>
                    </a:cubicBezTo>
                    <a:cubicBezTo>
                      <a:pt x="3780" y="5460"/>
                      <a:pt x="2205" y="5579"/>
                      <a:pt x="1162" y="4680"/>
                    </a:cubicBezTo>
                    <a:cubicBezTo>
                      <a:pt x="112" y="3780"/>
                      <a:pt x="0" y="2205"/>
                      <a:pt x="899" y="1162"/>
                    </a:cubicBezTo>
                    <a:cubicBezTo>
                      <a:pt x="1799" y="120"/>
                      <a:pt x="3374" y="0"/>
                      <a:pt x="4417" y="8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>
                <a:off x="3007200" y="1869450"/>
                <a:ext cx="991625" cy="1050125"/>
              </a:xfrm>
              <a:custGeom>
                <a:avLst/>
                <a:gdLst/>
                <a:ahLst/>
                <a:cxnLst/>
                <a:rect l="l" t="t" r="r" b="b"/>
                <a:pathLst>
                  <a:path w="39665" h="42005" extrusionOk="0">
                    <a:moveTo>
                      <a:pt x="38288" y="20844"/>
                    </a:moveTo>
                    <a:cubicBezTo>
                      <a:pt x="36919" y="32455"/>
                      <a:pt x="28650" y="42004"/>
                      <a:pt x="19832" y="42004"/>
                    </a:cubicBezTo>
                    <a:cubicBezTo>
                      <a:pt x="11015" y="42004"/>
                      <a:pt x="2754" y="32455"/>
                      <a:pt x="1377" y="20844"/>
                    </a:cubicBezTo>
                    <a:cubicBezTo>
                      <a:pt x="0" y="9232"/>
                      <a:pt x="8269" y="1"/>
                      <a:pt x="19832" y="1"/>
                    </a:cubicBezTo>
                    <a:cubicBezTo>
                      <a:pt x="31404" y="1"/>
                      <a:pt x="39664" y="9232"/>
                      <a:pt x="38288" y="208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3079825" y="2655125"/>
                <a:ext cx="38320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5328" h="10419" extrusionOk="0">
                    <a:moveTo>
                      <a:pt x="1783" y="128"/>
                    </a:moveTo>
                    <a:cubicBezTo>
                      <a:pt x="2117" y="216"/>
                      <a:pt x="2443" y="319"/>
                      <a:pt x="2770" y="407"/>
                    </a:cubicBezTo>
                    <a:cubicBezTo>
                      <a:pt x="3804" y="654"/>
                      <a:pt x="4823" y="948"/>
                      <a:pt x="5849" y="1227"/>
                    </a:cubicBezTo>
                    <a:cubicBezTo>
                      <a:pt x="8388" y="1895"/>
                      <a:pt x="10927" y="2595"/>
                      <a:pt x="13466" y="3296"/>
                    </a:cubicBezTo>
                    <a:cubicBezTo>
                      <a:pt x="13593" y="3328"/>
                      <a:pt x="15208" y="3662"/>
                      <a:pt x="15216" y="3765"/>
                    </a:cubicBezTo>
                    <a:cubicBezTo>
                      <a:pt x="15216" y="3765"/>
                      <a:pt x="15328" y="5428"/>
                      <a:pt x="15328" y="5428"/>
                    </a:cubicBezTo>
                    <a:cubicBezTo>
                      <a:pt x="14158" y="5874"/>
                      <a:pt x="12988" y="6320"/>
                      <a:pt x="11826" y="6773"/>
                    </a:cubicBezTo>
                    <a:cubicBezTo>
                      <a:pt x="9693" y="7593"/>
                      <a:pt x="7529" y="8349"/>
                      <a:pt x="5412" y="9193"/>
                    </a:cubicBezTo>
                    <a:cubicBezTo>
                      <a:pt x="4035" y="9750"/>
                      <a:pt x="2793" y="10299"/>
                      <a:pt x="1289" y="10402"/>
                    </a:cubicBezTo>
                    <a:cubicBezTo>
                      <a:pt x="955" y="10418"/>
                      <a:pt x="669" y="10172"/>
                      <a:pt x="645" y="9837"/>
                    </a:cubicBezTo>
                    <a:cubicBezTo>
                      <a:pt x="645" y="9837"/>
                      <a:pt x="48" y="749"/>
                      <a:pt x="48" y="741"/>
                    </a:cubicBezTo>
                    <a:cubicBezTo>
                      <a:pt x="0" y="112"/>
                      <a:pt x="995" y="1"/>
                      <a:pt x="1385" y="57"/>
                    </a:cubicBezTo>
                    <a:cubicBezTo>
                      <a:pt x="1520" y="73"/>
                      <a:pt x="1655" y="96"/>
                      <a:pt x="1783" y="1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9"/>
              <p:cNvSpPr/>
              <p:nvPr/>
            </p:nvSpPr>
            <p:spPr>
              <a:xfrm>
                <a:off x="2982125" y="2103425"/>
                <a:ext cx="1046750" cy="387600"/>
              </a:xfrm>
              <a:custGeom>
                <a:avLst/>
                <a:gdLst/>
                <a:ahLst/>
                <a:cxnLst/>
                <a:rect l="l" t="t" r="r" b="b"/>
                <a:pathLst>
                  <a:path w="41870" h="15504" extrusionOk="0">
                    <a:moveTo>
                      <a:pt x="41869" y="10975"/>
                    </a:moveTo>
                    <a:cubicBezTo>
                      <a:pt x="41869" y="12551"/>
                      <a:pt x="40580" y="14015"/>
                      <a:pt x="38988" y="14198"/>
                    </a:cubicBezTo>
                    <a:cubicBezTo>
                      <a:pt x="26987" y="15503"/>
                      <a:pt x="14883" y="15503"/>
                      <a:pt x="2881" y="14198"/>
                    </a:cubicBezTo>
                    <a:cubicBezTo>
                      <a:pt x="1290" y="14007"/>
                      <a:pt x="1" y="12551"/>
                      <a:pt x="1" y="10967"/>
                    </a:cubicBezTo>
                    <a:lnTo>
                      <a:pt x="1" y="4529"/>
                    </a:lnTo>
                    <a:cubicBezTo>
                      <a:pt x="1" y="2953"/>
                      <a:pt x="1290" y="1489"/>
                      <a:pt x="2881" y="1306"/>
                    </a:cubicBezTo>
                    <a:cubicBezTo>
                      <a:pt x="14883" y="1"/>
                      <a:pt x="26987" y="1"/>
                      <a:pt x="38988" y="1306"/>
                    </a:cubicBezTo>
                    <a:cubicBezTo>
                      <a:pt x="40580" y="1489"/>
                      <a:pt x="41869" y="2953"/>
                      <a:pt x="41869" y="4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9"/>
              <p:cNvSpPr/>
              <p:nvPr/>
            </p:nvSpPr>
            <p:spPr>
              <a:xfrm>
                <a:off x="3077025" y="2177450"/>
                <a:ext cx="852950" cy="239550"/>
              </a:xfrm>
              <a:custGeom>
                <a:avLst/>
                <a:gdLst/>
                <a:ahLst/>
                <a:cxnLst/>
                <a:rect l="l" t="t" r="r" b="b"/>
                <a:pathLst>
                  <a:path w="34118" h="9582" extrusionOk="0">
                    <a:moveTo>
                      <a:pt x="34118" y="5316"/>
                    </a:moveTo>
                    <a:cubicBezTo>
                      <a:pt x="34118" y="6940"/>
                      <a:pt x="32725" y="8468"/>
                      <a:pt x="30990" y="8667"/>
                    </a:cubicBezTo>
                    <a:cubicBezTo>
                      <a:pt x="21727" y="9582"/>
                      <a:pt x="12392" y="9582"/>
                      <a:pt x="3128" y="8667"/>
                    </a:cubicBezTo>
                    <a:cubicBezTo>
                      <a:pt x="1393" y="8468"/>
                      <a:pt x="1" y="6940"/>
                      <a:pt x="1" y="5316"/>
                    </a:cubicBezTo>
                    <a:lnTo>
                      <a:pt x="1" y="4266"/>
                    </a:lnTo>
                    <a:cubicBezTo>
                      <a:pt x="1" y="2642"/>
                      <a:pt x="1393" y="1114"/>
                      <a:pt x="3128" y="915"/>
                    </a:cubicBezTo>
                    <a:cubicBezTo>
                      <a:pt x="12392" y="0"/>
                      <a:pt x="21727" y="0"/>
                      <a:pt x="30990" y="915"/>
                    </a:cubicBezTo>
                    <a:cubicBezTo>
                      <a:pt x="32717" y="1114"/>
                      <a:pt x="34118" y="2642"/>
                      <a:pt x="34118" y="42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>
                <a:off x="3010975" y="2595450"/>
                <a:ext cx="119400" cy="380625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5225" extrusionOk="0">
                    <a:moveTo>
                      <a:pt x="4776" y="12829"/>
                    </a:moveTo>
                    <a:cubicBezTo>
                      <a:pt x="4776" y="14150"/>
                      <a:pt x="3709" y="15225"/>
                      <a:pt x="2388" y="15225"/>
                    </a:cubicBezTo>
                    <a:lnTo>
                      <a:pt x="2388" y="15225"/>
                    </a:lnTo>
                    <a:cubicBezTo>
                      <a:pt x="1075" y="15225"/>
                      <a:pt x="1" y="14150"/>
                      <a:pt x="1" y="12829"/>
                    </a:cubicBezTo>
                    <a:lnTo>
                      <a:pt x="1" y="2388"/>
                    </a:lnTo>
                    <a:cubicBezTo>
                      <a:pt x="1" y="1067"/>
                      <a:pt x="1075" y="1"/>
                      <a:pt x="2388" y="1"/>
                    </a:cubicBezTo>
                    <a:lnTo>
                      <a:pt x="2388" y="1"/>
                    </a:lnTo>
                    <a:cubicBezTo>
                      <a:pt x="3709" y="1"/>
                      <a:pt x="4776" y="1067"/>
                      <a:pt x="4776" y="2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3548150" y="2655125"/>
                <a:ext cx="383025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0419" extrusionOk="0">
                    <a:moveTo>
                      <a:pt x="13538" y="128"/>
                    </a:moveTo>
                    <a:cubicBezTo>
                      <a:pt x="13204" y="216"/>
                      <a:pt x="12877" y="319"/>
                      <a:pt x="12551" y="407"/>
                    </a:cubicBezTo>
                    <a:cubicBezTo>
                      <a:pt x="11517" y="654"/>
                      <a:pt x="10498" y="948"/>
                      <a:pt x="9471" y="1227"/>
                    </a:cubicBezTo>
                    <a:cubicBezTo>
                      <a:pt x="6933" y="1895"/>
                      <a:pt x="4394" y="2595"/>
                      <a:pt x="1855" y="3296"/>
                    </a:cubicBezTo>
                    <a:cubicBezTo>
                      <a:pt x="1728" y="3328"/>
                      <a:pt x="112" y="3662"/>
                      <a:pt x="104" y="3765"/>
                    </a:cubicBezTo>
                    <a:cubicBezTo>
                      <a:pt x="104" y="3765"/>
                      <a:pt x="1" y="5428"/>
                      <a:pt x="1" y="5428"/>
                    </a:cubicBezTo>
                    <a:cubicBezTo>
                      <a:pt x="1163" y="5874"/>
                      <a:pt x="2333" y="6320"/>
                      <a:pt x="3495" y="6773"/>
                    </a:cubicBezTo>
                    <a:cubicBezTo>
                      <a:pt x="5627" y="7593"/>
                      <a:pt x="7792" y="8349"/>
                      <a:pt x="9909" y="9193"/>
                    </a:cubicBezTo>
                    <a:cubicBezTo>
                      <a:pt x="11294" y="9750"/>
                      <a:pt x="12527" y="10299"/>
                      <a:pt x="14031" y="10402"/>
                    </a:cubicBezTo>
                    <a:cubicBezTo>
                      <a:pt x="14366" y="10418"/>
                      <a:pt x="14652" y="10172"/>
                      <a:pt x="14676" y="9837"/>
                    </a:cubicBezTo>
                    <a:cubicBezTo>
                      <a:pt x="14676" y="9837"/>
                      <a:pt x="15273" y="749"/>
                      <a:pt x="15273" y="741"/>
                    </a:cubicBezTo>
                    <a:cubicBezTo>
                      <a:pt x="15321" y="112"/>
                      <a:pt x="14326" y="1"/>
                      <a:pt x="13936" y="57"/>
                    </a:cubicBezTo>
                    <a:cubicBezTo>
                      <a:pt x="13801" y="73"/>
                      <a:pt x="13665" y="96"/>
                      <a:pt x="13538" y="1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3880625" y="2595450"/>
                <a:ext cx="119400" cy="380625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5225" extrusionOk="0">
                    <a:moveTo>
                      <a:pt x="0" y="12829"/>
                    </a:moveTo>
                    <a:cubicBezTo>
                      <a:pt x="0" y="14150"/>
                      <a:pt x="1067" y="15225"/>
                      <a:pt x="2388" y="15225"/>
                    </a:cubicBezTo>
                    <a:lnTo>
                      <a:pt x="2388" y="15225"/>
                    </a:lnTo>
                    <a:cubicBezTo>
                      <a:pt x="3701" y="15225"/>
                      <a:pt x="4775" y="14150"/>
                      <a:pt x="4775" y="12829"/>
                    </a:cubicBezTo>
                    <a:lnTo>
                      <a:pt x="4775" y="2388"/>
                    </a:lnTo>
                    <a:cubicBezTo>
                      <a:pt x="4775" y="1067"/>
                      <a:pt x="3701" y="1"/>
                      <a:pt x="2388" y="1"/>
                    </a:cubicBezTo>
                    <a:lnTo>
                      <a:pt x="2388" y="1"/>
                    </a:lnTo>
                    <a:cubicBezTo>
                      <a:pt x="1067" y="1"/>
                      <a:pt x="0" y="1067"/>
                      <a:pt x="0" y="2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3278175" y="2558450"/>
                <a:ext cx="449675" cy="454625"/>
              </a:xfrm>
              <a:custGeom>
                <a:avLst/>
                <a:gdLst/>
                <a:ahLst/>
                <a:cxnLst/>
                <a:rect l="l" t="t" r="r" b="b"/>
                <a:pathLst>
                  <a:path w="17987" h="18185" extrusionOk="0">
                    <a:moveTo>
                      <a:pt x="17986" y="9089"/>
                    </a:moveTo>
                    <a:cubicBezTo>
                      <a:pt x="17986" y="14110"/>
                      <a:pt x="13959" y="18185"/>
                      <a:pt x="8993" y="18185"/>
                    </a:cubicBezTo>
                    <a:cubicBezTo>
                      <a:pt x="4027" y="18185"/>
                      <a:pt x="1" y="14110"/>
                      <a:pt x="1" y="9089"/>
                    </a:cubicBezTo>
                    <a:cubicBezTo>
                      <a:pt x="1" y="4067"/>
                      <a:pt x="4027" y="0"/>
                      <a:pt x="8993" y="0"/>
                    </a:cubicBezTo>
                    <a:cubicBezTo>
                      <a:pt x="13959" y="0"/>
                      <a:pt x="17986" y="4067"/>
                      <a:pt x="17986" y="90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3395750" y="2677225"/>
                <a:ext cx="214500" cy="216875"/>
              </a:xfrm>
              <a:custGeom>
                <a:avLst/>
                <a:gdLst/>
                <a:ahLst/>
                <a:cxnLst/>
                <a:rect l="l" t="t" r="r" b="b"/>
                <a:pathLst>
                  <a:path w="8580" h="8675" extrusionOk="0">
                    <a:moveTo>
                      <a:pt x="8580" y="4338"/>
                    </a:moveTo>
                    <a:cubicBezTo>
                      <a:pt x="8580" y="6733"/>
                      <a:pt x="6654" y="8675"/>
                      <a:pt x="4290" y="8675"/>
                    </a:cubicBezTo>
                    <a:cubicBezTo>
                      <a:pt x="1919" y="8675"/>
                      <a:pt x="1" y="6733"/>
                      <a:pt x="1" y="4338"/>
                    </a:cubicBezTo>
                    <a:cubicBezTo>
                      <a:pt x="1" y="1942"/>
                      <a:pt x="1919" y="0"/>
                      <a:pt x="4290" y="0"/>
                    </a:cubicBezTo>
                    <a:cubicBezTo>
                      <a:pt x="6654" y="0"/>
                      <a:pt x="8580" y="1942"/>
                      <a:pt x="8580" y="43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3218450" y="2242100"/>
                <a:ext cx="1592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510" extrusionOk="0">
                    <a:moveTo>
                      <a:pt x="3131" y="1"/>
                    </a:moveTo>
                    <a:cubicBezTo>
                      <a:pt x="1214" y="1"/>
                      <a:pt x="66" y="1582"/>
                      <a:pt x="18" y="3614"/>
                    </a:cubicBezTo>
                    <a:cubicBezTo>
                      <a:pt x="1" y="4168"/>
                      <a:pt x="414" y="4471"/>
                      <a:pt x="804" y="4471"/>
                    </a:cubicBezTo>
                    <a:cubicBezTo>
                      <a:pt x="1142" y="4471"/>
                      <a:pt x="1463" y="4244"/>
                      <a:pt x="1474" y="3757"/>
                    </a:cubicBezTo>
                    <a:cubicBezTo>
                      <a:pt x="1506" y="2619"/>
                      <a:pt x="1904" y="1752"/>
                      <a:pt x="2986" y="1624"/>
                    </a:cubicBezTo>
                    <a:cubicBezTo>
                      <a:pt x="3070" y="1614"/>
                      <a:pt x="3151" y="1608"/>
                      <a:pt x="3229" y="1608"/>
                    </a:cubicBezTo>
                    <a:cubicBezTo>
                      <a:pt x="4271" y="1608"/>
                      <a:pt x="4799" y="2521"/>
                      <a:pt x="4674" y="3654"/>
                    </a:cubicBezTo>
                    <a:cubicBezTo>
                      <a:pt x="4614" y="4208"/>
                      <a:pt x="5007" y="4509"/>
                      <a:pt x="5402" y="4509"/>
                    </a:cubicBezTo>
                    <a:cubicBezTo>
                      <a:pt x="5744" y="4509"/>
                      <a:pt x="6086" y="4284"/>
                      <a:pt x="6138" y="3805"/>
                    </a:cubicBezTo>
                    <a:cubicBezTo>
                      <a:pt x="6369" y="1704"/>
                      <a:pt x="5079" y="17"/>
                      <a:pt x="3146" y="1"/>
                    </a:cubicBezTo>
                    <a:cubicBezTo>
                      <a:pt x="3141" y="1"/>
                      <a:pt x="3136" y="1"/>
                      <a:pt x="3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3602975" y="2239700"/>
                <a:ext cx="15762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4541" extrusionOk="0">
                    <a:moveTo>
                      <a:pt x="3111" y="0"/>
                    </a:moveTo>
                    <a:cubicBezTo>
                      <a:pt x="3083" y="0"/>
                      <a:pt x="3056" y="1"/>
                      <a:pt x="3029" y="1"/>
                    </a:cubicBezTo>
                    <a:cubicBezTo>
                      <a:pt x="1111" y="49"/>
                      <a:pt x="4" y="1672"/>
                      <a:pt x="4" y="3702"/>
                    </a:cubicBezTo>
                    <a:cubicBezTo>
                      <a:pt x="0" y="4250"/>
                      <a:pt x="405" y="4540"/>
                      <a:pt x="790" y="4540"/>
                    </a:cubicBezTo>
                    <a:cubicBezTo>
                      <a:pt x="1137" y="4540"/>
                      <a:pt x="1469" y="4304"/>
                      <a:pt x="1469" y="3805"/>
                    </a:cubicBezTo>
                    <a:cubicBezTo>
                      <a:pt x="1469" y="2667"/>
                      <a:pt x="1835" y="1784"/>
                      <a:pt x="2925" y="1625"/>
                    </a:cubicBezTo>
                    <a:cubicBezTo>
                      <a:pt x="3025" y="1609"/>
                      <a:pt x="3121" y="1602"/>
                      <a:pt x="3213" y="1602"/>
                    </a:cubicBezTo>
                    <a:cubicBezTo>
                      <a:pt x="4215" y="1602"/>
                      <a:pt x="4755" y="2484"/>
                      <a:pt x="4660" y="3606"/>
                    </a:cubicBezTo>
                    <a:cubicBezTo>
                      <a:pt x="4614" y="4148"/>
                      <a:pt x="4994" y="4433"/>
                      <a:pt x="5379" y="4433"/>
                    </a:cubicBezTo>
                    <a:cubicBezTo>
                      <a:pt x="5729" y="4433"/>
                      <a:pt x="6083" y="4198"/>
                      <a:pt x="6124" y="3710"/>
                    </a:cubicBezTo>
                    <a:cubicBezTo>
                      <a:pt x="6305" y="1631"/>
                      <a:pt x="5008" y="0"/>
                      <a:pt x="3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3716675" y="2520450"/>
                <a:ext cx="103275" cy="104075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4163" extrusionOk="0">
                    <a:moveTo>
                      <a:pt x="2033" y="0"/>
                    </a:moveTo>
                    <a:cubicBezTo>
                      <a:pt x="2032" y="0"/>
                      <a:pt x="2031" y="0"/>
                      <a:pt x="2030" y="0"/>
                    </a:cubicBezTo>
                    <a:cubicBezTo>
                      <a:pt x="1831" y="8"/>
                      <a:pt x="1656" y="1488"/>
                      <a:pt x="1560" y="1584"/>
                    </a:cubicBezTo>
                    <a:cubicBezTo>
                      <a:pt x="1377" y="1783"/>
                      <a:pt x="1" y="1918"/>
                      <a:pt x="16" y="2109"/>
                    </a:cubicBezTo>
                    <a:cubicBezTo>
                      <a:pt x="24" y="2300"/>
                      <a:pt x="1377" y="2388"/>
                      <a:pt x="1560" y="2571"/>
                    </a:cubicBezTo>
                    <a:cubicBezTo>
                      <a:pt x="1672" y="2674"/>
                      <a:pt x="1893" y="4162"/>
                      <a:pt x="2092" y="4162"/>
                    </a:cubicBezTo>
                    <a:cubicBezTo>
                      <a:pt x="2093" y="4162"/>
                      <a:pt x="2093" y="4162"/>
                      <a:pt x="2094" y="4162"/>
                    </a:cubicBezTo>
                    <a:cubicBezTo>
                      <a:pt x="2293" y="4146"/>
                      <a:pt x="2468" y="2674"/>
                      <a:pt x="2563" y="2571"/>
                    </a:cubicBezTo>
                    <a:cubicBezTo>
                      <a:pt x="2746" y="2380"/>
                      <a:pt x="4131" y="2237"/>
                      <a:pt x="4123" y="2046"/>
                    </a:cubicBezTo>
                    <a:cubicBezTo>
                      <a:pt x="4107" y="1862"/>
                      <a:pt x="2746" y="1767"/>
                      <a:pt x="2563" y="1584"/>
                    </a:cubicBezTo>
                    <a:cubicBezTo>
                      <a:pt x="2452" y="1481"/>
                      <a:pt x="2231" y="0"/>
                      <a:pt x="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3156025" y="2712225"/>
                <a:ext cx="1030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64" extrusionOk="0">
                    <a:moveTo>
                      <a:pt x="2033" y="1"/>
                    </a:moveTo>
                    <a:cubicBezTo>
                      <a:pt x="2032" y="1"/>
                      <a:pt x="2031" y="1"/>
                      <a:pt x="2029" y="1"/>
                    </a:cubicBezTo>
                    <a:cubicBezTo>
                      <a:pt x="1831" y="9"/>
                      <a:pt x="1655" y="1489"/>
                      <a:pt x="1560" y="1585"/>
                    </a:cubicBezTo>
                    <a:cubicBezTo>
                      <a:pt x="1369" y="1784"/>
                      <a:pt x="0" y="1919"/>
                      <a:pt x="8" y="2110"/>
                    </a:cubicBezTo>
                    <a:cubicBezTo>
                      <a:pt x="16" y="2301"/>
                      <a:pt x="1369" y="2388"/>
                      <a:pt x="1560" y="2572"/>
                    </a:cubicBezTo>
                    <a:cubicBezTo>
                      <a:pt x="1663" y="2675"/>
                      <a:pt x="1885" y="4163"/>
                      <a:pt x="2092" y="4163"/>
                    </a:cubicBezTo>
                    <a:cubicBezTo>
                      <a:pt x="2092" y="4163"/>
                      <a:pt x="2093" y="4163"/>
                      <a:pt x="2093" y="4163"/>
                    </a:cubicBezTo>
                    <a:cubicBezTo>
                      <a:pt x="2292" y="4147"/>
                      <a:pt x="2459" y="2675"/>
                      <a:pt x="2563" y="2572"/>
                    </a:cubicBezTo>
                    <a:cubicBezTo>
                      <a:pt x="2738" y="2388"/>
                      <a:pt x="4123" y="2237"/>
                      <a:pt x="4115" y="2046"/>
                    </a:cubicBezTo>
                    <a:cubicBezTo>
                      <a:pt x="4099" y="1863"/>
                      <a:pt x="2738" y="1768"/>
                      <a:pt x="2555" y="1585"/>
                    </a:cubicBezTo>
                    <a:cubicBezTo>
                      <a:pt x="2444" y="1482"/>
                      <a:pt x="2231" y="1"/>
                      <a:pt x="2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3222275" y="1920800"/>
                <a:ext cx="23140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4895" extrusionOk="0">
                    <a:moveTo>
                      <a:pt x="7951" y="127"/>
                    </a:moveTo>
                    <a:cubicBezTo>
                      <a:pt x="5277" y="486"/>
                      <a:pt x="2754" y="1480"/>
                      <a:pt x="709" y="3263"/>
                    </a:cubicBezTo>
                    <a:cubicBezTo>
                      <a:pt x="0" y="3876"/>
                      <a:pt x="1027" y="4894"/>
                      <a:pt x="1727" y="4282"/>
                    </a:cubicBezTo>
                    <a:cubicBezTo>
                      <a:pt x="3589" y="2666"/>
                      <a:pt x="5921" y="1846"/>
                      <a:pt x="8341" y="1520"/>
                    </a:cubicBezTo>
                    <a:cubicBezTo>
                      <a:pt x="9256" y="1393"/>
                      <a:pt x="8866" y="0"/>
                      <a:pt x="7951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3467375" y="1917200"/>
                <a:ext cx="466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450" extrusionOk="0">
                    <a:moveTo>
                      <a:pt x="932" y="1"/>
                    </a:moveTo>
                    <a:cubicBezTo>
                      <a:pt x="1" y="1"/>
                      <a:pt x="1" y="1449"/>
                      <a:pt x="932" y="1449"/>
                    </a:cubicBezTo>
                    <a:cubicBezTo>
                      <a:pt x="1863" y="1449"/>
                      <a:pt x="1863" y="1"/>
                      <a:pt x="9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3184275" y="2039175"/>
                <a:ext cx="4657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449" extrusionOk="0">
                    <a:moveTo>
                      <a:pt x="931" y="0"/>
                    </a:moveTo>
                    <a:cubicBezTo>
                      <a:pt x="0" y="0"/>
                      <a:pt x="0" y="1449"/>
                      <a:pt x="931" y="1449"/>
                    </a:cubicBezTo>
                    <a:cubicBezTo>
                      <a:pt x="1862" y="1449"/>
                      <a:pt x="1862" y="0"/>
                      <a:pt x="9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3616600" y="2723775"/>
                <a:ext cx="72850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6988" extrusionOk="0">
                    <a:moveTo>
                      <a:pt x="2858" y="932"/>
                    </a:moveTo>
                    <a:cubicBezTo>
                      <a:pt x="2850" y="1"/>
                      <a:pt x="1409" y="1"/>
                      <a:pt x="1409" y="932"/>
                    </a:cubicBezTo>
                    <a:cubicBezTo>
                      <a:pt x="1417" y="2523"/>
                      <a:pt x="1521" y="4155"/>
                      <a:pt x="542" y="5508"/>
                    </a:cubicBezTo>
                    <a:cubicBezTo>
                      <a:pt x="1" y="6272"/>
                      <a:pt x="1258" y="6988"/>
                      <a:pt x="1791" y="6240"/>
                    </a:cubicBezTo>
                    <a:cubicBezTo>
                      <a:pt x="2913" y="4680"/>
                      <a:pt x="2866" y="2770"/>
                      <a:pt x="2858" y="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3586350" y="2897675"/>
                <a:ext cx="4660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449" extrusionOk="0">
                    <a:moveTo>
                      <a:pt x="932" y="0"/>
                    </a:moveTo>
                    <a:cubicBezTo>
                      <a:pt x="1" y="0"/>
                      <a:pt x="1" y="1448"/>
                      <a:pt x="932" y="1448"/>
                    </a:cubicBezTo>
                    <a:cubicBezTo>
                      <a:pt x="1863" y="1448"/>
                      <a:pt x="1863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3640675" y="2673250"/>
                <a:ext cx="4657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449" extrusionOk="0">
                    <a:moveTo>
                      <a:pt x="932" y="0"/>
                    </a:moveTo>
                    <a:cubicBezTo>
                      <a:pt x="1" y="0"/>
                      <a:pt x="1" y="1449"/>
                      <a:pt x="932" y="1449"/>
                    </a:cubicBezTo>
                    <a:cubicBezTo>
                      <a:pt x="1863" y="1449"/>
                      <a:pt x="1863" y="0"/>
                      <a:pt x="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3482300" y="2591475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81" y="0"/>
                    </a:moveTo>
                    <a:cubicBezTo>
                      <a:pt x="1" y="0"/>
                      <a:pt x="1" y="1210"/>
                      <a:pt x="781" y="1210"/>
                    </a:cubicBezTo>
                    <a:cubicBezTo>
                      <a:pt x="1553" y="1210"/>
                      <a:pt x="1553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3498425" y="2764175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72" y="0"/>
                    </a:moveTo>
                    <a:cubicBezTo>
                      <a:pt x="0" y="0"/>
                      <a:pt x="0" y="1210"/>
                      <a:pt x="772" y="1210"/>
                    </a:cubicBezTo>
                    <a:cubicBezTo>
                      <a:pt x="1552" y="1210"/>
                      <a:pt x="1552" y="0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3076625" y="2699900"/>
                <a:ext cx="3882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1" extrusionOk="0">
                    <a:moveTo>
                      <a:pt x="781" y="1"/>
                    </a:moveTo>
                    <a:cubicBezTo>
                      <a:pt x="1" y="1"/>
                      <a:pt x="1" y="1210"/>
                      <a:pt x="781" y="1210"/>
                    </a:cubicBezTo>
                    <a:cubicBezTo>
                      <a:pt x="1553" y="1210"/>
                      <a:pt x="1553" y="1"/>
                      <a:pt x="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3924200" y="2671850"/>
                <a:ext cx="3880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203" extrusionOk="0">
                    <a:moveTo>
                      <a:pt x="772" y="0"/>
                    </a:moveTo>
                    <a:cubicBezTo>
                      <a:pt x="0" y="0"/>
                      <a:pt x="0" y="1202"/>
                      <a:pt x="772" y="1202"/>
                    </a:cubicBezTo>
                    <a:cubicBezTo>
                      <a:pt x="1552" y="1202"/>
                      <a:pt x="1552" y="0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3932150" y="2860650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80" y="1"/>
                    </a:moveTo>
                    <a:cubicBezTo>
                      <a:pt x="0" y="1"/>
                      <a:pt x="0" y="1203"/>
                      <a:pt x="780" y="1203"/>
                    </a:cubicBezTo>
                    <a:cubicBezTo>
                      <a:pt x="1552" y="1203"/>
                      <a:pt x="1552" y="1"/>
                      <a:pt x="7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3040425" y="2832400"/>
                <a:ext cx="3902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11" extrusionOk="0">
                    <a:moveTo>
                      <a:pt x="780" y="1"/>
                    </a:moveTo>
                    <a:cubicBezTo>
                      <a:pt x="0" y="1"/>
                      <a:pt x="0" y="1210"/>
                      <a:pt x="780" y="1210"/>
                    </a:cubicBezTo>
                    <a:cubicBezTo>
                      <a:pt x="1560" y="1210"/>
                      <a:pt x="1560" y="1"/>
                      <a:pt x="7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3482300" y="2932875"/>
                <a:ext cx="3882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1" extrusionOk="0">
                    <a:moveTo>
                      <a:pt x="781" y="1"/>
                    </a:moveTo>
                    <a:cubicBezTo>
                      <a:pt x="1" y="1"/>
                      <a:pt x="1" y="1202"/>
                      <a:pt x="781" y="1202"/>
                    </a:cubicBezTo>
                    <a:cubicBezTo>
                      <a:pt x="1553" y="1210"/>
                      <a:pt x="1553" y="1"/>
                      <a:pt x="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3960200" y="2222000"/>
                <a:ext cx="390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03" extrusionOk="0">
                    <a:moveTo>
                      <a:pt x="780" y="1"/>
                    </a:moveTo>
                    <a:cubicBezTo>
                      <a:pt x="1" y="1"/>
                      <a:pt x="1" y="1203"/>
                      <a:pt x="780" y="1203"/>
                    </a:cubicBezTo>
                    <a:cubicBezTo>
                      <a:pt x="1560" y="1203"/>
                      <a:pt x="1560" y="1"/>
                      <a:pt x="7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3518525" y="2233950"/>
                <a:ext cx="388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211" extrusionOk="0">
                    <a:moveTo>
                      <a:pt x="772" y="0"/>
                    </a:moveTo>
                    <a:cubicBezTo>
                      <a:pt x="0" y="0"/>
                      <a:pt x="0" y="1210"/>
                      <a:pt x="772" y="1210"/>
                    </a:cubicBezTo>
                    <a:cubicBezTo>
                      <a:pt x="1552" y="1210"/>
                      <a:pt x="1552" y="0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3478325" y="2029225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73" y="0"/>
                    </a:moveTo>
                    <a:cubicBezTo>
                      <a:pt x="1" y="0"/>
                      <a:pt x="1" y="1202"/>
                      <a:pt x="773" y="1202"/>
                    </a:cubicBezTo>
                    <a:cubicBezTo>
                      <a:pt x="1552" y="1202"/>
                      <a:pt x="1552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3751500" y="2021075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72" y="0"/>
                    </a:moveTo>
                    <a:cubicBezTo>
                      <a:pt x="0" y="0"/>
                      <a:pt x="0" y="1210"/>
                      <a:pt x="772" y="1210"/>
                    </a:cubicBezTo>
                    <a:cubicBezTo>
                      <a:pt x="1552" y="1210"/>
                      <a:pt x="1552" y="0"/>
                      <a:pt x="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3173125" y="2503125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73" y="1"/>
                    </a:moveTo>
                    <a:cubicBezTo>
                      <a:pt x="1" y="1"/>
                      <a:pt x="1" y="1203"/>
                      <a:pt x="773" y="1203"/>
                    </a:cubicBezTo>
                    <a:cubicBezTo>
                      <a:pt x="1552" y="1203"/>
                      <a:pt x="1552" y="1"/>
                      <a:pt x="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3337075" y="2749050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80" y="0"/>
                    </a:moveTo>
                    <a:cubicBezTo>
                      <a:pt x="0" y="0"/>
                      <a:pt x="0" y="1210"/>
                      <a:pt x="780" y="1210"/>
                    </a:cubicBezTo>
                    <a:cubicBezTo>
                      <a:pt x="1552" y="1210"/>
                      <a:pt x="1552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3801025" y="2734125"/>
                <a:ext cx="390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03" extrusionOk="0">
                    <a:moveTo>
                      <a:pt x="781" y="0"/>
                    </a:moveTo>
                    <a:cubicBezTo>
                      <a:pt x="1" y="0"/>
                      <a:pt x="1" y="1202"/>
                      <a:pt x="781" y="1202"/>
                    </a:cubicBezTo>
                    <a:cubicBezTo>
                      <a:pt x="1561" y="1202"/>
                      <a:pt x="1561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3252500" y="2591475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81" y="0"/>
                    </a:moveTo>
                    <a:cubicBezTo>
                      <a:pt x="1" y="0"/>
                      <a:pt x="1" y="1210"/>
                      <a:pt x="781" y="1210"/>
                    </a:cubicBezTo>
                    <a:cubicBezTo>
                      <a:pt x="1553" y="1210"/>
                      <a:pt x="1553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3151250" y="2283500"/>
                <a:ext cx="390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202" extrusionOk="0">
                    <a:moveTo>
                      <a:pt x="780" y="0"/>
                    </a:moveTo>
                    <a:cubicBezTo>
                      <a:pt x="0" y="0"/>
                      <a:pt x="0" y="1202"/>
                      <a:pt x="780" y="1202"/>
                    </a:cubicBezTo>
                    <a:cubicBezTo>
                      <a:pt x="1560" y="1202"/>
                      <a:pt x="1560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3056525" y="2386750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81" y="0"/>
                    </a:moveTo>
                    <a:cubicBezTo>
                      <a:pt x="1" y="0"/>
                      <a:pt x="1" y="1202"/>
                      <a:pt x="781" y="1202"/>
                    </a:cubicBezTo>
                    <a:cubicBezTo>
                      <a:pt x="1553" y="1202"/>
                      <a:pt x="1553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3024500" y="2205900"/>
                <a:ext cx="388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10" extrusionOk="0">
                    <a:moveTo>
                      <a:pt x="773" y="0"/>
                    </a:moveTo>
                    <a:cubicBezTo>
                      <a:pt x="1" y="0"/>
                      <a:pt x="1" y="1210"/>
                      <a:pt x="773" y="1210"/>
                    </a:cubicBezTo>
                    <a:cubicBezTo>
                      <a:pt x="1553" y="1210"/>
                      <a:pt x="1553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3534425" y="2430925"/>
                <a:ext cx="390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02" extrusionOk="0">
                    <a:moveTo>
                      <a:pt x="781" y="0"/>
                    </a:moveTo>
                    <a:cubicBezTo>
                      <a:pt x="1" y="0"/>
                      <a:pt x="1" y="1202"/>
                      <a:pt x="781" y="1202"/>
                    </a:cubicBezTo>
                    <a:cubicBezTo>
                      <a:pt x="1561" y="1202"/>
                      <a:pt x="1561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3928175" y="2394700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72" y="1"/>
                    </a:moveTo>
                    <a:cubicBezTo>
                      <a:pt x="0" y="1"/>
                      <a:pt x="0" y="1202"/>
                      <a:pt x="772" y="1202"/>
                    </a:cubicBezTo>
                    <a:cubicBezTo>
                      <a:pt x="1552" y="1202"/>
                      <a:pt x="1552" y="1"/>
                      <a:pt x="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3321550" y="2125525"/>
                <a:ext cx="3902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10" extrusionOk="0">
                    <a:moveTo>
                      <a:pt x="780" y="0"/>
                    </a:moveTo>
                    <a:cubicBezTo>
                      <a:pt x="0" y="0"/>
                      <a:pt x="0" y="1210"/>
                      <a:pt x="780" y="1210"/>
                    </a:cubicBezTo>
                    <a:cubicBezTo>
                      <a:pt x="1560" y="1210"/>
                      <a:pt x="1560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3711300" y="2133675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73" y="0"/>
                    </a:moveTo>
                    <a:cubicBezTo>
                      <a:pt x="1" y="0"/>
                      <a:pt x="1" y="1202"/>
                      <a:pt x="773" y="1202"/>
                    </a:cubicBezTo>
                    <a:cubicBezTo>
                      <a:pt x="1553" y="1202"/>
                      <a:pt x="1553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3815750" y="2824450"/>
                <a:ext cx="388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203" extrusionOk="0">
                    <a:moveTo>
                      <a:pt x="773" y="0"/>
                    </a:moveTo>
                    <a:cubicBezTo>
                      <a:pt x="1" y="0"/>
                      <a:pt x="1" y="1202"/>
                      <a:pt x="773" y="1202"/>
                    </a:cubicBezTo>
                    <a:cubicBezTo>
                      <a:pt x="1553" y="1202"/>
                      <a:pt x="1553" y="0"/>
                      <a:pt x="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3642875" y="1928750"/>
                <a:ext cx="390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211" extrusionOk="0">
                    <a:moveTo>
                      <a:pt x="780" y="0"/>
                    </a:moveTo>
                    <a:cubicBezTo>
                      <a:pt x="0" y="0"/>
                      <a:pt x="0" y="1210"/>
                      <a:pt x="780" y="1210"/>
                    </a:cubicBezTo>
                    <a:cubicBezTo>
                      <a:pt x="1560" y="1210"/>
                      <a:pt x="1560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39"/>
          <p:cNvGrpSpPr/>
          <p:nvPr/>
        </p:nvGrpSpPr>
        <p:grpSpPr>
          <a:xfrm>
            <a:off x="4647787" y="319357"/>
            <a:ext cx="272152" cy="274171"/>
            <a:chOff x="3973275" y="653182"/>
            <a:chExt cx="272152" cy="274171"/>
          </a:xfrm>
        </p:grpSpPr>
        <p:sp>
          <p:nvSpPr>
            <p:cNvPr id="462" name="Google Shape;462;p39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" name="Google Shape;463;p39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464" name="Google Shape;464;p39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6" name="Google Shape;466;p39"/>
          <p:cNvGrpSpPr/>
          <p:nvPr/>
        </p:nvGrpSpPr>
        <p:grpSpPr>
          <a:xfrm>
            <a:off x="1478105" y="1384288"/>
            <a:ext cx="407001" cy="392171"/>
            <a:chOff x="1338130" y="1700825"/>
            <a:chExt cx="407001" cy="392171"/>
          </a:xfrm>
        </p:grpSpPr>
        <p:sp>
          <p:nvSpPr>
            <p:cNvPr id="467" name="Google Shape;467;p39"/>
            <p:cNvSpPr/>
            <p:nvPr/>
          </p:nvSpPr>
          <p:spPr>
            <a:xfrm>
              <a:off x="1338130" y="1700825"/>
              <a:ext cx="407001" cy="392159"/>
            </a:xfrm>
            <a:custGeom>
              <a:avLst/>
              <a:gdLst/>
              <a:ahLst/>
              <a:cxnLst/>
              <a:rect l="l" t="t" r="r" b="b"/>
              <a:pathLst>
                <a:path w="10283" h="9908" extrusionOk="0">
                  <a:moveTo>
                    <a:pt x="7395" y="1"/>
                  </a:moveTo>
                  <a:cubicBezTo>
                    <a:pt x="7226" y="1"/>
                    <a:pt x="7059" y="47"/>
                    <a:pt x="6909" y="140"/>
                  </a:cubicBezTo>
                  <a:lnTo>
                    <a:pt x="4855" y="1389"/>
                  </a:lnTo>
                  <a:lnTo>
                    <a:pt x="2667" y="402"/>
                  </a:lnTo>
                  <a:cubicBezTo>
                    <a:pt x="2603" y="378"/>
                    <a:pt x="2539" y="354"/>
                    <a:pt x="2476" y="339"/>
                  </a:cubicBezTo>
                  <a:cubicBezTo>
                    <a:pt x="2414" y="326"/>
                    <a:pt x="2352" y="320"/>
                    <a:pt x="2290" y="320"/>
                  </a:cubicBezTo>
                  <a:cubicBezTo>
                    <a:pt x="2073" y="320"/>
                    <a:pt x="1861" y="395"/>
                    <a:pt x="1688" y="538"/>
                  </a:cubicBezTo>
                  <a:cubicBezTo>
                    <a:pt x="1409" y="768"/>
                    <a:pt x="1290" y="1126"/>
                    <a:pt x="1370" y="1477"/>
                  </a:cubicBezTo>
                  <a:lnTo>
                    <a:pt x="1919" y="3816"/>
                  </a:lnTo>
                  <a:lnTo>
                    <a:pt x="311" y="5591"/>
                  </a:lnTo>
                  <a:cubicBezTo>
                    <a:pt x="72" y="5862"/>
                    <a:pt x="1" y="6236"/>
                    <a:pt x="136" y="6570"/>
                  </a:cubicBezTo>
                  <a:cubicBezTo>
                    <a:pt x="247" y="6864"/>
                    <a:pt x="510" y="7079"/>
                    <a:pt x="813" y="7143"/>
                  </a:cubicBezTo>
                  <a:cubicBezTo>
                    <a:pt x="852" y="7151"/>
                    <a:pt x="892" y="7159"/>
                    <a:pt x="932" y="7159"/>
                  </a:cubicBezTo>
                  <a:lnTo>
                    <a:pt x="3327" y="7358"/>
                  </a:lnTo>
                  <a:lnTo>
                    <a:pt x="4521" y="9435"/>
                  </a:lnTo>
                  <a:cubicBezTo>
                    <a:pt x="4656" y="9674"/>
                    <a:pt x="4887" y="9833"/>
                    <a:pt x="5142" y="9888"/>
                  </a:cubicBezTo>
                  <a:cubicBezTo>
                    <a:pt x="5200" y="9900"/>
                    <a:pt x="5263" y="9907"/>
                    <a:pt x="5323" y="9907"/>
                  </a:cubicBezTo>
                  <a:cubicBezTo>
                    <a:pt x="5345" y="9907"/>
                    <a:pt x="5367" y="9906"/>
                    <a:pt x="5389" y="9904"/>
                  </a:cubicBezTo>
                  <a:cubicBezTo>
                    <a:pt x="5747" y="9880"/>
                    <a:pt x="6065" y="9658"/>
                    <a:pt x="6200" y="9331"/>
                  </a:cubicBezTo>
                  <a:lnTo>
                    <a:pt x="7123" y="7119"/>
                  </a:lnTo>
                  <a:lnTo>
                    <a:pt x="9471" y="6626"/>
                  </a:lnTo>
                  <a:cubicBezTo>
                    <a:pt x="9821" y="6546"/>
                    <a:pt x="10100" y="6283"/>
                    <a:pt x="10187" y="5933"/>
                  </a:cubicBezTo>
                  <a:cubicBezTo>
                    <a:pt x="10283" y="5591"/>
                    <a:pt x="10163" y="5225"/>
                    <a:pt x="9893" y="4994"/>
                  </a:cubicBezTo>
                  <a:lnTo>
                    <a:pt x="8070" y="3426"/>
                  </a:lnTo>
                  <a:lnTo>
                    <a:pt x="8333" y="1039"/>
                  </a:lnTo>
                  <a:cubicBezTo>
                    <a:pt x="8365" y="689"/>
                    <a:pt x="8198" y="339"/>
                    <a:pt x="7895" y="148"/>
                  </a:cubicBezTo>
                  <a:cubicBezTo>
                    <a:pt x="7800" y="84"/>
                    <a:pt x="7696" y="44"/>
                    <a:pt x="7585" y="20"/>
                  </a:cubicBezTo>
                  <a:cubicBezTo>
                    <a:pt x="7522" y="7"/>
                    <a:pt x="7459" y="1"/>
                    <a:pt x="739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39"/>
            <p:cNvGrpSpPr/>
            <p:nvPr/>
          </p:nvGrpSpPr>
          <p:grpSpPr>
            <a:xfrm>
              <a:off x="1338130" y="1700838"/>
              <a:ext cx="407001" cy="392159"/>
              <a:chOff x="1607925" y="2100950"/>
              <a:chExt cx="257075" cy="247700"/>
            </a:xfrm>
          </p:grpSpPr>
          <p:sp>
            <p:nvSpPr>
              <p:cNvPr id="469" name="Google Shape;469;p39"/>
              <p:cNvSpPr/>
              <p:nvPr/>
            </p:nvSpPr>
            <p:spPr>
              <a:xfrm>
                <a:off x="1607925" y="2100950"/>
                <a:ext cx="25707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10283" h="9908" extrusionOk="0">
                    <a:moveTo>
                      <a:pt x="7395" y="1"/>
                    </a:moveTo>
                    <a:cubicBezTo>
                      <a:pt x="7226" y="1"/>
                      <a:pt x="7059" y="47"/>
                      <a:pt x="6909" y="140"/>
                    </a:cubicBezTo>
                    <a:lnTo>
                      <a:pt x="4855" y="1389"/>
                    </a:lnTo>
                    <a:lnTo>
                      <a:pt x="2667" y="402"/>
                    </a:lnTo>
                    <a:cubicBezTo>
                      <a:pt x="2603" y="378"/>
                      <a:pt x="2539" y="354"/>
                      <a:pt x="2476" y="339"/>
                    </a:cubicBezTo>
                    <a:cubicBezTo>
                      <a:pt x="2414" y="326"/>
                      <a:pt x="2352" y="320"/>
                      <a:pt x="2290" y="320"/>
                    </a:cubicBezTo>
                    <a:cubicBezTo>
                      <a:pt x="2073" y="320"/>
                      <a:pt x="1861" y="395"/>
                      <a:pt x="1688" y="538"/>
                    </a:cubicBezTo>
                    <a:cubicBezTo>
                      <a:pt x="1409" y="768"/>
                      <a:pt x="1290" y="1126"/>
                      <a:pt x="1370" y="1477"/>
                    </a:cubicBezTo>
                    <a:lnTo>
                      <a:pt x="1919" y="3816"/>
                    </a:lnTo>
                    <a:lnTo>
                      <a:pt x="311" y="5591"/>
                    </a:lnTo>
                    <a:cubicBezTo>
                      <a:pt x="72" y="5862"/>
                      <a:pt x="1" y="6236"/>
                      <a:pt x="136" y="6570"/>
                    </a:cubicBezTo>
                    <a:cubicBezTo>
                      <a:pt x="247" y="6864"/>
                      <a:pt x="510" y="7079"/>
                      <a:pt x="813" y="7143"/>
                    </a:cubicBezTo>
                    <a:cubicBezTo>
                      <a:pt x="852" y="7151"/>
                      <a:pt x="892" y="7159"/>
                      <a:pt x="932" y="7159"/>
                    </a:cubicBezTo>
                    <a:lnTo>
                      <a:pt x="3327" y="7358"/>
                    </a:lnTo>
                    <a:lnTo>
                      <a:pt x="4521" y="9435"/>
                    </a:lnTo>
                    <a:cubicBezTo>
                      <a:pt x="4656" y="9674"/>
                      <a:pt x="4887" y="9833"/>
                      <a:pt x="5142" y="9888"/>
                    </a:cubicBezTo>
                    <a:cubicBezTo>
                      <a:pt x="5200" y="9900"/>
                      <a:pt x="5263" y="9907"/>
                      <a:pt x="5323" y="9907"/>
                    </a:cubicBezTo>
                    <a:cubicBezTo>
                      <a:pt x="5345" y="9907"/>
                      <a:pt x="5367" y="9906"/>
                      <a:pt x="5389" y="9904"/>
                    </a:cubicBezTo>
                    <a:cubicBezTo>
                      <a:pt x="5747" y="9880"/>
                      <a:pt x="6065" y="9658"/>
                      <a:pt x="6200" y="9331"/>
                    </a:cubicBezTo>
                    <a:lnTo>
                      <a:pt x="7123" y="7119"/>
                    </a:lnTo>
                    <a:lnTo>
                      <a:pt x="9471" y="6626"/>
                    </a:lnTo>
                    <a:cubicBezTo>
                      <a:pt x="9821" y="6546"/>
                      <a:pt x="10100" y="6283"/>
                      <a:pt x="10187" y="5933"/>
                    </a:cubicBezTo>
                    <a:cubicBezTo>
                      <a:pt x="10283" y="5591"/>
                      <a:pt x="10163" y="5225"/>
                      <a:pt x="9893" y="4994"/>
                    </a:cubicBezTo>
                    <a:lnTo>
                      <a:pt x="8070" y="3426"/>
                    </a:lnTo>
                    <a:lnTo>
                      <a:pt x="8333" y="1039"/>
                    </a:lnTo>
                    <a:cubicBezTo>
                      <a:pt x="8365" y="689"/>
                      <a:pt x="8198" y="339"/>
                      <a:pt x="7895" y="148"/>
                    </a:cubicBezTo>
                    <a:cubicBezTo>
                      <a:pt x="7800" y="84"/>
                      <a:pt x="7696" y="44"/>
                      <a:pt x="7585" y="20"/>
                    </a:cubicBezTo>
                    <a:cubicBezTo>
                      <a:pt x="7522" y="7"/>
                      <a:pt x="7459" y="1"/>
                      <a:pt x="7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1673000" y="2151775"/>
                <a:ext cx="340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060" extrusionOk="0">
                    <a:moveTo>
                      <a:pt x="677" y="1"/>
                    </a:moveTo>
                    <a:cubicBezTo>
                      <a:pt x="0" y="1"/>
                      <a:pt x="0" y="1059"/>
                      <a:pt x="677" y="1059"/>
                    </a:cubicBezTo>
                    <a:cubicBezTo>
                      <a:pt x="1361" y="1059"/>
                      <a:pt x="1361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1719550" y="22357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0"/>
                    </a:moveTo>
                    <a:cubicBezTo>
                      <a:pt x="0" y="0"/>
                      <a:pt x="0" y="1058"/>
                      <a:pt x="677" y="1058"/>
                    </a:cubicBezTo>
                    <a:cubicBezTo>
                      <a:pt x="1361" y="1058"/>
                      <a:pt x="1361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2" name="Google Shape;472;p39"/>
          <p:cNvGrpSpPr/>
          <p:nvPr/>
        </p:nvGrpSpPr>
        <p:grpSpPr>
          <a:xfrm>
            <a:off x="7299581" y="2967756"/>
            <a:ext cx="448877" cy="432939"/>
            <a:chOff x="7090656" y="2662081"/>
            <a:chExt cx="448877" cy="432939"/>
          </a:xfrm>
        </p:grpSpPr>
        <p:sp>
          <p:nvSpPr>
            <p:cNvPr id="473" name="Google Shape;473;p39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9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475" name="Google Shape;475;p39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39"/>
          <p:cNvSpPr/>
          <p:nvPr/>
        </p:nvSpPr>
        <p:spPr>
          <a:xfrm>
            <a:off x="5841797" y="25331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9"/>
          <p:cNvSpPr/>
          <p:nvPr/>
        </p:nvSpPr>
        <p:spPr>
          <a:xfrm>
            <a:off x="6725659" y="337668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9"/>
          <p:cNvSpPr/>
          <p:nvPr/>
        </p:nvSpPr>
        <p:spPr>
          <a:xfrm>
            <a:off x="877386" y="2107579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6"/>
                  <a:pt x="812" y="1266"/>
                </a:cubicBezTo>
                <a:cubicBezTo>
                  <a:pt x="1632" y="1266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9"/>
          <p:cNvSpPr/>
          <p:nvPr/>
        </p:nvSpPr>
        <p:spPr>
          <a:xfrm>
            <a:off x="3627716" y="75043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1181814" y="1604388"/>
            <a:ext cx="69547" cy="53718"/>
          </a:xfrm>
          <a:custGeom>
            <a:avLst/>
            <a:gdLst/>
            <a:ahLst/>
            <a:cxnLst/>
            <a:rect l="l" t="t" r="r" b="b"/>
            <a:pathLst>
              <a:path w="1362" h="1052" extrusionOk="0">
                <a:moveTo>
                  <a:pt x="685" y="1"/>
                </a:moveTo>
                <a:cubicBezTo>
                  <a:pt x="1" y="1"/>
                  <a:pt x="1" y="1051"/>
                  <a:pt x="685" y="1051"/>
                </a:cubicBezTo>
                <a:cubicBezTo>
                  <a:pt x="1362" y="1051"/>
                  <a:pt x="1362" y="1"/>
                  <a:pt x="6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6010913" y="9948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8016546" y="30393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2951441" y="3039405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6244963" y="31780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6725638" y="11031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3488138" y="18473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9"/>
          <p:cNvSpPr/>
          <p:nvPr/>
        </p:nvSpPr>
        <p:spPr>
          <a:xfrm>
            <a:off x="2441413" y="323173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2784613" y="44472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2111840" y="235075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7841371" y="36809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5895922" y="433058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8730246" y="33766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5156321" y="319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9"/>
          <p:cNvGrpSpPr/>
          <p:nvPr/>
        </p:nvGrpSpPr>
        <p:grpSpPr>
          <a:xfrm>
            <a:off x="713216" y="2521422"/>
            <a:ext cx="1470646" cy="2065570"/>
            <a:chOff x="713216" y="2521422"/>
            <a:chExt cx="1470646" cy="2065570"/>
          </a:xfrm>
        </p:grpSpPr>
        <p:sp>
          <p:nvSpPr>
            <p:cNvPr id="497" name="Google Shape;497;p39"/>
            <p:cNvSpPr/>
            <p:nvPr/>
          </p:nvSpPr>
          <p:spPr>
            <a:xfrm>
              <a:off x="713216" y="2521422"/>
              <a:ext cx="1470646" cy="2065570"/>
            </a:xfrm>
            <a:custGeom>
              <a:avLst/>
              <a:gdLst/>
              <a:ahLst/>
              <a:cxnLst/>
              <a:rect l="l" t="t" r="r" b="b"/>
              <a:pathLst>
                <a:path w="35525" h="49896" extrusionOk="0">
                  <a:moveTo>
                    <a:pt x="28110" y="1"/>
                  </a:moveTo>
                  <a:cubicBezTo>
                    <a:pt x="28062" y="1"/>
                    <a:pt x="28014" y="2"/>
                    <a:pt x="27966" y="5"/>
                  </a:cubicBezTo>
                  <a:cubicBezTo>
                    <a:pt x="27537" y="29"/>
                    <a:pt x="27123" y="132"/>
                    <a:pt x="26733" y="323"/>
                  </a:cubicBezTo>
                  <a:cubicBezTo>
                    <a:pt x="26144" y="618"/>
                    <a:pt x="25722" y="1079"/>
                    <a:pt x="25380" y="1644"/>
                  </a:cubicBezTo>
                  <a:cubicBezTo>
                    <a:pt x="25253" y="1596"/>
                    <a:pt x="25149" y="1565"/>
                    <a:pt x="25046" y="1517"/>
                  </a:cubicBezTo>
                  <a:cubicBezTo>
                    <a:pt x="23947" y="1063"/>
                    <a:pt x="22801" y="840"/>
                    <a:pt x="21616" y="840"/>
                  </a:cubicBezTo>
                  <a:cubicBezTo>
                    <a:pt x="20090" y="845"/>
                    <a:pt x="18565" y="850"/>
                    <a:pt x="17039" y="850"/>
                  </a:cubicBezTo>
                  <a:cubicBezTo>
                    <a:pt x="15923" y="850"/>
                    <a:pt x="14806" y="847"/>
                    <a:pt x="13689" y="840"/>
                  </a:cubicBezTo>
                  <a:cubicBezTo>
                    <a:pt x="13669" y="840"/>
                    <a:pt x="13648" y="840"/>
                    <a:pt x="13628" y="840"/>
                  </a:cubicBezTo>
                  <a:cubicBezTo>
                    <a:pt x="12345" y="840"/>
                    <a:pt x="11116" y="1088"/>
                    <a:pt x="9941" y="1620"/>
                  </a:cubicBezTo>
                  <a:cubicBezTo>
                    <a:pt x="9845" y="1660"/>
                    <a:pt x="9742" y="1692"/>
                    <a:pt x="9630" y="1732"/>
                  </a:cubicBezTo>
                  <a:cubicBezTo>
                    <a:pt x="9535" y="1596"/>
                    <a:pt x="9463" y="1477"/>
                    <a:pt x="9384" y="1358"/>
                  </a:cubicBezTo>
                  <a:cubicBezTo>
                    <a:pt x="8754" y="475"/>
                    <a:pt x="7936" y="16"/>
                    <a:pt x="6925" y="16"/>
                  </a:cubicBezTo>
                  <a:cubicBezTo>
                    <a:pt x="6760" y="16"/>
                    <a:pt x="6590" y="28"/>
                    <a:pt x="6415" y="53"/>
                  </a:cubicBezTo>
                  <a:cubicBezTo>
                    <a:pt x="4776" y="275"/>
                    <a:pt x="3487" y="1939"/>
                    <a:pt x="3980" y="3801"/>
                  </a:cubicBezTo>
                  <a:cubicBezTo>
                    <a:pt x="4163" y="4509"/>
                    <a:pt x="4577" y="5058"/>
                    <a:pt x="5166" y="5488"/>
                  </a:cubicBezTo>
                  <a:cubicBezTo>
                    <a:pt x="5277" y="5560"/>
                    <a:pt x="5436" y="5592"/>
                    <a:pt x="5468" y="5767"/>
                  </a:cubicBezTo>
                  <a:cubicBezTo>
                    <a:pt x="5309" y="6077"/>
                    <a:pt x="5142" y="6387"/>
                    <a:pt x="4991" y="6698"/>
                  </a:cubicBezTo>
                  <a:cubicBezTo>
                    <a:pt x="4179" y="8409"/>
                    <a:pt x="3789" y="10215"/>
                    <a:pt x="3773" y="12101"/>
                  </a:cubicBezTo>
                  <a:cubicBezTo>
                    <a:pt x="3765" y="13391"/>
                    <a:pt x="3773" y="14680"/>
                    <a:pt x="3773" y="15961"/>
                  </a:cubicBezTo>
                  <a:cubicBezTo>
                    <a:pt x="3773" y="16128"/>
                    <a:pt x="3813" y="16311"/>
                    <a:pt x="3686" y="16494"/>
                  </a:cubicBezTo>
                  <a:lnTo>
                    <a:pt x="2786" y="16494"/>
                  </a:lnTo>
                  <a:cubicBezTo>
                    <a:pt x="2775" y="16494"/>
                    <a:pt x="2765" y="16494"/>
                    <a:pt x="2754" y="16494"/>
                  </a:cubicBezTo>
                  <a:cubicBezTo>
                    <a:pt x="2378" y="16494"/>
                    <a:pt x="2055" y="16629"/>
                    <a:pt x="1799" y="16900"/>
                  </a:cubicBezTo>
                  <a:cubicBezTo>
                    <a:pt x="1632" y="17075"/>
                    <a:pt x="1481" y="17290"/>
                    <a:pt x="1354" y="17505"/>
                  </a:cubicBezTo>
                  <a:cubicBezTo>
                    <a:pt x="1099" y="17959"/>
                    <a:pt x="1020" y="18468"/>
                    <a:pt x="1012" y="18977"/>
                  </a:cubicBezTo>
                  <a:cubicBezTo>
                    <a:pt x="996" y="19630"/>
                    <a:pt x="996" y="20282"/>
                    <a:pt x="1012" y="20935"/>
                  </a:cubicBezTo>
                  <a:cubicBezTo>
                    <a:pt x="1012" y="21436"/>
                    <a:pt x="1107" y="21914"/>
                    <a:pt x="1330" y="22367"/>
                  </a:cubicBezTo>
                  <a:cubicBezTo>
                    <a:pt x="1662" y="23031"/>
                    <a:pt x="2151" y="23438"/>
                    <a:pt x="2899" y="23438"/>
                  </a:cubicBezTo>
                  <a:cubicBezTo>
                    <a:pt x="2940" y="23438"/>
                    <a:pt x="2982" y="23436"/>
                    <a:pt x="3025" y="23434"/>
                  </a:cubicBezTo>
                  <a:cubicBezTo>
                    <a:pt x="3103" y="23431"/>
                    <a:pt x="3180" y="23426"/>
                    <a:pt x="3258" y="23426"/>
                  </a:cubicBezTo>
                  <a:cubicBezTo>
                    <a:pt x="3372" y="23426"/>
                    <a:pt x="3488" y="23436"/>
                    <a:pt x="3606" y="23474"/>
                  </a:cubicBezTo>
                  <a:cubicBezTo>
                    <a:pt x="3614" y="23545"/>
                    <a:pt x="3638" y="23601"/>
                    <a:pt x="3638" y="23665"/>
                  </a:cubicBezTo>
                  <a:cubicBezTo>
                    <a:pt x="3638" y="24731"/>
                    <a:pt x="3638" y="25797"/>
                    <a:pt x="3630" y="26864"/>
                  </a:cubicBezTo>
                  <a:cubicBezTo>
                    <a:pt x="3630" y="26936"/>
                    <a:pt x="3598" y="27007"/>
                    <a:pt x="3574" y="27095"/>
                  </a:cubicBezTo>
                  <a:cubicBezTo>
                    <a:pt x="3479" y="27095"/>
                    <a:pt x="3390" y="27088"/>
                    <a:pt x="3304" y="27088"/>
                  </a:cubicBezTo>
                  <a:cubicBezTo>
                    <a:pt x="3261" y="27088"/>
                    <a:pt x="3219" y="27089"/>
                    <a:pt x="3176" y="27095"/>
                  </a:cubicBezTo>
                  <a:cubicBezTo>
                    <a:pt x="2882" y="27134"/>
                    <a:pt x="2571" y="27158"/>
                    <a:pt x="2293" y="27246"/>
                  </a:cubicBezTo>
                  <a:cubicBezTo>
                    <a:pt x="876" y="27676"/>
                    <a:pt x="1" y="29076"/>
                    <a:pt x="224" y="30549"/>
                  </a:cubicBezTo>
                  <a:cubicBezTo>
                    <a:pt x="474" y="32191"/>
                    <a:pt x="1878" y="33096"/>
                    <a:pt x="3105" y="33096"/>
                  </a:cubicBezTo>
                  <a:cubicBezTo>
                    <a:pt x="3126" y="33096"/>
                    <a:pt x="3147" y="33096"/>
                    <a:pt x="3168" y="33095"/>
                  </a:cubicBezTo>
                  <a:cubicBezTo>
                    <a:pt x="3312" y="33095"/>
                    <a:pt x="3447" y="33111"/>
                    <a:pt x="3614" y="33111"/>
                  </a:cubicBezTo>
                  <a:cubicBezTo>
                    <a:pt x="3622" y="33230"/>
                    <a:pt x="3638" y="33318"/>
                    <a:pt x="3638" y="33414"/>
                  </a:cubicBezTo>
                  <a:cubicBezTo>
                    <a:pt x="3638" y="34480"/>
                    <a:pt x="3638" y="35546"/>
                    <a:pt x="3638" y="36613"/>
                  </a:cubicBezTo>
                  <a:cubicBezTo>
                    <a:pt x="3638" y="36708"/>
                    <a:pt x="3630" y="36804"/>
                    <a:pt x="3622" y="36899"/>
                  </a:cubicBezTo>
                  <a:cubicBezTo>
                    <a:pt x="3598" y="37082"/>
                    <a:pt x="3566" y="37273"/>
                    <a:pt x="3566" y="37464"/>
                  </a:cubicBezTo>
                  <a:cubicBezTo>
                    <a:pt x="3566" y="37822"/>
                    <a:pt x="3550" y="38188"/>
                    <a:pt x="3622" y="38555"/>
                  </a:cubicBezTo>
                  <a:cubicBezTo>
                    <a:pt x="3678" y="38825"/>
                    <a:pt x="3630" y="39120"/>
                    <a:pt x="3646" y="39406"/>
                  </a:cubicBezTo>
                  <a:cubicBezTo>
                    <a:pt x="3686" y="40616"/>
                    <a:pt x="4529" y="41595"/>
                    <a:pt x="5723" y="41794"/>
                  </a:cubicBezTo>
                  <a:cubicBezTo>
                    <a:pt x="6049" y="41849"/>
                    <a:pt x="6383" y="41833"/>
                    <a:pt x="6718" y="41857"/>
                  </a:cubicBezTo>
                  <a:cubicBezTo>
                    <a:pt x="6729" y="41858"/>
                    <a:pt x="6741" y="41858"/>
                    <a:pt x="6752" y="41858"/>
                  </a:cubicBezTo>
                  <a:cubicBezTo>
                    <a:pt x="6803" y="41858"/>
                    <a:pt x="6856" y="41853"/>
                    <a:pt x="6907" y="41853"/>
                  </a:cubicBezTo>
                  <a:cubicBezTo>
                    <a:pt x="6984" y="41853"/>
                    <a:pt x="7058" y="41864"/>
                    <a:pt x="7124" y="41921"/>
                  </a:cubicBezTo>
                  <a:cubicBezTo>
                    <a:pt x="7179" y="42382"/>
                    <a:pt x="7179" y="43680"/>
                    <a:pt x="7108" y="44086"/>
                  </a:cubicBezTo>
                  <a:cubicBezTo>
                    <a:pt x="6988" y="44125"/>
                    <a:pt x="6853" y="44173"/>
                    <a:pt x="6718" y="44221"/>
                  </a:cubicBezTo>
                  <a:cubicBezTo>
                    <a:pt x="5723" y="44595"/>
                    <a:pt x="5086" y="45494"/>
                    <a:pt x="5070" y="46561"/>
                  </a:cubicBezTo>
                  <a:cubicBezTo>
                    <a:pt x="5070" y="46799"/>
                    <a:pt x="5078" y="47038"/>
                    <a:pt x="5070" y="47277"/>
                  </a:cubicBezTo>
                  <a:cubicBezTo>
                    <a:pt x="5031" y="48335"/>
                    <a:pt x="5747" y="49370"/>
                    <a:pt x="6797" y="49712"/>
                  </a:cubicBezTo>
                  <a:cubicBezTo>
                    <a:pt x="6925" y="49752"/>
                    <a:pt x="7044" y="49831"/>
                    <a:pt x="7171" y="49895"/>
                  </a:cubicBezTo>
                  <a:lnTo>
                    <a:pt x="14230" y="49895"/>
                  </a:lnTo>
                  <a:cubicBezTo>
                    <a:pt x="14358" y="49831"/>
                    <a:pt x="14477" y="49752"/>
                    <a:pt x="14612" y="49712"/>
                  </a:cubicBezTo>
                  <a:cubicBezTo>
                    <a:pt x="15742" y="49338"/>
                    <a:pt x="16355" y="48287"/>
                    <a:pt x="16339" y="47332"/>
                  </a:cubicBezTo>
                  <a:cubicBezTo>
                    <a:pt x="16339" y="47054"/>
                    <a:pt x="16355" y="46759"/>
                    <a:pt x="16339" y="46481"/>
                  </a:cubicBezTo>
                  <a:cubicBezTo>
                    <a:pt x="16276" y="45446"/>
                    <a:pt x="15758" y="44722"/>
                    <a:pt x="14835" y="44277"/>
                  </a:cubicBezTo>
                  <a:cubicBezTo>
                    <a:pt x="14724" y="44221"/>
                    <a:pt x="14596" y="44181"/>
                    <a:pt x="14485" y="44141"/>
                  </a:cubicBezTo>
                  <a:cubicBezTo>
                    <a:pt x="14405" y="43783"/>
                    <a:pt x="14397" y="42374"/>
                    <a:pt x="14469" y="41921"/>
                  </a:cubicBezTo>
                  <a:cubicBezTo>
                    <a:pt x="14485" y="41905"/>
                    <a:pt x="14493" y="41897"/>
                    <a:pt x="14509" y="41889"/>
                  </a:cubicBezTo>
                  <a:cubicBezTo>
                    <a:pt x="14517" y="41881"/>
                    <a:pt x="14533" y="41873"/>
                    <a:pt x="14549" y="41873"/>
                  </a:cubicBezTo>
                  <a:cubicBezTo>
                    <a:pt x="14708" y="41865"/>
                    <a:pt x="14867" y="41857"/>
                    <a:pt x="15026" y="41857"/>
                  </a:cubicBezTo>
                  <a:cubicBezTo>
                    <a:pt x="16658" y="41857"/>
                    <a:pt x="18297" y="41865"/>
                    <a:pt x="19928" y="41865"/>
                  </a:cubicBezTo>
                  <a:cubicBezTo>
                    <a:pt x="19960" y="41865"/>
                    <a:pt x="19984" y="41889"/>
                    <a:pt x="20048" y="41913"/>
                  </a:cubicBezTo>
                  <a:cubicBezTo>
                    <a:pt x="20111" y="42128"/>
                    <a:pt x="20072" y="42367"/>
                    <a:pt x="20080" y="42597"/>
                  </a:cubicBezTo>
                  <a:cubicBezTo>
                    <a:pt x="20088" y="42852"/>
                    <a:pt x="20088" y="43107"/>
                    <a:pt x="20080" y="43361"/>
                  </a:cubicBezTo>
                  <a:cubicBezTo>
                    <a:pt x="20072" y="43592"/>
                    <a:pt x="20111" y="43831"/>
                    <a:pt x="20040" y="44078"/>
                  </a:cubicBezTo>
                  <a:cubicBezTo>
                    <a:pt x="19952" y="44109"/>
                    <a:pt x="19865" y="44141"/>
                    <a:pt x="19777" y="44173"/>
                  </a:cubicBezTo>
                  <a:cubicBezTo>
                    <a:pt x="18751" y="44531"/>
                    <a:pt x="18154" y="45247"/>
                    <a:pt x="18011" y="46330"/>
                  </a:cubicBezTo>
                  <a:cubicBezTo>
                    <a:pt x="17947" y="46783"/>
                    <a:pt x="17947" y="47245"/>
                    <a:pt x="18026" y="47707"/>
                  </a:cubicBezTo>
                  <a:cubicBezTo>
                    <a:pt x="18194" y="48677"/>
                    <a:pt x="18759" y="49338"/>
                    <a:pt x="19674" y="49696"/>
                  </a:cubicBezTo>
                  <a:cubicBezTo>
                    <a:pt x="19833" y="49760"/>
                    <a:pt x="19992" y="49823"/>
                    <a:pt x="20151" y="49895"/>
                  </a:cubicBezTo>
                  <a:lnTo>
                    <a:pt x="27115" y="49895"/>
                  </a:lnTo>
                  <a:cubicBezTo>
                    <a:pt x="27258" y="49831"/>
                    <a:pt x="27401" y="49760"/>
                    <a:pt x="27545" y="49704"/>
                  </a:cubicBezTo>
                  <a:cubicBezTo>
                    <a:pt x="28587" y="49338"/>
                    <a:pt x="29232" y="48463"/>
                    <a:pt x="29271" y="47364"/>
                  </a:cubicBezTo>
                  <a:cubicBezTo>
                    <a:pt x="29279" y="47078"/>
                    <a:pt x="29287" y="46791"/>
                    <a:pt x="29271" y="46505"/>
                  </a:cubicBezTo>
                  <a:cubicBezTo>
                    <a:pt x="29200" y="45462"/>
                    <a:pt x="28691" y="44714"/>
                    <a:pt x="27743" y="44269"/>
                  </a:cubicBezTo>
                  <a:cubicBezTo>
                    <a:pt x="27624" y="44221"/>
                    <a:pt x="27505" y="44173"/>
                    <a:pt x="27401" y="44133"/>
                  </a:cubicBezTo>
                  <a:cubicBezTo>
                    <a:pt x="27314" y="43696"/>
                    <a:pt x="27322" y="42247"/>
                    <a:pt x="27417" y="41865"/>
                  </a:cubicBezTo>
                  <a:cubicBezTo>
                    <a:pt x="27560" y="41865"/>
                    <a:pt x="27720" y="41857"/>
                    <a:pt x="27879" y="41857"/>
                  </a:cubicBezTo>
                  <a:cubicBezTo>
                    <a:pt x="28078" y="41857"/>
                    <a:pt x="28277" y="41859"/>
                    <a:pt x="28476" y="41859"/>
                  </a:cubicBezTo>
                  <a:cubicBezTo>
                    <a:pt x="28675" y="41859"/>
                    <a:pt x="28874" y="41857"/>
                    <a:pt x="29073" y="41849"/>
                  </a:cubicBezTo>
                  <a:cubicBezTo>
                    <a:pt x="30378" y="41801"/>
                    <a:pt x="31372" y="40918"/>
                    <a:pt x="31548" y="39637"/>
                  </a:cubicBezTo>
                  <a:cubicBezTo>
                    <a:pt x="31571" y="39470"/>
                    <a:pt x="31571" y="39287"/>
                    <a:pt x="31571" y="39120"/>
                  </a:cubicBezTo>
                  <a:cubicBezTo>
                    <a:pt x="31579" y="37289"/>
                    <a:pt x="31571" y="35459"/>
                    <a:pt x="31579" y="33628"/>
                  </a:cubicBezTo>
                  <a:cubicBezTo>
                    <a:pt x="31579" y="33461"/>
                    <a:pt x="31548" y="33286"/>
                    <a:pt x="31627" y="33095"/>
                  </a:cubicBezTo>
                  <a:lnTo>
                    <a:pt x="32200" y="33095"/>
                  </a:lnTo>
                  <a:cubicBezTo>
                    <a:pt x="32208" y="33095"/>
                    <a:pt x="32217" y="33095"/>
                    <a:pt x="32225" y="33095"/>
                  </a:cubicBezTo>
                  <a:cubicBezTo>
                    <a:pt x="33919" y="33095"/>
                    <a:pt x="35524" y="31493"/>
                    <a:pt x="35073" y="29434"/>
                  </a:cubicBezTo>
                  <a:cubicBezTo>
                    <a:pt x="34760" y="28033"/>
                    <a:pt x="33538" y="27094"/>
                    <a:pt x="32112" y="27094"/>
                  </a:cubicBezTo>
                  <a:cubicBezTo>
                    <a:pt x="32088" y="27094"/>
                    <a:pt x="32065" y="27094"/>
                    <a:pt x="32041" y="27095"/>
                  </a:cubicBezTo>
                  <a:lnTo>
                    <a:pt x="31603" y="27095"/>
                  </a:lnTo>
                  <a:cubicBezTo>
                    <a:pt x="31548" y="26482"/>
                    <a:pt x="31579" y="25877"/>
                    <a:pt x="31579" y="25280"/>
                  </a:cubicBezTo>
                  <a:cubicBezTo>
                    <a:pt x="31579" y="24683"/>
                    <a:pt x="31540" y="24079"/>
                    <a:pt x="31603" y="23466"/>
                  </a:cubicBezTo>
                  <a:cubicBezTo>
                    <a:pt x="31745" y="23436"/>
                    <a:pt x="31879" y="23429"/>
                    <a:pt x="32009" y="23429"/>
                  </a:cubicBezTo>
                  <a:cubicBezTo>
                    <a:pt x="32121" y="23429"/>
                    <a:pt x="32229" y="23434"/>
                    <a:pt x="32335" y="23434"/>
                  </a:cubicBezTo>
                  <a:cubicBezTo>
                    <a:pt x="32908" y="23434"/>
                    <a:pt x="33346" y="23187"/>
                    <a:pt x="33672" y="22726"/>
                  </a:cubicBezTo>
                  <a:cubicBezTo>
                    <a:pt x="33959" y="22312"/>
                    <a:pt x="34150" y="21850"/>
                    <a:pt x="34166" y="21349"/>
                  </a:cubicBezTo>
                  <a:cubicBezTo>
                    <a:pt x="34190" y="20418"/>
                    <a:pt x="34198" y="19479"/>
                    <a:pt x="34158" y="18540"/>
                  </a:cubicBezTo>
                  <a:cubicBezTo>
                    <a:pt x="34142" y="18006"/>
                    <a:pt x="33935" y="17513"/>
                    <a:pt x="33593" y="17091"/>
                  </a:cubicBezTo>
                  <a:cubicBezTo>
                    <a:pt x="33297" y="16720"/>
                    <a:pt x="32922" y="16493"/>
                    <a:pt x="32433" y="16493"/>
                  </a:cubicBezTo>
                  <a:cubicBezTo>
                    <a:pt x="32409" y="16493"/>
                    <a:pt x="32384" y="16493"/>
                    <a:pt x="32359" y="16494"/>
                  </a:cubicBezTo>
                  <a:cubicBezTo>
                    <a:pt x="32290" y="16497"/>
                    <a:pt x="32221" y="16498"/>
                    <a:pt x="32152" y="16498"/>
                  </a:cubicBezTo>
                  <a:cubicBezTo>
                    <a:pt x="32014" y="16498"/>
                    <a:pt x="31876" y="16494"/>
                    <a:pt x="31739" y="16494"/>
                  </a:cubicBezTo>
                  <a:cubicBezTo>
                    <a:pt x="31651" y="16486"/>
                    <a:pt x="31563" y="16470"/>
                    <a:pt x="31452" y="16455"/>
                  </a:cubicBezTo>
                  <a:cubicBezTo>
                    <a:pt x="31444" y="16256"/>
                    <a:pt x="31436" y="16080"/>
                    <a:pt x="31436" y="15913"/>
                  </a:cubicBezTo>
                  <a:cubicBezTo>
                    <a:pt x="31428" y="14704"/>
                    <a:pt x="31428" y="13494"/>
                    <a:pt x="31428" y="12284"/>
                  </a:cubicBezTo>
                  <a:cubicBezTo>
                    <a:pt x="31436" y="11552"/>
                    <a:pt x="31388" y="10820"/>
                    <a:pt x="31269" y="10096"/>
                  </a:cubicBezTo>
                  <a:cubicBezTo>
                    <a:pt x="31022" y="8592"/>
                    <a:pt x="30537" y="7175"/>
                    <a:pt x="29773" y="5846"/>
                  </a:cubicBezTo>
                  <a:cubicBezTo>
                    <a:pt x="29733" y="5767"/>
                    <a:pt x="29701" y="5679"/>
                    <a:pt x="29669" y="5599"/>
                  </a:cubicBezTo>
                  <a:cubicBezTo>
                    <a:pt x="31659" y="4119"/>
                    <a:pt x="31269" y="1899"/>
                    <a:pt x="30179" y="856"/>
                  </a:cubicBezTo>
                  <a:cubicBezTo>
                    <a:pt x="29868" y="570"/>
                    <a:pt x="29526" y="347"/>
                    <a:pt x="29136" y="196"/>
                  </a:cubicBezTo>
                  <a:cubicBezTo>
                    <a:pt x="28807" y="77"/>
                    <a:pt x="28464" y="1"/>
                    <a:pt x="28110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8" name="Google Shape;498;p39"/>
            <p:cNvGrpSpPr/>
            <p:nvPr/>
          </p:nvGrpSpPr>
          <p:grpSpPr>
            <a:xfrm>
              <a:off x="729269" y="2528559"/>
              <a:ext cx="1438564" cy="2051353"/>
              <a:chOff x="1766100" y="3093825"/>
              <a:chExt cx="872650" cy="1244300"/>
            </a:xfrm>
          </p:grpSpPr>
          <p:sp>
            <p:nvSpPr>
              <p:cNvPr id="499" name="Google Shape;499;p39"/>
              <p:cNvSpPr/>
              <p:nvPr/>
            </p:nvSpPr>
            <p:spPr>
              <a:xfrm>
                <a:off x="2490500" y="3771475"/>
                <a:ext cx="1482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930" extrusionOk="0">
                    <a:moveTo>
                      <a:pt x="2961" y="1"/>
                    </a:moveTo>
                    <a:cubicBezTo>
                      <a:pt x="1330" y="1"/>
                      <a:pt x="1" y="1330"/>
                      <a:pt x="1" y="2961"/>
                    </a:cubicBezTo>
                    <a:cubicBezTo>
                      <a:pt x="1" y="4600"/>
                      <a:pt x="1330" y="5930"/>
                      <a:pt x="2961" y="5930"/>
                    </a:cubicBezTo>
                    <a:cubicBezTo>
                      <a:pt x="4601" y="5930"/>
                      <a:pt x="5930" y="4600"/>
                      <a:pt x="5930" y="2961"/>
                    </a:cubicBezTo>
                    <a:cubicBezTo>
                      <a:pt x="5930" y="1322"/>
                      <a:pt x="4601" y="1"/>
                      <a:pt x="29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2388650" y="3093825"/>
                <a:ext cx="148225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30" extrusionOk="0">
                    <a:moveTo>
                      <a:pt x="2961" y="1"/>
                    </a:moveTo>
                    <a:cubicBezTo>
                      <a:pt x="1329" y="1"/>
                      <a:pt x="0" y="1330"/>
                      <a:pt x="0" y="2969"/>
                    </a:cubicBezTo>
                    <a:cubicBezTo>
                      <a:pt x="0" y="4609"/>
                      <a:pt x="1329" y="5930"/>
                      <a:pt x="2961" y="5930"/>
                    </a:cubicBezTo>
                    <a:cubicBezTo>
                      <a:pt x="4600" y="5930"/>
                      <a:pt x="5929" y="4609"/>
                      <a:pt x="5929" y="2969"/>
                    </a:cubicBezTo>
                    <a:cubicBezTo>
                      <a:pt x="5929" y="1330"/>
                      <a:pt x="4600" y="1"/>
                      <a:pt x="29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1766100" y="3771475"/>
                <a:ext cx="1482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930" extrusionOk="0">
                    <a:moveTo>
                      <a:pt x="2969" y="1"/>
                    </a:moveTo>
                    <a:cubicBezTo>
                      <a:pt x="1330" y="1"/>
                      <a:pt x="1" y="1330"/>
                      <a:pt x="1" y="2961"/>
                    </a:cubicBezTo>
                    <a:cubicBezTo>
                      <a:pt x="1" y="4600"/>
                      <a:pt x="1330" y="5930"/>
                      <a:pt x="2969" y="5930"/>
                    </a:cubicBezTo>
                    <a:cubicBezTo>
                      <a:pt x="4600" y="5930"/>
                      <a:pt x="5930" y="4600"/>
                      <a:pt x="5930" y="2961"/>
                    </a:cubicBezTo>
                    <a:cubicBezTo>
                      <a:pt x="5930" y="1322"/>
                      <a:pt x="4600" y="1"/>
                      <a:pt x="2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1858225" y="3093825"/>
                <a:ext cx="1482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930" extrusionOk="0">
                    <a:moveTo>
                      <a:pt x="2961" y="1"/>
                    </a:moveTo>
                    <a:cubicBezTo>
                      <a:pt x="1329" y="1"/>
                      <a:pt x="0" y="1330"/>
                      <a:pt x="0" y="2969"/>
                    </a:cubicBezTo>
                    <a:cubicBezTo>
                      <a:pt x="0" y="4609"/>
                      <a:pt x="1329" y="5930"/>
                      <a:pt x="2961" y="5930"/>
                    </a:cubicBezTo>
                    <a:cubicBezTo>
                      <a:pt x="4600" y="5930"/>
                      <a:pt x="5929" y="4609"/>
                      <a:pt x="5929" y="2969"/>
                    </a:cubicBezTo>
                    <a:cubicBezTo>
                      <a:pt x="5929" y="1330"/>
                      <a:pt x="4600" y="1"/>
                      <a:pt x="29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2263700" y="4070700"/>
                <a:ext cx="179875" cy="2047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8190" extrusionOk="0">
                    <a:moveTo>
                      <a:pt x="0" y="1"/>
                    </a:moveTo>
                    <a:lnTo>
                      <a:pt x="0" y="8190"/>
                    </a:lnTo>
                    <a:lnTo>
                      <a:pt x="7195" y="8190"/>
                    </a:lnTo>
                    <a:lnTo>
                      <a:pt x="7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2211375" y="4195850"/>
                <a:ext cx="280350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1214" h="5691" extrusionOk="0">
                    <a:moveTo>
                      <a:pt x="2483" y="1"/>
                    </a:moveTo>
                    <a:cubicBezTo>
                      <a:pt x="1114" y="1"/>
                      <a:pt x="0" y="1115"/>
                      <a:pt x="0" y="2484"/>
                    </a:cubicBezTo>
                    <a:lnTo>
                      <a:pt x="0" y="3208"/>
                    </a:lnTo>
                    <a:cubicBezTo>
                      <a:pt x="0" y="4584"/>
                      <a:pt x="1114" y="5691"/>
                      <a:pt x="2483" y="5691"/>
                    </a:cubicBezTo>
                    <a:lnTo>
                      <a:pt x="8730" y="5691"/>
                    </a:lnTo>
                    <a:cubicBezTo>
                      <a:pt x="10099" y="5691"/>
                      <a:pt x="11213" y="4584"/>
                      <a:pt x="11213" y="3208"/>
                    </a:cubicBezTo>
                    <a:lnTo>
                      <a:pt x="11213" y="2484"/>
                    </a:lnTo>
                    <a:cubicBezTo>
                      <a:pt x="11213" y="1115"/>
                      <a:pt x="10099" y="1"/>
                      <a:pt x="8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1940200" y="4070700"/>
                <a:ext cx="180075" cy="204750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8190" extrusionOk="0">
                    <a:moveTo>
                      <a:pt x="0" y="1"/>
                    </a:moveTo>
                    <a:lnTo>
                      <a:pt x="0" y="8190"/>
                    </a:lnTo>
                    <a:lnTo>
                      <a:pt x="7202" y="8190"/>
                    </a:lnTo>
                    <a:lnTo>
                      <a:pt x="72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1852250" y="3526575"/>
                <a:ext cx="696975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24472" extrusionOk="0">
                    <a:moveTo>
                      <a:pt x="2491" y="0"/>
                    </a:moveTo>
                    <a:cubicBezTo>
                      <a:pt x="1115" y="0"/>
                      <a:pt x="1" y="1114"/>
                      <a:pt x="1" y="2483"/>
                    </a:cubicBezTo>
                    <a:lnTo>
                      <a:pt x="1" y="21981"/>
                    </a:lnTo>
                    <a:cubicBezTo>
                      <a:pt x="1" y="23357"/>
                      <a:pt x="1115" y="24472"/>
                      <a:pt x="2491" y="24472"/>
                    </a:cubicBezTo>
                    <a:lnTo>
                      <a:pt x="25395" y="24472"/>
                    </a:lnTo>
                    <a:cubicBezTo>
                      <a:pt x="26764" y="24472"/>
                      <a:pt x="27878" y="23357"/>
                      <a:pt x="27878" y="21981"/>
                    </a:cubicBezTo>
                    <a:lnTo>
                      <a:pt x="27878" y="2483"/>
                    </a:lnTo>
                    <a:cubicBezTo>
                      <a:pt x="27878" y="1114"/>
                      <a:pt x="26764" y="0"/>
                      <a:pt x="25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1855825" y="3114925"/>
                <a:ext cx="690025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27601" h="20016" extrusionOk="0">
                    <a:moveTo>
                      <a:pt x="9622" y="0"/>
                    </a:moveTo>
                    <a:cubicBezTo>
                      <a:pt x="4330" y="0"/>
                      <a:pt x="1" y="5086"/>
                      <a:pt x="1" y="11301"/>
                    </a:cubicBezTo>
                    <a:lnTo>
                      <a:pt x="1" y="20015"/>
                    </a:lnTo>
                    <a:lnTo>
                      <a:pt x="27600" y="20015"/>
                    </a:lnTo>
                    <a:lnTo>
                      <a:pt x="27600" y="11301"/>
                    </a:lnTo>
                    <a:cubicBezTo>
                      <a:pt x="27600" y="5086"/>
                      <a:pt x="23263" y="0"/>
                      <a:pt x="17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1911550" y="3155500"/>
                <a:ext cx="57837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23135" h="16769" extrusionOk="0">
                    <a:moveTo>
                      <a:pt x="8070" y="1"/>
                    </a:moveTo>
                    <a:cubicBezTo>
                      <a:pt x="3637" y="1"/>
                      <a:pt x="0" y="4259"/>
                      <a:pt x="0" y="9471"/>
                    </a:cubicBezTo>
                    <a:lnTo>
                      <a:pt x="0" y="16769"/>
                    </a:lnTo>
                    <a:lnTo>
                      <a:pt x="23135" y="16769"/>
                    </a:lnTo>
                    <a:lnTo>
                      <a:pt x="23135" y="9471"/>
                    </a:lnTo>
                    <a:cubicBezTo>
                      <a:pt x="23135" y="4259"/>
                      <a:pt x="19506" y="1"/>
                      <a:pt x="150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1786600" y="3506075"/>
                <a:ext cx="8282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3131" h="6853" extrusionOk="0">
                    <a:moveTo>
                      <a:pt x="33131" y="4385"/>
                    </a:moveTo>
                    <a:cubicBezTo>
                      <a:pt x="33131" y="5746"/>
                      <a:pt x="32375" y="6852"/>
                      <a:pt x="31451" y="6852"/>
                    </a:cubicBezTo>
                    <a:lnTo>
                      <a:pt x="1679" y="6852"/>
                    </a:lnTo>
                    <a:cubicBezTo>
                      <a:pt x="756" y="6852"/>
                      <a:pt x="0" y="5746"/>
                      <a:pt x="0" y="4385"/>
                    </a:cubicBezTo>
                    <a:lnTo>
                      <a:pt x="0" y="2475"/>
                    </a:lnTo>
                    <a:cubicBezTo>
                      <a:pt x="0" y="1114"/>
                      <a:pt x="756" y="0"/>
                      <a:pt x="1679" y="0"/>
                    </a:cubicBezTo>
                    <a:lnTo>
                      <a:pt x="31451" y="0"/>
                    </a:lnTo>
                    <a:cubicBezTo>
                      <a:pt x="32375" y="0"/>
                      <a:pt x="33131" y="1114"/>
                      <a:pt x="33131" y="2475"/>
                    </a:cubicBezTo>
                    <a:lnTo>
                      <a:pt x="33131" y="438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1888075" y="4195850"/>
                <a:ext cx="280150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5691" extrusionOk="0">
                    <a:moveTo>
                      <a:pt x="2483" y="1"/>
                    </a:moveTo>
                    <a:cubicBezTo>
                      <a:pt x="1106" y="1"/>
                      <a:pt x="0" y="1115"/>
                      <a:pt x="0" y="2484"/>
                    </a:cubicBezTo>
                    <a:lnTo>
                      <a:pt x="0" y="3208"/>
                    </a:lnTo>
                    <a:cubicBezTo>
                      <a:pt x="0" y="4584"/>
                      <a:pt x="1106" y="5691"/>
                      <a:pt x="2483" y="5691"/>
                    </a:cubicBezTo>
                    <a:lnTo>
                      <a:pt x="8722" y="5691"/>
                    </a:lnTo>
                    <a:cubicBezTo>
                      <a:pt x="10091" y="5691"/>
                      <a:pt x="11205" y="4584"/>
                      <a:pt x="11205" y="3208"/>
                    </a:cubicBezTo>
                    <a:lnTo>
                      <a:pt x="11205" y="2484"/>
                    </a:lnTo>
                    <a:cubicBezTo>
                      <a:pt x="11205" y="1115"/>
                      <a:pt x="10091" y="1"/>
                      <a:pt x="87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1958500" y="3705625"/>
                <a:ext cx="481100" cy="253500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10140" extrusionOk="0">
                    <a:moveTo>
                      <a:pt x="2308" y="0"/>
                    </a:moveTo>
                    <a:cubicBezTo>
                      <a:pt x="1035" y="0"/>
                      <a:pt x="0" y="1035"/>
                      <a:pt x="0" y="2308"/>
                    </a:cubicBezTo>
                    <a:lnTo>
                      <a:pt x="0" y="7831"/>
                    </a:lnTo>
                    <a:cubicBezTo>
                      <a:pt x="0" y="9105"/>
                      <a:pt x="1035" y="10139"/>
                      <a:pt x="2308" y="10139"/>
                    </a:cubicBezTo>
                    <a:lnTo>
                      <a:pt x="16935" y="10139"/>
                    </a:lnTo>
                    <a:cubicBezTo>
                      <a:pt x="18209" y="10139"/>
                      <a:pt x="19243" y="9105"/>
                      <a:pt x="19243" y="7831"/>
                    </a:cubicBezTo>
                    <a:lnTo>
                      <a:pt x="19243" y="2308"/>
                    </a:lnTo>
                    <a:cubicBezTo>
                      <a:pt x="19243" y="1035"/>
                      <a:pt x="18209" y="0"/>
                      <a:pt x="16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2138750" y="3980175"/>
                <a:ext cx="117200" cy="11742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697" extrusionOk="0">
                    <a:moveTo>
                      <a:pt x="2340" y="1"/>
                    </a:moveTo>
                    <a:cubicBezTo>
                      <a:pt x="1043" y="1"/>
                      <a:pt x="0" y="1051"/>
                      <a:pt x="0" y="2348"/>
                    </a:cubicBezTo>
                    <a:cubicBezTo>
                      <a:pt x="0" y="3646"/>
                      <a:pt x="1051" y="4696"/>
                      <a:pt x="2340" y="4696"/>
                    </a:cubicBezTo>
                    <a:cubicBezTo>
                      <a:pt x="3637" y="4696"/>
                      <a:pt x="4688" y="3646"/>
                      <a:pt x="4688" y="2348"/>
                    </a:cubicBezTo>
                    <a:cubicBezTo>
                      <a:pt x="4688" y="1051"/>
                      <a:pt x="3637" y="1"/>
                      <a:pt x="2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1930050" y="4230675"/>
                <a:ext cx="7282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913" extrusionOk="0">
                    <a:moveTo>
                      <a:pt x="1457" y="0"/>
                    </a:moveTo>
                    <a:cubicBezTo>
                      <a:pt x="653" y="0"/>
                      <a:pt x="0" y="653"/>
                      <a:pt x="0" y="1457"/>
                    </a:cubicBezTo>
                    <a:cubicBezTo>
                      <a:pt x="0" y="2260"/>
                      <a:pt x="653" y="2913"/>
                      <a:pt x="1457" y="2913"/>
                    </a:cubicBezTo>
                    <a:cubicBezTo>
                      <a:pt x="2260" y="2913"/>
                      <a:pt x="2913" y="2260"/>
                      <a:pt x="2913" y="1457"/>
                    </a:cubicBezTo>
                    <a:cubicBezTo>
                      <a:pt x="2913" y="653"/>
                      <a:pt x="2260" y="0"/>
                      <a:pt x="14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2057575" y="4230675"/>
                <a:ext cx="728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913" extrusionOk="0">
                    <a:moveTo>
                      <a:pt x="1457" y="0"/>
                    </a:moveTo>
                    <a:cubicBezTo>
                      <a:pt x="653" y="0"/>
                      <a:pt x="0" y="653"/>
                      <a:pt x="0" y="1457"/>
                    </a:cubicBezTo>
                    <a:cubicBezTo>
                      <a:pt x="0" y="2260"/>
                      <a:pt x="653" y="2913"/>
                      <a:pt x="1457" y="2913"/>
                    </a:cubicBezTo>
                    <a:cubicBezTo>
                      <a:pt x="2261" y="2913"/>
                      <a:pt x="2913" y="2260"/>
                      <a:pt x="2913" y="1457"/>
                    </a:cubicBezTo>
                    <a:cubicBezTo>
                      <a:pt x="2913" y="653"/>
                      <a:pt x="2261" y="0"/>
                      <a:pt x="14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2243600" y="4233850"/>
                <a:ext cx="726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914" extrusionOk="0">
                    <a:moveTo>
                      <a:pt x="1449" y="1"/>
                    </a:moveTo>
                    <a:cubicBezTo>
                      <a:pt x="645" y="1"/>
                      <a:pt x="0" y="653"/>
                      <a:pt x="0" y="1457"/>
                    </a:cubicBezTo>
                    <a:cubicBezTo>
                      <a:pt x="0" y="2261"/>
                      <a:pt x="645" y="2913"/>
                      <a:pt x="1449" y="2913"/>
                    </a:cubicBezTo>
                    <a:cubicBezTo>
                      <a:pt x="2253" y="2913"/>
                      <a:pt x="2905" y="2261"/>
                      <a:pt x="2905" y="1457"/>
                    </a:cubicBezTo>
                    <a:cubicBezTo>
                      <a:pt x="2905" y="653"/>
                      <a:pt x="2253" y="1"/>
                      <a:pt x="1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2391825" y="4233850"/>
                <a:ext cx="728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914" extrusionOk="0">
                    <a:moveTo>
                      <a:pt x="1457" y="1"/>
                    </a:moveTo>
                    <a:cubicBezTo>
                      <a:pt x="653" y="1"/>
                      <a:pt x="0" y="653"/>
                      <a:pt x="0" y="1457"/>
                    </a:cubicBezTo>
                    <a:cubicBezTo>
                      <a:pt x="0" y="2261"/>
                      <a:pt x="653" y="2913"/>
                      <a:pt x="1457" y="2913"/>
                    </a:cubicBezTo>
                    <a:cubicBezTo>
                      <a:pt x="2261" y="2913"/>
                      <a:pt x="2913" y="2261"/>
                      <a:pt x="2913" y="1457"/>
                    </a:cubicBezTo>
                    <a:cubicBezTo>
                      <a:pt x="2913" y="653"/>
                      <a:pt x="2261" y="1"/>
                      <a:pt x="1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1891850" y="3546050"/>
                <a:ext cx="913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662" extrusionOk="0">
                    <a:moveTo>
                      <a:pt x="1823" y="1"/>
                    </a:moveTo>
                    <a:cubicBezTo>
                      <a:pt x="820" y="1"/>
                      <a:pt x="0" y="821"/>
                      <a:pt x="0" y="1831"/>
                    </a:cubicBezTo>
                    <a:cubicBezTo>
                      <a:pt x="0" y="2842"/>
                      <a:pt x="820" y="3662"/>
                      <a:pt x="1823" y="3662"/>
                    </a:cubicBezTo>
                    <a:cubicBezTo>
                      <a:pt x="2833" y="3662"/>
                      <a:pt x="3653" y="2842"/>
                      <a:pt x="3653" y="1831"/>
                    </a:cubicBezTo>
                    <a:cubicBezTo>
                      <a:pt x="3653" y="821"/>
                      <a:pt x="2833" y="1"/>
                      <a:pt x="1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2054000" y="3545675"/>
                <a:ext cx="913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3661" extrusionOk="0">
                    <a:moveTo>
                      <a:pt x="1831" y="0"/>
                    </a:moveTo>
                    <a:cubicBezTo>
                      <a:pt x="820" y="0"/>
                      <a:pt x="0" y="820"/>
                      <a:pt x="0" y="1830"/>
                    </a:cubicBezTo>
                    <a:cubicBezTo>
                      <a:pt x="0" y="2841"/>
                      <a:pt x="820" y="3661"/>
                      <a:pt x="1831" y="3661"/>
                    </a:cubicBezTo>
                    <a:cubicBezTo>
                      <a:pt x="2841" y="3661"/>
                      <a:pt x="3653" y="2841"/>
                      <a:pt x="3653" y="1830"/>
                    </a:cubicBezTo>
                    <a:cubicBezTo>
                      <a:pt x="3653" y="820"/>
                      <a:pt x="2841" y="0"/>
                      <a:pt x="1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2216150" y="3545475"/>
                <a:ext cx="9155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653" extrusionOk="0">
                    <a:moveTo>
                      <a:pt x="1831" y="0"/>
                    </a:moveTo>
                    <a:cubicBezTo>
                      <a:pt x="820" y="0"/>
                      <a:pt x="0" y="812"/>
                      <a:pt x="0" y="1823"/>
                    </a:cubicBezTo>
                    <a:cubicBezTo>
                      <a:pt x="0" y="2833"/>
                      <a:pt x="820" y="3653"/>
                      <a:pt x="1831" y="3653"/>
                    </a:cubicBezTo>
                    <a:cubicBezTo>
                      <a:pt x="2841" y="3653"/>
                      <a:pt x="3661" y="2833"/>
                      <a:pt x="3661" y="1823"/>
                    </a:cubicBezTo>
                    <a:cubicBezTo>
                      <a:pt x="3661" y="812"/>
                      <a:pt x="2841" y="0"/>
                      <a:pt x="1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2378300" y="3545075"/>
                <a:ext cx="9155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653" extrusionOk="0">
                    <a:moveTo>
                      <a:pt x="1831" y="0"/>
                    </a:moveTo>
                    <a:cubicBezTo>
                      <a:pt x="820" y="0"/>
                      <a:pt x="0" y="820"/>
                      <a:pt x="0" y="1831"/>
                    </a:cubicBezTo>
                    <a:cubicBezTo>
                      <a:pt x="0" y="2833"/>
                      <a:pt x="820" y="3653"/>
                      <a:pt x="1831" y="3653"/>
                    </a:cubicBezTo>
                    <a:cubicBezTo>
                      <a:pt x="2841" y="3653"/>
                      <a:pt x="3661" y="2833"/>
                      <a:pt x="3661" y="1831"/>
                    </a:cubicBezTo>
                    <a:cubicBezTo>
                      <a:pt x="3661" y="820"/>
                      <a:pt x="2841" y="0"/>
                      <a:pt x="1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>
                <a:off x="1850650" y="4018175"/>
                <a:ext cx="6967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1338" extrusionOk="0">
                    <a:moveTo>
                      <a:pt x="1" y="1"/>
                    </a:moveTo>
                    <a:lnTo>
                      <a:pt x="27871" y="1"/>
                    </a:lnTo>
                    <a:lnTo>
                      <a:pt x="27871" y="1338"/>
                    </a:lnTo>
                    <a:lnTo>
                      <a:pt x="1" y="133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1999275" y="3292000"/>
                <a:ext cx="190425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4450" extrusionOk="0">
                    <a:moveTo>
                      <a:pt x="534" y="0"/>
                    </a:moveTo>
                    <a:cubicBezTo>
                      <a:pt x="192" y="629"/>
                      <a:pt x="1" y="1353"/>
                      <a:pt x="17" y="2133"/>
                    </a:cubicBezTo>
                    <a:cubicBezTo>
                      <a:pt x="33" y="3001"/>
                      <a:pt x="566" y="4099"/>
                      <a:pt x="566" y="4099"/>
                    </a:cubicBezTo>
                    <a:cubicBezTo>
                      <a:pt x="659" y="4293"/>
                      <a:pt x="911" y="4449"/>
                      <a:pt x="1131" y="4449"/>
                    </a:cubicBezTo>
                    <a:cubicBezTo>
                      <a:pt x="1136" y="4449"/>
                      <a:pt x="1141" y="4449"/>
                      <a:pt x="1147" y="4449"/>
                    </a:cubicBezTo>
                    <a:lnTo>
                      <a:pt x="6542" y="4361"/>
                    </a:lnTo>
                    <a:cubicBezTo>
                      <a:pt x="6765" y="4361"/>
                      <a:pt x="7020" y="4186"/>
                      <a:pt x="7115" y="3987"/>
                    </a:cubicBezTo>
                    <a:cubicBezTo>
                      <a:pt x="7115" y="3987"/>
                      <a:pt x="7617" y="2873"/>
                      <a:pt x="7601" y="2006"/>
                    </a:cubicBezTo>
                    <a:cubicBezTo>
                      <a:pt x="7593" y="1401"/>
                      <a:pt x="7458" y="836"/>
                      <a:pt x="7235" y="327"/>
                    </a:cubicBezTo>
                    <a:lnTo>
                      <a:pt x="3638" y="1091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2012400" y="3242050"/>
                <a:ext cx="1679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808" extrusionOk="0">
                    <a:moveTo>
                      <a:pt x="3290" y="0"/>
                    </a:moveTo>
                    <a:cubicBezTo>
                      <a:pt x="3265" y="0"/>
                      <a:pt x="3241" y="0"/>
                      <a:pt x="3216" y="1"/>
                    </a:cubicBezTo>
                    <a:cubicBezTo>
                      <a:pt x="1839" y="25"/>
                      <a:pt x="646" y="828"/>
                      <a:pt x="1" y="2014"/>
                    </a:cubicBezTo>
                    <a:cubicBezTo>
                      <a:pt x="379" y="3622"/>
                      <a:pt x="1772" y="4808"/>
                      <a:pt x="3414" y="4808"/>
                    </a:cubicBezTo>
                    <a:cubicBezTo>
                      <a:pt x="3430" y="4808"/>
                      <a:pt x="3446" y="4808"/>
                      <a:pt x="3463" y="4808"/>
                    </a:cubicBezTo>
                    <a:cubicBezTo>
                      <a:pt x="4975" y="4784"/>
                      <a:pt x="6248" y="3757"/>
                      <a:pt x="6718" y="2340"/>
                    </a:cubicBezTo>
                    <a:cubicBezTo>
                      <a:pt x="6107" y="955"/>
                      <a:pt x="4795" y="0"/>
                      <a:pt x="3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2208375" y="3288425"/>
                <a:ext cx="190425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4457" extrusionOk="0">
                    <a:moveTo>
                      <a:pt x="542" y="0"/>
                    </a:moveTo>
                    <a:cubicBezTo>
                      <a:pt x="192" y="629"/>
                      <a:pt x="1" y="1353"/>
                      <a:pt x="17" y="2133"/>
                    </a:cubicBezTo>
                    <a:cubicBezTo>
                      <a:pt x="33" y="3000"/>
                      <a:pt x="566" y="4099"/>
                      <a:pt x="566" y="4099"/>
                    </a:cubicBezTo>
                    <a:cubicBezTo>
                      <a:pt x="669" y="4297"/>
                      <a:pt x="932" y="4457"/>
                      <a:pt x="1147" y="4457"/>
                    </a:cubicBezTo>
                    <a:lnTo>
                      <a:pt x="6543" y="4369"/>
                    </a:lnTo>
                    <a:cubicBezTo>
                      <a:pt x="6765" y="4361"/>
                      <a:pt x="7028" y="4194"/>
                      <a:pt x="7116" y="3987"/>
                    </a:cubicBezTo>
                    <a:cubicBezTo>
                      <a:pt x="7116" y="3987"/>
                      <a:pt x="7617" y="2881"/>
                      <a:pt x="7601" y="2006"/>
                    </a:cubicBezTo>
                    <a:cubicBezTo>
                      <a:pt x="7593" y="1401"/>
                      <a:pt x="7458" y="828"/>
                      <a:pt x="7235" y="318"/>
                    </a:cubicBezTo>
                    <a:lnTo>
                      <a:pt x="4251" y="621"/>
                    </a:lnTo>
                    <a:lnTo>
                      <a:pt x="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2221525" y="3238475"/>
                <a:ext cx="167925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4808" extrusionOk="0">
                    <a:moveTo>
                      <a:pt x="3271" y="0"/>
                    </a:moveTo>
                    <a:cubicBezTo>
                      <a:pt x="3253" y="0"/>
                      <a:pt x="3234" y="0"/>
                      <a:pt x="3215" y="1"/>
                    </a:cubicBezTo>
                    <a:cubicBezTo>
                      <a:pt x="1838" y="24"/>
                      <a:pt x="645" y="828"/>
                      <a:pt x="0" y="2022"/>
                    </a:cubicBezTo>
                    <a:cubicBezTo>
                      <a:pt x="377" y="3624"/>
                      <a:pt x="1762" y="4808"/>
                      <a:pt x="3397" y="4808"/>
                    </a:cubicBezTo>
                    <a:cubicBezTo>
                      <a:pt x="3419" y="4808"/>
                      <a:pt x="3440" y="4808"/>
                      <a:pt x="3462" y="4807"/>
                    </a:cubicBezTo>
                    <a:cubicBezTo>
                      <a:pt x="4982" y="4783"/>
                      <a:pt x="6247" y="3757"/>
                      <a:pt x="6717" y="2340"/>
                    </a:cubicBezTo>
                    <a:cubicBezTo>
                      <a:pt x="6104" y="957"/>
                      <a:pt x="4791" y="0"/>
                      <a:pt x="3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2164900" y="3415600"/>
                <a:ext cx="73350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046" extrusionOk="0">
                    <a:moveTo>
                      <a:pt x="2491" y="0"/>
                    </a:moveTo>
                    <a:cubicBezTo>
                      <a:pt x="2296" y="0"/>
                      <a:pt x="2102" y="128"/>
                      <a:pt x="2106" y="380"/>
                    </a:cubicBezTo>
                    <a:cubicBezTo>
                      <a:pt x="2114" y="869"/>
                      <a:pt x="2283" y="2282"/>
                      <a:pt x="1501" y="2282"/>
                    </a:cubicBezTo>
                    <a:cubicBezTo>
                      <a:pt x="1468" y="2282"/>
                      <a:pt x="1434" y="2280"/>
                      <a:pt x="1398" y="2274"/>
                    </a:cubicBezTo>
                    <a:cubicBezTo>
                      <a:pt x="689" y="2171"/>
                      <a:pt x="793" y="969"/>
                      <a:pt x="777" y="452"/>
                    </a:cubicBezTo>
                    <a:cubicBezTo>
                      <a:pt x="773" y="208"/>
                      <a:pt x="583" y="87"/>
                      <a:pt x="392" y="87"/>
                    </a:cubicBezTo>
                    <a:cubicBezTo>
                      <a:pt x="197" y="87"/>
                      <a:pt x="1" y="214"/>
                      <a:pt x="5" y="468"/>
                    </a:cubicBezTo>
                    <a:cubicBezTo>
                      <a:pt x="21" y="1407"/>
                      <a:pt x="53" y="2855"/>
                      <a:pt x="1262" y="3030"/>
                    </a:cubicBezTo>
                    <a:cubicBezTo>
                      <a:pt x="1336" y="3041"/>
                      <a:pt x="1408" y="3046"/>
                      <a:pt x="1480" y="3046"/>
                    </a:cubicBezTo>
                    <a:cubicBezTo>
                      <a:pt x="2012" y="3046"/>
                      <a:pt x="2476" y="2761"/>
                      <a:pt x="2687" y="2235"/>
                    </a:cubicBezTo>
                    <a:cubicBezTo>
                      <a:pt x="2934" y="1646"/>
                      <a:pt x="2886" y="993"/>
                      <a:pt x="2878" y="372"/>
                    </a:cubicBezTo>
                    <a:cubicBezTo>
                      <a:pt x="2874" y="124"/>
                      <a:pt x="2682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2026725" y="3813450"/>
                <a:ext cx="8857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3575" extrusionOk="0">
                    <a:moveTo>
                      <a:pt x="1745" y="1"/>
                    </a:moveTo>
                    <a:cubicBezTo>
                      <a:pt x="1745" y="1"/>
                      <a:pt x="1744" y="1"/>
                      <a:pt x="1744" y="1"/>
                    </a:cubicBezTo>
                    <a:cubicBezTo>
                      <a:pt x="1569" y="9"/>
                      <a:pt x="1418" y="1282"/>
                      <a:pt x="1338" y="1370"/>
                    </a:cubicBezTo>
                    <a:cubicBezTo>
                      <a:pt x="1179" y="1537"/>
                      <a:pt x="1" y="1656"/>
                      <a:pt x="9" y="1815"/>
                    </a:cubicBezTo>
                    <a:cubicBezTo>
                      <a:pt x="17" y="1974"/>
                      <a:pt x="1179" y="2054"/>
                      <a:pt x="1338" y="2213"/>
                    </a:cubicBezTo>
                    <a:cubicBezTo>
                      <a:pt x="1433" y="2300"/>
                      <a:pt x="1623" y="3574"/>
                      <a:pt x="1790" y="3574"/>
                    </a:cubicBezTo>
                    <a:cubicBezTo>
                      <a:pt x="1791" y="3574"/>
                      <a:pt x="1791" y="3574"/>
                      <a:pt x="1792" y="3574"/>
                    </a:cubicBezTo>
                    <a:cubicBezTo>
                      <a:pt x="1967" y="3566"/>
                      <a:pt x="2118" y="2301"/>
                      <a:pt x="2197" y="2213"/>
                    </a:cubicBezTo>
                    <a:cubicBezTo>
                      <a:pt x="2349" y="2046"/>
                      <a:pt x="3542" y="1927"/>
                      <a:pt x="3534" y="1760"/>
                    </a:cubicBezTo>
                    <a:cubicBezTo>
                      <a:pt x="3526" y="1600"/>
                      <a:pt x="2357" y="1521"/>
                      <a:pt x="2197" y="1362"/>
                    </a:cubicBezTo>
                    <a:cubicBezTo>
                      <a:pt x="2102" y="1274"/>
                      <a:pt x="1912" y="1"/>
                      <a:pt x="1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2388250" y="3375550"/>
                <a:ext cx="885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3575" extrusionOk="0">
                    <a:moveTo>
                      <a:pt x="1745" y="1"/>
                    </a:moveTo>
                    <a:cubicBezTo>
                      <a:pt x="1744" y="1"/>
                      <a:pt x="1744" y="1"/>
                      <a:pt x="1743" y="1"/>
                    </a:cubicBezTo>
                    <a:cubicBezTo>
                      <a:pt x="1568" y="9"/>
                      <a:pt x="1425" y="1282"/>
                      <a:pt x="1345" y="1362"/>
                    </a:cubicBezTo>
                    <a:cubicBezTo>
                      <a:pt x="1178" y="1529"/>
                      <a:pt x="0" y="1648"/>
                      <a:pt x="8" y="1815"/>
                    </a:cubicBezTo>
                    <a:cubicBezTo>
                      <a:pt x="16" y="1974"/>
                      <a:pt x="1178" y="2054"/>
                      <a:pt x="1345" y="2213"/>
                    </a:cubicBezTo>
                    <a:cubicBezTo>
                      <a:pt x="1432" y="2300"/>
                      <a:pt x="1622" y="3574"/>
                      <a:pt x="1797" y="3574"/>
                    </a:cubicBezTo>
                    <a:cubicBezTo>
                      <a:pt x="1798" y="3574"/>
                      <a:pt x="1798" y="3574"/>
                      <a:pt x="1799" y="3574"/>
                    </a:cubicBezTo>
                    <a:cubicBezTo>
                      <a:pt x="1966" y="3566"/>
                      <a:pt x="2117" y="2293"/>
                      <a:pt x="2197" y="2213"/>
                    </a:cubicBezTo>
                    <a:cubicBezTo>
                      <a:pt x="2356" y="2046"/>
                      <a:pt x="3542" y="1919"/>
                      <a:pt x="3534" y="1760"/>
                    </a:cubicBezTo>
                    <a:cubicBezTo>
                      <a:pt x="3526" y="1600"/>
                      <a:pt x="2356" y="1513"/>
                      <a:pt x="2197" y="1362"/>
                    </a:cubicBezTo>
                    <a:cubicBezTo>
                      <a:pt x="2101" y="1274"/>
                      <a:pt x="1919" y="1"/>
                      <a:pt x="17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2307275" y="3756550"/>
                <a:ext cx="885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3575" extrusionOk="0">
                    <a:moveTo>
                      <a:pt x="1745" y="1"/>
                    </a:moveTo>
                    <a:cubicBezTo>
                      <a:pt x="1744" y="1"/>
                      <a:pt x="1743" y="1"/>
                      <a:pt x="1743" y="1"/>
                    </a:cubicBezTo>
                    <a:cubicBezTo>
                      <a:pt x="1568" y="17"/>
                      <a:pt x="1417" y="1282"/>
                      <a:pt x="1337" y="1370"/>
                    </a:cubicBezTo>
                    <a:cubicBezTo>
                      <a:pt x="1178" y="1537"/>
                      <a:pt x="0" y="1656"/>
                      <a:pt x="8" y="1815"/>
                    </a:cubicBezTo>
                    <a:cubicBezTo>
                      <a:pt x="16" y="1974"/>
                      <a:pt x="1178" y="2054"/>
                      <a:pt x="1337" y="2213"/>
                    </a:cubicBezTo>
                    <a:cubicBezTo>
                      <a:pt x="1432" y="2300"/>
                      <a:pt x="1622" y="3574"/>
                      <a:pt x="1797" y="3574"/>
                    </a:cubicBezTo>
                    <a:cubicBezTo>
                      <a:pt x="1798" y="3574"/>
                      <a:pt x="1798" y="3574"/>
                      <a:pt x="1799" y="3574"/>
                    </a:cubicBezTo>
                    <a:cubicBezTo>
                      <a:pt x="1966" y="3566"/>
                      <a:pt x="2117" y="2301"/>
                      <a:pt x="2197" y="2213"/>
                    </a:cubicBezTo>
                    <a:cubicBezTo>
                      <a:pt x="2356" y="2046"/>
                      <a:pt x="3542" y="1927"/>
                      <a:pt x="3534" y="1760"/>
                    </a:cubicBezTo>
                    <a:cubicBezTo>
                      <a:pt x="3526" y="1600"/>
                      <a:pt x="2356" y="1521"/>
                      <a:pt x="2197" y="1362"/>
                    </a:cubicBezTo>
                    <a:cubicBezTo>
                      <a:pt x="2101" y="1274"/>
                      <a:pt x="1911" y="1"/>
                      <a:pt x="17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887875" y="3738050"/>
                <a:ext cx="310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089" extrusionOk="0">
                    <a:moveTo>
                      <a:pt x="0" y="804"/>
                    </a:moveTo>
                    <a:lnTo>
                      <a:pt x="0" y="5285"/>
                    </a:lnTo>
                    <a:cubicBezTo>
                      <a:pt x="0" y="6089"/>
                      <a:pt x="1242" y="6089"/>
                      <a:pt x="1242" y="5285"/>
                    </a:cubicBezTo>
                    <a:lnTo>
                      <a:pt x="1242" y="804"/>
                    </a:lnTo>
                    <a:cubicBezTo>
                      <a:pt x="1242" y="1"/>
                      <a:pt x="0" y="1"/>
                      <a:pt x="0" y="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1883475" y="3903000"/>
                <a:ext cx="40025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242" extrusionOk="0">
                    <a:moveTo>
                      <a:pt x="797" y="0"/>
                    </a:moveTo>
                    <a:cubicBezTo>
                      <a:pt x="1" y="0"/>
                      <a:pt x="1" y="1242"/>
                      <a:pt x="797" y="1242"/>
                    </a:cubicBezTo>
                    <a:cubicBezTo>
                      <a:pt x="1601" y="1242"/>
                      <a:pt x="1601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1949950" y="3180575"/>
                <a:ext cx="12815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4712" extrusionOk="0">
                    <a:moveTo>
                      <a:pt x="4051" y="271"/>
                    </a:moveTo>
                    <a:cubicBezTo>
                      <a:pt x="2380" y="868"/>
                      <a:pt x="1329" y="1919"/>
                      <a:pt x="414" y="3399"/>
                    </a:cubicBezTo>
                    <a:cubicBezTo>
                      <a:pt x="0" y="4083"/>
                      <a:pt x="1074" y="4712"/>
                      <a:pt x="1488" y="4028"/>
                    </a:cubicBezTo>
                    <a:cubicBezTo>
                      <a:pt x="2220" y="2834"/>
                      <a:pt x="3032" y="1950"/>
                      <a:pt x="4377" y="1465"/>
                    </a:cubicBezTo>
                    <a:cubicBezTo>
                      <a:pt x="5125" y="1202"/>
                      <a:pt x="4807" y="1"/>
                      <a:pt x="4051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2076675" y="3171225"/>
                <a:ext cx="40025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243" extrusionOk="0">
                    <a:moveTo>
                      <a:pt x="796" y="1"/>
                    </a:moveTo>
                    <a:cubicBezTo>
                      <a:pt x="0" y="1"/>
                      <a:pt x="0" y="1242"/>
                      <a:pt x="796" y="1242"/>
                    </a:cubicBezTo>
                    <a:cubicBezTo>
                      <a:pt x="1600" y="1242"/>
                      <a:pt x="1600" y="1"/>
                      <a:pt x="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1930450" y="3307125"/>
                <a:ext cx="40000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242" extrusionOk="0">
                    <a:moveTo>
                      <a:pt x="804" y="0"/>
                    </a:moveTo>
                    <a:cubicBezTo>
                      <a:pt x="0" y="0"/>
                      <a:pt x="0" y="1242"/>
                      <a:pt x="804" y="1242"/>
                    </a:cubicBezTo>
                    <a:cubicBezTo>
                      <a:pt x="1600" y="1242"/>
                      <a:pt x="1600" y="0"/>
                      <a:pt x="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 rot="10800000" flipH="1">
                <a:off x="2438776" y="3561693"/>
                <a:ext cx="128157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1242" extrusionOk="0">
                    <a:moveTo>
                      <a:pt x="2802" y="0"/>
                    </a:moveTo>
                    <a:lnTo>
                      <a:pt x="804" y="0"/>
                    </a:lnTo>
                    <a:cubicBezTo>
                      <a:pt x="1" y="0"/>
                      <a:pt x="1" y="1242"/>
                      <a:pt x="804" y="1242"/>
                    </a:cubicBezTo>
                    <a:lnTo>
                      <a:pt x="2802" y="1242"/>
                    </a:lnTo>
                    <a:cubicBezTo>
                      <a:pt x="3606" y="1242"/>
                      <a:pt x="3606" y="0"/>
                      <a:pt x="28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2442150" y="3132825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1" y="1"/>
                      <a:pt x="1" y="1035"/>
                      <a:pt x="669" y="1035"/>
                    </a:cubicBezTo>
                    <a:cubicBezTo>
                      <a:pt x="1338" y="1035"/>
                      <a:pt x="1338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1973225" y="3428675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5"/>
                      <a:pt x="669" y="1035"/>
                    </a:cubicBezTo>
                    <a:cubicBezTo>
                      <a:pt x="1337" y="1035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1986750" y="374700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5"/>
                      <a:pt x="669" y="1035"/>
                    </a:cubicBezTo>
                    <a:cubicBezTo>
                      <a:pt x="1337" y="1035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2503050" y="361410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5"/>
                      <a:pt x="669" y="1035"/>
                    </a:cubicBezTo>
                    <a:cubicBezTo>
                      <a:pt x="1337" y="1035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1822800" y="3564950"/>
                <a:ext cx="332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036" extrusionOk="0">
                    <a:moveTo>
                      <a:pt x="661" y="1"/>
                    </a:moveTo>
                    <a:cubicBezTo>
                      <a:pt x="1" y="1"/>
                      <a:pt x="1" y="1036"/>
                      <a:pt x="661" y="1036"/>
                    </a:cubicBezTo>
                    <a:cubicBezTo>
                      <a:pt x="1330" y="1036"/>
                      <a:pt x="1330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2476775" y="3926275"/>
                <a:ext cx="332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035" extrusionOk="0">
                    <a:moveTo>
                      <a:pt x="661" y="0"/>
                    </a:moveTo>
                    <a:cubicBezTo>
                      <a:pt x="1" y="0"/>
                      <a:pt x="1" y="1035"/>
                      <a:pt x="661" y="1035"/>
                    </a:cubicBezTo>
                    <a:cubicBezTo>
                      <a:pt x="1330" y="1035"/>
                      <a:pt x="1330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2473800" y="378660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0"/>
                    </a:moveTo>
                    <a:cubicBezTo>
                      <a:pt x="0" y="0"/>
                      <a:pt x="0" y="1035"/>
                      <a:pt x="669" y="1035"/>
                    </a:cubicBezTo>
                    <a:cubicBezTo>
                      <a:pt x="1337" y="1035"/>
                      <a:pt x="1337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2215150" y="3173425"/>
                <a:ext cx="334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5" extrusionOk="0">
                    <a:moveTo>
                      <a:pt x="669" y="0"/>
                    </a:moveTo>
                    <a:cubicBezTo>
                      <a:pt x="0" y="0"/>
                      <a:pt x="0" y="1035"/>
                      <a:pt x="669" y="1035"/>
                    </a:cubicBezTo>
                    <a:cubicBezTo>
                      <a:pt x="1337" y="1035"/>
                      <a:pt x="1337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895025" y="3155125"/>
                <a:ext cx="332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035" extrusionOk="0">
                    <a:moveTo>
                      <a:pt x="661" y="0"/>
                    </a:moveTo>
                    <a:cubicBezTo>
                      <a:pt x="1" y="0"/>
                      <a:pt x="1" y="1035"/>
                      <a:pt x="661" y="1035"/>
                    </a:cubicBezTo>
                    <a:cubicBezTo>
                      <a:pt x="1330" y="1035"/>
                      <a:pt x="1330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2174550" y="3743825"/>
                <a:ext cx="334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5" extrusionOk="0">
                    <a:moveTo>
                      <a:pt x="669" y="0"/>
                    </a:moveTo>
                    <a:cubicBezTo>
                      <a:pt x="1" y="0"/>
                      <a:pt x="1" y="1035"/>
                      <a:pt x="669" y="1035"/>
                    </a:cubicBezTo>
                    <a:cubicBezTo>
                      <a:pt x="1338" y="1035"/>
                      <a:pt x="1338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2240025" y="388985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5"/>
                      <a:pt x="669" y="1035"/>
                    </a:cubicBezTo>
                    <a:cubicBezTo>
                      <a:pt x="1337" y="1035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1973225" y="4074675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6"/>
                      <a:pt x="669" y="1036"/>
                    </a:cubicBezTo>
                    <a:cubicBezTo>
                      <a:pt x="1337" y="1036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2462850" y="4078075"/>
                <a:ext cx="334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5" extrusionOk="0">
                    <a:moveTo>
                      <a:pt x="669" y="0"/>
                    </a:moveTo>
                    <a:cubicBezTo>
                      <a:pt x="0" y="0"/>
                      <a:pt x="0" y="1035"/>
                      <a:pt x="669" y="1035"/>
                    </a:cubicBezTo>
                    <a:cubicBezTo>
                      <a:pt x="1337" y="1035"/>
                      <a:pt x="1337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2347250" y="4220925"/>
                <a:ext cx="334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5" extrusionOk="0">
                    <a:moveTo>
                      <a:pt x="669" y="0"/>
                    </a:moveTo>
                    <a:cubicBezTo>
                      <a:pt x="1" y="0"/>
                      <a:pt x="1" y="1035"/>
                      <a:pt x="669" y="1035"/>
                    </a:cubicBezTo>
                    <a:cubicBezTo>
                      <a:pt x="1338" y="1035"/>
                      <a:pt x="1338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2573275" y="383255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5"/>
                      <a:pt x="669" y="1035"/>
                    </a:cubicBezTo>
                    <a:cubicBezTo>
                      <a:pt x="1337" y="1035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2197250" y="4036675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0" y="1"/>
                      <a:pt x="0" y="1036"/>
                      <a:pt x="669" y="1036"/>
                    </a:cubicBezTo>
                    <a:cubicBezTo>
                      <a:pt x="1337" y="1036"/>
                      <a:pt x="1337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1945375" y="4254150"/>
                <a:ext cx="334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035" extrusionOk="0">
                    <a:moveTo>
                      <a:pt x="668" y="0"/>
                    </a:moveTo>
                    <a:cubicBezTo>
                      <a:pt x="0" y="0"/>
                      <a:pt x="0" y="1035"/>
                      <a:pt x="668" y="1035"/>
                    </a:cubicBezTo>
                    <a:cubicBezTo>
                      <a:pt x="1337" y="1035"/>
                      <a:pt x="1337" y="0"/>
                      <a:pt x="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1779825" y="3833150"/>
                <a:ext cx="33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036" extrusionOk="0">
                    <a:moveTo>
                      <a:pt x="669" y="1"/>
                    </a:moveTo>
                    <a:cubicBezTo>
                      <a:pt x="1" y="1"/>
                      <a:pt x="1" y="1035"/>
                      <a:pt x="669" y="1035"/>
                    </a:cubicBezTo>
                    <a:cubicBezTo>
                      <a:pt x="1338" y="1035"/>
                      <a:pt x="1338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39"/>
          <p:cNvGrpSpPr/>
          <p:nvPr/>
        </p:nvGrpSpPr>
        <p:grpSpPr>
          <a:xfrm>
            <a:off x="4803725" y="4466907"/>
            <a:ext cx="272152" cy="274171"/>
            <a:chOff x="3973275" y="653182"/>
            <a:chExt cx="272152" cy="274171"/>
          </a:xfrm>
        </p:grpSpPr>
        <p:sp>
          <p:nvSpPr>
            <p:cNvPr id="555" name="Google Shape;555;p39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39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557" name="Google Shape;557;p39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6"/>
          <p:cNvSpPr/>
          <p:nvPr/>
        </p:nvSpPr>
        <p:spPr>
          <a:xfrm>
            <a:off x="2032890" y="152064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7451522" y="32628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4450771" y="463050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1358191" y="50718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8143421" y="17477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6"/>
          <p:cNvSpPr/>
          <p:nvPr/>
        </p:nvSpPr>
        <p:spPr>
          <a:xfrm>
            <a:off x="8067488" y="28385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6"/>
          <p:cNvSpPr/>
          <p:nvPr/>
        </p:nvSpPr>
        <p:spPr>
          <a:xfrm>
            <a:off x="8637121" y="33389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6"/>
          <p:cNvSpPr/>
          <p:nvPr/>
        </p:nvSpPr>
        <p:spPr>
          <a:xfrm>
            <a:off x="303221" y="2720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6"/>
          <p:cNvSpPr/>
          <p:nvPr/>
        </p:nvSpPr>
        <p:spPr>
          <a:xfrm>
            <a:off x="3093871" y="2180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6"/>
          <p:cNvSpPr/>
          <p:nvPr/>
        </p:nvSpPr>
        <p:spPr>
          <a:xfrm>
            <a:off x="822796" y="36809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6"/>
          <p:cNvSpPr/>
          <p:nvPr/>
        </p:nvSpPr>
        <p:spPr>
          <a:xfrm>
            <a:off x="5353621" y="272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6"/>
          <p:cNvSpPr/>
          <p:nvPr/>
        </p:nvSpPr>
        <p:spPr>
          <a:xfrm>
            <a:off x="6403313" y="39392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6"/>
          <p:cNvGrpSpPr/>
          <p:nvPr/>
        </p:nvGrpSpPr>
        <p:grpSpPr>
          <a:xfrm>
            <a:off x="7966187" y="4149407"/>
            <a:ext cx="272152" cy="274171"/>
            <a:chOff x="3973275" y="653182"/>
            <a:chExt cx="272152" cy="274171"/>
          </a:xfrm>
        </p:grpSpPr>
        <p:sp>
          <p:nvSpPr>
            <p:cNvPr id="1006" name="Google Shape;1006;p46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46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1008" name="Google Shape;1008;p46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168400" y="0"/>
            <a:ext cx="471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SUBNETTING- 5 STEPS</a:t>
            </a:r>
            <a:endParaRPr lang="en-PH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0700" y="1180554"/>
            <a:ext cx="8116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sz="2000" b="1" dirty="0" smtClean="0"/>
              <a:t>Identify the class of the IP address and note the Default Subnet Mask.</a:t>
            </a:r>
          </a:p>
          <a:p>
            <a:pPr marL="342900" indent="-342900">
              <a:buAutoNum type="arabicPeriod"/>
            </a:pPr>
            <a:r>
              <a:rPr lang="en-PH" sz="2000" b="1" dirty="0" smtClean="0"/>
              <a:t>Convert the Default Subnet Mask into Binary.</a:t>
            </a:r>
          </a:p>
          <a:p>
            <a:pPr marL="342900" indent="-342900">
              <a:buAutoNum type="arabicPeriod"/>
            </a:pPr>
            <a:r>
              <a:rPr lang="en-PH" sz="2000" b="1" dirty="0" smtClean="0"/>
              <a:t>Note the number of hosts required per subnet and find the Subnet Generator (SG) and octet position. </a:t>
            </a:r>
          </a:p>
          <a:p>
            <a:pPr marL="342900" indent="-342900">
              <a:buAutoNum type="arabicPeriod"/>
            </a:pPr>
            <a:r>
              <a:rPr lang="en-PH" sz="2000" b="1" dirty="0" smtClean="0"/>
              <a:t>Generate the new subnet mask.</a:t>
            </a:r>
          </a:p>
          <a:p>
            <a:pPr marL="342900" indent="-342900">
              <a:buAutoNum type="arabicPeriod"/>
            </a:pPr>
            <a:r>
              <a:rPr lang="en-PH" sz="2000" b="1" dirty="0" smtClean="0"/>
              <a:t>Use the SG and generate the network ranges (subnets) in the appropriate octet position.</a:t>
            </a:r>
            <a:endParaRPr lang="en-PH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/>
          <p:nvPr/>
        </p:nvSpPr>
        <p:spPr>
          <a:xfrm>
            <a:off x="5841797" y="25331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8672752" y="242412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4143884" y="476200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3627716" y="75043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8935021" y="40795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3488138" y="18473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2304963" y="47619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15496" y="39670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1811922" y="75043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8730246" y="33766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480396" y="11616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40"/>
          <p:cNvGrpSpPr/>
          <p:nvPr/>
        </p:nvGrpSpPr>
        <p:grpSpPr>
          <a:xfrm>
            <a:off x="7240337" y="484057"/>
            <a:ext cx="272152" cy="274171"/>
            <a:chOff x="3973275" y="653182"/>
            <a:chExt cx="272152" cy="274171"/>
          </a:xfrm>
        </p:grpSpPr>
        <p:sp>
          <p:nvSpPr>
            <p:cNvPr id="580" name="Google Shape;580;p40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40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582" name="Google Shape;582;p40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" name="Google Shape;584;p40"/>
          <p:cNvGrpSpPr/>
          <p:nvPr/>
        </p:nvGrpSpPr>
        <p:grpSpPr>
          <a:xfrm>
            <a:off x="1209344" y="514906"/>
            <a:ext cx="448877" cy="432939"/>
            <a:chOff x="7090656" y="2662081"/>
            <a:chExt cx="448877" cy="432939"/>
          </a:xfrm>
        </p:grpSpPr>
        <p:sp>
          <p:nvSpPr>
            <p:cNvPr id="585" name="Google Shape;585;p40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40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587" name="Google Shape;587;p40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0" name="Google Shape;590;p40"/>
          <p:cNvGrpSpPr/>
          <p:nvPr/>
        </p:nvGrpSpPr>
        <p:grpSpPr>
          <a:xfrm>
            <a:off x="569087" y="4227444"/>
            <a:ext cx="272152" cy="274171"/>
            <a:chOff x="3973275" y="653182"/>
            <a:chExt cx="272152" cy="274171"/>
          </a:xfrm>
        </p:grpSpPr>
        <p:sp>
          <p:nvSpPr>
            <p:cNvPr id="591" name="Google Shape;591;p40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40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593" name="Google Shape;593;p40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40"/>
          <p:cNvGrpSpPr/>
          <p:nvPr/>
        </p:nvGrpSpPr>
        <p:grpSpPr>
          <a:xfrm rot="-620536">
            <a:off x="7611995" y="3867806"/>
            <a:ext cx="1427512" cy="1237711"/>
            <a:chOff x="549950" y="76788"/>
            <a:chExt cx="1255650" cy="1088700"/>
          </a:xfrm>
        </p:grpSpPr>
        <p:sp>
          <p:nvSpPr>
            <p:cNvPr id="596" name="Google Shape;596;p40"/>
            <p:cNvSpPr/>
            <p:nvPr/>
          </p:nvSpPr>
          <p:spPr>
            <a:xfrm>
              <a:off x="549950" y="117725"/>
              <a:ext cx="1255650" cy="1044625"/>
            </a:xfrm>
            <a:custGeom>
              <a:avLst/>
              <a:gdLst/>
              <a:ahLst/>
              <a:cxnLst/>
              <a:rect l="l" t="t" r="r" b="b"/>
              <a:pathLst>
                <a:path w="50226" h="41785" extrusionOk="0">
                  <a:moveTo>
                    <a:pt x="25611" y="1"/>
                  </a:moveTo>
                  <a:cubicBezTo>
                    <a:pt x="24754" y="1"/>
                    <a:pt x="23905" y="65"/>
                    <a:pt x="23056" y="201"/>
                  </a:cubicBezTo>
                  <a:cubicBezTo>
                    <a:pt x="22252" y="336"/>
                    <a:pt x="21464" y="519"/>
                    <a:pt x="20692" y="766"/>
                  </a:cubicBezTo>
                  <a:cubicBezTo>
                    <a:pt x="20541" y="813"/>
                    <a:pt x="20382" y="853"/>
                    <a:pt x="20230" y="853"/>
                  </a:cubicBezTo>
                  <a:cubicBezTo>
                    <a:pt x="20187" y="852"/>
                    <a:pt x="20143" y="851"/>
                    <a:pt x="20100" y="851"/>
                  </a:cubicBezTo>
                  <a:cubicBezTo>
                    <a:pt x="19433" y="851"/>
                    <a:pt x="18806" y="1021"/>
                    <a:pt x="18193" y="1275"/>
                  </a:cubicBezTo>
                  <a:cubicBezTo>
                    <a:pt x="17851" y="1418"/>
                    <a:pt x="17628" y="1625"/>
                    <a:pt x="17620" y="2007"/>
                  </a:cubicBezTo>
                  <a:cubicBezTo>
                    <a:pt x="17620" y="2039"/>
                    <a:pt x="17588" y="2063"/>
                    <a:pt x="17572" y="2095"/>
                  </a:cubicBezTo>
                  <a:cubicBezTo>
                    <a:pt x="17564" y="2103"/>
                    <a:pt x="17548" y="2111"/>
                    <a:pt x="17532" y="2119"/>
                  </a:cubicBezTo>
                  <a:cubicBezTo>
                    <a:pt x="17413" y="2190"/>
                    <a:pt x="17286" y="2262"/>
                    <a:pt x="17166" y="2333"/>
                  </a:cubicBezTo>
                  <a:cubicBezTo>
                    <a:pt x="15670" y="3233"/>
                    <a:pt x="14309" y="4299"/>
                    <a:pt x="13203" y="5660"/>
                  </a:cubicBezTo>
                  <a:cubicBezTo>
                    <a:pt x="11691" y="7514"/>
                    <a:pt x="10760" y="9631"/>
                    <a:pt x="10330" y="11971"/>
                  </a:cubicBezTo>
                  <a:cubicBezTo>
                    <a:pt x="10290" y="12210"/>
                    <a:pt x="10243" y="12440"/>
                    <a:pt x="10195" y="12671"/>
                  </a:cubicBezTo>
                  <a:cubicBezTo>
                    <a:pt x="10099" y="12703"/>
                    <a:pt x="10028" y="12719"/>
                    <a:pt x="9948" y="12743"/>
                  </a:cubicBezTo>
                  <a:cubicBezTo>
                    <a:pt x="9320" y="12902"/>
                    <a:pt x="8683" y="13045"/>
                    <a:pt x="8054" y="13220"/>
                  </a:cubicBezTo>
                  <a:cubicBezTo>
                    <a:pt x="6550" y="13626"/>
                    <a:pt x="5078" y="14128"/>
                    <a:pt x="3669" y="14812"/>
                  </a:cubicBezTo>
                  <a:cubicBezTo>
                    <a:pt x="2985" y="15146"/>
                    <a:pt x="2324" y="15528"/>
                    <a:pt x="1719" y="15998"/>
                  </a:cubicBezTo>
                  <a:cubicBezTo>
                    <a:pt x="1266" y="16356"/>
                    <a:pt x="860" y="16754"/>
                    <a:pt x="549" y="17247"/>
                  </a:cubicBezTo>
                  <a:cubicBezTo>
                    <a:pt x="8" y="18130"/>
                    <a:pt x="0" y="19014"/>
                    <a:pt x="542" y="19905"/>
                  </a:cubicBezTo>
                  <a:cubicBezTo>
                    <a:pt x="788" y="20319"/>
                    <a:pt x="1115" y="20661"/>
                    <a:pt x="1481" y="20980"/>
                  </a:cubicBezTo>
                  <a:cubicBezTo>
                    <a:pt x="1966" y="21393"/>
                    <a:pt x="2499" y="21736"/>
                    <a:pt x="3056" y="22046"/>
                  </a:cubicBezTo>
                  <a:cubicBezTo>
                    <a:pt x="3836" y="22476"/>
                    <a:pt x="4656" y="22826"/>
                    <a:pt x="5492" y="23136"/>
                  </a:cubicBezTo>
                  <a:cubicBezTo>
                    <a:pt x="7402" y="23852"/>
                    <a:pt x="9375" y="24338"/>
                    <a:pt x="11373" y="24720"/>
                  </a:cubicBezTo>
                  <a:cubicBezTo>
                    <a:pt x="11699" y="24784"/>
                    <a:pt x="11906" y="24919"/>
                    <a:pt x="12065" y="25205"/>
                  </a:cubicBezTo>
                  <a:cubicBezTo>
                    <a:pt x="12686" y="26320"/>
                    <a:pt x="13434" y="27354"/>
                    <a:pt x="14349" y="28253"/>
                  </a:cubicBezTo>
                  <a:cubicBezTo>
                    <a:pt x="14405" y="28309"/>
                    <a:pt x="14453" y="28373"/>
                    <a:pt x="14500" y="28428"/>
                  </a:cubicBezTo>
                  <a:cubicBezTo>
                    <a:pt x="14484" y="28508"/>
                    <a:pt x="14476" y="28564"/>
                    <a:pt x="14469" y="28627"/>
                  </a:cubicBezTo>
                  <a:cubicBezTo>
                    <a:pt x="13911" y="30832"/>
                    <a:pt x="13354" y="33036"/>
                    <a:pt x="12805" y="35241"/>
                  </a:cubicBezTo>
                  <a:cubicBezTo>
                    <a:pt x="12789" y="35296"/>
                    <a:pt x="12750" y="35352"/>
                    <a:pt x="12718" y="35408"/>
                  </a:cubicBezTo>
                  <a:cubicBezTo>
                    <a:pt x="12598" y="35416"/>
                    <a:pt x="12487" y="35424"/>
                    <a:pt x="12375" y="35440"/>
                  </a:cubicBezTo>
                  <a:cubicBezTo>
                    <a:pt x="11492" y="35543"/>
                    <a:pt x="10832" y="36267"/>
                    <a:pt x="10824" y="37151"/>
                  </a:cubicBezTo>
                  <a:cubicBezTo>
                    <a:pt x="10808" y="37875"/>
                    <a:pt x="11237" y="38535"/>
                    <a:pt x="11906" y="38798"/>
                  </a:cubicBezTo>
                  <a:cubicBezTo>
                    <a:pt x="12151" y="38895"/>
                    <a:pt x="12389" y="38942"/>
                    <a:pt x="12618" y="38942"/>
                  </a:cubicBezTo>
                  <a:cubicBezTo>
                    <a:pt x="13050" y="38942"/>
                    <a:pt x="13449" y="38773"/>
                    <a:pt x="13808" y="38440"/>
                  </a:cubicBezTo>
                  <a:cubicBezTo>
                    <a:pt x="14333" y="37946"/>
                    <a:pt x="14476" y="37167"/>
                    <a:pt x="14206" y="36506"/>
                  </a:cubicBezTo>
                  <a:cubicBezTo>
                    <a:pt x="14142" y="36355"/>
                    <a:pt x="14071" y="36220"/>
                    <a:pt x="13999" y="36068"/>
                  </a:cubicBezTo>
                  <a:cubicBezTo>
                    <a:pt x="14063" y="36005"/>
                    <a:pt x="14110" y="35941"/>
                    <a:pt x="14166" y="35885"/>
                  </a:cubicBezTo>
                  <a:cubicBezTo>
                    <a:pt x="15686" y="34302"/>
                    <a:pt x="17206" y="32726"/>
                    <a:pt x="18734" y="31150"/>
                  </a:cubicBezTo>
                  <a:cubicBezTo>
                    <a:pt x="18742" y="31134"/>
                    <a:pt x="18758" y="31134"/>
                    <a:pt x="18774" y="31126"/>
                  </a:cubicBezTo>
                  <a:cubicBezTo>
                    <a:pt x="18790" y="31118"/>
                    <a:pt x="18806" y="31118"/>
                    <a:pt x="18854" y="31102"/>
                  </a:cubicBezTo>
                  <a:cubicBezTo>
                    <a:pt x="19840" y="31468"/>
                    <a:pt x="20891" y="31707"/>
                    <a:pt x="21957" y="31866"/>
                  </a:cubicBezTo>
                  <a:cubicBezTo>
                    <a:pt x="22005" y="31994"/>
                    <a:pt x="22045" y="32097"/>
                    <a:pt x="22077" y="32201"/>
                  </a:cubicBezTo>
                  <a:cubicBezTo>
                    <a:pt x="22610" y="34158"/>
                    <a:pt x="23143" y="36124"/>
                    <a:pt x="23676" y="38090"/>
                  </a:cubicBezTo>
                  <a:cubicBezTo>
                    <a:pt x="23700" y="38193"/>
                    <a:pt x="23708" y="38305"/>
                    <a:pt x="23724" y="38400"/>
                  </a:cubicBezTo>
                  <a:cubicBezTo>
                    <a:pt x="23573" y="38512"/>
                    <a:pt x="23437" y="38599"/>
                    <a:pt x="23318" y="38703"/>
                  </a:cubicBezTo>
                  <a:cubicBezTo>
                    <a:pt x="22610" y="39315"/>
                    <a:pt x="22506" y="40382"/>
                    <a:pt x="23079" y="41106"/>
                  </a:cubicBezTo>
                  <a:cubicBezTo>
                    <a:pt x="23427" y="41552"/>
                    <a:pt x="23943" y="41785"/>
                    <a:pt x="24466" y="41785"/>
                  </a:cubicBezTo>
                  <a:cubicBezTo>
                    <a:pt x="24830" y="41785"/>
                    <a:pt x="25198" y="41672"/>
                    <a:pt x="25515" y="41440"/>
                  </a:cubicBezTo>
                  <a:cubicBezTo>
                    <a:pt x="26446" y="40764"/>
                    <a:pt x="26462" y="39347"/>
                    <a:pt x="25546" y="38639"/>
                  </a:cubicBezTo>
                  <a:cubicBezTo>
                    <a:pt x="25419" y="38543"/>
                    <a:pt x="25292" y="38456"/>
                    <a:pt x="25149" y="38360"/>
                  </a:cubicBezTo>
                  <a:cubicBezTo>
                    <a:pt x="25722" y="36148"/>
                    <a:pt x="26287" y="33951"/>
                    <a:pt x="26875" y="31739"/>
                  </a:cubicBezTo>
                  <a:cubicBezTo>
                    <a:pt x="28014" y="31524"/>
                    <a:pt x="29112" y="31222"/>
                    <a:pt x="30154" y="30832"/>
                  </a:cubicBezTo>
                  <a:cubicBezTo>
                    <a:pt x="30226" y="30872"/>
                    <a:pt x="30258" y="30880"/>
                    <a:pt x="30282" y="30896"/>
                  </a:cubicBezTo>
                  <a:cubicBezTo>
                    <a:pt x="31865" y="32543"/>
                    <a:pt x="33457" y="34198"/>
                    <a:pt x="35049" y="35846"/>
                  </a:cubicBezTo>
                  <a:cubicBezTo>
                    <a:pt x="35096" y="35901"/>
                    <a:pt x="35152" y="35965"/>
                    <a:pt x="35200" y="36021"/>
                  </a:cubicBezTo>
                  <a:cubicBezTo>
                    <a:pt x="35216" y="36037"/>
                    <a:pt x="35216" y="36052"/>
                    <a:pt x="35224" y="36068"/>
                  </a:cubicBezTo>
                  <a:cubicBezTo>
                    <a:pt x="35224" y="36084"/>
                    <a:pt x="35224" y="36100"/>
                    <a:pt x="35224" y="36124"/>
                  </a:cubicBezTo>
                  <a:cubicBezTo>
                    <a:pt x="35168" y="36243"/>
                    <a:pt x="35096" y="36371"/>
                    <a:pt x="35049" y="36498"/>
                  </a:cubicBezTo>
                  <a:cubicBezTo>
                    <a:pt x="34913" y="36816"/>
                    <a:pt x="34874" y="37135"/>
                    <a:pt x="34937" y="37477"/>
                  </a:cubicBezTo>
                  <a:cubicBezTo>
                    <a:pt x="35089" y="38334"/>
                    <a:pt x="35819" y="38946"/>
                    <a:pt x="36653" y="38946"/>
                  </a:cubicBezTo>
                  <a:cubicBezTo>
                    <a:pt x="36693" y="38946"/>
                    <a:pt x="36734" y="38944"/>
                    <a:pt x="36776" y="38941"/>
                  </a:cubicBezTo>
                  <a:cubicBezTo>
                    <a:pt x="37691" y="38870"/>
                    <a:pt x="38375" y="38153"/>
                    <a:pt x="38415" y="37254"/>
                  </a:cubicBezTo>
                  <a:cubicBezTo>
                    <a:pt x="38455" y="36251"/>
                    <a:pt x="37683" y="35511"/>
                    <a:pt x="36871" y="35440"/>
                  </a:cubicBezTo>
                  <a:cubicBezTo>
                    <a:pt x="36744" y="35432"/>
                    <a:pt x="36624" y="35408"/>
                    <a:pt x="36481" y="35392"/>
                  </a:cubicBezTo>
                  <a:cubicBezTo>
                    <a:pt x="36274" y="34588"/>
                    <a:pt x="36083" y="33808"/>
                    <a:pt x="35884" y="33020"/>
                  </a:cubicBezTo>
                  <a:cubicBezTo>
                    <a:pt x="35677" y="32217"/>
                    <a:pt x="35470" y="31421"/>
                    <a:pt x="35271" y="30617"/>
                  </a:cubicBezTo>
                  <a:cubicBezTo>
                    <a:pt x="35088" y="29837"/>
                    <a:pt x="34858" y="29057"/>
                    <a:pt x="34698" y="28253"/>
                  </a:cubicBezTo>
                  <a:cubicBezTo>
                    <a:pt x="35900" y="27314"/>
                    <a:pt x="36919" y="26224"/>
                    <a:pt x="37715" y="24975"/>
                  </a:cubicBezTo>
                  <a:cubicBezTo>
                    <a:pt x="37802" y="24959"/>
                    <a:pt x="37850" y="24943"/>
                    <a:pt x="37890" y="24935"/>
                  </a:cubicBezTo>
                  <a:cubicBezTo>
                    <a:pt x="39115" y="24712"/>
                    <a:pt x="40325" y="24473"/>
                    <a:pt x="41527" y="24171"/>
                  </a:cubicBezTo>
                  <a:cubicBezTo>
                    <a:pt x="43166" y="23749"/>
                    <a:pt x="44774" y="23256"/>
                    <a:pt x="46310" y="22547"/>
                  </a:cubicBezTo>
                  <a:cubicBezTo>
                    <a:pt x="47121" y="22181"/>
                    <a:pt x="47901" y="21759"/>
                    <a:pt x="48610" y="21210"/>
                  </a:cubicBezTo>
                  <a:cubicBezTo>
                    <a:pt x="49055" y="20868"/>
                    <a:pt x="49461" y="20486"/>
                    <a:pt x="49771" y="20017"/>
                  </a:cubicBezTo>
                  <a:cubicBezTo>
                    <a:pt x="49962" y="19722"/>
                    <a:pt x="50130" y="19412"/>
                    <a:pt x="50145" y="19054"/>
                  </a:cubicBezTo>
                  <a:cubicBezTo>
                    <a:pt x="50153" y="18942"/>
                    <a:pt x="50201" y="18839"/>
                    <a:pt x="50225" y="18735"/>
                  </a:cubicBezTo>
                  <a:lnTo>
                    <a:pt x="50225" y="18457"/>
                  </a:lnTo>
                  <a:cubicBezTo>
                    <a:pt x="50193" y="18329"/>
                    <a:pt x="50153" y="18210"/>
                    <a:pt x="50145" y="18091"/>
                  </a:cubicBezTo>
                  <a:cubicBezTo>
                    <a:pt x="50130" y="17844"/>
                    <a:pt x="50050" y="17621"/>
                    <a:pt x="49923" y="17414"/>
                  </a:cubicBezTo>
                  <a:cubicBezTo>
                    <a:pt x="49787" y="17199"/>
                    <a:pt x="49652" y="16985"/>
                    <a:pt x="49493" y="16794"/>
                  </a:cubicBezTo>
                  <a:cubicBezTo>
                    <a:pt x="49127" y="16348"/>
                    <a:pt x="48673" y="15990"/>
                    <a:pt x="48204" y="15663"/>
                  </a:cubicBezTo>
                  <a:cubicBezTo>
                    <a:pt x="47352" y="15090"/>
                    <a:pt x="46437" y="14653"/>
                    <a:pt x="45490" y="14271"/>
                  </a:cubicBezTo>
                  <a:cubicBezTo>
                    <a:pt x="43691" y="13547"/>
                    <a:pt x="41821" y="13037"/>
                    <a:pt x="39919" y="12631"/>
                  </a:cubicBezTo>
                  <a:cubicBezTo>
                    <a:pt x="39784" y="12600"/>
                    <a:pt x="39656" y="12560"/>
                    <a:pt x="39529" y="12520"/>
                  </a:cubicBezTo>
                  <a:cubicBezTo>
                    <a:pt x="39497" y="12416"/>
                    <a:pt x="39465" y="12345"/>
                    <a:pt x="39450" y="12265"/>
                  </a:cubicBezTo>
                  <a:cubicBezTo>
                    <a:pt x="38821" y="9679"/>
                    <a:pt x="37667" y="7331"/>
                    <a:pt x="36155" y="5167"/>
                  </a:cubicBezTo>
                  <a:cubicBezTo>
                    <a:pt x="34794" y="3217"/>
                    <a:pt x="32956" y="1824"/>
                    <a:pt x="30743" y="949"/>
                  </a:cubicBezTo>
                  <a:cubicBezTo>
                    <a:pt x="29144" y="312"/>
                    <a:pt x="27480" y="10"/>
                    <a:pt x="25761" y="2"/>
                  </a:cubicBezTo>
                  <a:cubicBezTo>
                    <a:pt x="25711" y="1"/>
                    <a:pt x="25661" y="1"/>
                    <a:pt x="2561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40"/>
            <p:cNvGrpSpPr/>
            <p:nvPr/>
          </p:nvGrpSpPr>
          <p:grpSpPr>
            <a:xfrm>
              <a:off x="549950" y="76788"/>
              <a:ext cx="1251250" cy="1088700"/>
              <a:chOff x="2898575" y="3139800"/>
              <a:chExt cx="1251250" cy="1088700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3198800" y="3882500"/>
                <a:ext cx="186050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9972" extrusionOk="0">
                    <a:moveTo>
                      <a:pt x="2515" y="0"/>
                    </a:moveTo>
                    <a:lnTo>
                      <a:pt x="0" y="9972"/>
                    </a:lnTo>
                    <a:lnTo>
                      <a:pt x="7441" y="223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3159600" y="4071225"/>
                <a:ext cx="98300" cy="86075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3443" extrusionOk="0">
                    <a:moveTo>
                      <a:pt x="1972" y="0"/>
                    </a:moveTo>
                    <a:cubicBezTo>
                      <a:pt x="1369" y="0"/>
                      <a:pt x="784" y="317"/>
                      <a:pt x="470" y="879"/>
                    </a:cubicBezTo>
                    <a:cubicBezTo>
                      <a:pt x="0" y="1707"/>
                      <a:pt x="295" y="2757"/>
                      <a:pt x="1123" y="3219"/>
                    </a:cubicBezTo>
                    <a:cubicBezTo>
                      <a:pt x="1390" y="3370"/>
                      <a:pt x="1681" y="3442"/>
                      <a:pt x="1967" y="3442"/>
                    </a:cubicBezTo>
                    <a:cubicBezTo>
                      <a:pt x="2567" y="3442"/>
                      <a:pt x="3150" y="3127"/>
                      <a:pt x="3462" y="2566"/>
                    </a:cubicBezTo>
                    <a:cubicBezTo>
                      <a:pt x="3932" y="1731"/>
                      <a:pt x="3637" y="688"/>
                      <a:pt x="2810" y="219"/>
                    </a:cubicBezTo>
                    <a:cubicBezTo>
                      <a:pt x="2544" y="71"/>
                      <a:pt x="2256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3635300" y="3882500"/>
                <a:ext cx="186050" cy="249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9972" extrusionOk="0">
                    <a:moveTo>
                      <a:pt x="4927" y="0"/>
                    </a:moveTo>
                    <a:lnTo>
                      <a:pt x="7442" y="9972"/>
                    </a:lnTo>
                    <a:lnTo>
                      <a:pt x="1" y="223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3762250" y="4071225"/>
                <a:ext cx="98100" cy="860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443" extrusionOk="0">
                    <a:moveTo>
                      <a:pt x="1958" y="0"/>
                    </a:moveTo>
                    <a:cubicBezTo>
                      <a:pt x="1675" y="0"/>
                      <a:pt x="1387" y="71"/>
                      <a:pt x="1122" y="219"/>
                    </a:cubicBezTo>
                    <a:cubicBezTo>
                      <a:pt x="294" y="688"/>
                      <a:pt x="0" y="1731"/>
                      <a:pt x="462" y="2566"/>
                    </a:cubicBezTo>
                    <a:cubicBezTo>
                      <a:pt x="774" y="3127"/>
                      <a:pt x="1356" y="3442"/>
                      <a:pt x="1957" y="3442"/>
                    </a:cubicBezTo>
                    <a:cubicBezTo>
                      <a:pt x="2243" y="3442"/>
                      <a:pt x="2534" y="3370"/>
                      <a:pt x="2801" y="3219"/>
                    </a:cubicBezTo>
                    <a:cubicBezTo>
                      <a:pt x="3629" y="2757"/>
                      <a:pt x="3923" y="1707"/>
                      <a:pt x="3462" y="879"/>
                    </a:cubicBezTo>
                    <a:cubicBezTo>
                      <a:pt x="3143" y="317"/>
                      <a:pt x="2559" y="0"/>
                      <a:pt x="19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3438725" y="3945975"/>
                <a:ext cx="134725" cy="25985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10394" extrusionOk="0">
                    <a:moveTo>
                      <a:pt x="1" y="462"/>
                    </a:moveTo>
                    <a:lnTo>
                      <a:pt x="2691" y="10393"/>
                    </a:lnTo>
                    <a:lnTo>
                      <a:pt x="538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3128350" y="3461300"/>
                <a:ext cx="767425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30697" h="22698" extrusionOk="0">
                    <a:moveTo>
                      <a:pt x="852" y="9503"/>
                    </a:moveTo>
                    <a:cubicBezTo>
                      <a:pt x="1394" y="11286"/>
                      <a:pt x="2293" y="13012"/>
                      <a:pt x="3264" y="14612"/>
                    </a:cubicBezTo>
                    <a:cubicBezTo>
                      <a:pt x="8206" y="22698"/>
                      <a:pt x="19745" y="22180"/>
                      <a:pt x="26247" y="16092"/>
                    </a:cubicBezTo>
                    <a:cubicBezTo>
                      <a:pt x="28993" y="13522"/>
                      <a:pt x="30696" y="9216"/>
                      <a:pt x="30211" y="5436"/>
                    </a:cubicBezTo>
                    <a:cubicBezTo>
                      <a:pt x="23215" y="1"/>
                      <a:pt x="8739" y="892"/>
                      <a:pt x="1744" y="5118"/>
                    </a:cubicBezTo>
                    <a:cubicBezTo>
                      <a:pt x="1" y="6160"/>
                      <a:pt x="287" y="7633"/>
                      <a:pt x="852" y="95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2898575" y="3466075"/>
                <a:ext cx="1251250" cy="366100"/>
              </a:xfrm>
              <a:custGeom>
                <a:avLst/>
                <a:gdLst/>
                <a:ahLst/>
                <a:cxnLst/>
                <a:rect l="l" t="t" r="r" b="b"/>
                <a:pathLst>
                  <a:path w="50050" h="14644" extrusionOk="0">
                    <a:moveTo>
                      <a:pt x="25021" y="1"/>
                    </a:moveTo>
                    <a:cubicBezTo>
                      <a:pt x="11205" y="1"/>
                      <a:pt x="0" y="3280"/>
                      <a:pt x="0" y="7322"/>
                    </a:cubicBezTo>
                    <a:cubicBezTo>
                      <a:pt x="0" y="11365"/>
                      <a:pt x="11205" y="14644"/>
                      <a:pt x="25021" y="14644"/>
                    </a:cubicBezTo>
                    <a:cubicBezTo>
                      <a:pt x="38844" y="14644"/>
                      <a:pt x="50050" y="11365"/>
                      <a:pt x="50050" y="7322"/>
                    </a:cubicBezTo>
                    <a:cubicBezTo>
                      <a:pt x="50050" y="3280"/>
                      <a:pt x="38844" y="1"/>
                      <a:pt x="25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3143875" y="3139800"/>
                <a:ext cx="745725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29829" h="22698" extrusionOk="0">
                    <a:moveTo>
                      <a:pt x="29001" y="13195"/>
                    </a:moveTo>
                    <a:cubicBezTo>
                      <a:pt x="28475" y="11412"/>
                      <a:pt x="27600" y="9677"/>
                      <a:pt x="26653" y="8086"/>
                    </a:cubicBezTo>
                    <a:cubicBezTo>
                      <a:pt x="21854" y="0"/>
                      <a:pt x="10633" y="510"/>
                      <a:pt x="4314" y="6606"/>
                    </a:cubicBezTo>
                    <a:cubicBezTo>
                      <a:pt x="1648" y="9176"/>
                      <a:pt x="1" y="13481"/>
                      <a:pt x="470" y="17262"/>
                    </a:cubicBezTo>
                    <a:cubicBezTo>
                      <a:pt x="7267" y="22697"/>
                      <a:pt x="21337" y="21806"/>
                      <a:pt x="28133" y="17580"/>
                    </a:cubicBezTo>
                    <a:cubicBezTo>
                      <a:pt x="29828" y="16529"/>
                      <a:pt x="29550" y="15065"/>
                      <a:pt x="29001" y="131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3231625" y="3606950"/>
                <a:ext cx="571825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2873" h="2726" extrusionOk="0">
                    <a:moveTo>
                      <a:pt x="22872" y="0"/>
                    </a:moveTo>
                    <a:lnTo>
                      <a:pt x="22872" y="0"/>
                    </a:lnTo>
                    <a:cubicBezTo>
                      <a:pt x="22872" y="0"/>
                      <a:pt x="22785" y="16"/>
                      <a:pt x="22618" y="56"/>
                    </a:cubicBezTo>
                    <a:cubicBezTo>
                      <a:pt x="22451" y="104"/>
                      <a:pt x="22204" y="159"/>
                      <a:pt x="21894" y="239"/>
                    </a:cubicBezTo>
                    <a:cubicBezTo>
                      <a:pt x="21742" y="287"/>
                      <a:pt x="21567" y="326"/>
                      <a:pt x="21384" y="366"/>
                    </a:cubicBezTo>
                    <a:cubicBezTo>
                      <a:pt x="21193" y="406"/>
                      <a:pt x="20994" y="454"/>
                      <a:pt x="20779" y="502"/>
                    </a:cubicBezTo>
                    <a:cubicBezTo>
                      <a:pt x="20564" y="557"/>
                      <a:pt x="20334" y="605"/>
                      <a:pt x="20087" y="653"/>
                    </a:cubicBezTo>
                    <a:cubicBezTo>
                      <a:pt x="19840" y="708"/>
                      <a:pt x="19594" y="764"/>
                      <a:pt x="19323" y="820"/>
                    </a:cubicBezTo>
                    <a:cubicBezTo>
                      <a:pt x="18790" y="915"/>
                      <a:pt x="18217" y="1035"/>
                      <a:pt x="17604" y="1122"/>
                    </a:cubicBezTo>
                    <a:cubicBezTo>
                      <a:pt x="17445" y="1146"/>
                      <a:pt x="17294" y="1178"/>
                      <a:pt x="17134" y="1202"/>
                    </a:cubicBezTo>
                    <a:cubicBezTo>
                      <a:pt x="16975" y="1218"/>
                      <a:pt x="16816" y="1242"/>
                      <a:pt x="16657" y="1266"/>
                    </a:cubicBezTo>
                    <a:cubicBezTo>
                      <a:pt x="16498" y="1289"/>
                      <a:pt x="16331" y="1305"/>
                      <a:pt x="16172" y="1329"/>
                    </a:cubicBezTo>
                    <a:cubicBezTo>
                      <a:pt x="16004" y="1353"/>
                      <a:pt x="15837" y="1369"/>
                      <a:pt x="15670" y="1385"/>
                    </a:cubicBezTo>
                    <a:cubicBezTo>
                      <a:pt x="15503" y="1409"/>
                      <a:pt x="15336" y="1425"/>
                      <a:pt x="15169" y="1449"/>
                    </a:cubicBezTo>
                    <a:cubicBezTo>
                      <a:pt x="14994" y="1464"/>
                      <a:pt x="14827" y="1480"/>
                      <a:pt x="14651" y="1496"/>
                    </a:cubicBezTo>
                    <a:cubicBezTo>
                      <a:pt x="14301" y="1528"/>
                      <a:pt x="13951" y="1560"/>
                      <a:pt x="13601" y="1576"/>
                    </a:cubicBezTo>
                    <a:cubicBezTo>
                      <a:pt x="13426" y="1592"/>
                      <a:pt x="13251" y="1600"/>
                      <a:pt x="13068" y="1616"/>
                    </a:cubicBezTo>
                    <a:cubicBezTo>
                      <a:pt x="12893" y="1624"/>
                      <a:pt x="12710" y="1624"/>
                      <a:pt x="12535" y="1632"/>
                    </a:cubicBezTo>
                    <a:cubicBezTo>
                      <a:pt x="12359" y="1640"/>
                      <a:pt x="12176" y="1655"/>
                      <a:pt x="12001" y="1655"/>
                    </a:cubicBezTo>
                    <a:lnTo>
                      <a:pt x="11460" y="1663"/>
                    </a:lnTo>
                    <a:cubicBezTo>
                      <a:pt x="11184" y="1670"/>
                      <a:pt x="10908" y="1672"/>
                      <a:pt x="10634" y="1672"/>
                    </a:cubicBezTo>
                    <a:cubicBezTo>
                      <a:pt x="10190" y="1672"/>
                      <a:pt x="9749" y="1665"/>
                      <a:pt x="9311" y="1655"/>
                    </a:cubicBezTo>
                    <a:cubicBezTo>
                      <a:pt x="8603" y="1624"/>
                      <a:pt x="7911" y="1592"/>
                      <a:pt x="7234" y="1536"/>
                    </a:cubicBezTo>
                    <a:cubicBezTo>
                      <a:pt x="6566" y="1488"/>
                      <a:pt x="5913" y="1417"/>
                      <a:pt x="5301" y="1345"/>
                    </a:cubicBezTo>
                    <a:cubicBezTo>
                      <a:pt x="4680" y="1273"/>
                      <a:pt x="4099" y="1194"/>
                      <a:pt x="3566" y="1106"/>
                    </a:cubicBezTo>
                    <a:cubicBezTo>
                      <a:pt x="2491" y="931"/>
                      <a:pt x="1600" y="756"/>
                      <a:pt x="979" y="621"/>
                    </a:cubicBezTo>
                    <a:cubicBezTo>
                      <a:pt x="669" y="549"/>
                      <a:pt x="422" y="494"/>
                      <a:pt x="255" y="454"/>
                    </a:cubicBezTo>
                    <a:cubicBezTo>
                      <a:pt x="88" y="406"/>
                      <a:pt x="0" y="390"/>
                      <a:pt x="0" y="390"/>
                    </a:cubicBezTo>
                    <a:lnTo>
                      <a:pt x="0" y="390"/>
                    </a:lnTo>
                    <a:cubicBezTo>
                      <a:pt x="0" y="390"/>
                      <a:pt x="80" y="430"/>
                      <a:pt x="231" y="509"/>
                    </a:cubicBezTo>
                    <a:cubicBezTo>
                      <a:pt x="390" y="581"/>
                      <a:pt x="613" y="693"/>
                      <a:pt x="915" y="820"/>
                    </a:cubicBezTo>
                    <a:cubicBezTo>
                      <a:pt x="1210" y="939"/>
                      <a:pt x="1576" y="1090"/>
                      <a:pt x="1998" y="1242"/>
                    </a:cubicBezTo>
                    <a:cubicBezTo>
                      <a:pt x="2420" y="1393"/>
                      <a:pt x="2905" y="1544"/>
                      <a:pt x="3438" y="1695"/>
                    </a:cubicBezTo>
                    <a:cubicBezTo>
                      <a:pt x="3964" y="1846"/>
                      <a:pt x="4552" y="1998"/>
                      <a:pt x="5173" y="2125"/>
                    </a:cubicBezTo>
                    <a:cubicBezTo>
                      <a:pt x="5794" y="2252"/>
                      <a:pt x="6454" y="2380"/>
                      <a:pt x="7139" y="2467"/>
                    </a:cubicBezTo>
                    <a:cubicBezTo>
                      <a:pt x="7314" y="2491"/>
                      <a:pt x="7481" y="2515"/>
                      <a:pt x="7656" y="2531"/>
                    </a:cubicBezTo>
                    <a:cubicBezTo>
                      <a:pt x="7831" y="2555"/>
                      <a:pt x="8014" y="2571"/>
                      <a:pt x="8189" y="2587"/>
                    </a:cubicBezTo>
                    <a:cubicBezTo>
                      <a:pt x="8547" y="2626"/>
                      <a:pt x="8906" y="2650"/>
                      <a:pt x="9272" y="2674"/>
                    </a:cubicBezTo>
                    <a:cubicBezTo>
                      <a:pt x="9447" y="2682"/>
                      <a:pt x="9630" y="2690"/>
                      <a:pt x="9813" y="2698"/>
                    </a:cubicBezTo>
                    <a:cubicBezTo>
                      <a:pt x="10004" y="2706"/>
                      <a:pt x="10187" y="2722"/>
                      <a:pt x="10370" y="2722"/>
                    </a:cubicBezTo>
                    <a:cubicBezTo>
                      <a:pt x="10614" y="2722"/>
                      <a:pt x="10862" y="2725"/>
                      <a:pt x="11108" y="2725"/>
                    </a:cubicBezTo>
                    <a:cubicBezTo>
                      <a:pt x="11231" y="2725"/>
                      <a:pt x="11354" y="2725"/>
                      <a:pt x="11476" y="2722"/>
                    </a:cubicBezTo>
                    <a:cubicBezTo>
                      <a:pt x="11850" y="2714"/>
                      <a:pt x="12216" y="2706"/>
                      <a:pt x="12590" y="2682"/>
                    </a:cubicBezTo>
                    <a:cubicBezTo>
                      <a:pt x="12773" y="2674"/>
                      <a:pt x="12956" y="2658"/>
                      <a:pt x="13139" y="2650"/>
                    </a:cubicBezTo>
                    <a:cubicBezTo>
                      <a:pt x="13322" y="2634"/>
                      <a:pt x="13505" y="2618"/>
                      <a:pt x="13681" y="2603"/>
                    </a:cubicBezTo>
                    <a:cubicBezTo>
                      <a:pt x="13864" y="2579"/>
                      <a:pt x="14047" y="2571"/>
                      <a:pt x="14230" y="2547"/>
                    </a:cubicBezTo>
                    <a:cubicBezTo>
                      <a:pt x="14405" y="2523"/>
                      <a:pt x="14580" y="2499"/>
                      <a:pt x="14763" y="2475"/>
                    </a:cubicBezTo>
                    <a:cubicBezTo>
                      <a:pt x="14938" y="2451"/>
                      <a:pt x="15113" y="2435"/>
                      <a:pt x="15288" y="2404"/>
                    </a:cubicBezTo>
                    <a:cubicBezTo>
                      <a:pt x="15463" y="2372"/>
                      <a:pt x="15630" y="2348"/>
                      <a:pt x="15805" y="2316"/>
                    </a:cubicBezTo>
                    <a:cubicBezTo>
                      <a:pt x="15973" y="2284"/>
                      <a:pt x="16148" y="2260"/>
                      <a:pt x="16315" y="2228"/>
                    </a:cubicBezTo>
                    <a:cubicBezTo>
                      <a:pt x="16482" y="2197"/>
                      <a:pt x="16641" y="2157"/>
                      <a:pt x="16808" y="2125"/>
                    </a:cubicBezTo>
                    <a:cubicBezTo>
                      <a:pt x="16967" y="2085"/>
                      <a:pt x="17134" y="2053"/>
                      <a:pt x="17294" y="2022"/>
                    </a:cubicBezTo>
                    <a:cubicBezTo>
                      <a:pt x="17453" y="1982"/>
                      <a:pt x="17604" y="1942"/>
                      <a:pt x="17763" y="1902"/>
                    </a:cubicBezTo>
                    <a:cubicBezTo>
                      <a:pt x="17914" y="1862"/>
                      <a:pt x="18066" y="1823"/>
                      <a:pt x="18217" y="1783"/>
                    </a:cubicBezTo>
                    <a:cubicBezTo>
                      <a:pt x="18288" y="1767"/>
                      <a:pt x="18360" y="1751"/>
                      <a:pt x="18440" y="1727"/>
                    </a:cubicBezTo>
                    <a:cubicBezTo>
                      <a:pt x="18511" y="1703"/>
                      <a:pt x="18583" y="1687"/>
                      <a:pt x="18654" y="1663"/>
                    </a:cubicBezTo>
                    <a:cubicBezTo>
                      <a:pt x="18941" y="1576"/>
                      <a:pt x="19212" y="1488"/>
                      <a:pt x="19482" y="1409"/>
                    </a:cubicBezTo>
                    <a:cubicBezTo>
                      <a:pt x="19745" y="1321"/>
                      <a:pt x="19991" y="1234"/>
                      <a:pt x="20230" y="1146"/>
                    </a:cubicBezTo>
                    <a:cubicBezTo>
                      <a:pt x="20469" y="1067"/>
                      <a:pt x="20692" y="987"/>
                      <a:pt x="20899" y="899"/>
                    </a:cubicBezTo>
                    <a:cubicBezTo>
                      <a:pt x="21106" y="812"/>
                      <a:pt x="21297" y="732"/>
                      <a:pt x="21480" y="653"/>
                    </a:cubicBezTo>
                    <a:cubicBezTo>
                      <a:pt x="21655" y="581"/>
                      <a:pt x="21822" y="509"/>
                      <a:pt x="21965" y="438"/>
                    </a:cubicBezTo>
                    <a:cubicBezTo>
                      <a:pt x="22260" y="303"/>
                      <a:pt x="22482" y="191"/>
                      <a:pt x="22634" y="120"/>
                    </a:cubicBezTo>
                    <a:cubicBezTo>
                      <a:pt x="22793" y="40"/>
                      <a:pt x="22872" y="0"/>
                      <a:pt x="22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3463200" y="4142525"/>
                <a:ext cx="85975" cy="8597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3439" extrusionOk="0">
                    <a:moveTo>
                      <a:pt x="1720" y="1"/>
                    </a:moveTo>
                    <a:cubicBezTo>
                      <a:pt x="765" y="1"/>
                      <a:pt x="1" y="773"/>
                      <a:pt x="1" y="1720"/>
                    </a:cubicBezTo>
                    <a:cubicBezTo>
                      <a:pt x="1" y="2667"/>
                      <a:pt x="765" y="3439"/>
                      <a:pt x="1720" y="3439"/>
                    </a:cubicBezTo>
                    <a:cubicBezTo>
                      <a:pt x="2667" y="3439"/>
                      <a:pt x="3439" y="2667"/>
                      <a:pt x="3439" y="1720"/>
                    </a:cubicBezTo>
                    <a:cubicBezTo>
                      <a:pt x="3439" y="773"/>
                      <a:pt x="2667" y="1"/>
                      <a:pt x="1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0"/>
              <p:cNvSpPr/>
              <p:nvPr/>
            </p:nvSpPr>
            <p:spPr>
              <a:xfrm>
                <a:off x="3465050" y="3501425"/>
                <a:ext cx="84025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153" extrusionOk="0">
                    <a:moveTo>
                      <a:pt x="3020" y="0"/>
                    </a:moveTo>
                    <a:cubicBezTo>
                      <a:pt x="2842" y="0"/>
                      <a:pt x="2660" y="116"/>
                      <a:pt x="2656" y="346"/>
                    </a:cubicBezTo>
                    <a:cubicBezTo>
                      <a:pt x="2633" y="998"/>
                      <a:pt x="2378" y="1444"/>
                      <a:pt x="1678" y="1452"/>
                    </a:cubicBezTo>
                    <a:cubicBezTo>
                      <a:pt x="1673" y="1452"/>
                      <a:pt x="1669" y="1452"/>
                      <a:pt x="1665" y="1452"/>
                    </a:cubicBezTo>
                    <a:cubicBezTo>
                      <a:pt x="1015" y="1452"/>
                      <a:pt x="833" y="859"/>
                      <a:pt x="723" y="322"/>
                    </a:cubicBezTo>
                    <a:cubicBezTo>
                      <a:pt x="691" y="146"/>
                      <a:pt x="568" y="71"/>
                      <a:pt x="434" y="71"/>
                    </a:cubicBezTo>
                    <a:cubicBezTo>
                      <a:pt x="229" y="71"/>
                      <a:pt x="1" y="250"/>
                      <a:pt x="54" y="521"/>
                    </a:cubicBezTo>
                    <a:cubicBezTo>
                      <a:pt x="235" y="1457"/>
                      <a:pt x="743" y="2152"/>
                      <a:pt x="1755" y="2152"/>
                    </a:cubicBezTo>
                    <a:cubicBezTo>
                      <a:pt x="1766" y="2152"/>
                      <a:pt x="1777" y="2152"/>
                      <a:pt x="1789" y="2152"/>
                    </a:cubicBezTo>
                    <a:cubicBezTo>
                      <a:pt x="2839" y="2136"/>
                      <a:pt x="3325" y="1285"/>
                      <a:pt x="3357" y="330"/>
                    </a:cubicBezTo>
                    <a:cubicBezTo>
                      <a:pt x="3361" y="110"/>
                      <a:pt x="3192" y="0"/>
                      <a:pt x="3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0"/>
              <p:cNvSpPr/>
              <p:nvPr/>
            </p:nvSpPr>
            <p:spPr>
              <a:xfrm>
                <a:off x="3334075" y="3206225"/>
                <a:ext cx="8020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738" extrusionOk="0">
                    <a:moveTo>
                      <a:pt x="2522" y="0"/>
                    </a:moveTo>
                    <a:cubicBezTo>
                      <a:pt x="2512" y="0"/>
                      <a:pt x="2502" y="1"/>
                      <a:pt x="2492" y="1"/>
                    </a:cubicBezTo>
                    <a:cubicBezTo>
                      <a:pt x="1768" y="25"/>
                      <a:pt x="1059" y="208"/>
                      <a:pt x="391" y="550"/>
                    </a:cubicBezTo>
                    <a:cubicBezTo>
                      <a:pt x="96" y="694"/>
                      <a:pt x="1" y="1044"/>
                      <a:pt x="160" y="1370"/>
                    </a:cubicBezTo>
                    <a:cubicBezTo>
                      <a:pt x="282" y="1603"/>
                      <a:pt x="498" y="1737"/>
                      <a:pt x="716" y="1737"/>
                    </a:cubicBezTo>
                    <a:cubicBezTo>
                      <a:pt x="797" y="1737"/>
                      <a:pt x="879" y="1719"/>
                      <a:pt x="956" y="1680"/>
                    </a:cubicBezTo>
                    <a:cubicBezTo>
                      <a:pt x="1505" y="1410"/>
                      <a:pt x="2062" y="1267"/>
                      <a:pt x="2659" y="1243"/>
                    </a:cubicBezTo>
                    <a:cubicBezTo>
                      <a:pt x="2738" y="1235"/>
                      <a:pt x="2818" y="1219"/>
                      <a:pt x="2882" y="1187"/>
                    </a:cubicBezTo>
                    <a:cubicBezTo>
                      <a:pt x="3105" y="1068"/>
                      <a:pt x="3208" y="805"/>
                      <a:pt x="3136" y="527"/>
                    </a:cubicBezTo>
                    <a:cubicBezTo>
                      <a:pt x="3060" y="212"/>
                      <a:pt x="2805" y="0"/>
                      <a:pt x="2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0"/>
              <p:cNvSpPr/>
              <p:nvPr/>
            </p:nvSpPr>
            <p:spPr>
              <a:xfrm>
                <a:off x="3612625" y="3206050"/>
                <a:ext cx="804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691" extrusionOk="0">
                    <a:moveTo>
                      <a:pt x="701" y="0"/>
                    </a:moveTo>
                    <a:cubicBezTo>
                      <a:pt x="406" y="0"/>
                      <a:pt x="144" y="223"/>
                      <a:pt x="64" y="549"/>
                    </a:cubicBezTo>
                    <a:cubicBezTo>
                      <a:pt x="0" y="828"/>
                      <a:pt x="112" y="1091"/>
                      <a:pt x="343" y="1202"/>
                    </a:cubicBezTo>
                    <a:cubicBezTo>
                      <a:pt x="414" y="1234"/>
                      <a:pt x="486" y="1250"/>
                      <a:pt x="565" y="1250"/>
                    </a:cubicBezTo>
                    <a:cubicBezTo>
                      <a:pt x="1170" y="1258"/>
                      <a:pt x="1727" y="1385"/>
                      <a:pt x="2276" y="1640"/>
                    </a:cubicBezTo>
                    <a:cubicBezTo>
                      <a:pt x="2351" y="1674"/>
                      <a:pt x="2429" y="1690"/>
                      <a:pt x="2506" y="1690"/>
                    </a:cubicBezTo>
                    <a:cubicBezTo>
                      <a:pt x="2732" y="1690"/>
                      <a:pt x="2952" y="1549"/>
                      <a:pt x="3064" y="1305"/>
                    </a:cubicBezTo>
                    <a:cubicBezTo>
                      <a:pt x="3216" y="987"/>
                      <a:pt x="3112" y="637"/>
                      <a:pt x="2818" y="494"/>
                    </a:cubicBezTo>
                    <a:cubicBezTo>
                      <a:pt x="2133" y="175"/>
                      <a:pt x="1425" y="8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0"/>
              <p:cNvSpPr/>
              <p:nvPr/>
            </p:nvSpPr>
            <p:spPr>
              <a:xfrm>
                <a:off x="3266250" y="3278875"/>
                <a:ext cx="232000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280" h="9853" extrusionOk="0">
                    <a:moveTo>
                      <a:pt x="9248" y="4863"/>
                    </a:moveTo>
                    <a:cubicBezTo>
                      <a:pt x="9279" y="7560"/>
                      <a:pt x="7250" y="9781"/>
                      <a:pt x="4703" y="9813"/>
                    </a:cubicBezTo>
                    <a:cubicBezTo>
                      <a:pt x="2165" y="9852"/>
                      <a:pt x="72" y="7688"/>
                      <a:pt x="32" y="4990"/>
                    </a:cubicBezTo>
                    <a:cubicBezTo>
                      <a:pt x="0" y="2284"/>
                      <a:pt x="2029" y="72"/>
                      <a:pt x="4576" y="32"/>
                    </a:cubicBezTo>
                    <a:cubicBezTo>
                      <a:pt x="7115" y="0"/>
                      <a:pt x="9208" y="2165"/>
                      <a:pt x="9248" y="4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0"/>
              <p:cNvSpPr/>
              <p:nvPr/>
            </p:nvSpPr>
            <p:spPr>
              <a:xfrm>
                <a:off x="3297075" y="3310900"/>
                <a:ext cx="168350" cy="182275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291" extrusionOk="0">
                    <a:moveTo>
                      <a:pt x="6709" y="3597"/>
                    </a:moveTo>
                    <a:cubicBezTo>
                      <a:pt x="6733" y="5603"/>
                      <a:pt x="5261" y="7242"/>
                      <a:pt x="3415" y="7266"/>
                    </a:cubicBezTo>
                    <a:cubicBezTo>
                      <a:pt x="1568" y="7290"/>
                      <a:pt x="48" y="5690"/>
                      <a:pt x="24" y="3693"/>
                    </a:cubicBezTo>
                    <a:cubicBezTo>
                      <a:pt x="1" y="1687"/>
                      <a:pt x="1473" y="48"/>
                      <a:pt x="3319" y="24"/>
                    </a:cubicBezTo>
                    <a:cubicBezTo>
                      <a:pt x="5158" y="0"/>
                      <a:pt x="6678" y="1600"/>
                      <a:pt x="6709" y="35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0"/>
              <p:cNvSpPr/>
              <p:nvPr/>
            </p:nvSpPr>
            <p:spPr>
              <a:xfrm>
                <a:off x="3325325" y="3337800"/>
                <a:ext cx="62300" cy="95475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3819" extrusionOk="0">
                    <a:moveTo>
                      <a:pt x="1594" y="0"/>
                    </a:moveTo>
                    <a:cubicBezTo>
                      <a:pt x="817" y="0"/>
                      <a:pt x="313" y="932"/>
                      <a:pt x="176" y="1574"/>
                    </a:cubicBezTo>
                    <a:cubicBezTo>
                      <a:pt x="168" y="1590"/>
                      <a:pt x="168" y="1606"/>
                      <a:pt x="160" y="1630"/>
                    </a:cubicBezTo>
                    <a:cubicBezTo>
                      <a:pt x="32" y="2235"/>
                      <a:pt x="1" y="2903"/>
                      <a:pt x="359" y="3445"/>
                    </a:cubicBezTo>
                    <a:cubicBezTo>
                      <a:pt x="501" y="3650"/>
                      <a:pt x="795" y="3818"/>
                      <a:pt x="1050" y="3818"/>
                    </a:cubicBezTo>
                    <a:cubicBezTo>
                      <a:pt x="1150" y="3818"/>
                      <a:pt x="1245" y="3792"/>
                      <a:pt x="1322" y="3731"/>
                    </a:cubicBezTo>
                    <a:cubicBezTo>
                      <a:pt x="2078" y="3134"/>
                      <a:pt x="2428" y="2147"/>
                      <a:pt x="2476" y="1240"/>
                    </a:cubicBezTo>
                    <a:cubicBezTo>
                      <a:pt x="2492" y="993"/>
                      <a:pt x="2460" y="659"/>
                      <a:pt x="2324" y="444"/>
                    </a:cubicBezTo>
                    <a:cubicBezTo>
                      <a:pt x="2237" y="285"/>
                      <a:pt x="2030" y="78"/>
                      <a:pt x="1839" y="31"/>
                    </a:cubicBezTo>
                    <a:cubicBezTo>
                      <a:pt x="1754" y="10"/>
                      <a:pt x="1673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3418050" y="3407575"/>
                <a:ext cx="28575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482" extrusionOk="0">
                    <a:moveTo>
                      <a:pt x="749" y="1"/>
                    </a:moveTo>
                    <a:cubicBezTo>
                      <a:pt x="706" y="1"/>
                      <a:pt x="658" y="8"/>
                      <a:pt x="605" y="25"/>
                    </a:cubicBezTo>
                    <a:cubicBezTo>
                      <a:pt x="366" y="97"/>
                      <a:pt x="199" y="375"/>
                      <a:pt x="120" y="590"/>
                    </a:cubicBezTo>
                    <a:cubicBezTo>
                      <a:pt x="33" y="818"/>
                      <a:pt x="1" y="1482"/>
                      <a:pt x="392" y="1482"/>
                    </a:cubicBezTo>
                    <a:cubicBezTo>
                      <a:pt x="397" y="1482"/>
                      <a:pt x="401" y="1481"/>
                      <a:pt x="406" y="1481"/>
                    </a:cubicBezTo>
                    <a:cubicBezTo>
                      <a:pt x="661" y="1465"/>
                      <a:pt x="899" y="1195"/>
                      <a:pt x="1019" y="892"/>
                    </a:cubicBezTo>
                    <a:cubicBezTo>
                      <a:pt x="1119" y="634"/>
                      <a:pt x="1142" y="1"/>
                      <a:pt x="7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3524475" y="3275275"/>
                <a:ext cx="233800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9352" h="9854" extrusionOk="0">
                    <a:moveTo>
                      <a:pt x="9312" y="4863"/>
                    </a:moveTo>
                    <a:cubicBezTo>
                      <a:pt x="9352" y="7569"/>
                      <a:pt x="7307" y="9781"/>
                      <a:pt x="4744" y="9813"/>
                    </a:cubicBezTo>
                    <a:cubicBezTo>
                      <a:pt x="2181" y="9853"/>
                      <a:pt x="73" y="7688"/>
                      <a:pt x="41" y="4991"/>
                    </a:cubicBezTo>
                    <a:cubicBezTo>
                      <a:pt x="1" y="2293"/>
                      <a:pt x="2046" y="72"/>
                      <a:pt x="4609" y="41"/>
                    </a:cubicBezTo>
                    <a:cubicBezTo>
                      <a:pt x="7171" y="1"/>
                      <a:pt x="9272" y="2165"/>
                      <a:pt x="9312" y="4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3555525" y="3307325"/>
                <a:ext cx="169525" cy="182250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7290" extrusionOk="0">
                    <a:moveTo>
                      <a:pt x="6757" y="3597"/>
                    </a:moveTo>
                    <a:cubicBezTo>
                      <a:pt x="6781" y="5603"/>
                      <a:pt x="5301" y="7242"/>
                      <a:pt x="3438" y="7266"/>
                    </a:cubicBezTo>
                    <a:cubicBezTo>
                      <a:pt x="1584" y="7290"/>
                      <a:pt x="56" y="5690"/>
                      <a:pt x="24" y="3693"/>
                    </a:cubicBezTo>
                    <a:cubicBezTo>
                      <a:pt x="0" y="1695"/>
                      <a:pt x="1481" y="48"/>
                      <a:pt x="3343" y="24"/>
                    </a:cubicBezTo>
                    <a:cubicBezTo>
                      <a:pt x="5205" y="0"/>
                      <a:pt x="6733" y="1600"/>
                      <a:pt x="6757" y="35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3572425" y="3334400"/>
                <a:ext cx="623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3823" extrusionOk="0">
                    <a:moveTo>
                      <a:pt x="1600" y="1"/>
                    </a:moveTo>
                    <a:cubicBezTo>
                      <a:pt x="817" y="1"/>
                      <a:pt x="313" y="932"/>
                      <a:pt x="176" y="1575"/>
                    </a:cubicBezTo>
                    <a:cubicBezTo>
                      <a:pt x="168" y="1591"/>
                      <a:pt x="168" y="1607"/>
                      <a:pt x="160" y="1631"/>
                    </a:cubicBezTo>
                    <a:cubicBezTo>
                      <a:pt x="41" y="2236"/>
                      <a:pt x="1" y="2904"/>
                      <a:pt x="367" y="3445"/>
                    </a:cubicBezTo>
                    <a:cubicBezTo>
                      <a:pt x="505" y="3652"/>
                      <a:pt x="805" y="3822"/>
                      <a:pt x="1060" y="3822"/>
                    </a:cubicBezTo>
                    <a:cubicBezTo>
                      <a:pt x="1158" y="3822"/>
                      <a:pt x="1249" y="3797"/>
                      <a:pt x="1322" y="3740"/>
                    </a:cubicBezTo>
                    <a:cubicBezTo>
                      <a:pt x="2078" y="3143"/>
                      <a:pt x="2436" y="2156"/>
                      <a:pt x="2484" y="1241"/>
                    </a:cubicBezTo>
                    <a:cubicBezTo>
                      <a:pt x="2492" y="994"/>
                      <a:pt x="2460" y="668"/>
                      <a:pt x="2333" y="445"/>
                    </a:cubicBezTo>
                    <a:cubicBezTo>
                      <a:pt x="2237" y="286"/>
                      <a:pt x="2038" y="79"/>
                      <a:pt x="1847" y="31"/>
                    </a:cubicBezTo>
                    <a:cubicBezTo>
                      <a:pt x="1762" y="11"/>
                      <a:pt x="1679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0"/>
              <p:cNvSpPr/>
              <p:nvPr/>
            </p:nvSpPr>
            <p:spPr>
              <a:xfrm>
                <a:off x="3665175" y="3404200"/>
                <a:ext cx="285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482" extrusionOk="0">
                    <a:moveTo>
                      <a:pt x="747" y="1"/>
                    </a:moveTo>
                    <a:cubicBezTo>
                      <a:pt x="705" y="1"/>
                      <a:pt x="657" y="8"/>
                      <a:pt x="604" y="25"/>
                    </a:cubicBezTo>
                    <a:cubicBezTo>
                      <a:pt x="365" y="96"/>
                      <a:pt x="198" y="375"/>
                      <a:pt x="119" y="590"/>
                    </a:cubicBezTo>
                    <a:cubicBezTo>
                      <a:pt x="40" y="818"/>
                      <a:pt x="0" y="1481"/>
                      <a:pt x="399" y="1481"/>
                    </a:cubicBezTo>
                    <a:cubicBezTo>
                      <a:pt x="404" y="1481"/>
                      <a:pt x="408" y="1481"/>
                      <a:pt x="413" y="1481"/>
                    </a:cubicBezTo>
                    <a:cubicBezTo>
                      <a:pt x="660" y="1465"/>
                      <a:pt x="899" y="1194"/>
                      <a:pt x="1018" y="892"/>
                    </a:cubicBezTo>
                    <a:cubicBezTo>
                      <a:pt x="1119" y="641"/>
                      <a:pt x="1141" y="1"/>
                      <a:pt x="7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3195400" y="3486175"/>
                <a:ext cx="838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75" extrusionOk="0">
                    <a:moveTo>
                      <a:pt x="1659" y="0"/>
                    </a:moveTo>
                    <a:cubicBezTo>
                      <a:pt x="1658" y="0"/>
                      <a:pt x="1657" y="0"/>
                      <a:pt x="1656" y="1"/>
                    </a:cubicBezTo>
                    <a:cubicBezTo>
                      <a:pt x="1489" y="8"/>
                      <a:pt x="1346" y="1210"/>
                      <a:pt x="1274" y="1290"/>
                    </a:cubicBezTo>
                    <a:cubicBezTo>
                      <a:pt x="1123" y="1449"/>
                      <a:pt x="1" y="1560"/>
                      <a:pt x="17" y="1712"/>
                    </a:cubicBezTo>
                    <a:cubicBezTo>
                      <a:pt x="25" y="1863"/>
                      <a:pt x="1115" y="1934"/>
                      <a:pt x="1274" y="2086"/>
                    </a:cubicBezTo>
                    <a:cubicBezTo>
                      <a:pt x="1361" y="2173"/>
                      <a:pt x="1536" y="3375"/>
                      <a:pt x="1702" y="3375"/>
                    </a:cubicBezTo>
                    <a:cubicBezTo>
                      <a:pt x="1703" y="3375"/>
                      <a:pt x="1703" y="3375"/>
                      <a:pt x="1704" y="3375"/>
                    </a:cubicBezTo>
                    <a:cubicBezTo>
                      <a:pt x="1863" y="3367"/>
                      <a:pt x="2006" y="2165"/>
                      <a:pt x="2086" y="2086"/>
                    </a:cubicBezTo>
                    <a:cubicBezTo>
                      <a:pt x="2229" y="1934"/>
                      <a:pt x="3351" y="1815"/>
                      <a:pt x="3343" y="1664"/>
                    </a:cubicBezTo>
                    <a:cubicBezTo>
                      <a:pt x="3335" y="1505"/>
                      <a:pt x="2229" y="1433"/>
                      <a:pt x="2086" y="1282"/>
                    </a:cubicBezTo>
                    <a:cubicBezTo>
                      <a:pt x="1991" y="1203"/>
                      <a:pt x="1818" y="0"/>
                      <a:pt x="1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3532450" y="3706225"/>
                <a:ext cx="8377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3375" extrusionOk="0">
                    <a:moveTo>
                      <a:pt x="1651" y="0"/>
                    </a:moveTo>
                    <a:cubicBezTo>
                      <a:pt x="1650" y="0"/>
                      <a:pt x="1649" y="0"/>
                      <a:pt x="1648" y="0"/>
                    </a:cubicBezTo>
                    <a:cubicBezTo>
                      <a:pt x="1480" y="8"/>
                      <a:pt x="1345" y="1210"/>
                      <a:pt x="1266" y="1290"/>
                    </a:cubicBezTo>
                    <a:cubicBezTo>
                      <a:pt x="1114" y="1449"/>
                      <a:pt x="0" y="1560"/>
                      <a:pt x="8" y="1711"/>
                    </a:cubicBezTo>
                    <a:cubicBezTo>
                      <a:pt x="16" y="1863"/>
                      <a:pt x="1106" y="1934"/>
                      <a:pt x="1266" y="2085"/>
                    </a:cubicBezTo>
                    <a:cubicBezTo>
                      <a:pt x="1353" y="2173"/>
                      <a:pt x="1535" y="3375"/>
                      <a:pt x="1694" y="3375"/>
                    </a:cubicBezTo>
                    <a:cubicBezTo>
                      <a:pt x="1694" y="3375"/>
                      <a:pt x="1695" y="3375"/>
                      <a:pt x="1695" y="3375"/>
                    </a:cubicBezTo>
                    <a:cubicBezTo>
                      <a:pt x="1854" y="3367"/>
                      <a:pt x="1998" y="2165"/>
                      <a:pt x="2077" y="2085"/>
                    </a:cubicBezTo>
                    <a:cubicBezTo>
                      <a:pt x="2221" y="1934"/>
                      <a:pt x="3351" y="1815"/>
                      <a:pt x="3343" y="1664"/>
                    </a:cubicBezTo>
                    <a:cubicBezTo>
                      <a:pt x="3335" y="1504"/>
                      <a:pt x="2229" y="1433"/>
                      <a:pt x="2077" y="1282"/>
                    </a:cubicBezTo>
                    <a:cubicBezTo>
                      <a:pt x="1990" y="1203"/>
                      <a:pt x="1809" y="0"/>
                      <a:pt x="16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54350" y="3614100"/>
                <a:ext cx="83800" cy="84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3376" extrusionOk="0">
                    <a:moveTo>
                      <a:pt x="1650" y="1"/>
                    </a:moveTo>
                    <a:cubicBezTo>
                      <a:pt x="1649" y="1"/>
                      <a:pt x="1649" y="1"/>
                      <a:pt x="1648" y="1"/>
                    </a:cubicBezTo>
                    <a:cubicBezTo>
                      <a:pt x="1489" y="9"/>
                      <a:pt x="1346" y="1210"/>
                      <a:pt x="1266" y="1290"/>
                    </a:cubicBezTo>
                    <a:cubicBezTo>
                      <a:pt x="1115" y="1449"/>
                      <a:pt x="1" y="1560"/>
                      <a:pt x="9" y="1712"/>
                    </a:cubicBezTo>
                    <a:cubicBezTo>
                      <a:pt x="17" y="1871"/>
                      <a:pt x="1115" y="1942"/>
                      <a:pt x="1266" y="2094"/>
                    </a:cubicBezTo>
                    <a:cubicBezTo>
                      <a:pt x="1353" y="2173"/>
                      <a:pt x="1534" y="3375"/>
                      <a:pt x="1701" y="3375"/>
                    </a:cubicBezTo>
                    <a:cubicBezTo>
                      <a:pt x="1702" y="3375"/>
                      <a:pt x="1703" y="3375"/>
                      <a:pt x="1704" y="3375"/>
                    </a:cubicBezTo>
                    <a:cubicBezTo>
                      <a:pt x="1863" y="3367"/>
                      <a:pt x="1998" y="2173"/>
                      <a:pt x="2078" y="2086"/>
                    </a:cubicBezTo>
                    <a:cubicBezTo>
                      <a:pt x="2229" y="1935"/>
                      <a:pt x="3351" y="1815"/>
                      <a:pt x="3343" y="1664"/>
                    </a:cubicBezTo>
                    <a:cubicBezTo>
                      <a:pt x="3335" y="1513"/>
                      <a:pt x="2229" y="1433"/>
                      <a:pt x="2078" y="1290"/>
                    </a:cubicBezTo>
                    <a:cubicBezTo>
                      <a:pt x="1991" y="1203"/>
                      <a:pt x="1816" y="1"/>
                      <a:pt x="1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2949300" y="3641350"/>
                <a:ext cx="140500" cy="96125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3845" extrusionOk="0">
                    <a:moveTo>
                      <a:pt x="4879" y="2540"/>
                    </a:moveTo>
                    <a:cubicBezTo>
                      <a:pt x="3685" y="2261"/>
                      <a:pt x="2030" y="1807"/>
                      <a:pt x="1385" y="661"/>
                    </a:cubicBezTo>
                    <a:cubicBezTo>
                      <a:pt x="1011" y="1"/>
                      <a:pt x="0" y="590"/>
                      <a:pt x="367" y="1250"/>
                    </a:cubicBezTo>
                    <a:cubicBezTo>
                      <a:pt x="1170" y="2691"/>
                      <a:pt x="3056" y="3327"/>
                      <a:pt x="4569" y="3678"/>
                    </a:cubicBezTo>
                    <a:cubicBezTo>
                      <a:pt x="5309" y="3845"/>
                      <a:pt x="5619" y="2715"/>
                      <a:pt x="4879" y="25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3097325" y="3720750"/>
                <a:ext cx="38025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171" extrusionOk="0">
                    <a:moveTo>
                      <a:pt x="756" y="0"/>
                    </a:moveTo>
                    <a:cubicBezTo>
                      <a:pt x="0" y="0"/>
                      <a:pt x="0" y="1170"/>
                      <a:pt x="756" y="1170"/>
                    </a:cubicBezTo>
                    <a:cubicBezTo>
                      <a:pt x="1520" y="1170"/>
                      <a:pt x="1520" y="0"/>
                      <a:pt x="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2934375" y="3616300"/>
                <a:ext cx="3782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179" extrusionOk="0">
                    <a:moveTo>
                      <a:pt x="757" y="0"/>
                    </a:moveTo>
                    <a:cubicBezTo>
                      <a:pt x="1" y="0"/>
                      <a:pt x="1" y="1178"/>
                      <a:pt x="757" y="1178"/>
                    </a:cubicBezTo>
                    <a:cubicBezTo>
                      <a:pt x="1513" y="1178"/>
                      <a:pt x="1513" y="0"/>
                      <a:pt x="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793275" y="3409775"/>
                <a:ext cx="62700" cy="131725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5269" extrusionOk="0">
                    <a:moveTo>
                      <a:pt x="1322" y="574"/>
                    </a:moveTo>
                    <a:cubicBezTo>
                      <a:pt x="828" y="1"/>
                      <a:pt x="1" y="836"/>
                      <a:pt x="494" y="1401"/>
                    </a:cubicBezTo>
                    <a:cubicBezTo>
                      <a:pt x="1178" y="2205"/>
                      <a:pt x="1330" y="3494"/>
                      <a:pt x="1298" y="4513"/>
                    </a:cubicBezTo>
                    <a:cubicBezTo>
                      <a:pt x="1274" y="5269"/>
                      <a:pt x="2452" y="5269"/>
                      <a:pt x="2468" y="4513"/>
                    </a:cubicBezTo>
                    <a:cubicBezTo>
                      <a:pt x="2507" y="3160"/>
                      <a:pt x="2221" y="1624"/>
                      <a:pt x="1322" y="5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776175" y="3384300"/>
                <a:ext cx="3782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179" extrusionOk="0">
                    <a:moveTo>
                      <a:pt x="756" y="1"/>
                    </a:moveTo>
                    <a:cubicBezTo>
                      <a:pt x="0" y="1"/>
                      <a:pt x="0" y="1179"/>
                      <a:pt x="756" y="1179"/>
                    </a:cubicBezTo>
                    <a:cubicBezTo>
                      <a:pt x="1512" y="1179"/>
                      <a:pt x="1512" y="1"/>
                      <a:pt x="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3980900" y="3646725"/>
                <a:ext cx="118200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487" extrusionOk="0">
                    <a:moveTo>
                      <a:pt x="3422" y="590"/>
                    </a:moveTo>
                    <a:cubicBezTo>
                      <a:pt x="2746" y="1417"/>
                      <a:pt x="1783" y="1974"/>
                      <a:pt x="748" y="2197"/>
                    </a:cubicBezTo>
                    <a:cubicBezTo>
                      <a:pt x="0" y="2356"/>
                      <a:pt x="319" y="3487"/>
                      <a:pt x="1059" y="3327"/>
                    </a:cubicBezTo>
                    <a:cubicBezTo>
                      <a:pt x="2276" y="3073"/>
                      <a:pt x="3470" y="2388"/>
                      <a:pt x="4250" y="1417"/>
                    </a:cubicBezTo>
                    <a:cubicBezTo>
                      <a:pt x="4727" y="836"/>
                      <a:pt x="3900" y="1"/>
                      <a:pt x="3422" y="5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>
                <a:off x="3943675" y="3718950"/>
                <a:ext cx="378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179" extrusionOk="0">
                    <a:moveTo>
                      <a:pt x="757" y="1"/>
                    </a:moveTo>
                    <a:cubicBezTo>
                      <a:pt x="1" y="1"/>
                      <a:pt x="1" y="1178"/>
                      <a:pt x="757" y="1178"/>
                    </a:cubicBezTo>
                    <a:cubicBezTo>
                      <a:pt x="1513" y="1178"/>
                      <a:pt x="1513" y="1"/>
                      <a:pt x="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3100500" y="3663050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29" y="0"/>
                    </a:moveTo>
                    <a:cubicBezTo>
                      <a:pt x="1" y="0"/>
                      <a:pt x="1" y="971"/>
                      <a:pt x="629" y="971"/>
                    </a:cubicBezTo>
                    <a:cubicBezTo>
                      <a:pt x="1266" y="979"/>
                      <a:pt x="1266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3376050" y="3560000"/>
                <a:ext cx="3167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79" extrusionOk="0">
                    <a:moveTo>
                      <a:pt x="638" y="0"/>
                    </a:moveTo>
                    <a:cubicBezTo>
                      <a:pt x="1" y="0"/>
                      <a:pt x="1" y="979"/>
                      <a:pt x="638" y="979"/>
                    </a:cubicBezTo>
                    <a:cubicBezTo>
                      <a:pt x="1266" y="979"/>
                      <a:pt x="1266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3506575" y="3253400"/>
                <a:ext cx="316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80" extrusionOk="0">
                    <a:moveTo>
                      <a:pt x="629" y="0"/>
                    </a:moveTo>
                    <a:cubicBezTo>
                      <a:pt x="1" y="0"/>
                      <a:pt x="1" y="979"/>
                      <a:pt x="629" y="979"/>
                    </a:cubicBezTo>
                    <a:cubicBezTo>
                      <a:pt x="1266" y="979"/>
                      <a:pt x="1266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3761050" y="3511050"/>
                <a:ext cx="314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80" extrusionOk="0">
                    <a:moveTo>
                      <a:pt x="629" y="0"/>
                    </a:moveTo>
                    <a:cubicBezTo>
                      <a:pt x="0" y="0"/>
                      <a:pt x="0" y="979"/>
                      <a:pt x="629" y="979"/>
                    </a:cubicBezTo>
                    <a:cubicBezTo>
                      <a:pt x="1258" y="979"/>
                      <a:pt x="1258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3982675" y="3592625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37" y="0"/>
                    </a:moveTo>
                    <a:cubicBezTo>
                      <a:pt x="1" y="0"/>
                      <a:pt x="1" y="979"/>
                      <a:pt x="637" y="979"/>
                    </a:cubicBezTo>
                    <a:cubicBezTo>
                      <a:pt x="1266" y="979"/>
                      <a:pt x="1266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3752500" y="3709200"/>
                <a:ext cx="316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80" extrusionOk="0">
                    <a:moveTo>
                      <a:pt x="629" y="1"/>
                    </a:moveTo>
                    <a:cubicBezTo>
                      <a:pt x="0" y="1"/>
                      <a:pt x="0" y="980"/>
                      <a:pt x="629" y="980"/>
                    </a:cubicBezTo>
                    <a:cubicBezTo>
                      <a:pt x="1265" y="980"/>
                      <a:pt x="1265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3215100" y="3709200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29" y="1"/>
                    </a:moveTo>
                    <a:cubicBezTo>
                      <a:pt x="1" y="1"/>
                      <a:pt x="1" y="980"/>
                      <a:pt x="629" y="980"/>
                    </a:cubicBezTo>
                    <a:cubicBezTo>
                      <a:pt x="1266" y="980"/>
                      <a:pt x="1266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3532650" y="3879700"/>
                <a:ext cx="316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80" extrusionOk="0">
                    <a:moveTo>
                      <a:pt x="637" y="1"/>
                    </a:moveTo>
                    <a:cubicBezTo>
                      <a:pt x="0" y="1"/>
                      <a:pt x="0" y="980"/>
                      <a:pt x="637" y="980"/>
                    </a:cubicBezTo>
                    <a:cubicBezTo>
                      <a:pt x="1266" y="980"/>
                      <a:pt x="1266" y="1"/>
                      <a:pt x="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3333675" y="3886075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38" y="1"/>
                    </a:moveTo>
                    <a:cubicBezTo>
                      <a:pt x="1" y="1"/>
                      <a:pt x="1" y="979"/>
                      <a:pt x="638" y="979"/>
                    </a:cubicBezTo>
                    <a:cubicBezTo>
                      <a:pt x="1266" y="979"/>
                      <a:pt x="1266" y="1"/>
                      <a:pt x="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3252100" y="3993700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38" y="1"/>
                    </a:moveTo>
                    <a:cubicBezTo>
                      <a:pt x="1" y="1"/>
                      <a:pt x="1" y="980"/>
                      <a:pt x="638" y="980"/>
                    </a:cubicBezTo>
                    <a:cubicBezTo>
                      <a:pt x="1266" y="980"/>
                      <a:pt x="1266" y="1"/>
                      <a:pt x="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3487075" y="4055775"/>
                <a:ext cx="314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980" extrusionOk="0">
                    <a:moveTo>
                      <a:pt x="629" y="1"/>
                    </a:moveTo>
                    <a:cubicBezTo>
                      <a:pt x="1" y="1"/>
                      <a:pt x="1" y="980"/>
                      <a:pt x="629" y="980"/>
                    </a:cubicBezTo>
                    <a:cubicBezTo>
                      <a:pt x="1258" y="980"/>
                      <a:pt x="1258" y="1"/>
                      <a:pt x="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3712100" y="3954725"/>
                <a:ext cx="314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980" extrusionOk="0">
                    <a:moveTo>
                      <a:pt x="629" y="0"/>
                    </a:moveTo>
                    <a:cubicBezTo>
                      <a:pt x="1" y="0"/>
                      <a:pt x="1" y="971"/>
                      <a:pt x="629" y="971"/>
                    </a:cubicBezTo>
                    <a:cubicBezTo>
                      <a:pt x="1258" y="979"/>
                      <a:pt x="1258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3431575" y="3729700"/>
                <a:ext cx="316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980" extrusionOk="0">
                    <a:moveTo>
                      <a:pt x="629" y="0"/>
                    </a:moveTo>
                    <a:cubicBezTo>
                      <a:pt x="0" y="0"/>
                      <a:pt x="0" y="979"/>
                      <a:pt x="629" y="979"/>
                    </a:cubicBezTo>
                    <a:cubicBezTo>
                      <a:pt x="1266" y="979"/>
                      <a:pt x="1266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3209725" y="3390475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38" y="1"/>
                    </a:moveTo>
                    <a:cubicBezTo>
                      <a:pt x="1" y="1"/>
                      <a:pt x="1" y="979"/>
                      <a:pt x="638" y="979"/>
                    </a:cubicBezTo>
                    <a:cubicBezTo>
                      <a:pt x="1266" y="979"/>
                      <a:pt x="1266" y="1"/>
                      <a:pt x="6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3620775" y="3572325"/>
                <a:ext cx="314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980" extrusionOk="0">
                    <a:moveTo>
                      <a:pt x="629" y="0"/>
                    </a:moveTo>
                    <a:cubicBezTo>
                      <a:pt x="1" y="0"/>
                      <a:pt x="1" y="979"/>
                      <a:pt x="629" y="979"/>
                    </a:cubicBezTo>
                    <a:cubicBezTo>
                      <a:pt x="1258" y="979"/>
                      <a:pt x="1258" y="0"/>
                      <a:pt x="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3015150" y="3562575"/>
                <a:ext cx="3167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80" extrusionOk="0">
                    <a:moveTo>
                      <a:pt x="637" y="0"/>
                    </a:moveTo>
                    <a:cubicBezTo>
                      <a:pt x="1" y="0"/>
                      <a:pt x="1" y="979"/>
                      <a:pt x="637" y="979"/>
                    </a:cubicBezTo>
                    <a:cubicBezTo>
                      <a:pt x="1266" y="979"/>
                      <a:pt x="1266" y="0"/>
                      <a:pt x="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024760" y="591906"/>
            <a:ext cx="78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>
                <a:solidFill>
                  <a:schemeClr val="accent1">
                    <a:lumMod val="10000"/>
                  </a:schemeClr>
                </a:solidFill>
              </a:rPr>
              <a:t>IP ADDRESS</a:t>
            </a:r>
            <a:endParaRPr lang="en-PH" sz="2400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495" y="1168567"/>
            <a:ext cx="7098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PH" sz="1800" dirty="0" smtClean="0"/>
              <a:t>An </a:t>
            </a:r>
            <a:r>
              <a:rPr lang="en-PH" sz="1800" dirty="0" smtClean="0">
                <a:solidFill>
                  <a:schemeClr val="accent2">
                    <a:lumMod val="75000"/>
                  </a:schemeClr>
                </a:solidFill>
              </a:rPr>
              <a:t>IPv4 address </a:t>
            </a:r>
            <a:r>
              <a:rPr lang="en-PH" sz="1800" dirty="0" smtClean="0"/>
              <a:t>is a 32-bit address that uniquely and universally defines the connection of a device (for example, a computer or a router) to the internet.</a:t>
            </a:r>
          </a:p>
          <a:p>
            <a:pPr marL="285750" indent="-285750">
              <a:buFontTx/>
              <a:buChar char="-"/>
            </a:pPr>
            <a:endParaRPr lang="en-PH" sz="1800" dirty="0" smtClean="0"/>
          </a:p>
          <a:p>
            <a:pPr marL="285750" indent="-285750">
              <a:buFontTx/>
              <a:buChar char="-"/>
            </a:pPr>
            <a:r>
              <a:rPr lang="en-PH" sz="1800" dirty="0" smtClean="0"/>
              <a:t>An IPv4 address is 32 bits long.</a:t>
            </a:r>
          </a:p>
          <a:p>
            <a:pPr marL="285750" indent="-285750">
              <a:buFontTx/>
              <a:buChar char="-"/>
            </a:pPr>
            <a:endParaRPr lang="en-PH" sz="1800" dirty="0" smtClean="0"/>
          </a:p>
          <a:p>
            <a:pPr marL="285750" indent="-285750">
              <a:buFontTx/>
              <a:buChar char="-"/>
            </a:pPr>
            <a:r>
              <a:rPr lang="en-PH" sz="1800" dirty="0" smtClean="0"/>
              <a:t>Two devices on the internet can never have the same address at the same time.</a:t>
            </a:r>
          </a:p>
          <a:p>
            <a:pPr marL="285750" indent="-285750">
              <a:buFontTx/>
              <a:buChar char="-"/>
            </a:pPr>
            <a:endParaRPr lang="en-PH" sz="1800" dirty="0" smtClean="0"/>
          </a:p>
          <a:p>
            <a:pPr marL="285750" indent="-285750">
              <a:buFontTx/>
              <a:buChar char="-"/>
            </a:pPr>
            <a:r>
              <a:rPr lang="en-PH" sz="1800" dirty="0" smtClean="0"/>
              <a:t>The address space of IPv4 is 2(32) or </a:t>
            </a:r>
            <a:r>
              <a:rPr lang="en-PH" sz="1800" dirty="0" smtClean="0">
                <a:solidFill>
                  <a:schemeClr val="accent2">
                    <a:lumMod val="75000"/>
                  </a:schemeClr>
                </a:solidFill>
              </a:rPr>
              <a:t>4,294,967,295</a:t>
            </a:r>
            <a:r>
              <a:rPr lang="en-PH" sz="1800" dirty="0" smtClean="0"/>
              <a:t> (more than 4 billion).</a:t>
            </a:r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1"/>
          <p:cNvSpPr/>
          <p:nvPr/>
        </p:nvSpPr>
        <p:spPr>
          <a:xfrm>
            <a:off x="2120447" y="22345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1"/>
          <p:cNvSpPr/>
          <p:nvPr/>
        </p:nvSpPr>
        <p:spPr>
          <a:xfrm>
            <a:off x="3130090" y="199948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1"/>
          <p:cNvSpPr/>
          <p:nvPr/>
        </p:nvSpPr>
        <p:spPr>
          <a:xfrm>
            <a:off x="8603634" y="355778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1"/>
          <p:cNvSpPr/>
          <p:nvPr/>
        </p:nvSpPr>
        <p:spPr>
          <a:xfrm>
            <a:off x="4537850" y="2904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1"/>
          <p:cNvSpPr/>
          <p:nvPr/>
        </p:nvSpPr>
        <p:spPr>
          <a:xfrm>
            <a:off x="6343550" y="492503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1"/>
          <p:cNvSpPr/>
          <p:nvPr/>
        </p:nvSpPr>
        <p:spPr>
          <a:xfrm>
            <a:off x="394871" y="36898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1"/>
          <p:cNvSpPr/>
          <p:nvPr/>
        </p:nvSpPr>
        <p:spPr>
          <a:xfrm>
            <a:off x="6903922" y="73220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1"/>
          <p:cNvSpPr/>
          <p:nvPr/>
        </p:nvSpPr>
        <p:spPr>
          <a:xfrm>
            <a:off x="8954771" y="17370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337383" y="1791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2769646" y="48709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1"/>
          <p:cNvSpPr/>
          <p:nvPr/>
        </p:nvSpPr>
        <p:spPr>
          <a:xfrm>
            <a:off x="5655196" y="29590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3067796" y="2987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1"/>
          <p:cNvGrpSpPr/>
          <p:nvPr/>
        </p:nvGrpSpPr>
        <p:grpSpPr>
          <a:xfrm>
            <a:off x="1848287" y="702357"/>
            <a:ext cx="272152" cy="274171"/>
            <a:chOff x="3973275" y="653182"/>
            <a:chExt cx="272152" cy="274171"/>
          </a:xfrm>
        </p:grpSpPr>
        <p:sp>
          <p:nvSpPr>
            <p:cNvPr id="681" name="Google Shape;681;p41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41"/>
          <p:cNvGrpSpPr/>
          <p:nvPr/>
        </p:nvGrpSpPr>
        <p:grpSpPr>
          <a:xfrm>
            <a:off x="7296227" y="732209"/>
            <a:ext cx="342403" cy="330246"/>
            <a:chOff x="7090656" y="2662081"/>
            <a:chExt cx="448877" cy="432939"/>
          </a:xfrm>
        </p:grpSpPr>
        <p:sp>
          <p:nvSpPr>
            <p:cNvPr id="686" name="Google Shape;686;p41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41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688" name="Google Shape;688;p41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1" name="Google Shape;691;p41"/>
          <p:cNvGrpSpPr/>
          <p:nvPr/>
        </p:nvGrpSpPr>
        <p:grpSpPr>
          <a:xfrm>
            <a:off x="8559825" y="2634057"/>
            <a:ext cx="272152" cy="274171"/>
            <a:chOff x="3973275" y="653182"/>
            <a:chExt cx="272152" cy="274171"/>
          </a:xfrm>
        </p:grpSpPr>
        <p:sp>
          <p:nvSpPr>
            <p:cNvPr id="692" name="Google Shape;692;p41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41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694" name="Google Shape;694;p41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6" name="Google Shape;696;p41"/>
          <p:cNvGrpSpPr/>
          <p:nvPr/>
        </p:nvGrpSpPr>
        <p:grpSpPr>
          <a:xfrm>
            <a:off x="337380" y="2542913"/>
            <a:ext cx="407001" cy="392171"/>
            <a:chOff x="1338130" y="1700825"/>
            <a:chExt cx="407001" cy="392171"/>
          </a:xfrm>
        </p:grpSpPr>
        <p:sp>
          <p:nvSpPr>
            <p:cNvPr id="697" name="Google Shape;697;p41"/>
            <p:cNvSpPr/>
            <p:nvPr/>
          </p:nvSpPr>
          <p:spPr>
            <a:xfrm>
              <a:off x="1338130" y="1700825"/>
              <a:ext cx="407001" cy="392159"/>
            </a:xfrm>
            <a:custGeom>
              <a:avLst/>
              <a:gdLst/>
              <a:ahLst/>
              <a:cxnLst/>
              <a:rect l="l" t="t" r="r" b="b"/>
              <a:pathLst>
                <a:path w="10283" h="9908" extrusionOk="0">
                  <a:moveTo>
                    <a:pt x="7395" y="1"/>
                  </a:moveTo>
                  <a:cubicBezTo>
                    <a:pt x="7226" y="1"/>
                    <a:pt x="7059" y="47"/>
                    <a:pt x="6909" y="140"/>
                  </a:cubicBezTo>
                  <a:lnTo>
                    <a:pt x="4855" y="1389"/>
                  </a:lnTo>
                  <a:lnTo>
                    <a:pt x="2667" y="402"/>
                  </a:lnTo>
                  <a:cubicBezTo>
                    <a:pt x="2603" y="378"/>
                    <a:pt x="2539" y="354"/>
                    <a:pt x="2476" y="339"/>
                  </a:cubicBezTo>
                  <a:cubicBezTo>
                    <a:pt x="2414" y="326"/>
                    <a:pt x="2352" y="320"/>
                    <a:pt x="2290" y="320"/>
                  </a:cubicBezTo>
                  <a:cubicBezTo>
                    <a:pt x="2073" y="320"/>
                    <a:pt x="1861" y="395"/>
                    <a:pt x="1688" y="538"/>
                  </a:cubicBezTo>
                  <a:cubicBezTo>
                    <a:pt x="1409" y="768"/>
                    <a:pt x="1290" y="1126"/>
                    <a:pt x="1370" y="1477"/>
                  </a:cubicBezTo>
                  <a:lnTo>
                    <a:pt x="1919" y="3816"/>
                  </a:lnTo>
                  <a:lnTo>
                    <a:pt x="311" y="5591"/>
                  </a:lnTo>
                  <a:cubicBezTo>
                    <a:pt x="72" y="5862"/>
                    <a:pt x="1" y="6236"/>
                    <a:pt x="136" y="6570"/>
                  </a:cubicBezTo>
                  <a:cubicBezTo>
                    <a:pt x="247" y="6864"/>
                    <a:pt x="510" y="7079"/>
                    <a:pt x="813" y="7143"/>
                  </a:cubicBezTo>
                  <a:cubicBezTo>
                    <a:pt x="852" y="7151"/>
                    <a:pt x="892" y="7159"/>
                    <a:pt x="932" y="7159"/>
                  </a:cubicBezTo>
                  <a:lnTo>
                    <a:pt x="3327" y="7358"/>
                  </a:lnTo>
                  <a:lnTo>
                    <a:pt x="4521" y="9435"/>
                  </a:lnTo>
                  <a:cubicBezTo>
                    <a:pt x="4656" y="9674"/>
                    <a:pt x="4887" y="9833"/>
                    <a:pt x="5142" y="9888"/>
                  </a:cubicBezTo>
                  <a:cubicBezTo>
                    <a:pt x="5200" y="9900"/>
                    <a:pt x="5263" y="9907"/>
                    <a:pt x="5323" y="9907"/>
                  </a:cubicBezTo>
                  <a:cubicBezTo>
                    <a:pt x="5345" y="9907"/>
                    <a:pt x="5367" y="9906"/>
                    <a:pt x="5389" y="9904"/>
                  </a:cubicBezTo>
                  <a:cubicBezTo>
                    <a:pt x="5747" y="9880"/>
                    <a:pt x="6065" y="9658"/>
                    <a:pt x="6200" y="9331"/>
                  </a:cubicBezTo>
                  <a:lnTo>
                    <a:pt x="7123" y="7119"/>
                  </a:lnTo>
                  <a:lnTo>
                    <a:pt x="9471" y="6626"/>
                  </a:lnTo>
                  <a:cubicBezTo>
                    <a:pt x="9821" y="6546"/>
                    <a:pt x="10100" y="6283"/>
                    <a:pt x="10187" y="5933"/>
                  </a:cubicBezTo>
                  <a:cubicBezTo>
                    <a:pt x="10283" y="5591"/>
                    <a:pt x="10163" y="5225"/>
                    <a:pt x="9893" y="4994"/>
                  </a:cubicBezTo>
                  <a:lnTo>
                    <a:pt x="8070" y="3426"/>
                  </a:lnTo>
                  <a:lnTo>
                    <a:pt x="8333" y="1039"/>
                  </a:lnTo>
                  <a:cubicBezTo>
                    <a:pt x="8365" y="689"/>
                    <a:pt x="8198" y="339"/>
                    <a:pt x="7895" y="148"/>
                  </a:cubicBezTo>
                  <a:cubicBezTo>
                    <a:pt x="7800" y="84"/>
                    <a:pt x="7696" y="44"/>
                    <a:pt x="7585" y="20"/>
                  </a:cubicBezTo>
                  <a:cubicBezTo>
                    <a:pt x="7522" y="7"/>
                    <a:pt x="7459" y="1"/>
                    <a:pt x="739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1"/>
            <p:cNvGrpSpPr/>
            <p:nvPr/>
          </p:nvGrpSpPr>
          <p:grpSpPr>
            <a:xfrm>
              <a:off x="1338130" y="1700838"/>
              <a:ext cx="407001" cy="392159"/>
              <a:chOff x="1607925" y="2100950"/>
              <a:chExt cx="257075" cy="247700"/>
            </a:xfrm>
          </p:grpSpPr>
          <p:sp>
            <p:nvSpPr>
              <p:cNvPr id="699" name="Google Shape;699;p41"/>
              <p:cNvSpPr/>
              <p:nvPr/>
            </p:nvSpPr>
            <p:spPr>
              <a:xfrm>
                <a:off x="1607925" y="2100950"/>
                <a:ext cx="25707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10283" h="9908" extrusionOk="0">
                    <a:moveTo>
                      <a:pt x="7395" y="1"/>
                    </a:moveTo>
                    <a:cubicBezTo>
                      <a:pt x="7226" y="1"/>
                      <a:pt x="7059" y="47"/>
                      <a:pt x="6909" y="140"/>
                    </a:cubicBezTo>
                    <a:lnTo>
                      <a:pt x="4855" y="1389"/>
                    </a:lnTo>
                    <a:lnTo>
                      <a:pt x="2667" y="402"/>
                    </a:lnTo>
                    <a:cubicBezTo>
                      <a:pt x="2603" y="378"/>
                      <a:pt x="2539" y="354"/>
                      <a:pt x="2476" y="339"/>
                    </a:cubicBezTo>
                    <a:cubicBezTo>
                      <a:pt x="2414" y="326"/>
                      <a:pt x="2352" y="320"/>
                      <a:pt x="2290" y="320"/>
                    </a:cubicBezTo>
                    <a:cubicBezTo>
                      <a:pt x="2073" y="320"/>
                      <a:pt x="1861" y="395"/>
                      <a:pt x="1688" y="538"/>
                    </a:cubicBezTo>
                    <a:cubicBezTo>
                      <a:pt x="1409" y="768"/>
                      <a:pt x="1290" y="1126"/>
                      <a:pt x="1370" y="1477"/>
                    </a:cubicBezTo>
                    <a:lnTo>
                      <a:pt x="1919" y="3816"/>
                    </a:lnTo>
                    <a:lnTo>
                      <a:pt x="311" y="5591"/>
                    </a:lnTo>
                    <a:cubicBezTo>
                      <a:pt x="72" y="5862"/>
                      <a:pt x="1" y="6236"/>
                      <a:pt x="136" y="6570"/>
                    </a:cubicBezTo>
                    <a:cubicBezTo>
                      <a:pt x="247" y="6864"/>
                      <a:pt x="510" y="7079"/>
                      <a:pt x="813" y="7143"/>
                    </a:cubicBezTo>
                    <a:cubicBezTo>
                      <a:pt x="852" y="7151"/>
                      <a:pt x="892" y="7159"/>
                      <a:pt x="932" y="7159"/>
                    </a:cubicBezTo>
                    <a:lnTo>
                      <a:pt x="3327" y="7358"/>
                    </a:lnTo>
                    <a:lnTo>
                      <a:pt x="4521" y="9435"/>
                    </a:lnTo>
                    <a:cubicBezTo>
                      <a:pt x="4656" y="9674"/>
                      <a:pt x="4887" y="9833"/>
                      <a:pt x="5142" y="9888"/>
                    </a:cubicBezTo>
                    <a:cubicBezTo>
                      <a:pt x="5200" y="9900"/>
                      <a:pt x="5263" y="9907"/>
                      <a:pt x="5323" y="9907"/>
                    </a:cubicBezTo>
                    <a:cubicBezTo>
                      <a:pt x="5345" y="9907"/>
                      <a:pt x="5367" y="9906"/>
                      <a:pt x="5389" y="9904"/>
                    </a:cubicBezTo>
                    <a:cubicBezTo>
                      <a:pt x="5747" y="9880"/>
                      <a:pt x="6065" y="9658"/>
                      <a:pt x="6200" y="9331"/>
                    </a:cubicBezTo>
                    <a:lnTo>
                      <a:pt x="7123" y="7119"/>
                    </a:lnTo>
                    <a:lnTo>
                      <a:pt x="9471" y="6626"/>
                    </a:lnTo>
                    <a:cubicBezTo>
                      <a:pt x="9821" y="6546"/>
                      <a:pt x="10100" y="6283"/>
                      <a:pt x="10187" y="5933"/>
                    </a:cubicBezTo>
                    <a:cubicBezTo>
                      <a:pt x="10283" y="5591"/>
                      <a:pt x="10163" y="5225"/>
                      <a:pt x="9893" y="4994"/>
                    </a:cubicBezTo>
                    <a:lnTo>
                      <a:pt x="8070" y="3426"/>
                    </a:lnTo>
                    <a:lnTo>
                      <a:pt x="8333" y="1039"/>
                    </a:lnTo>
                    <a:cubicBezTo>
                      <a:pt x="8365" y="689"/>
                      <a:pt x="8198" y="339"/>
                      <a:pt x="7895" y="148"/>
                    </a:cubicBezTo>
                    <a:cubicBezTo>
                      <a:pt x="7800" y="84"/>
                      <a:pt x="7696" y="44"/>
                      <a:pt x="7585" y="20"/>
                    </a:cubicBezTo>
                    <a:cubicBezTo>
                      <a:pt x="7522" y="7"/>
                      <a:pt x="7459" y="1"/>
                      <a:pt x="7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1673000" y="2151775"/>
                <a:ext cx="340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060" extrusionOk="0">
                    <a:moveTo>
                      <a:pt x="677" y="1"/>
                    </a:moveTo>
                    <a:cubicBezTo>
                      <a:pt x="0" y="1"/>
                      <a:pt x="0" y="1059"/>
                      <a:pt x="677" y="1059"/>
                    </a:cubicBezTo>
                    <a:cubicBezTo>
                      <a:pt x="1361" y="1059"/>
                      <a:pt x="1361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1719550" y="22357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0"/>
                    </a:moveTo>
                    <a:cubicBezTo>
                      <a:pt x="0" y="0"/>
                      <a:pt x="0" y="1058"/>
                      <a:pt x="677" y="1058"/>
                    </a:cubicBezTo>
                    <a:cubicBezTo>
                      <a:pt x="1361" y="1058"/>
                      <a:pt x="1361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41"/>
          <p:cNvSpPr/>
          <p:nvPr/>
        </p:nvSpPr>
        <p:spPr>
          <a:xfrm>
            <a:off x="374975" y="260275"/>
            <a:ext cx="1074208" cy="923743"/>
          </a:xfrm>
          <a:custGeom>
            <a:avLst/>
            <a:gdLst/>
            <a:ahLst/>
            <a:cxnLst/>
            <a:rect l="l" t="t" r="r" b="b"/>
            <a:pathLst>
              <a:path w="21175" h="18209" extrusionOk="0">
                <a:moveTo>
                  <a:pt x="15687" y="0"/>
                </a:moveTo>
                <a:cubicBezTo>
                  <a:pt x="15225" y="0"/>
                  <a:pt x="14763" y="18"/>
                  <a:pt x="14304" y="39"/>
                </a:cubicBezTo>
                <a:cubicBezTo>
                  <a:pt x="12392" y="128"/>
                  <a:pt x="10418" y="289"/>
                  <a:pt x="8738" y="1209"/>
                </a:cubicBezTo>
                <a:cubicBezTo>
                  <a:pt x="7005" y="2165"/>
                  <a:pt x="5781" y="3836"/>
                  <a:pt x="4709" y="5507"/>
                </a:cubicBezTo>
                <a:cubicBezTo>
                  <a:pt x="3092" y="8026"/>
                  <a:pt x="0" y="12726"/>
                  <a:pt x="1484" y="15817"/>
                </a:cubicBezTo>
                <a:cubicBezTo>
                  <a:pt x="2200" y="17306"/>
                  <a:pt x="3860" y="18208"/>
                  <a:pt x="5509" y="18208"/>
                </a:cubicBezTo>
                <a:cubicBezTo>
                  <a:pt x="5689" y="18208"/>
                  <a:pt x="5870" y="18197"/>
                  <a:pt x="6049" y="18175"/>
                </a:cubicBezTo>
                <a:cubicBezTo>
                  <a:pt x="7863" y="17961"/>
                  <a:pt x="9471" y="16692"/>
                  <a:pt x="10310" y="15075"/>
                </a:cubicBezTo>
                <a:cubicBezTo>
                  <a:pt x="11168" y="13422"/>
                  <a:pt x="11329" y="11412"/>
                  <a:pt x="12499" y="9956"/>
                </a:cubicBezTo>
                <a:cubicBezTo>
                  <a:pt x="13402" y="8848"/>
                  <a:pt x="14760" y="8232"/>
                  <a:pt x="16082" y="7687"/>
                </a:cubicBezTo>
                <a:cubicBezTo>
                  <a:pt x="17395" y="7133"/>
                  <a:pt x="18771" y="6579"/>
                  <a:pt x="19745" y="5534"/>
                </a:cubicBezTo>
                <a:cubicBezTo>
                  <a:pt x="20728" y="4488"/>
                  <a:pt x="21174" y="2800"/>
                  <a:pt x="20370" y="1611"/>
                </a:cubicBezTo>
                <a:cubicBezTo>
                  <a:pt x="19924" y="959"/>
                  <a:pt x="19182" y="566"/>
                  <a:pt x="18414" y="334"/>
                </a:cubicBezTo>
                <a:cubicBezTo>
                  <a:pt x="17532" y="72"/>
                  <a:pt x="16611" y="0"/>
                  <a:pt x="15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422102" y="306254"/>
            <a:ext cx="457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/>
              <a:t>NOTATIONS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9183" y="1062445"/>
            <a:ext cx="6831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PH" sz="2000" dirty="0" smtClean="0"/>
              <a:t>There are two prevalent notations to show an IPv4 address: </a:t>
            </a:r>
            <a:r>
              <a:rPr lang="en-PH" sz="2000" b="1" dirty="0" smtClean="0">
                <a:solidFill>
                  <a:schemeClr val="accent2">
                    <a:lumMod val="75000"/>
                  </a:schemeClr>
                </a:solidFill>
              </a:rPr>
              <a:t>binary notation </a:t>
            </a:r>
            <a:r>
              <a:rPr lang="en-PH" sz="2000" dirty="0" smtClean="0"/>
              <a:t>and </a:t>
            </a:r>
            <a:r>
              <a:rPr lang="en-PH" sz="2000" b="1" dirty="0" smtClean="0">
                <a:solidFill>
                  <a:schemeClr val="accent2">
                    <a:lumMod val="75000"/>
                  </a:schemeClr>
                </a:solidFill>
              </a:rPr>
              <a:t>dotted decimal notation</a:t>
            </a:r>
            <a:endParaRPr lang="en-PH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PH" sz="2000" dirty="0" smtClean="0"/>
              <a:t>- </a:t>
            </a:r>
            <a:r>
              <a:rPr lang="en-PH" sz="2000" b="1" dirty="0" smtClean="0">
                <a:solidFill>
                  <a:schemeClr val="accent2">
                    <a:lumMod val="75000"/>
                  </a:schemeClr>
                </a:solidFill>
              </a:rPr>
              <a:t>Binary Notation</a:t>
            </a:r>
            <a:r>
              <a:rPr lang="en-PH" sz="2000" dirty="0" smtClean="0"/>
              <a:t>: 01110101 10010101 00011101  00000010</a:t>
            </a:r>
          </a:p>
          <a:p>
            <a:pPr marL="285750" indent="-285750">
              <a:buFontTx/>
              <a:buChar char="-"/>
            </a:pPr>
            <a:endParaRPr lang="en-PH" sz="2000" b="1" dirty="0" smtClean="0">
              <a:solidFill>
                <a:srgbClr val="003300"/>
              </a:solidFill>
            </a:endParaRPr>
          </a:p>
          <a:p>
            <a:pPr marL="285750" indent="-285750">
              <a:buFontTx/>
              <a:buChar char="-"/>
            </a:pPr>
            <a:r>
              <a:rPr lang="en-PH" sz="2000" b="1" dirty="0" smtClean="0">
                <a:solidFill>
                  <a:schemeClr val="accent2">
                    <a:lumMod val="75000"/>
                  </a:schemeClr>
                </a:solidFill>
              </a:rPr>
              <a:t>Dotted-Decimal </a:t>
            </a:r>
            <a:r>
              <a:rPr lang="en-PH" sz="2000" b="1" dirty="0" smtClean="0">
                <a:solidFill>
                  <a:schemeClr val="accent2">
                    <a:lumMod val="75000"/>
                  </a:schemeClr>
                </a:solidFill>
              </a:rPr>
              <a:t>Notation</a:t>
            </a:r>
            <a:r>
              <a:rPr lang="en-PH" sz="2000" dirty="0" smtClean="0"/>
              <a:t>: 117.149.29.2</a:t>
            </a:r>
          </a:p>
          <a:p>
            <a:pPr marL="285750" indent="-285750">
              <a:buFontTx/>
              <a:buChar char="-"/>
            </a:pPr>
            <a:endParaRPr lang="en-PH" sz="2000" dirty="0" smtClean="0"/>
          </a:p>
          <a:p>
            <a:pPr marL="285750" indent="-285750">
              <a:buFontTx/>
              <a:buChar char="-"/>
            </a:pPr>
            <a:r>
              <a:rPr lang="en-PH" sz="2000" dirty="0" smtClean="0"/>
              <a:t>Notation </a:t>
            </a:r>
            <a:r>
              <a:rPr lang="en-PH" sz="2000" dirty="0" smtClean="0"/>
              <a:t>of IPv4 address: A, B,C,D (Only 4 octets)</a:t>
            </a:r>
          </a:p>
          <a:p>
            <a:r>
              <a:rPr lang="en-PH" sz="2000" dirty="0" smtClean="0"/>
              <a:t> </a:t>
            </a:r>
          </a:p>
          <a:p>
            <a:r>
              <a:rPr lang="en-PH" sz="2000" dirty="0" smtClean="0"/>
              <a:t>- </a:t>
            </a:r>
            <a:r>
              <a:rPr lang="en-PH" sz="2000" dirty="0" smtClean="0"/>
              <a:t>0 </a:t>
            </a:r>
            <a:r>
              <a:rPr lang="en-PH" sz="2000" u="sng" dirty="0" smtClean="0"/>
              <a:t>&lt; </a:t>
            </a:r>
            <a:r>
              <a:rPr lang="en-PH" sz="2000" dirty="0" smtClean="0"/>
              <a:t> A, B, C, D </a:t>
            </a:r>
            <a:r>
              <a:rPr lang="en-PH" sz="2000" u="sng" dirty="0" smtClean="0"/>
              <a:t>&lt; </a:t>
            </a:r>
            <a:r>
              <a:rPr lang="en-PH" sz="2000" dirty="0" smtClean="0"/>
              <a:t> 255</a:t>
            </a:r>
          </a:p>
          <a:p>
            <a:r>
              <a:rPr lang="en-PH" sz="2000" dirty="0" smtClean="0"/>
              <a:t>  </a:t>
            </a:r>
          </a:p>
          <a:p>
            <a:r>
              <a:rPr lang="en-PH" sz="2000" dirty="0" smtClean="0"/>
              <a:t>- </a:t>
            </a:r>
            <a:r>
              <a:rPr lang="en-PH" sz="2000" dirty="0" smtClean="0"/>
              <a:t>0.0.0.0 to 255.255.255.255</a:t>
            </a:r>
            <a:endParaRPr lang="en-PH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23886" y="716230"/>
            <a:ext cx="3506679" cy="394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/>
          <p:cNvSpPr txBox="1"/>
          <p:nvPr/>
        </p:nvSpPr>
        <p:spPr>
          <a:xfrm>
            <a:off x="760412" y="940932"/>
            <a:ext cx="315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VALID IP ADDRESS </a:t>
            </a:r>
            <a:endParaRPr lang="en-PH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82675" y="1778000"/>
            <a:ext cx="2711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/>
              <a:t>10.10.56.80</a:t>
            </a:r>
            <a:endParaRPr lang="en-PH" sz="2400" dirty="0" smtClean="0"/>
          </a:p>
          <a:p>
            <a:r>
              <a:rPr lang="en-PH" sz="2400" dirty="0" smtClean="0"/>
              <a:t>240.230.330.440</a:t>
            </a:r>
          </a:p>
          <a:p>
            <a:r>
              <a:rPr lang="en-PH" sz="2400" dirty="0" smtClean="0"/>
              <a:t>1.2.3.4</a:t>
            </a:r>
          </a:p>
          <a:p>
            <a:r>
              <a:rPr lang="en-PH" sz="2400" dirty="0" smtClean="0"/>
              <a:t>99.88.67.89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51522" y="716230"/>
            <a:ext cx="3525728" cy="404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/>
          <p:cNvSpPr txBox="1"/>
          <p:nvPr/>
        </p:nvSpPr>
        <p:spPr>
          <a:xfrm>
            <a:off x="5162550" y="940932"/>
            <a:ext cx="523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INVALID IP ADDRESS</a:t>
            </a:r>
            <a:endParaRPr lang="en-PH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48300" y="1625600"/>
            <a:ext cx="265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400" dirty="0"/>
          </a:p>
          <a:p>
            <a:r>
              <a:rPr lang="en-PH" sz="2400" dirty="0" smtClean="0"/>
              <a:t>56.89.1.2.5</a:t>
            </a:r>
          </a:p>
          <a:p>
            <a:r>
              <a:rPr lang="en-PH" sz="2400" dirty="0" smtClean="0"/>
              <a:t>10.065.34.56</a:t>
            </a:r>
          </a:p>
          <a:p>
            <a:r>
              <a:rPr lang="en-PH" sz="2400" dirty="0" smtClean="0"/>
              <a:t>200.28.256.6</a:t>
            </a:r>
          </a:p>
          <a:p>
            <a:r>
              <a:rPr lang="en-PH" sz="2400" dirty="0" smtClean="0"/>
              <a:t>256.01.28.10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0488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39900" y="228600"/>
            <a:ext cx="505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Jost"/>
              </a:rPr>
              <a:t>ACTIVITY TIME!!</a:t>
            </a:r>
            <a:endParaRPr lang="en-PH" sz="2800" b="1" dirty="0">
              <a:latin typeface="Jost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3394841" y="1120120"/>
            <a:ext cx="4974459" cy="331524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400" dirty="0" smtClean="0">
                <a:solidFill>
                  <a:schemeClr val="accent1">
                    <a:lumMod val="10000"/>
                  </a:schemeClr>
                </a:solidFill>
              </a:rPr>
              <a:t>1.111.56.045.78</a:t>
            </a:r>
            <a:endParaRPr lang="en-PH" sz="24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PH" sz="2400" dirty="0" smtClean="0">
                <a:solidFill>
                  <a:schemeClr val="accent1">
                    <a:lumMod val="10000"/>
                  </a:schemeClr>
                </a:solidFill>
              </a:rPr>
              <a:t>2. 221.34.7.8.20</a:t>
            </a:r>
          </a:p>
          <a:p>
            <a:pPr algn="ctr"/>
            <a:r>
              <a:rPr lang="en-PH" sz="2400" dirty="0" smtClean="0">
                <a:solidFill>
                  <a:schemeClr val="accent1">
                    <a:lumMod val="10000"/>
                  </a:schemeClr>
                </a:solidFill>
              </a:rPr>
              <a:t>3. 75.45. 301.14</a:t>
            </a:r>
          </a:p>
          <a:p>
            <a:pPr algn="ctr"/>
            <a:r>
              <a:rPr lang="en-PH" sz="2400" dirty="0" smtClean="0">
                <a:solidFill>
                  <a:schemeClr val="accent1">
                    <a:lumMod val="10000"/>
                  </a:schemeClr>
                </a:solidFill>
              </a:rPr>
              <a:t>        4.11100010.23.14.67</a:t>
            </a:r>
          </a:p>
          <a:p>
            <a:pPr algn="ctr"/>
            <a:r>
              <a:rPr lang="en-PH" sz="2400" dirty="0" smtClean="0">
                <a:solidFill>
                  <a:schemeClr val="accent1">
                    <a:lumMod val="10000"/>
                  </a:schemeClr>
                </a:solidFill>
              </a:rPr>
              <a:t>5. 148.65.41.64</a:t>
            </a:r>
            <a:endParaRPr lang="en-PH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600" y="1104900"/>
            <a:ext cx="364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latin typeface="Bahnschrift Condensed" panose="020B0502040204020203" pitchFamily="34" charset="0"/>
              </a:rPr>
              <a:t>Identify if the given IP </a:t>
            </a:r>
            <a:r>
              <a:rPr lang="en-PH" sz="2800" dirty="0" smtClean="0">
                <a:latin typeface="Bahnschrift Condensed" panose="020B0502040204020203" pitchFamily="34" charset="0"/>
              </a:rPr>
              <a:t>Addresses </a:t>
            </a:r>
            <a:r>
              <a:rPr lang="en-PH" sz="2800" dirty="0" smtClean="0">
                <a:latin typeface="Bahnschrift Condensed" panose="020B0502040204020203" pitchFamily="34" charset="0"/>
              </a:rPr>
              <a:t>is Invalid or </a:t>
            </a:r>
            <a:r>
              <a:rPr lang="en-PH" sz="2800" dirty="0" smtClean="0">
                <a:latin typeface="Bahnschrift Condensed" panose="020B0502040204020203" pitchFamily="34" charset="0"/>
              </a:rPr>
              <a:t>Invalid.</a:t>
            </a:r>
            <a:endParaRPr lang="en-PH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2"/>
          <p:cNvSpPr/>
          <p:nvPr/>
        </p:nvSpPr>
        <p:spPr>
          <a:xfrm rot="5400000" flipH="1">
            <a:off x="7018455" y="-923900"/>
            <a:ext cx="1851141" cy="3153449"/>
          </a:xfrm>
          <a:custGeom>
            <a:avLst/>
            <a:gdLst/>
            <a:ahLst/>
            <a:cxnLst/>
            <a:rect l="l" t="t" r="r" b="b"/>
            <a:pathLst>
              <a:path w="30484" h="51930" extrusionOk="0">
                <a:moveTo>
                  <a:pt x="4021" y="1"/>
                </a:moveTo>
                <a:cubicBezTo>
                  <a:pt x="4021" y="1"/>
                  <a:pt x="0" y="5683"/>
                  <a:pt x="1787" y="9819"/>
                </a:cubicBezTo>
                <a:cubicBezTo>
                  <a:pt x="3574" y="13956"/>
                  <a:pt x="9935" y="15859"/>
                  <a:pt x="9488" y="19879"/>
                </a:cubicBezTo>
                <a:cubicBezTo>
                  <a:pt x="9042" y="23900"/>
                  <a:pt x="8595" y="25794"/>
                  <a:pt x="6254" y="30037"/>
                </a:cubicBezTo>
                <a:cubicBezTo>
                  <a:pt x="3905" y="34281"/>
                  <a:pt x="2457" y="38525"/>
                  <a:pt x="5915" y="41875"/>
                </a:cubicBezTo>
                <a:cubicBezTo>
                  <a:pt x="7918" y="43811"/>
                  <a:pt x="9918" y="44220"/>
                  <a:pt x="11746" y="44220"/>
                </a:cubicBezTo>
                <a:cubicBezTo>
                  <a:pt x="13081" y="44220"/>
                  <a:pt x="14325" y="44001"/>
                  <a:pt x="15412" y="44001"/>
                </a:cubicBezTo>
                <a:cubicBezTo>
                  <a:pt x="15913" y="44001"/>
                  <a:pt x="16410" y="43989"/>
                  <a:pt x="16895" y="43989"/>
                </a:cubicBezTo>
                <a:cubicBezTo>
                  <a:pt x="18893" y="43989"/>
                  <a:pt x="20695" y="44208"/>
                  <a:pt x="21773" y="46458"/>
                </a:cubicBezTo>
                <a:cubicBezTo>
                  <a:pt x="23086" y="49190"/>
                  <a:pt x="22366" y="51930"/>
                  <a:pt x="30002" y="51930"/>
                </a:cubicBezTo>
                <a:cubicBezTo>
                  <a:pt x="30159" y="51930"/>
                  <a:pt x="30320" y="51928"/>
                  <a:pt x="30484" y="51926"/>
                </a:cubicBezTo>
                <a:lnTo>
                  <a:pt x="3048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2"/>
          <p:cNvSpPr/>
          <p:nvPr/>
        </p:nvSpPr>
        <p:spPr>
          <a:xfrm rot="5400000" flipH="1">
            <a:off x="6646382" y="-728868"/>
            <a:ext cx="2331456" cy="3243679"/>
          </a:xfrm>
          <a:custGeom>
            <a:avLst/>
            <a:gdLst/>
            <a:ahLst/>
            <a:cxnLst/>
            <a:rect l="l" t="t" r="r" b="b"/>
            <a:pathLst>
              <a:path w="26133" h="36358" extrusionOk="0">
                <a:moveTo>
                  <a:pt x="2011" y="0"/>
                </a:moveTo>
                <a:cubicBezTo>
                  <a:pt x="2011" y="0"/>
                  <a:pt x="0" y="4476"/>
                  <a:pt x="3011" y="6424"/>
                </a:cubicBezTo>
                <a:cubicBezTo>
                  <a:pt x="6031" y="8372"/>
                  <a:pt x="11793" y="10534"/>
                  <a:pt x="11552" y="16278"/>
                </a:cubicBezTo>
                <a:cubicBezTo>
                  <a:pt x="11302" y="22032"/>
                  <a:pt x="12061" y="23783"/>
                  <a:pt x="14295" y="25963"/>
                </a:cubicBezTo>
                <a:cubicBezTo>
                  <a:pt x="16529" y="28143"/>
                  <a:pt x="17082" y="31377"/>
                  <a:pt x="17529" y="33057"/>
                </a:cubicBezTo>
                <a:cubicBezTo>
                  <a:pt x="17922" y="34524"/>
                  <a:pt x="19955" y="36357"/>
                  <a:pt x="21957" y="36357"/>
                </a:cubicBezTo>
                <a:cubicBezTo>
                  <a:pt x="22234" y="36357"/>
                  <a:pt x="22511" y="36322"/>
                  <a:pt x="22782" y="36246"/>
                </a:cubicBezTo>
                <a:cubicBezTo>
                  <a:pt x="25016" y="35621"/>
                  <a:pt x="26133" y="34504"/>
                  <a:pt x="26133" y="34504"/>
                </a:cubicBezTo>
                <a:lnTo>
                  <a:pt x="26133" y="21326"/>
                </a:lnTo>
                <a:cubicBezTo>
                  <a:pt x="26133" y="21326"/>
                  <a:pt x="24006" y="21773"/>
                  <a:pt x="22443" y="23336"/>
                </a:cubicBezTo>
                <a:cubicBezTo>
                  <a:pt x="21358" y="24421"/>
                  <a:pt x="20488" y="25562"/>
                  <a:pt x="19350" y="25562"/>
                </a:cubicBezTo>
                <a:cubicBezTo>
                  <a:pt x="18848" y="25562"/>
                  <a:pt x="18294" y="25340"/>
                  <a:pt x="17645" y="24793"/>
                </a:cubicBezTo>
                <a:cubicBezTo>
                  <a:pt x="15519" y="23006"/>
                  <a:pt x="16975" y="17976"/>
                  <a:pt x="18762" y="15858"/>
                </a:cubicBezTo>
                <a:cubicBezTo>
                  <a:pt x="20549" y="13732"/>
                  <a:pt x="22666" y="9935"/>
                  <a:pt x="21550" y="7701"/>
                </a:cubicBezTo>
                <a:cubicBezTo>
                  <a:pt x="20433" y="5468"/>
                  <a:pt x="18646" y="1787"/>
                  <a:pt x="18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2"/>
          <p:cNvSpPr/>
          <p:nvPr/>
        </p:nvSpPr>
        <p:spPr>
          <a:xfrm rot="10800000" flipH="1">
            <a:off x="-36290" y="2931985"/>
            <a:ext cx="2819766" cy="2245193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2"/>
          <p:cNvSpPr/>
          <p:nvPr/>
        </p:nvSpPr>
        <p:spPr>
          <a:xfrm flipH="1">
            <a:off x="5248925" y="3824588"/>
            <a:ext cx="4505213" cy="1431037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2"/>
          <p:cNvSpPr/>
          <p:nvPr/>
        </p:nvSpPr>
        <p:spPr>
          <a:xfrm rot="-2700000">
            <a:off x="7295808" y="4071212"/>
            <a:ext cx="2165291" cy="1065589"/>
          </a:xfrm>
          <a:custGeom>
            <a:avLst/>
            <a:gdLst/>
            <a:ahLst/>
            <a:cxnLst/>
            <a:rect l="l" t="t" r="r" b="b"/>
            <a:pathLst>
              <a:path w="43099" h="21210" fill="none" extrusionOk="0">
                <a:moveTo>
                  <a:pt x="14670" y="20352"/>
                </a:moveTo>
                <a:cubicBezTo>
                  <a:pt x="10685" y="19110"/>
                  <a:pt x="8139" y="15939"/>
                  <a:pt x="4905" y="13526"/>
                </a:cubicBezTo>
                <a:cubicBezTo>
                  <a:pt x="3565" y="12535"/>
                  <a:pt x="2484" y="11275"/>
                  <a:pt x="1671" y="9810"/>
                </a:cubicBezTo>
                <a:cubicBezTo>
                  <a:pt x="697" y="8068"/>
                  <a:pt x="0" y="6066"/>
                  <a:pt x="295" y="4101"/>
                </a:cubicBezTo>
                <a:cubicBezTo>
                  <a:pt x="599" y="2126"/>
                  <a:pt x="2117" y="250"/>
                  <a:pt x="4101" y="72"/>
                </a:cubicBezTo>
                <a:cubicBezTo>
                  <a:pt x="4851" y="0"/>
                  <a:pt x="5602" y="170"/>
                  <a:pt x="6325" y="393"/>
                </a:cubicBezTo>
                <a:cubicBezTo>
                  <a:pt x="8791" y="1144"/>
                  <a:pt x="11007" y="2502"/>
                  <a:pt x="13330" y="3627"/>
                </a:cubicBezTo>
                <a:cubicBezTo>
                  <a:pt x="15644" y="4753"/>
                  <a:pt x="18181" y="5655"/>
                  <a:pt x="20745" y="5396"/>
                </a:cubicBezTo>
                <a:cubicBezTo>
                  <a:pt x="22487" y="5227"/>
                  <a:pt x="24185" y="4521"/>
                  <a:pt x="25936" y="4592"/>
                </a:cubicBezTo>
                <a:cubicBezTo>
                  <a:pt x="29590" y="4744"/>
                  <a:pt x="32252" y="8130"/>
                  <a:pt x="35701" y="9363"/>
                </a:cubicBezTo>
                <a:cubicBezTo>
                  <a:pt x="36728" y="9738"/>
                  <a:pt x="37818" y="9908"/>
                  <a:pt x="38837" y="10292"/>
                </a:cubicBezTo>
                <a:cubicBezTo>
                  <a:pt x="39775" y="10659"/>
                  <a:pt x="40650" y="11204"/>
                  <a:pt x="41383" y="11892"/>
                </a:cubicBezTo>
                <a:cubicBezTo>
                  <a:pt x="42348" y="12794"/>
                  <a:pt x="43098" y="14161"/>
                  <a:pt x="42652" y="15403"/>
                </a:cubicBezTo>
                <a:cubicBezTo>
                  <a:pt x="42267" y="16466"/>
                  <a:pt x="41160" y="17047"/>
                  <a:pt x="40123" y="17493"/>
                </a:cubicBezTo>
                <a:cubicBezTo>
                  <a:pt x="34477" y="19914"/>
                  <a:pt x="28312" y="21004"/>
                  <a:pt x="22166" y="21156"/>
                </a:cubicBezTo>
                <a:cubicBezTo>
                  <a:pt x="19646" y="21210"/>
                  <a:pt x="17082" y="21112"/>
                  <a:pt x="14670" y="20352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2"/>
          <p:cNvSpPr/>
          <p:nvPr/>
        </p:nvSpPr>
        <p:spPr>
          <a:xfrm rot="10800000" flipH="1">
            <a:off x="-81650" y="-61237"/>
            <a:ext cx="4137547" cy="1581812"/>
          </a:xfrm>
          <a:custGeom>
            <a:avLst/>
            <a:gdLst/>
            <a:ahLst/>
            <a:cxnLst/>
            <a:rect l="l" t="t" r="r" b="b"/>
            <a:pathLst>
              <a:path w="67901" h="25959" extrusionOk="0">
                <a:moveTo>
                  <a:pt x="7463" y="1"/>
                </a:moveTo>
                <a:cubicBezTo>
                  <a:pt x="3838" y="1"/>
                  <a:pt x="1" y="3838"/>
                  <a:pt x="1" y="3838"/>
                </a:cubicBezTo>
                <a:lnTo>
                  <a:pt x="1" y="25959"/>
                </a:lnTo>
                <a:lnTo>
                  <a:pt x="67900" y="25959"/>
                </a:lnTo>
                <a:cubicBezTo>
                  <a:pt x="67197" y="22636"/>
                  <a:pt x="63926" y="20286"/>
                  <a:pt x="61907" y="20286"/>
                </a:cubicBezTo>
                <a:cubicBezTo>
                  <a:pt x="61694" y="20286"/>
                  <a:pt x="61496" y="20312"/>
                  <a:pt x="61316" y="20366"/>
                </a:cubicBezTo>
                <a:cubicBezTo>
                  <a:pt x="60708" y="20543"/>
                  <a:pt x="60021" y="20641"/>
                  <a:pt x="59291" y="20641"/>
                </a:cubicBezTo>
                <a:cubicBezTo>
                  <a:pt x="57735" y="20641"/>
                  <a:pt x="55985" y="20197"/>
                  <a:pt x="54392" y="19133"/>
                </a:cubicBezTo>
                <a:cubicBezTo>
                  <a:pt x="52042" y="17570"/>
                  <a:pt x="48245" y="16229"/>
                  <a:pt x="44671" y="16122"/>
                </a:cubicBezTo>
                <a:cubicBezTo>
                  <a:pt x="41098" y="16006"/>
                  <a:pt x="37640" y="11316"/>
                  <a:pt x="34602" y="8707"/>
                </a:cubicBezTo>
                <a:cubicBezTo>
                  <a:pt x="33385" y="7662"/>
                  <a:pt x="31526" y="7301"/>
                  <a:pt x="29470" y="7301"/>
                </a:cubicBezTo>
                <a:cubicBezTo>
                  <a:pt x="26409" y="7301"/>
                  <a:pt x="22911" y="8101"/>
                  <a:pt x="20442" y="8635"/>
                </a:cubicBezTo>
                <a:cubicBezTo>
                  <a:pt x="20207" y="8686"/>
                  <a:pt x="19976" y="8710"/>
                  <a:pt x="19748" y="8710"/>
                </a:cubicBezTo>
                <a:cubicBezTo>
                  <a:pt x="15960" y="8710"/>
                  <a:pt x="13066" y="2057"/>
                  <a:pt x="9274" y="371"/>
                </a:cubicBezTo>
                <a:cubicBezTo>
                  <a:pt x="8690" y="112"/>
                  <a:pt x="8079" y="1"/>
                  <a:pt x="7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2"/>
          <p:cNvSpPr/>
          <p:nvPr/>
        </p:nvSpPr>
        <p:spPr>
          <a:xfrm rot="-10256660" flipH="1">
            <a:off x="-487057" y="2978703"/>
            <a:ext cx="2468379" cy="2151774"/>
          </a:xfrm>
          <a:custGeom>
            <a:avLst/>
            <a:gdLst/>
            <a:ahLst/>
            <a:cxnLst/>
            <a:rect l="l" t="t" r="r" b="b"/>
            <a:pathLst>
              <a:path w="21175" h="18459" fill="none" extrusionOk="0">
                <a:moveTo>
                  <a:pt x="4709" y="5567"/>
                </a:moveTo>
                <a:cubicBezTo>
                  <a:pt x="5781" y="3896"/>
                  <a:pt x="7005" y="2225"/>
                  <a:pt x="8738" y="1269"/>
                </a:cubicBezTo>
                <a:cubicBezTo>
                  <a:pt x="10418" y="349"/>
                  <a:pt x="12393" y="188"/>
                  <a:pt x="14304" y="99"/>
                </a:cubicBezTo>
                <a:cubicBezTo>
                  <a:pt x="15680" y="37"/>
                  <a:pt x="17092" y="1"/>
                  <a:pt x="18414" y="394"/>
                </a:cubicBezTo>
                <a:cubicBezTo>
                  <a:pt x="19182" y="626"/>
                  <a:pt x="19924" y="1019"/>
                  <a:pt x="20371" y="1671"/>
                </a:cubicBezTo>
                <a:cubicBezTo>
                  <a:pt x="21175" y="2860"/>
                  <a:pt x="20728" y="4548"/>
                  <a:pt x="19745" y="5594"/>
                </a:cubicBezTo>
                <a:cubicBezTo>
                  <a:pt x="18771" y="6639"/>
                  <a:pt x="17396" y="7193"/>
                  <a:pt x="16082" y="7747"/>
                </a:cubicBezTo>
                <a:cubicBezTo>
                  <a:pt x="14760" y="8292"/>
                  <a:pt x="13402" y="8908"/>
                  <a:pt x="12500" y="10016"/>
                </a:cubicBezTo>
                <a:cubicBezTo>
                  <a:pt x="11329" y="11472"/>
                  <a:pt x="11169" y="13482"/>
                  <a:pt x="10311" y="15135"/>
                </a:cubicBezTo>
                <a:cubicBezTo>
                  <a:pt x="9471" y="16752"/>
                  <a:pt x="7863" y="18021"/>
                  <a:pt x="6049" y="18235"/>
                </a:cubicBezTo>
                <a:cubicBezTo>
                  <a:pt x="4236" y="18459"/>
                  <a:pt x="2279" y="17530"/>
                  <a:pt x="1484" y="15877"/>
                </a:cubicBezTo>
                <a:cubicBezTo>
                  <a:pt x="1" y="12786"/>
                  <a:pt x="3092" y="8086"/>
                  <a:pt x="4709" y="5567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93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2"/>
          <p:cNvGrpSpPr/>
          <p:nvPr/>
        </p:nvGrpSpPr>
        <p:grpSpPr>
          <a:xfrm rot="-5400000">
            <a:off x="2351971" y="3795834"/>
            <a:ext cx="3686197" cy="3952324"/>
            <a:chOff x="4129663" y="5887250"/>
            <a:chExt cx="1189825" cy="1275725"/>
          </a:xfrm>
        </p:grpSpPr>
        <p:sp>
          <p:nvSpPr>
            <p:cNvPr id="717" name="Google Shape;717;p42"/>
            <p:cNvSpPr/>
            <p:nvPr/>
          </p:nvSpPr>
          <p:spPr>
            <a:xfrm>
              <a:off x="4129663" y="5887250"/>
              <a:ext cx="1189825" cy="1242025"/>
            </a:xfrm>
            <a:custGeom>
              <a:avLst/>
              <a:gdLst/>
              <a:ahLst/>
              <a:cxnLst/>
              <a:rect l="l" t="t" r="r" b="b"/>
              <a:pathLst>
                <a:path w="47593" h="49681" extrusionOk="0">
                  <a:moveTo>
                    <a:pt x="45995" y="34415"/>
                  </a:moveTo>
                  <a:cubicBezTo>
                    <a:pt x="45636" y="35524"/>
                    <a:pt x="45212" y="36568"/>
                    <a:pt x="44690" y="37579"/>
                  </a:cubicBezTo>
                  <a:cubicBezTo>
                    <a:pt x="39471" y="48148"/>
                    <a:pt x="28478" y="49681"/>
                    <a:pt x="17289" y="45930"/>
                  </a:cubicBezTo>
                  <a:cubicBezTo>
                    <a:pt x="8873" y="43124"/>
                    <a:pt x="2023" y="39764"/>
                    <a:pt x="653" y="31414"/>
                  </a:cubicBezTo>
                  <a:cubicBezTo>
                    <a:pt x="1" y="27565"/>
                    <a:pt x="262" y="23520"/>
                    <a:pt x="1599" y="19540"/>
                  </a:cubicBezTo>
                  <a:cubicBezTo>
                    <a:pt x="5807" y="6916"/>
                    <a:pt x="19181" y="1"/>
                    <a:pt x="31446" y="4111"/>
                  </a:cubicBezTo>
                  <a:cubicBezTo>
                    <a:pt x="35295" y="5383"/>
                    <a:pt x="38557" y="7601"/>
                    <a:pt x="41102" y="10407"/>
                  </a:cubicBezTo>
                  <a:cubicBezTo>
                    <a:pt x="42667" y="12135"/>
                    <a:pt x="40939" y="16931"/>
                    <a:pt x="41950" y="19018"/>
                  </a:cubicBezTo>
                  <a:cubicBezTo>
                    <a:pt x="42928" y="21106"/>
                    <a:pt x="46647" y="20486"/>
                    <a:pt x="47006" y="22835"/>
                  </a:cubicBezTo>
                  <a:cubicBezTo>
                    <a:pt x="47593" y="26586"/>
                    <a:pt x="47299" y="30533"/>
                    <a:pt x="45995" y="34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4145988" y="6093525"/>
              <a:ext cx="1158825" cy="1069450"/>
            </a:xfrm>
            <a:custGeom>
              <a:avLst/>
              <a:gdLst/>
              <a:ahLst/>
              <a:cxnLst/>
              <a:rect l="l" t="t" r="r" b="b"/>
              <a:pathLst>
                <a:path w="46353" h="42778" extrusionOk="0">
                  <a:moveTo>
                    <a:pt x="21216" y="1"/>
                  </a:moveTo>
                  <a:cubicBezTo>
                    <a:pt x="18551" y="1"/>
                    <a:pt x="16088" y="1612"/>
                    <a:pt x="16897" y="4928"/>
                  </a:cubicBezTo>
                  <a:cubicBezTo>
                    <a:pt x="17223" y="6331"/>
                    <a:pt x="18756" y="7897"/>
                    <a:pt x="18887" y="9267"/>
                  </a:cubicBezTo>
                  <a:cubicBezTo>
                    <a:pt x="19050" y="11517"/>
                    <a:pt x="17354" y="12333"/>
                    <a:pt x="15364" y="12659"/>
                  </a:cubicBezTo>
                  <a:cubicBezTo>
                    <a:pt x="15079" y="12712"/>
                    <a:pt x="14797" y="12736"/>
                    <a:pt x="14519" y="12736"/>
                  </a:cubicBezTo>
                  <a:cubicBezTo>
                    <a:pt x="12709" y="12736"/>
                    <a:pt x="11042" y="11757"/>
                    <a:pt x="9347" y="11757"/>
                  </a:cubicBezTo>
                  <a:cubicBezTo>
                    <a:pt x="9070" y="11757"/>
                    <a:pt x="8793" y="11783"/>
                    <a:pt x="8514" y="11844"/>
                  </a:cubicBezTo>
                  <a:cubicBezTo>
                    <a:pt x="4697" y="12463"/>
                    <a:pt x="8220" y="16443"/>
                    <a:pt x="8677" y="18205"/>
                  </a:cubicBezTo>
                  <a:cubicBezTo>
                    <a:pt x="9825" y="22185"/>
                    <a:pt x="6922" y="23371"/>
                    <a:pt x="3214" y="23371"/>
                  </a:cubicBezTo>
                  <a:cubicBezTo>
                    <a:pt x="2182" y="23371"/>
                    <a:pt x="1087" y="23279"/>
                    <a:pt x="0" y="23130"/>
                  </a:cubicBezTo>
                  <a:lnTo>
                    <a:pt x="0" y="23130"/>
                  </a:lnTo>
                  <a:cubicBezTo>
                    <a:pt x="1370" y="31513"/>
                    <a:pt x="7079" y="38788"/>
                    <a:pt x="15494" y="41593"/>
                  </a:cubicBezTo>
                  <a:cubicBezTo>
                    <a:pt x="17889" y="42396"/>
                    <a:pt x="20328" y="42777"/>
                    <a:pt x="22732" y="42777"/>
                  </a:cubicBezTo>
                  <a:cubicBezTo>
                    <a:pt x="31561" y="42777"/>
                    <a:pt x="39935" y="37634"/>
                    <a:pt x="44037" y="29328"/>
                  </a:cubicBezTo>
                  <a:cubicBezTo>
                    <a:pt x="43016" y="28337"/>
                    <a:pt x="41449" y="27736"/>
                    <a:pt x="39311" y="27736"/>
                  </a:cubicBezTo>
                  <a:cubicBezTo>
                    <a:pt x="39057" y="27736"/>
                    <a:pt x="38795" y="27745"/>
                    <a:pt x="38524" y="27762"/>
                  </a:cubicBezTo>
                  <a:cubicBezTo>
                    <a:pt x="30565" y="28284"/>
                    <a:pt x="38687" y="35395"/>
                    <a:pt x="32946" y="38103"/>
                  </a:cubicBezTo>
                  <a:cubicBezTo>
                    <a:pt x="32039" y="38527"/>
                    <a:pt x="31081" y="38706"/>
                    <a:pt x="30108" y="38706"/>
                  </a:cubicBezTo>
                  <a:cubicBezTo>
                    <a:pt x="27337" y="38706"/>
                    <a:pt x="24444" y="37252"/>
                    <a:pt x="22247" y="35852"/>
                  </a:cubicBezTo>
                  <a:cubicBezTo>
                    <a:pt x="19898" y="34351"/>
                    <a:pt x="17419" y="32753"/>
                    <a:pt x="15821" y="30404"/>
                  </a:cubicBezTo>
                  <a:cubicBezTo>
                    <a:pt x="14385" y="28284"/>
                    <a:pt x="13798" y="24370"/>
                    <a:pt x="16212" y="22608"/>
                  </a:cubicBezTo>
                  <a:cubicBezTo>
                    <a:pt x="16764" y="22201"/>
                    <a:pt x="17313" y="22035"/>
                    <a:pt x="17850" y="22035"/>
                  </a:cubicBezTo>
                  <a:cubicBezTo>
                    <a:pt x="19252" y="22035"/>
                    <a:pt x="20575" y="23166"/>
                    <a:pt x="21660" y="24109"/>
                  </a:cubicBezTo>
                  <a:cubicBezTo>
                    <a:pt x="22694" y="25010"/>
                    <a:pt x="24526" y="26688"/>
                    <a:pt x="26157" y="26688"/>
                  </a:cubicBezTo>
                  <a:cubicBezTo>
                    <a:pt x="26532" y="26688"/>
                    <a:pt x="26896" y="26600"/>
                    <a:pt x="27238" y="26392"/>
                  </a:cubicBezTo>
                  <a:cubicBezTo>
                    <a:pt x="28738" y="25479"/>
                    <a:pt x="28281" y="23065"/>
                    <a:pt x="28347" y="21630"/>
                  </a:cubicBezTo>
                  <a:cubicBezTo>
                    <a:pt x="28314" y="19933"/>
                    <a:pt x="28803" y="16541"/>
                    <a:pt x="30826" y="15530"/>
                  </a:cubicBezTo>
                  <a:cubicBezTo>
                    <a:pt x="31173" y="15356"/>
                    <a:pt x="31585" y="15285"/>
                    <a:pt x="32038" y="15285"/>
                  </a:cubicBezTo>
                  <a:cubicBezTo>
                    <a:pt x="33882" y="15285"/>
                    <a:pt x="36405" y="16462"/>
                    <a:pt x="38002" y="16671"/>
                  </a:cubicBezTo>
                  <a:cubicBezTo>
                    <a:pt x="38449" y="16714"/>
                    <a:pt x="38895" y="16736"/>
                    <a:pt x="39336" y="16736"/>
                  </a:cubicBezTo>
                  <a:cubicBezTo>
                    <a:pt x="41920" y="16736"/>
                    <a:pt x="44375" y="16005"/>
                    <a:pt x="46353" y="14584"/>
                  </a:cubicBezTo>
                  <a:cubicBezTo>
                    <a:pt x="45635" y="10050"/>
                    <a:pt x="43678" y="5842"/>
                    <a:pt x="40710" y="2449"/>
                  </a:cubicBezTo>
                  <a:cubicBezTo>
                    <a:pt x="39555" y="6317"/>
                    <a:pt x="38170" y="10569"/>
                    <a:pt x="34521" y="10569"/>
                  </a:cubicBezTo>
                  <a:cubicBezTo>
                    <a:pt x="34047" y="10569"/>
                    <a:pt x="33534" y="10497"/>
                    <a:pt x="32979" y="10343"/>
                  </a:cubicBezTo>
                  <a:cubicBezTo>
                    <a:pt x="29227" y="9430"/>
                    <a:pt x="27890" y="4341"/>
                    <a:pt x="25639" y="1797"/>
                  </a:cubicBezTo>
                  <a:cubicBezTo>
                    <a:pt x="24561" y="606"/>
                    <a:pt x="22850" y="1"/>
                    <a:pt x="2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2"/>
          <p:cNvSpPr/>
          <p:nvPr/>
        </p:nvSpPr>
        <p:spPr>
          <a:xfrm>
            <a:off x="5841797" y="25331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"/>
          <p:cNvSpPr/>
          <p:nvPr/>
        </p:nvSpPr>
        <p:spPr>
          <a:xfrm>
            <a:off x="2415565" y="75042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2"/>
          <p:cNvSpPr/>
          <p:nvPr/>
        </p:nvSpPr>
        <p:spPr>
          <a:xfrm>
            <a:off x="3627716" y="75043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2"/>
          <p:cNvSpPr/>
          <p:nvPr/>
        </p:nvSpPr>
        <p:spPr>
          <a:xfrm>
            <a:off x="6010913" y="9948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2"/>
          <p:cNvSpPr/>
          <p:nvPr/>
        </p:nvSpPr>
        <p:spPr>
          <a:xfrm>
            <a:off x="1457283" y="3461986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2"/>
          <p:cNvSpPr/>
          <p:nvPr/>
        </p:nvSpPr>
        <p:spPr>
          <a:xfrm>
            <a:off x="7466763" y="21032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1457288" y="18584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2"/>
          <p:cNvSpPr/>
          <p:nvPr/>
        </p:nvSpPr>
        <p:spPr>
          <a:xfrm>
            <a:off x="2784613" y="44472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7030047" y="381190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2"/>
          <p:cNvSpPr/>
          <p:nvPr/>
        </p:nvSpPr>
        <p:spPr>
          <a:xfrm>
            <a:off x="8730246" y="33766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285046" y="2720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2"/>
          <p:cNvSpPr/>
          <p:nvPr/>
        </p:nvSpPr>
        <p:spPr>
          <a:xfrm>
            <a:off x="5156321" y="319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2"/>
          <p:cNvSpPr/>
          <p:nvPr/>
        </p:nvSpPr>
        <p:spPr>
          <a:xfrm>
            <a:off x="7783885" y="253659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2"/>
          <p:cNvSpPr/>
          <p:nvPr/>
        </p:nvSpPr>
        <p:spPr>
          <a:xfrm>
            <a:off x="941847" y="216380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2"/>
          <p:cNvSpPr/>
          <p:nvPr/>
        </p:nvSpPr>
        <p:spPr>
          <a:xfrm rot="-3551559">
            <a:off x="322511" y="3519118"/>
            <a:ext cx="984569" cy="1070940"/>
          </a:xfrm>
          <a:custGeom>
            <a:avLst/>
            <a:gdLst/>
            <a:ahLst/>
            <a:cxnLst/>
            <a:rect l="l" t="t" r="r" b="b"/>
            <a:pathLst>
              <a:path w="16073" h="17483" extrusionOk="0">
                <a:moveTo>
                  <a:pt x="4617" y="1"/>
                </a:moveTo>
                <a:cubicBezTo>
                  <a:pt x="4135" y="1"/>
                  <a:pt x="3676" y="31"/>
                  <a:pt x="3261" y="103"/>
                </a:cubicBezTo>
                <a:cubicBezTo>
                  <a:pt x="1278" y="443"/>
                  <a:pt x="599" y="2828"/>
                  <a:pt x="402" y="4544"/>
                </a:cubicBezTo>
                <a:cubicBezTo>
                  <a:pt x="0" y="7903"/>
                  <a:pt x="742" y="11485"/>
                  <a:pt x="2886" y="14094"/>
                </a:cubicBezTo>
                <a:cubicBezTo>
                  <a:pt x="4585" y="16152"/>
                  <a:pt x="7223" y="17482"/>
                  <a:pt x="9854" y="17482"/>
                </a:cubicBezTo>
                <a:cubicBezTo>
                  <a:pt x="10558" y="17482"/>
                  <a:pt x="11261" y="17387"/>
                  <a:pt x="11945" y="17185"/>
                </a:cubicBezTo>
                <a:cubicBezTo>
                  <a:pt x="12731" y="16953"/>
                  <a:pt x="13482" y="16587"/>
                  <a:pt x="14080" y="16033"/>
                </a:cubicBezTo>
                <a:cubicBezTo>
                  <a:pt x="15447" y="14764"/>
                  <a:pt x="15796" y="12763"/>
                  <a:pt x="15912" y="10905"/>
                </a:cubicBezTo>
                <a:cubicBezTo>
                  <a:pt x="16073" y="8475"/>
                  <a:pt x="15930" y="5866"/>
                  <a:pt x="14536" y="3865"/>
                </a:cubicBezTo>
                <a:cubicBezTo>
                  <a:pt x="13330" y="2131"/>
                  <a:pt x="11320" y="1086"/>
                  <a:pt x="9265" y="621"/>
                </a:cubicBezTo>
                <a:cubicBezTo>
                  <a:pt x="7962" y="321"/>
                  <a:pt x="6171" y="1"/>
                  <a:pt x="46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2"/>
          <p:cNvSpPr/>
          <p:nvPr/>
        </p:nvSpPr>
        <p:spPr>
          <a:xfrm rot="5001860">
            <a:off x="205234" y="-250385"/>
            <a:ext cx="729248" cy="953058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2"/>
          <p:cNvGrpSpPr/>
          <p:nvPr/>
        </p:nvGrpSpPr>
        <p:grpSpPr>
          <a:xfrm>
            <a:off x="471893" y="55543"/>
            <a:ext cx="2207669" cy="1697413"/>
            <a:chOff x="152240" y="421617"/>
            <a:chExt cx="1763736" cy="1356086"/>
          </a:xfrm>
        </p:grpSpPr>
        <p:sp>
          <p:nvSpPr>
            <p:cNvPr id="736" name="Google Shape;736;p42"/>
            <p:cNvSpPr/>
            <p:nvPr/>
          </p:nvSpPr>
          <p:spPr>
            <a:xfrm rot="447898">
              <a:off x="251598" y="536390"/>
              <a:ext cx="1565023" cy="1126550"/>
            </a:xfrm>
            <a:custGeom>
              <a:avLst/>
              <a:gdLst/>
              <a:ahLst/>
              <a:cxnLst/>
              <a:rect l="l" t="t" r="r" b="b"/>
              <a:pathLst>
                <a:path w="88596" h="63774" extrusionOk="0">
                  <a:moveTo>
                    <a:pt x="37637" y="1"/>
                  </a:moveTo>
                  <a:cubicBezTo>
                    <a:pt x="37068" y="1"/>
                    <a:pt x="36494" y="23"/>
                    <a:pt x="35915" y="67"/>
                  </a:cubicBezTo>
                  <a:cubicBezTo>
                    <a:pt x="26422" y="785"/>
                    <a:pt x="19507" y="5514"/>
                    <a:pt x="15462" y="14093"/>
                  </a:cubicBezTo>
                  <a:cubicBezTo>
                    <a:pt x="11841" y="21759"/>
                    <a:pt x="11548" y="29947"/>
                    <a:pt x="12657" y="38200"/>
                  </a:cubicBezTo>
                  <a:cubicBezTo>
                    <a:pt x="12722" y="38754"/>
                    <a:pt x="12624" y="39145"/>
                    <a:pt x="12265" y="39602"/>
                  </a:cubicBezTo>
                  <a:cubicBezTo>
                    <a:pt x="9591" y="42962"/>
                    <a:pt x="6916" y="46289"/>
                    <a:pt x="4339" y="49682"/>
                  </a:cubicBezTo>
                  <a:cubicBezTo>
                    <a:pt x="2903" y="51574"/>
                    <a:pt x="1664" y="53596"/>
                    <a:pt x="914" y="55879"/>
                  </a:cubicBezTo>
                  <a:cubicBezTo>
                    <a:pt x="0" y="58652"/>
                    <a:pt x="881" y="60675"/>
                    <a:pt x="3621" y="61686"/>
                  </a:cubicBezTo>
                  <a:cubicBezTo>
                    <a:pt x="5122" y="62208"/>
                    <a:pt x="6687" y="62632"/>
                    <a:pt x="8253" y="62762"/>
                  </a:cubicBezTo>
                  <a:cubicBezTo>
                    <a:pt x="13211" y="63186"/>
                    <a:pt x="18170" y="63447"/>
                    <a:pt x="23128" y="63773"/>
                  </a:cubicBezTo>
                  <a:cubicBezTo>
                    <a:pt x="23128" y="63676"/>
                    <a:pt x="23128" y="63578"/>
                    <a:pt x="23160" y="63480"/>
                  </a:cubicBezTo>
                  <a:cubicBezTo>
                    <a:pt x="24270" y="63480"/>
                    <a:pt x="25370" y="63488"/>
                    <a:pt x="26471" y="63488"/>
                  </a:cubicBezTo>
                  <a:cubicBezTo>
                    <a:pt x="27572" y="63488"/>
                    <a:pt x="28673" y="63480"/>
                    <a:pt x="29782" y="63447"/>
                  </a:cubicBezTo>
                  <a:cubicBezTo>
                    <a:pt x="33109" y="63382"/>
                    <a:pt x="36437" y="63219"/>
                    <a:pt x="39633" y="62403"/>
                  </a:cubicBezTo>
                  <a:cubicBezTo>
                    <a:pt x="45766" y="60772"/>
                    <a:pt x="51572" y="58359"/>
                    <a:pt x="57150" y="55390"/>
                  </a:cubicBezTo>
                  <a:cubicBezTo>
                    <a:pt x="60836" y="53400"/>
                    <a:pt x="64555" y="51443"/>
                    <a:pt x="67621" y="48475"/>
                  </a:cubicBezTo>
                  <a:cubicBezTo>
                    <a:pt x="73754" y="42603"/>
                    <a:pt x="79103" y="36047"/>
                    <a:pt x="84127" y="29196"/>
                  </a:cubicBezTo>
                  <a:cubicBezTo>
                    <a:pt x="85660" y="27141"/>
                    <a:pt x="87095" y="24988"/>
                    <a:pt x="87846" y="22477"/>
                  </a:cubicBezTo>
                  <a:cubicBezTo>
                    <a:pt x="88596" y="19932"/>
                    <a:pt x="87780" y="18008"/>
                    <a:pt x="85334" y="17094"/>
                  </a:cubicBezTo>
                  <a:cubicBezTo>
                    <a:pt x="83507" y="16409"/>
                    <a:pt x="81583" y="15888"/>
                    <a:pt x="79658" y="15757"/>
                  </a:cubicBezTo>
                  <a:cubicBezTo>
                    <a:pt x="74798" y="15398"/>
                    <a:pt x="69937" y="15300"/>
                    <a:pt x="65077" y="15039"/>
                  </a:cubicBezTo>
                  <a:cubicBezTo>
                    <a:pt x="64718" y="15039"/>
                    <a:pt x="64261" y="14844"/>
                    <a:pt x="64033" y="14583"/>
                  </a:cubicBezTo>
                  <a:cubicBezTo>
                    <a:pt x="60902" y="10995"/>
                    <a:pt x="57346" y="7863"/>
                    <a:pt x="53334" y="5286"/>
                  </a:cubicBezTo>
                  <a:cubicBezTo>
                    <a:pt x="48499" y="2171"/>
                    <a:pt x="43340" y="1"/>
                    <a:pt x="3763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42"/>
            <p:cNvGrpSpPr/>
            <p:nvPr/>
          </p:nvGrpSpPr>
          <p:grpSpPr>
            <a:xfrm rot="488782">
              <a:off x="224714" y="530567"/>
              <a:ext cx="1618788" cy="1138185"/>
              <a:chOff x="3311713" y="5117900"/>
              <a:chExt cx="1412475" cy="993125"/>
            </a:xfrm>
          </p:grpSpPr>
          <p:sp>
            <p:nvSpPr>
              <p:cNvPr id="738" name="Google Shape;738;p42"/>
              <p:cNvSpPr/>
              <p:nvPr/>
            </p:nvSpPr>
            <p:spPr>
              <a:xfrm>
                <a:off x="3311713" y="5353325"/>
                <a:ext cx="1412475" cy="717000"/>
              </a:xfrm>
              <a:custGeom>
                <a:avLst/>
                <a:gdLst/>
                <a:ahLst/>
                <a:cxnLst/>
                <a:rect l="l" t="t" r="r" b="b"/>
                <a:pathLst>
                  <a:path w="56499" h="28680" extrusionOk="0">
                    <a:moveTo>
                      <a:pt x="40901" y="0"/>
                    </a:moveTo>
                    <a:cubicBezTo>
                      <a:pt x="36814" y="0"/>
                      <a:pt x="33039" y="156"/>
                      <a:pt x="30533" y="905"/>
                    </a:cubicBezTo>
                    <a:cubicBezTo>
                      <a:pt x="25347" y="2471"/>
                      <a:pt x="20454" y="4722"/>
                      <a:pt x="15887" y="7657"/>
                    </a:cubicBezTo>
                    <a:cubicBezTo>
                      <a:pt x="13147" y="9452"/>
                      <a:pt x="9787" y="13431"/>
                      <a:pt x="6427" y="17476"/>
                    </a:cubicBezTo>
                    <a:cubicBezTo>
                      <a:pt x="3198" y="21521"/>
                      <a:pt x="1" y="25664"/>
                      <a:pt x="1110" y="27719"/>
                    </a:cubicBezTo>
                    <a:cubicBezTo>
                      <a:pt x="1391" y="28442"/>
                      <a:pt x="2132" y="28679"/>
                      <a:pt x="3184" y="28679"/>
                    </a:cubicBezTo>
                    <a:cubicBezTo>
                      <a:pt x="5201" y="28679"/>
                      <a:pt x="8361" y="27808"/>
                      <a:pt x="11619" y="27808"/>
                    </a:cubicBezTo>
                    <a:cubicBezTo>
                      <a:pt x="11801" y="27808"/>
                      <a:pt x="11985" y="27811"/>
                      <a:pt x="12168" y="27817"/>
                    </a:cubicBezTo>
                    <a:cubicBezTo>
                      <a:pt x="12309" y="27818"/>
                      <a:pt x="12451" y="27819"/>
                      <a:pt x="12592" y="27819"/>
                    </a:cubicBezTo>
                    <a:cubicBezTo>
                      <a:pt x="17737" y="27819"/>
                      <a:pt x="22887" y="26683"/>
                      <a:pt x="25966" y="25794"/>
                    </a:cubicBezTo>
                    <a:cubicBezTo>
                      <a:pt x="31185" y="24228"/>
                      <a:pt x="33404" y="21554"/>
                      <a:pt x="37970" y="18585"/>
                    </a:cubicBezTo>
                    <a:cubicBezTo>
                      <a:pt x="40710" y="16791"/>
                      <a:pt x="42896" y="15551"/>
                      <a:pt x="46256" y="11507"/>
                    </a:cubicBezTo>
                    <a:cubicBezTo>
                      <a:pt x="49453" y="7462"/>
                      <a:pt x="56499" y="4656"/>
                      <a:pt x="55389" y="2601"/>
                    </a:cubicBezTo>
                    <a:cubicBezTo>
                      <a:pt x="54541" y="416"/>
                      <a:pt x="49322" y="188"/>
                      <a:pt x="44168" y="24"/>
                    </a:cubicBezTo>
                    <a:cubicBezTo>
                      <a:pt x="43069" y="11"/>
                      <a:pt x="41974" y="0"/>
                      <a:pt x="40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>
                <a:off x="3336188" y="5411000"/>
                <a:ext cx="1388000" cy="700025"/>
              </a:xfrm>
              <a:custGeom>
                <a:avLst/>
                <a:gdLst/>
                <a:ahLst/>
                <a:cxnLst/>
                <a:rect l="l" t="t" r="r" b="b"/>
                <a:pathLst>
                  <a:path w="55520" h="28001" extrusionOk="0">
                    <a:moveTo>
                      <a:pt x="54247" y="1"/>
                    </a:moveTo>
                    <a:cubicBezTo>
                      <a:pt x="36698" y="9461"/>
                      <a:pt x="18561" y="17811"/>
                      <a:pt x="1" y="25053"/>
                    </a:cubicBezTo>
                    <a:cubicBezTo>
                      <a:pt x="33" y="25151"/>
                      <a:pt x="66" y="25281"/>
                      <a:pt x="131" y="25412"/>
                    </a:cubicBezTo>
                    <a:cubicBezTo>
                      <a:pt x="979" y="27597"/>
                      <a:pt x="6198" y="27793"/>
                      <a:pt x="11352" y="27989"/>
                    </a:cubicBezTo>
                    <a:cubicBezTo>
                      <a:pt x="12317" y="27995"/>
                      <a:pt x="13279" y="28001"/>
                      <a:pt x="14225" y="28001"/>
                    </a:cubicBezTo>
                    <a:cubicBezTo>
                      <a:pt x="18463" y="28001"/>
                      <a:pt x="22401" y="27881"/>
                      <a:pt x="24987" y="27108"/>
                    </a:cubicBezTo>
                    <a:cubicBezTo>
                      <a:pt x="27597" y="26325"/>
                      <a:pt x="30109" y="25379"/>
                      <a:pt x="32523" y="24237"/>
                    </a:cubicBezTo>
                    <a:cubicBezTo>
                      <a:pt x="32588" y="24237"/>
                      <a:pt x="32620" y="24205"/>
                      <a:pt x="32653" y="24205"/>
                    </a:cubicBezTo>
                    <a:cubicBezTo>
                      <a:pt x="35067" y="23063"/>
                      <a:pt x="37383" y="21791"/>
                      <a:pt x="39601" y="20356"/>
                    </a:cubicBezTo>
                    <a:cubicBezTo>
                      <a:pt x="42374" y="18529"/>
                      <a:pt x="45734" y="14582"/>
                      <a:pt x="49093" y="10537"/>
                    </a:cubicBezTo>
                    <a:cubicBezTo>
                      <a:pt x="52323" y="6492"/>
                      <a:pt x="55520" y="2349"/>
                      <a:pt x="54410" y="294"/>
                    </a:cubicBezTo>
                    <a:cubicBezTo>
                      <a:pt x="54345" y="197"/>
                      <a:pt x="54313" y="99"/>
                      <a:pt x="5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2"/>
              <p:cNvSpPr/>
              <p:nvPr/>
            </p:nvSpPr>
            <p:spPr>
              <a:xfrm>
                <a:off x="4269113" y="5427125"/>
                <a:ext cx="105225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670" extrusionOk="0">
                    <a:moveTo>
                      <a:pt x="2113" y="0"/>
                    </a:moveTo>
                    <a:cubicBezTo>
                      <a:pt x="1852" y="0"/>
                      <a:pt x="1588" y="55"/>
                      <a:pt x="1338" y="171"/>
                    </a:cubicBezTo>
                    <a:cubicBezTo>
                      <a:pt x="392" y="595"/>
                      <a:pt x="1" y="1704"/>
                      <a:pt x="425" y="2618"/>
                    </a:cubicBezTo>
                    <a:cubicBezTo>
                      <a:pt x="733" y="3281"/>
                      <a:pt x="1385" y="3669"/>
                      <a:pt x="2082" y="3669"/>
                    </a:cubicBezTo>
                    <a:cubicBezTo>
                      <a:pt x="2344" y="3669"/>
                      <a:pt x="2612" y="3614"/>
                      <a:pt x="2871" y="3499"/>
                    </a:cubicBezTo>
                    <a:cubicBezTo>
                      <a:pt x="3785" y="3074"/>
                      <a:pt x="4209" y="1965"/>
                      <a:pt x="3785" y="1052"/>
                    </a:cubicBezTo>
                    <a:cubicBezTo>
                      <a:pt x="3476" y="388"/>
                      <a:pt x="2807" y="0"/>
                      <a:pt x="2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2"/>
              <p:cNvSpPr/>
              <p:nvPr/>
            </p:nvSpPr>
            <p:spPr>
              <a:xfrm>
                <a:off x="4040788" y="5526625"/>
                <a:ext cx="106025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3670" extrusionOk="0">
                    <a:moveTo>
                      <a:pt x="2141" y="1"/>
                    </a:moveTo>
                    <a:cubicBezTo>
                      <a:pt x="1881" y="1"/>
                      <a:pt x="1618" y="56"/>
                      <a:pt x="1370" y="171"/>
                    </a:cubicBezTo>
                    <a:cubicBezTo>
                      <a:pt x="424" y="628"/>
                      <a:pt x="0" y="1704"/>
                      <a:pt x="457" y="2617"/>
                    </a:cubicBezTo>
                    <a:cubicBezTo>
                      <a:pt x="765" y="3281"/>
                      <a:pt x="1417" y="3669"/>
                      <a:pt x="2114" y="3669"/>
                    </a:cubicBezTo>
                    <a:cubicBezTo>
                      <a:pt x="2376" y="3669"/>
                      <a:pt x="2645" y="3614"/>
                      <a:pt x="2903" y="3498"/>
                    </a:cubicBezTo>
                    <a:cubicBezTo>
                      <a:pt x="3817" y="3074"/>
                      <a:pt x="4241" y="1998"/>
                      <a:pt x="3817" y="1084"/>
                    </a:cubicBezTo>
                    <a:cubicBezTo>
                      <a:pt x="3508" y="395"/>
                      <a:pt x="2836" y="1"/>
                      <a:pt x="2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3813263" y="5626925"/>
                <a:ext cx="10522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651" extrusionOk="0">
                    <a:moveTo>
                      <a:pt x="2127" y="0"/>
                    </a:moveTo>
                    <a:cubicBezTo>
                      <a:pt x="1865" y="0"/>
                      <a:pt x="1596" y="55"/>
                      <a:pt x="1338" y="171"/>
                    </a:cubicBezTo>
                    <a:cubicBezTo>
                      <a:pt x="424" y="595"/>
                      <a:pt x="0" y="1672"/>
                      <a:pt x="424" y="2585"/>
                    </a:cubicBezTo>
                    <a:cubicBezTo>
                      <a:pt x="731" y="3246"/>
                      <a:pt x="1397" y="3651"/>
                      <a:pt x="2088" y="3651"/>
                    </a:cubicBezTo>
                    <a:cubicBezTo>
                      <a:pt x="2351" y="3651"/>
                      <a:pt x="2618" y="3592"/>
                      <a:pt x="2871" y="3466"/>
                    </a:cubicBezTo>
                    <a:cubicBezTo>
                      <a:pt x="3817" y="3042"/>
                      <a:pt x="4208" y="1965"/>
                      <a:pt x="3784" y="1052"/>
                    </a:cubicBezTo>
                    <a:cubicBezTo>
                      <a:pt x="3476" y="388"/>
                      <a:pt x="2823" y="0"/>
                      <a:pt x="2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3585738" y="5726400"/>
                <a:ext cx="105225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670" extrusionOk="0">
                    <a:moveTo>
                      <a:pt x="2127" y="1"/>
                    </a:moveTo>
                    <a:cubicBezTo>
                      <a:pt x="1865" y="1"/>
                      <a:pt x="1596" y="56"/>
                      <a:pt x="1338" y="172"/>
                    </a:cubicBezTo>
                    <a:cubicBezTo>
                      <a:pt x="424" y="596"/>
                      <a:pt x="0" y="1705"/>
                      <a:pt x="424" y="2618"/>
                    </a:cubicBezTo>
                    <a:cubicBezTo>
                      <a:pt x="732" y="3282"/>
                      <a:pt x="1402" y="3670"/>
                      <a:pt x="2096" y="3670"/>
                    </a:cubicBezTo>
                    <a:cubicBezTo>
                      <a:pt x="2357" y="3670"/>
                      <a:pt x="2621" y="3615"/>
                      <a:pt x="2871" y="3499"/>
                    </a:cubicBezTo>
                    <a:cubicBezTo>
                      <a:pt x="3817" y="3075"/>
                      <a:pt x="4208" y="1966"/>
                      <a:pt x="3784" y="1053"/>
                    </a:cubicBezTo>
                    <a:cubicBezTo>
                      <a:pt x="3476" y="389"/>
                      <a:pt x="2824" y="1"/>
                      <a:pt x="2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3334563" y="5407750"/>
                <a:ext cx="1358625" cy="629575"/>
              </a:xfrm>
              <a:custGeom>
                <a:avLst/>
                <a:gdLst/>
                <a:ahLst/>
                <a:cxnLst/>
                <a:rect l="l" t="t" r="r" b="b"/>
                <a:pathLst>
                  <a:path w="54345" h="25183" extrusionOk="0">
                    <a:moveTo>
                      <a:pt x="54214" y="0"/>
                    </a:moveTo>
                    <a:cubicBezTo>
                      <a:pt x="53693" y="261"/>
                      <a:pt x="53105" y="587"/>
                      <a:pt x="52486" y="914"/>
                    </a:cubicBezTo>
                    <a:cubicBezTo>
                      <a:pt x="51898" y="1207"/>
                      <a:pt x="51311" y="1533"/>
                      <a:pt x="50659" y="1860"/>
                    </a:cubicBezTo>
                    <a:cubicBezTo>
                      <a:pt x="50007" y="2218"/>
                      <a:pt x="49354" y="2545"/>
                      <a:pt x="48636" y="2904"/>
                    </a:cubicBezTo>
                    <a:cubicBezTo>
                      <a:pt x="47201" y="3654"/>
                      <a:pt x="45668" y="4437"/>
                      <a:pt x="44037" y="5285"/>
                    </a:cubicBezTo>
                    <a:cubicBezTo>
                      <a:pt x="42406" y="6100"/>
                      <a:pt x="40677" y="6948"/>
                      <a:pt x="38916" y="7862"/>
                    </a:cubicBezTo>
                    <a:cubicBezTo>
                      <a:pt x="37122" y="8775"/>
                      <a:pt x="35262" y="9623"/>
                      <a:pt x="33403" y="10569"/>
                    </a:cubicBezTo>
                    <a:cubicBezTo>
                      <a:pt x="32914" y="10798"/>
                      <a:pt x="32457" y="11026"/>
                      <a:pt x="31968" y="11254"/>
                    </a:cubicBezTo>
                    <a:cubicBezTo>
                      <a:pt x="31511" y="11483"/>
                      <a:pt x="31022" y="11711"/>
                      <a:pt x="30532" y="11939"/>
                    </a:cubicBezTo>
                    <a:cubicBezTo>
                      <a:pt x="29586" y="12396"/>
                      <a:pt x="28608" y="12853"/>
                      <a:pt x="27662" y="13309"/>
                    </a:cubicBezTo>
                    <a:cubicBezTo>
                      <a:pt x="26683" y="13766"/>
                      <a:pt x="25737" y="14190"/>
                      <a:pt x="24759" y="14614"/>
                    </a:cubicBezTo>
                    <a:cubicBezTo>
                      <a:pt x="23813" y="15071"/>
                      <a:pt x="22834" y="15495"/>
                      <a:pt x="21888" y="15951"/>
                    </a:cubicBezTo>
                    <a:cubicBezTo>
                      <a:pt x="20942" y="16376"/>
                      <a:pt x="19996" y="16800"/>
                      <a:pt x="19050" y="17191"/>
                    </a:cubicBezTo>
                    <a:cubicBezTo>
                      <a:pt x="18561" y="17419"/>
                      <a:pt x="18104" y="17615"/>
                      <a:pt x="17648" y="17811"/>
                    </a:cubicBezTo>
                    <a:cubicBezTo>
                      <a:pt x="17419" y="17909"/>
                      <a:pt x="17191" y="18006"/>
                      <a:pt x="16963" y="18137"/>
                    </a:cubicBezTo>
                    <a:cubicBezTo>
                      <a:pt x="16734" y="18235"/>
                      <a:pt x="16506" y="18333"/>
                      <a:pt x="16245" y="18431"/>
                    </a:cubicBezTo>
                    <a:cubicBezTo>
                      <a:pt x="14418" y="19181"/>
                      <a:pt x="12657" y="19964"/>
                      <a:pt x="10961" y="20649"/>
                    </a:cubicBezTo>
                    <a:cubicBezTo>
                      <a:pt x="10112" y="21008"/>
                      <a:pt x="9297" y="21334"/>
                      <a:pt x="8481" y="21660"/>
                    </a:cubicBezTo>
                    <a:cubicBezTo>
                      <a:pt x="7699" y="21986"/>
                      <a:pt x="6916" y="22280"/>
                      <a:pt x="6198" y="22573"/>
                    </a:cubicBezTo>
                    <a:cubicBezTo>
                      <a:pt x="5448" y="22867"/>
                      <a:pt x="4730" y="23128"/>
                      <a:pt x="4045" y="23389"/>
                    </a:cubicBezTo>
                    <a:cubicBezTo>
                      <a:pt x="3360" y="23650"/>
                      <a:pt x="2740" y="23911"/>
                      <a:pt x="2121" y="24139"/>
                    </a:cubicBezTo>
                    <a:cubicBezTo>
                      <a:pt x="1501" y="24367"/>
                      <a:pt x="946" y="24563"/>
                      <a:pt x="424" y="24759"/>
                    </a:cubicBezTo>
                    <a:cubicBezTo>
                      <a:pt x="261" y="24824"/>
                      <a:pt x="131" y="24857"/>
                      <a:pt x="0" y="24922"/>
                    </a:cubicBezTo>
                    <a:cubicBezTo>
                      <a:pt x="0" y="24987"/>
                      <a:pt x="33" y="25085"/>
                      <a:pt x="33" y="25183"/>
                    </a:cubicBezTo>
                    <a:cubicBezTo>
                      <a:pt x="196" y="25118"/>
                      <a:pt x="359" y="25085"/>
                      <a:pt x="490" y="25020"/>
                    </a:cubicBezTo>
                    <a:cubicBezTo>
                      <a:pt x="1044" y="24857"/>
                      <a:pt x="1631" y="24694"/>
                      <a:pt x="2251" y="24498"/>
                    </a:cubicBezTo>
                    <a:cubicBezTo>
                      <a:pt x="2871" y="24302"/>
                      <a:pt x="3523" y="24074"/>
                      <a:pt x="4208" y="23845"/>
                    </a:cubicBezTo>
                    <a:cubicBezTo>
                      <a:pt x="4567" y="23715"/>
                      <a:pt x="4926" y="23617"/>
                      <a:pt x="5285" y="23487"/>
                    </a:cubicBezTo>
                    <a:cubicBezTo>
                      <a:pt x="5644" y="23356"/>
                      <a:pt x="6002" y="23226"/>
                      <a:pt x="6394" y="23095"/>
                    </a:cubicBezTo>
                    <a:cubicBezTo>
                      <a:pt x="7144" y="22834"/>
                      <a:pt x="7927" y="22573"/>
                      <a:pt x="8742" y="22280"/>
                    </a:cubicBezTo>
                    <a:cubicBezTo>
                      <a:pt x="9134" y="22117"/>
                      <a:pt x="9558" y="21986"/>
                      <a:pt x="9949" y="21823"/>
                    </a:cubicBezTo>
                    <a:cubicBezTo>
                      <a:pt x="10373" y="21660"/>
                      <a:pt x="10797" y="21497"/>
                      <a:pt x="11221" y="21334"/>
                    </a:cubicBezTo>
                    <a:cubicBezTo>
                      <a:pt x="12950" y="20681"/>
                      <a:pt x="14744" y="19964"/>
                      <a:pt x="16604" y="19213"/>
                    </a:cubicBezTo>
                    <a:lnTo>
                      <a:pt x="17289" y="18952"/>
                    </a:lnTo>
                    <a:cubicBezTo>
                      <a:pt x="17517" y="18855"/>
                      <a:pt x="17745" y="18757"/>
                      <a:pt x="17974" y="18626"/>
                    </a:cubicBezTo>
                    <a:cubicBezTo>
                      <a:pt x="18463" y="18431"/>
                      <a:pt x="18920" y="18235"/>
                      <a:pt x="19409" y="18039"/>
                    </a:cubicBezTo>
                    <a:cubicBezTo>
                      <a:pt x="20355" y="17648"/>
                      <a:pt x="21301" y="17224"/>
                      <a:pt x="22280" y="16800"/>
                    </a:cubicBezTo>
                    <a:cubicBezTo>
                      <a:pt x="23226" y="16376"/>
                      <a:pt x="24172" y="15951"/>
                      <a:pt x="25150" y="15527"/>
                    </a:cubicBezTo>
                    <a:cubicBezTo>
                      <a:pt x="26129" y="15071"/>
                      <a:pt x="27107" y="14647"/>
                      <a:pt x="28053" y="14190"/>
                    </a:cubicBezTo>
                    <a:cubicBezTo>
                      <a:pt x="29032" y="13733"/>
                      <a:pt x="29978" y="13277"/>
                      <a:pt x="30924" y="12820"/>
                    </a:cubicBezTo>
                    <a:cubicBezTo>
                      <a:pt x="31413" y="12592"/>
                      <a:pt x="31902" y="12363"/>
                      <a:pt x="32359" y="12135"/>
                    </a:cubicBezTo>
                    <a:cubicBezTo>
                      <a:pt x="32848" y="11907"/>
                      <a:pt x="33305" y="11646"/>
                      <a:pt x="33794" y="11417"/>
                    </a:cubicBezTo>
                    <a:cubicBezTo>
                      <a:pt x="34740" y="10961"/>
                      <a:pt x="35654" y="10504"/>
                      <a:pt x="36567" y="10015"/>
                    </a:cubicBezTo>
                    <a:cubicBezTo>
                      <a:pt x="37480" y="9558"/>
                      <a:pt x="38394" y="9101"/>
                      <a:pt x="39275" y="8645"/>
                    </a:cubicBezTo>
                    <a:cubicBezTo>
                      <a:pt x="41069" y="7699"/>
                      <a:pt x="42765" y="6785"/>
                      <a:pt x="44363" y="5937"/>
                    </a:cubicBezTo>
                    <a:cubicBezTo>
                      <a:pt x="45994" y="5056"/>
                      <a:pt x="47495" y="4208"/>
                      <a:pt x="48865" y="3425"/>
                    </a:cubicBezTo>
                    <a:cubicBezTo>
                      <a:pt x="49582" y="3034"/>
                      <a:pt x="50235" y="2643"/>
                      <a:pt x="50887" y="2284"/>
                    </a:cubicBezTo>
                    <a:cubicBezTo>
                      <a:pt x="51507" y="1925"/>
                      <a:pt x="52094" y="1566"/>
                      <a:pt x="52649" y="1240"/>
                    </a:cubicBezTo>
                    <a:cubicBezTo>
                      <a:pt x="53269" y="881"/>
                      <a:pt x="53823" y="522"/>
                      <a:pt x="54345" y="229"/>
                    </a:cubicBezTo>
                    <a:cubicBezTo>
                      <a:pt x="54312" y="131"/>
                      <a:pt x="54280" y="66"/>
                      <a:pt x="54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2"/>
              <p:cNvSpPr/>
              <p:nvPr/>
            </p:nvSpPr>
            <p:spPr>
              <a:xfrm>
                <a:off x="3440563" y="5117900"/>
                <a:ext cx="891375" cy="610350"/>
              </a:xfrm>
              <a:custGeom>
                <a:avLst/>
                <a:gdLst/>
                <a:ahLst/>
                <a:cxnLst/>
                <a:rect l="l" t="t" r="r" b="b"/>
                <a:pathLst>
                  <a:path w="35655" h="24414" extrusionOk="0">
                    <a:moveTo>
                      <a:pt x="18588" y="1"/>
                    </a:moveTo>
                    <a:cubicBezTo>
                      <a:pt x="16601" y="1"/>
                      <a:pt x="14521" y="406"/>
                      <a:pt x="12396" y="1384"/>
                    </a:cubicBezTo>
                    <a:cubicBezTo>
                      <a:pt x="1" y="7125"/>
                      <a:pt x="3361" y="24414"/>
                      <a:pt x="3361" y="24414"/>
                    </a:cubicBezTo>
                    <a:cubicBezTo>
                      <a:pt x="3361" y="24414"/>
                      <a:pt x="16082" y="14041"/>
                      <a:pt x="35654" y="9474"/>
                    </a:cubicBezTo>
                    <a:cubicBezTo>
                      <a:pt x="35654" y="9474"/>
                      <a:pt x="28196" y="1"/>
                      <a:pt x="18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3619163" y="5386700"/>
                <a:ext cx="1681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6727" h="5456" extrusionOk="0">
                    <a:moveTo>
                      <a:pt x="3427" y="0"/>
                    </a:moveTo>
                    <a:cubicBezTo>
                      <a:pt x="3006" y="0"/>
                      <a:pt x="2575" y="93"/>
                      <a:pt x="2154" y="288"/>
                    </a:cubicBezTo>
                    <a:cubicBezTo>
                      <a:pt x="392" y="1103"/>
                      <a:pt x="1" y="3060"/>
                      <a:pt x="816" y="4920"/>
                    </a:cubicBezTo>
                    <a:cubicBezTo>
                      <a:pt x="979" y="5296"/>
                      <a:pt x="1286" y="5455"/>
                      <a:pt x="1579" y="5455"/>
                    </a:cubicBezTo>
                    <a:cubicBezTo>
                      <a:pt x="2048" y="5455"/>
                      <a:pt x="2480" y="5046"/>
                      <a:pt x="2219" y="4463"/>
                    </a:cubicBezTo>
                    <a:cubicBezTo>
                      <a:pt x="1762" y="3387"/>
                      <a:pt x="1762" y="2441"/>
                      <a:pt x="2708" y="1854"/>
                    </a:cubicBezTo>
                    <a:cubicBezTo>
                      <a:pt x="2989" y="1672"/>
                      <a:pt x="3271" y="1589"/>
                      <a:pt x="3539" y="1589"/>
                    </a:cubicBezTo>
                    <a:cubicBezTo>
                      <a:pt x="4234" y="1589"/>
                      <a:pt x="4839" y="2148"/>
                      <a:pt x="5122" y="2995"/>
                    </a:cubicBezTo>
                    <a:cubicBezTo>
                      <a:pt x="5246" y="3367"/>
                      <a:pt x="5525" y="3527"/>
                      <a:pt x="5806" y="3527"/>
                    </a:cubicBezTo>
                    <a:cubicBezTo>
                      <a:pt x="6264" y="3527"/>
                      <a:pt x="6727" y="3100"/>
                      <a:pt x="6525" y="2473"/>
                    </a:cubicBezTo>
                    <a:cubicBezTo>
                      <a:pt x="6003" y="935"/>
                      <a:pt x="4765" y="0"/>
                      <a:pt x="3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3963675" y="5204688"/>
                <a:ext cx="16762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5528" extrusionOk="0">
                    <a:moveTo>
                      <a:pt x="3409" y="0"/>
                    </a:moveTo>
                    <a:cubicBezTo>
                      <a:pt x="2962" y="0"/>
                      <a:pt x="2504" y="106"/>
                      <a:pt x="2056" y="330"/>
                    </a:cubicBezTo>
                    <a:cubicBezTo>
                      <a:pt x="327" y="1211"/>
                      <a:pt x="1" y="3168"/>
                      <a:pt x="849" y="5028"/>
                    </a:cubicBezTo>
                    <a:cubicBezTo>
                      <a:pt x="1018" y="5379"/>
                      <a:pt x="1318" y="5528"/>
                      <a:pt x="1605" y="5528"/>
                    </a:cubicBezTo>
                    <a:cubicBezTo>
                      <a:pt x="2091" y="5528"/>
                      <a:pt x="2539" y="5100"/>
                      <a:pt x="2252" y="4506"/>
                    </a:cubicBezTo>
                    <a:cubicBezTo>
                      <a:pt x="1762" y="3462"/>
                      <a:pt x="1730" y="2483"/>
                      <a:pt x="2643" y="1863"/>
                    </a:cubicBezTo>
                    <a:cubicBezTo>
                      <a:pt x="2938" y="1663"/>
                      <a:pt x="3234" y="1572"/>
                      <a:pt x="3515" y="1572"/>
                    </a:cubicBezTo>
                    <a:cubicBezTo>
                      <a:pt x="4195" y="1572"/>
                      <a:pt x="4789" y="2109"/>
                      <a:pt x="5089" y="2940"/>
                    </a:cubicBezTo>
                    <a:cubicBezTo>
                      <a:pt x="5224" y="3307"/>
                      <a:pt x="5505" y="3463"/>
                      <a:pt x="5784" y="3463"/>
                    </a:cubicBezTo>
                    <a:cubicBezTo>
                      <a:pt x="6248" y="3463"/>
                      <a:pt x="6704" y="3030"/>
                      <a:pt x="6459" y="2418"/>
                    </a:cubicBezTo>
                    <a:cubicBezTo>
                      <a:pt x="5924" y="910"/>
                      <a:pt x="4718" y="0"/>
                      <a:pt x="3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3808463" y="5318650"/>
                <a:ext cx="13447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92" extrusionOk="0">
                    <a:moveTo>
                      <a:pt x="4116" y="0"/>
                    </a:moveTo>
                    <a:cubicBezTo>
                      <a:pt x="4081" y="0"/>
                      <a:pt x="4045" y="3"/>
                      <a:pt x="4009" y="9"/>
                    </a:cubicBezTo>
                    <a:cubicBezTo>
                      <a:pt x="3650" y="74"/>
                      <a:pt x="3324" y="465"/>
                      <a:pt x="3454" y="857"/>
                    </a:cubicBezTo>
                    <a:cubicBezTo>
                      <a:pt x="3650" y="1444"/>
                      <a:pt x="3976" y="2455"/>
                      <a:pt x="3487" y="2879"/>
                    </a:cubicBezTo>
                    <a:cubicBezTo>
                      <a:pt x="3321" y="3037"/>
                      <a:pt x="3144" y="3103"/>
                      <a:pt x="2966" y="3103"/>
                    </a:cubicBezTo>
                    <a:cubicBezTo>
                      <a:pt x="2408" y="3103"/>
                      <a:pt x="1842" y="2453"/>
                      <a:pt x="1595" y="1933"/>
                    </a:cubicBezTo>
                    <a:cubicBezTo>
                      <a:pt x="1427" y="1643"/>
                      <a:pt x="1169" y="1521"/>
                      <a:pt x="920" y="1521"/>
                    </a:cubicBezTo>
                    <a:cubicBezTo>
                      <a:pt x="441" y="1521"/>
                      <a:pt x="1" y="1974"/>
                      <a:pt x="323" y="2553"/>
                    </a:cubicBezTo>
                    <a:cubicBezTo>
                      <a:pt x="939" y="3684"/>
                      <a:pt x="1940" y="4591"/>
                      <a:pt x="3071" y="4591"/>
                    </a:cubicBezTo>
                    <a:cubicBezTo>
                      <a:pt x="3376" y="4591"/>
                      <a:pt x="3690" y="4525"/>
                      <a:pt x="4009" y="4380"/>
                    </a:cubicBezTo>
                    <a:cubicBezTo>
                      <a:pt x="5379" y="3760"/>
                      <a:pt x="5313" y="1999"/>
                      <a:pt x="4857" y="661"/>
                    </a:cubicBezTo>
                    <a:cubicBezTo>
                      <a:pt x="4738" y="304"/>
                      <a:pt x="4482" y="0"/>
                      <a:pt x="4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2"/>
              <p:cNvSpPr/>
              <p:nvPr/>
            </p:nvSpPr>
            <p:spPr>
              <a:xfrm>
                <a:off x="3808363" y="5866875"/>
                <a:ext cx="174550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7047" extrusionOk="0">
                    <a:moveTo>
                      <a:pt x="3425" y="0"/>
                    </a:moveTo>
                    <a:cubicBezTo>
                      <a:pt x="3099" y="33"/>
                      <a:pt x="2806" y="2512"/>
                      <a:pt x="2643" y="2708"/>
                    </a:cubicBezTo>
                    <a:cubicBezTo>
                      <a:pt x="2316" y="3034"/>
                      <a:pt x="0" y="3262"/>
                      <a:pt x="33" y="3589"/>
                    </a:cubicBezTo>
                    <a:cubicBezTo>
                      <a:pt x="33" y="3882"/>
                      <a:pt x="2316" y="4045"/>
                      <a:pt x="2643" y="4371"/>
                    </a:cubicBezTo>
                    <a:cubicBezTo>
                      <a:pt x="2837" y="4533"/>
                      <a:pt x="3193" y="7047"/>
                      <a:pt x="3549" y="7047"/>
                    </a:cubicBezTo>
                    <a:cubicBezTo>
                      <a:pt x="3551" y="7047"/>
                      <a:pt x="3554" y="7046"/>
                      <a:pt x="3556" y="7046"/>
                    </a:cubicBezTo>
                    <a:cubicBezTo>
                      <a:pt x="3882" y="7014"/>
                      <a:pt x="4176" y="4534"/>
                      <a:pt x="4339" y="4371"/>
                    </a:cubicBezTo>
                    <a:cubicBezTo>
                      <a:pt x="4632" y="4045"/>
                      <a:pt x="6981" y="3784"/>
                      <a:pt x="6948" y="3458"/>
                    </a:cubicBezTo>
                    <a:cubicBezTo>
                      <a:pt x="6948" y="3164"/>
                      <a:pt x="4632" y="3001"/>
                      <a:pt x="4339" y="2675"/>
                    </a:cubicBezTo>
                    <a:cubicBezTo>
                      <a:pt x="4143" y="2512"/>
                      <a:pt x="3784" y="0"/>
                      <a:pt x="3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2"/>
              <p:cNvSpPr/>
              <p:nvPr/>
            </p:nvSpPr>
            <p:spPr>
              <a:xfrm>
                <a:off x="4335988" y="5594500"/>
                <a:ext cx="206350" cy="2414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9656" extrusionOk="0">
                    <a:moveTo>
                      <a:pt x="5481" y="1436"/>
                    </a:moveTo>
                    <a:cubicBezTo>
                      <a:pt x="4502" y="3588"/>
                      <a:pt x="2969" y="5383"/>
                      <a:pt x="1175" y="6916"/>
                    </a:cubicBezTo>
                    <a:cubicBezTo>
                      <a:pt x="0" y="7927"/>
                      <a:pt x="1729" y="9656"/>
                      <a:pt x="2904" y="8645"/>
                    </a:cubicBezTo>
                    <a:cubicBezTo>
                      <a:pt x="4828" y="6981"/>
                      <a:pt x="6524" y="4991"/>
                      <a:pt x="7601" y="2675"/>
                    </a:cubicBezTo>
                    <a:cubicBezTo>
                      <a:pt x="8253" y="1272"/>
                      <a:pt x="6133" y="0"/>
                      <a:pt x="5481" y="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2"/>
              <p:cNvSpPr/>
              <p:nvPr/>
            </p:nvSpPr>
            <p:spPr>
              <a:xfrm>
                <a:off x="4269938" y="5822825"/>
                <a:ext cx="783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448" extrusionOk="0">
                    <a:moveTo>
                      <a:pt x="1566" y="1"/>
                    </a:moveTo>
                    <a:cubicBezTo>
                      <a:pt x="0" y="1"/>
                      <a:pt x="0" y="2447"/>
                      <a:pt x="1566" y="2447"/>
                    </a:cubicBezTo>
                    <a:cubicBezTo>
                      <a:pt x="3132" y="2447"/>
                      <a:pt x="3132" y="1"/>
                      <a:pt x="1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2"/>
              <p:cNvSpPr/>
              <p:nvPr/>
            </p:nvSpPr>
            <p:spPr>
              <a:xfrm>
                <a:off x="3562888" y="5535775"/>
                <a:ext cx="652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2024" extrusionOk="0">
                    <a:moveTo>
                      <a:pt x="1306" y="1"/>
                    </a:moveTo>
                    <a:cubicBezTo>
                      <a:pt x="1" y="1"/>
                      <a:pt x="1" y="2023"/>
                      <a:pt x="1306" y="2023"/>
                    </a:cubicBezTo>
                    <a:cubicBezTo>
                      <a:pt x="2610" y="2023"/>
                      <a:pt x="2610" y="1"/>
                      <a:pt x="1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2"/>
              <p:cNvSpPr/>
              <p:nvPr/>
            </p:nvSpPr>
            <p:spPr>
              <a:xfrm>
                <a:off x="4061163" y="5864425"/>
                <a:ext cx="652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2056" extrusionOk="0">
                    <a:moveTo>
                      <a:pt x="1305" y="0"/>
                    </a:moveTo>
                    <a:cubicBezTo>
                      <a:pt x="1" y="0"/>
                      <a:pt x="1" y="2056"/>
                      <a:pt x="1305" y="2056"/>
                    </a:cubicBezTo>
                    <a:cubicBezTo>
                      <a:pt x="2610" y="2056"/>
                      <a:pt x="2610" y="0"/>
                      <a:pt x="1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2"/>
              <p:cNvSpPr/>
              <p:nvPr/>
            </p:nvSpPr>
            <p:spPr>
              <a:xfrm>
                <a:off x="4459938" y="5393075"/>
                <a:ext cx="652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2023" extrusionOk="0">
                    <a:moveTo>
                      <a:pt x="1305" y="0"/>
                    </a:moveTo>
                    <a:cubicBezTo>
                      <a:pt x="1" y="0"/>
                      <a:pt x="1" y="2023"/>
                      <a:pt x="1305" y="2023"/>
                    </a:cubicBezTo>
                    <a:cubicBezTo>
                      <a:pt x="2610" y="2023"/>
                      <a:pt x="2610" y="0"/>
                      <a:pt x="1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2"/>
              <p:cNvSpPr/>
              <p:nvPr/>
            </p:nvSpPr>
            <p:spPr>
              <a:xfrm>
                <a:off x="4221013" y="5714375"/>
                <a:ext cx="6525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2056" extrusionOk="0">
                    <a:moveTo>
                      <a:pt x="1305" y="0"/>
                    </a:moveTo>
                    <a:cubicBezTo>
                      <a:pt x="0" y="0"/>
                      <a:pt x="0" y="2055"/>
                      <a:pt x="1305" y="2055"/>
                    </a:cubicBezTo>
                    <a:cubicBezTo>
                      <a:pt x="2610" y="2055"/>
                      <a:pt x="2610" y="0"/>
                      <a:pt x="1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1" name="Google Shape;761;p42"/>
          <p:cNvGrpSpPr/>
          <p:nvPr/>
        </p:nvGrpSpPr>
        <p:grpSpPr>
          <a:xfrm>
            <a:off x="7460806" y="2592868"/>
            <a:ext cx="448877" cy="432939"/>
            <a:chOff x="7090656" y="2662081"/>
            <a:chExt cx="448877" cy="432939"/>
          </a:xfrm>
        </p:grpSpPr>
        <p:sp>
          <p:nvSpPr>
            <p:cNvPr id="762" name="Google Shape;762;p42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42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764" name="Google Shape;764;p42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2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" name="Google Shape;767;p42"/>
          <p:cNvGrpSpPr/>
          <p:nvPr/>
        </p:nvGrpSpPr>
        <p:grpSpPr>
          <a:xfrm>
            <a:off x="1736787" y="3083182"/>
            <a:ext cx="272152" cy="274171"/>
            <a:chOff x="3973275" y="653182"/>
            <a:chExt cx="272152" cy="274171"/>
          </a:xfrm>
        </p:grpSpPr>
        <p:sp>
          <p:nvSpPr>
            <p:cNvPr id="768" name="Google Shape;768;p42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42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770" name="Google Shape;770;p42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633146" y="1112039"/>
            <a:ext cx="6025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 smtClean="0">
                <a:latin typeface="Baskerville Old Face" panose="02020602080505020303" pitchFamily="18" charset="0"/>
              </a:rPr>
              <a:t>SUBNETTING AN IPv4 IN NETWORKING</a:t>
            </a:r>
            <a:endParaRPr lang="en-PH" sz="60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"/>
          <p:cNvSpPr/>
          <p:nvPr/>
        </p:nvSpPr>
        <p:spPr>
          <a:xfrm>
            <a:off x="-78726" y="4317449"/>
            <a:ext cx="3281422" cy="1042280"/>
          </a:xfrm>
          <a:custGeom>
            <a:avLst/>
            <a:gdLst/>
            <a:ahLst/>
            <a:cxnLst/>
            <a:rect l="l" t="t" r="r" b="b"/>
            <a:pathLst>
              <a:path w="39954" h="12691" extrusionOk="0">
                <a:moveTo>
                  <a:pt x="6929" y="1"/>
                </a:moveTo>
                <a:cubicBezTo>
                  <a:pt x="6603" y="1"/>
                  <a:pt x="6291" y="24"/>
                  <a:pt x="5995" y="75"/>
                </a:cubicBezTo>
                <a:cubicBezTo>
                  <a:pt x="1403" y="852"/>
                  <a:pt x="0" y="7446"/>
                  <a:pt x="0" y="7446"/>
                </a:cubicBezTo>
                <a:lnTo>
                  <a:pt x="0" y="12690"/>
                </a:lnTo>
                <a:lnTo>
                  <a:pt x="39954" y="12690"/>
                </a:lnTo>
                <a:lnTo>
                  <a:pt x="39954" y="8339"/>
                </a:lnTo>
                <a:cubicBezTo>
                  <a:pt x="38318" y="5194"/>
                  <a:pt x="34161" y="4473"/>
                  <a:pt x="30197" y="4473"/>
                </a:cubicBezTo>
                <a:cubicBezTo>
                  <a:pt x="26842" y="4473"/>
                  <a:pt x="23626" y="4989"/>
                  <a:pt x="22193" y="4989"/>
                </a:cubicBezTo>
                <a:cubicBezTo>
                  <a:pt x="19268" y="4989"/>
                  <a:pt x="11651" y="1"/>
                  <a:pt x="6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3"/>
          <p:cNvSpPr/>
          <p:nvPr/>
        </p:nvSpPr>
        <p:spPr>
          <a:xfrm rot="1854840">
            <a:off x="-714299" y="3917621"/>
            <a:ext cx="2201170" cy="1246494"/>
          </a:xfrm>
          <a:custGeom>
            <a:avLst/>
            <a:gdLst/>
            <a:ahLst/>
            <a:cxnLst/>
            <a:rect l="l" t="t" r="r" b="b"/>
            <a:pathLst>
              <a:path w="40536" h="22955" extrusionOk="0">
                <a:moveTo>
                  <a:pt x="9026" y="1"/>
                </a:moveTo>
                <a:cubicBezTo>
                  <a:pt x="5268" y="1"/>
                  <a:pt x="2345" y="4204"/>
                  <a:pt x="1296" y="7392"/>
                </a:cubicBezTo>
                <a:cubicBezTo>
                  <a:pt x="1279" y="7437"/>
                  <a:pt x="1261" y="7490"/>
                  <a:pt x="1252" y="7535"/>
                </a:cubicBezTo>
                <a:cubicBezTo>
                  <a:pt x="1" y="11510"/>
                  <a:pt x="1940" y="15039"/>
                  <a:pt x="5227" y="17300"/>
                </a:cubicBezTo>
                <a:cubicBezTo>
                  <a:pt x="10838" y="21168"/>
                  <a:pt x="18325" y="22196"/>
                  <a:pt x="24963" y="22634"/>
                </a:cubicBezTo>
                <a:cubicBezTo>
                  <a:pt x="26639" y="22749"/>
                  <a:pt x="28352" y="22954"/>
                  <a:pt x="30052" y="22954"/>
                </a:cubicBezTo>
                <a:cubicBezTo>
                  <a:pt x="30980" y="22954"/>
                  <a:pt x="31904" y="22893"/>
                  <a:pt x="32816" y="22723"/>
                </a:cubicBezTo>
                <a:cubicBezTo>
                  <a:pt x="36926" y="21946"/>
                  <a:pt x="40535" y="17443"/>
                  <a:pt x="39910" y="13172"/>
                </a:cubicBezTo>
                <a:cubicBezTo>
                  <a:pt x="39247" y="8599"/>
                  <a:pt x="34875" y="7295"/>
                  <a:pt x="30769" y="7295"/>
                </a:cubicBezTo>
                <a:cubicBezTo>
                  <a:pt x="29509" y="7295"/>
                  <a:pt x="28274" y="7417"/>
                  <a:pt x="27179" y="7606"/>
                </a:cubicBezTo>
                <a:cubicBezTo>
                  <a:pt x="25471" y="7903"/>
                  <a:pt x="23617" y="8335"/>
                  <a:pt x="21841" y="8335"/>
                </a:cubicBezTo>
                <a:cubicBezTo>
                  <a:pt x="20141" y="8335"/>
                  <a:pt x="18513" y="7939"/>
                  <a:pt x="17155" y="6650"/>
                </a:cubicBezTo>
                <a:cubicBezTo>
                  <a:pt x="14787" y="4399"/>
                  <a:pt x="13152" y="361"/>
                  <a:pt x="9480" y="21"/>
                </a:cubicBezTo>
                <a:cubicBezTo>
                  <a:pt x="9328" y="7"/>
                  <a:pt x="9176" y="1"/>
                  <a:pt x="90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3"/>
          <p:cNvSpPr/>
          <p:nvPr/>
        </p:nvSpPr>
        <p:spPr>
          <a:xfrm rot="10800000">
            <a:off x="7107528" y="3518757"/>
            <a:ext cx="2036482" cy="1621443"/>
          </a:xfrm>
          <a:custGeom>
            <a:avLst/>
            <a:gdLst/>
            <a:ahLst/>
            <a:cxnLst/>
            <a:rect l="l" t="t" r="r" b="b"/>
            <a:pathLst>
              <a:path w="36748" h="29260" extrusionOk="0">
                <a:moveTo>
                  <a:pt x="1" y="1"/>
                </a:moveTo>
                <a:lnTo>
                  <a:pt x="1" y="28706"/>
                </a:lnTo>
                <a:lnTo>
                  <a:pt x="1" y="29260"/>
                </a:lnTo>
                <a:cubicBezTo>
                  <a:pt x="1" y="29260"/>
                  <a:pt x="7479" y="26803"/>
                  <a:pt x="8149" y="22899"/>
                </a:cubicBezTo>
                <a:cubicBezTo>
                  <a:pt x="8819" y="18986"/>
                  <a:pt x="11615" y="13741"/>
                  <a:pt x="14179" y="13295"/>
                </a:cubicBezTo>
                <a:cubicBezTo>
                  <a:pt x="16752" y="12848"/>
                  <a:pt x="21220" y="12401"/>
                  <a:pt x="23453" y="10391"/>
                </a:cubicBezTo>
                <a:cubicBezTo>
                  <a:pt x="25687" y="8381"/>
                  <a:pt x="27357" y="6960"/>
                  <a:pt x="30600" y="6496"/>
                </a:cubicBezTo>
                <a:cubicBezTo>
                  <a:pt x="33843" y="6031"/>
                  <a:pt x="36747" y="4584"/>
                  <a:pt x="365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3"/>
          <p:cNvSpPr/>
          <p:nvPr/>
        </p:nvSpPr>
        <p:spPr>
          <a:xfrm rot="-2959560">
            <a:off x="8140157" y="-96424"/>
            <a:ext cx="1800878" cy="1548662"/>
          </a:xfrm>
          <a:custGeom>
            <a:avLst/>
            <a:gdLst/>
            <a:ahLst/>
            <a:cxnLst/>
            <a:rect l="l" t="t" r="r" b="b"/>
            <a:pathLst>
              <a:path w="21175" h="18209" extrusionOk="0">
                <a:moveTo>
                  <a:pt x="15687" y="0"/>
                </a:moveTo>
                <a:cubicBezTo>
                  <a:pt x="15225" y="0"/>
                  <a:pt x="14763" y="18"/>
                  <a:pt x="14304" y="39"/>
                </a:cubicBezTo>
                <a:cubicBezTo>
                  <a:pt x="12392" y="128"/>
                  <a:pt x="10418" y="289"/>
                  <a:pt x="8738" y="1209"/>
                </a:cubicBezTo>
                <a:cubicBezTo>
                  <a:pt x="7005" y="2165"/>
                  <a:pt x="5781" y="3836"/>
                  <a:pt x="4709" y="5507"/>
                </a:cubicBezTo>
                <a:cubicBezTo>
                  <a:pt x="3092" y="8026"/>
                  <a:pt x="0" y="12726"/>
                  <a:pt x="1484" y="15817"/>
                </a:cubicBezTo>
                <a:cubicBezTo>
                  <a:pt x="2200" y="17306"/>
                  <a:pt x="3860" y="18208"/>
                  <a:pt x="5509" y="18208"/>
                </a:cubicBezTo>
                <a:cubicBezTo>
                  <a:pt x="5689" y="18208"/>
                  <a:pt x="5870" y="18197"/>
                  <a:pt x="6049" y="18175"/>
                </a:cubicBezTo>
                <a:cubicBezTo>
                  <a:pt x="7863" y="17961"/>
                  <a:pt x="9471" y="16692"/>
                  <a:pt x="10310" y="15075"/>
                </a:cubicBezTo>
                <a:cubicBezTo>
                  <a:pt x="11168" y="13422"/>
                  <a:pt x="11329" y="11412"/>
                  <a:pt x="12499" y="9956"/>
                </a:cubicBezTo>
                <a:cubicBezTo>
                  <a:pt x="13402" y="8848"/>
                  <a:pt x="14760" y="8232"/>
                  <a:pt x="16082" y="7687"/>
                </a:cubicBezTo>
                <a:cubicBezTo>
                  <a:pt x="17395" y="7133"/>
                  <a:pt x="18771" y="6579"/>
                  <a:pt x="19745" y="5534"/>
                </a:cubicBezTo>
                <a:cubicBezTo>
                  <a:pt x="20728" y="4488"/>
                  <a:pt x="21174" y="2800"/>
                  <a:pt x="20370" y="1611"/>
                </a:cubicBezTo>
                <a:cubicBezTo>
                  <a:pt x="19924" y="959"/>
                  <a:pt x="19182" y="566"/>
                  <a:pt x="18414" y="334"/>
                </a:cubicBezTo>
                <a:cubicBezTo>
                  <a:pt x="17532" y="72"/>
                  <a:pt x="16611" y="0"/>
                  <a:pt x="15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3"/>
          <p:cNvSpPr/>
          <p:nvPr/>
        </p:nvSpPr>
        <p:spPr>
          <a:xfrm>
            <a:off x="-149312" y="3726625"/>
            <a:ext cx="1174609" cy="877385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3"/>
          <p:cNvSpPr/>
          <p:nvPr/>
        </p:nvSpPr>
        <p:spPr>
          <a:xfrm rot="4305942">
            <a:off x="7574254" y="419768"/>
            <a:ext cx="2097305" cy="901948"/>
          </a:xfrm>
          <a:custGeom>
            <a:avLst/>
            <a:gdLst/>
            <a:ahLst/>
            <a:cxnLst/>
            <a:rect l="l" t="t" r="r" b="b"/>
            <a:pathLst>
              <a:path w="31280" h="13452" extrusionOk="0">
                <a:moveTo>
                  <a:pt x="28258" y="0"/>
                </a:moveTo>
                <a:cubicBezTo>
                  <a:pt x="26931" y="0"/>
                  <a:pt x="25434" y="2743"/>
                  <a:pt x="24480" y="4161"/>
                </a:cubicBezTo>
                <a:cubicBezTo>
                  <a:pt x="22850" y="6973"/>
                  <a:pt x="19836" y="8293"/>
                  <a:pt x="16866" y="8293"/>
                </a:cubicBezTo>
                <a:cubicBezTo>
                  <a:pt x="16108" y="8293"/>
                  <a:pt x="15354" y="8207"/>
                  <a:pt x="14626" y="8038"/>
                </a:cubicBezTo>
                <a:cubicBezTo>
                  <a:pt x="10999" y="7261"/>
                  <a:pt x="7863" y="5001"/>
                  <a:pt x="4834" y="2990"/>
                </a:cubicBezTo>
                <a:cubicBezTo>
                  <a:pt x="4090" y="2510"/>
                  <a:pt x="3292" y="2016"/>
                  <a:pt x="2487" y="2016"/>
                </a:cubicBezTo>
                <a:cubicBezTo>
                  <a:pt x="2364" y="2016"/>
                  <a:pt x="2241" y="2027"/>
                  <a:pt x="2118" y="2052"/>
                </a:cubicBezTo>
                <a:cubicBezTo>
                  <a:pt x="733" y="2320"/>
                  <a:pt x="1" y="4223"/>
                  <a:pt x="170" y="6010"/>
                </a:cubicBezTo>
                <a:cubicBezTo>
                  <a:pt x="430" y="9378"/>
                  <a:pt x="3369" y="12702"/>
                  <a:pt x="6701" y="13309"/>
                </a:cubicBezTo>
                <a:cubicBezTo>
                  <a:pt x="7223" y="13408"/>
                  <a:pt x="7736" y="13452"/>
                  <a:pt x="8241" y="13452"/>
                </a:cubicBezTo>
                <a:cubicBezTo>
                  <a:pt x="11164" y="13452"/>
                  <a:pt x="13841" y="11998"/>
                  <a:pt x="16538" y="11388"/>
                </a:cubicBezTo>
                <a:cubicBezTo>
                  <a:pt x="18655" y="10897"/>
                  <a:pt x="20853" y="10906"/>
                  <a:pt x="23033" y="10441"/>
                </a:cubicBezTo>
                <a:cubicBezTo>
                  <a:pt x="26419" y="9914"/>
                  <a:pt x="31279" y="6296"/>
                  <a:pt x="29859" y="1972"/>
                </a:cubicBezTo>
                <a:cubicBezTo>
                  <a:pt x="29400" y="539"/>
                  <a:pt x="28846" y="0"/>
                  <a:pt x="282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3"/>
          <p:cNvSpPr/>
          <p:nvPr/>
        </p:nvSpPr>
        <p:spPr>
          <a:xfrm rot="4011771">
            <a:off x="-387274" y="-539104"/>
            <a:ext cx="1650533" cy="2157227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3"/>
          <p:cNvSpPr/>
          <p:nvPr/>
        </p:nvSpPr>
        <p:spPr>
          <a:xfrm>
            <a:off x="2484765" y="75169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3"/>
          <p:cNvSpPr/>
          <p:nvPr/>
        </p:nvSpPr>
        <p:spPr>
          <a:xfrm>
            <a:off x="6668147" y="326267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3"/>
          <p:cNvSpPr/>
          <p:nvPr/>
        </p:nvSpPr>
        <p:spPr>
          <a:xfrm>
            <a:off x="8250891" y="1388731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3"/>
          <p:cNvSpPr/>
          <p:nvPr/>
        </p:nvSpPr>
        <p:spPr>
          <a:xfrm>
            <a:off x="1752391" y="1510260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3"/>
          <p:cNvSpPr/>
          <p:nvPr/>
        </p:nvSpPr>
        <p:spPr>
          <a:xfrm>
            <a:off x="6010913" y="9948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3"/>
          <p:cNvSpPr/>
          <p:nvPr/>
        </p:nvSpPr>
        <p:spPr>
          <a:xfrm>
            <a:off x="8016546" y="30393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3"/>
          <p:cNvSpPr/>
          <p:nvPr/>
        </p:nvSpPr>
        <p:spPr>
          <a:xfrm>
            <a:off x="6210388" y="21940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6725638" y="11031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3"/>
          <p:cNvSpPr/>
          <p:nvPr/>
        </p:nvSpPr>
        <p:spPr>
          <a:xfrm>
            <a:off x="1366138" y="34407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7036263" y="31780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2853813" y="44472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1702655" y="657206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3"/>
          <p:cNvSpPr/>
          <p:nvPr/>
        </p:nvSpPr>
        <p:spPr>
          <a:xfrm>
            <a:off x="7841371" y="36809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3"/>
          <p:cNvSpPr/>
          <p:nvPr/>
        </p:nvSpPr>
        <p:spPr>
          <a:xfrm>
            <a:off x="5965122" y="433058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7277146" y="43965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354246" y="2720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3"/>
          <p:cNvSpPr/>
          <p:nvPr/>
        </p:nvSpPr>
        <p:spPr>
          <a:xfrm>
            <a:off x="3799446" y="5137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3"/>
          <p:cNvSpPr/>
          <p:nvPr/>
        </p:nvSpPr>
        <p:spPr>
          <a:xfrm>
            <a:off x="7636721" y="1102936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3"/>
          <p:cNvSpPr/>
          <p:nvPr/>
        </p:nvSpPr>
        <p:spPr>
          <a:xfrm>
            <a:off x="1743621" y="36809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3"/>
          <p:cNvSpPr/>
          <p:nvPr/>
        </p:nvSpPr>
        <p:spPr>
          <a:xfrm>
            <a:off x="1196746" y="18654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3"/>
          <p:cNvSpPr/>
          <p:nvPr/>
        </p:nvSpPr>
        <p:spPr>
          <a:xfrm>
            <a:off x="5344196" y="272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3"/>
          <p:cNvSpPr/>
          <p:nvPr/>
        </p:nvSpPr>
        <p:spPr>
          <a:xfrm>
            <a:off x="467125" y="335916"/>
            <a:ext cx="915739" cy="683996"/>
          </a:xfrm>
          <a:custGeom>
            <a:avLst/>
            <a:gdLst/>
            <a:ahLst/>
            <a:cxnLst/>
            <a:rect l="l" t="t" r="r" b="b"/>
            <a:pathLst>
              <a:path w="16225" h="12119" extrusionOk="0">
                <a:moveTo>
                  <a:pt x="7466" y="1"/>
                </a:moveTo>
                <a:cubicBezTo>
                  <a:pt x="6615" y="1"/>
                  <a:pt x="5760" y="87"/>
                  <a:pt x="4923" y="240"/>
                </a:cubicBezTo>
                <a:cubicBezTo>
                  <a:pt x="4164" y="374"/>
                  <a:pt x="3404" y="571"/>
                  <a:pt x="2770" y="1009"/>
                </a:cubicBezTo>
                <a:cubicBezTo>
                  <a:pt x="0" y="2929"/>
                  <a:pt x="1743" y="7486"/>
                  <a:pt x="3386" y="9496"/>
                </a:cubicBezTo>
                <a:cubicBezTo>
                  <a:pt x="4369" y="10711"/>
                  <a:pt x="5718" y="11649"/>
                  <a:pt x="7246" y="11971"/>
                </a:cubicBezTo>
                <a:cubicBezTo>
                  <a:pt x="7737" y="12078"/>
                  <a:pt x="8238" y="12118"/>
                  <a:pt x="8740" y="12118"/>
                </a:cubicBezTo>
                <a:cubicBezTo>
                  <a:pt x="9243" y="12118"/>
                  <a:pt x="9748" y="12078"/>
                  <a:pt x="10248" y="12024"/>
                </a:cubicBezTo>
                <a:cubicBezTo>
                  <a:pt x="11400" y="11899"/>
                  <a:pt x="12580" y="11703"/>
                  <a:pt x="13571" y="11095"/>
                </a:cubicBezTo>
                <a:cubicBezTo>
                  <a:pt x="15430" y="9943"/>
                  <a:pt x="16225" y="7459"/>
                  <a:pt x="15671" y="5351"/>
                </a:cubicBezTo>
                <a:cubicBezTo>
                  <a:pt x="15108" y="3242"/>
                  <a:pt x="13384" y="1554"/>
                  <a:pt x="11365" y="723"/>
                </a:cubicBezTo>
                <a:cubicBezTo>
                  <a:pt x="10131" y="215"/>
                  <a:pt x="8803" y="1"/>
                  <a:pt x="74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3"/>
          <p:cNvSpPr/>
          <p:nvPr/>
        </p:nvSpPr>
        <p:spPr>
          <a:xfrm rot="5001860">
            <a:off x="7857109" y="3852940"/>
            <a:ext cx="729248" cy="953058"/>
          </a:xfrm>
          <a:custGeom>
            <a:avLst/>
            <a:gdLst/>
            <a:ahLst/>
            <a:cxnLst/>
            <a:rect l="l" t="t" r="r" b="b"/>
            <a:pathLst>
              <a:path w="18789" h="24557" extrusionOk="0">
                <a:moveTo>
                  <a:pt x="6916" y="0"/>
                </a:moveTo>
                <a:cubicBezTo>
                  <a:pt x="5638" y="0"/>
                  <a:pt x="4614" y="1145"/>
                  <a:pt x="3681" y="2061"/>
                </a:cubicBezTo>
                <a:cubicBezTo>
                  <a:pt x="1617" y="4098"/>
                  <a:pt x="170" y="6734"/>
                  <a:pt x="90" y="9673"/>
                </a:cubicBezTo>
                <a:cubicBezTo>
                  <a:pt x="0" y="12604"/>
                  <a:pt x="787" y="15498"/>
                  <a:pt x="1859" y="18223"/>
                </a:cubicBezTo>
                <a:cubicBezTo>
                  <a:pt x="2931" y="20966"/>
                  <a:pt x="4682" y="23896"/>
                  <a:pt x="7568" y="24459"/>
                </a:cubicBezTo>
                <a:cubicBezTo>
                  <a:pt x="7909" y="24526"/>
                  <a:pt x="8253" y="24556"/>
                  <a:pt x="8599" y="24556"/>
                </a:cubicBezTo>
                <a:cubicBezTo>
                  <a:pt x="9312" y="24556"/>
                  <a:pt x="10026" y="24428"/>
                  <a:pt x="10712" y="24236"/>
                </a:cubicBezTo>
                <a:cubicBezTo>
                  <a:pt x="15331" y="22931"/>
                  <a:pt x="18789" y="18295"/>
                  <a:pt x="18726" y="13497"/>
                </a:cubicBezTo>
                <a:cubicBezTo>
                  <a:pt x="18708" y="12380"/>
                  <a:pt x="18512" y="11228"/>
                  <a:pt x="17913" y="10290"/>
                </a:cubicBezTo>
                <a:cubicBezTo>
                  <a:pt x="16788" y="8485"/>
                  <a:pt x="14492" y="7770"/>
                  <a:pt x="13134" y="6144"/>
                </a:cubicBezTo>
                <a:cubicBezTo>
                  <a:pt x="12276" y="5108"/>
                  <a:pt x="11856" y="3777"/>
                  <a:pt x="11088" y="2669"/>
                </a:cubicBezTo>
                <a:cubicBezTo>
                  <a:pt x="10257" y="1463"/>
                  <a:pt x="8738" y="248"/>
                  <a:pt x="7237" y="24"/>
                </a:cubicBezTo>
                <a:cubicBezTo>
                  <a:pt x="7128" y="8"/>
                  <a:pt x="7021" y="0"/>
                  <a:pt x="6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3"/>
          <p:cNvGrpSpPr/>
          <p:nvPr/>
        </p:nvGrpSpPr>
        <p:grpSpPr>
          <a:xfrm>
            <a:off x="4435925" y="283557"/>
            <a:ext cx="272152" cy="274171"/>
            <a:chOff x="3973275" y="653182"/>
            <a:chExt cx="272152" cy="274171"/>
          </a:xfrm>
        </p:grpSpPr>
        <p:sp>
          <p:nvSpPr>
            <p:cNvPr id="811" name="Google Shape;811;p43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43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813" name="Google Shape;813;p43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5" name="Google Shape;815;p43"/>
          <p:cNvGrpSpPr/>
          <p:nvPr/>
        </p:nvGrpSpPr>
        <p:grpSpPr>
          <a:xfrm>
            <a:off x="8375673" y="1914769"/>
            <a:ext cx="448877" cy="432939"/>
            <a:chOff x="7090656" y="2662081"/>
            <a:chExt cx="448877" cy="432939"/>
          </a:xfrm>
        </p:grpSpPr>
        <p:sp>
          <p:nvSpPr>
            <p:cNvPr id="816" name="Google Shape;816;p43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43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818" name="Google Shape;818;p43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43"/>
          <p:cNvGrpSpPr/>
          <p:nvPr/>
        </p:nvGrpSpPr>
        <p:grpSpPr>
          <a:xfrm>
            <a:off x="354246" y="3226274"/>
            <a:ext cx="272152" cy="274171"/>
            <a:chOff x="3973275" y="653182"/>
            <a:chExt cx="272152" cy="274171"/>
          </a:xfrm>
        </p:grpSpPr>
        <p:sp>
          <p:nvSpPr>
            <p:cNvPr id="822" name="Google Shape;822;p43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43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824" name="Google Shape;824;p43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3" y="328854"/>
            <a:ext cx="8135485" cy="4534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4"/>
          <p:cNvSpPr/>
          <p:nvPr/>
        </p:nvSpPr>
        <p:spPr>
          <a:xfrm>
            <a:off x="1972440" y="96954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4"/>
          <p:cNvSpPr/>
          <p:nvPr/>
        </p:nvSpPr>
        <p:spPr>
          <a:xfrm>
            <a:off x="7359672" y="50583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4"/>
          <p:cNvSpPr/>
          <p:nvPr/>
        </p:nvSpPr>
        <p:spPr>
          <a:xfrm>
            <a:off x="4394334" y="115343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4"/>
          <p:cNvSpPr/>
          <p:nvPr/>
        </p:nvSpPr>
        <p:spPr>
          <a:xfrm>
            <a:off x="1297741" y="50718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/>
          <p:nvPr/>
        </p:nvSpPr>
        <p:spPr>
          <a:xfrm>
            <a:off x="8143421" y="17477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4"/>
          <p:cNvSpPr/>
          <p:nvPr/>
        </p:nvSpPr>
        <p:spPr>
          <a:xfrm>
            <a:off x="8067488" y="28385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2853813" y="4447289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8637121" y="33389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4731447" y="470248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7341146" y="50893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303221" y="27203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3033421" y="21802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822796" y="36809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5293171" y="272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1057537" y="1323732"/>
            <a:ext cx="272152" cy="274171"/>
            <a:chOff x="3973275" y="653182"/>
            <a:chExt cx="272152" cy="274171"/>
          </a:xfrm>
        </p:grpSpPr>
        <p:sp>
          <p:nvSpPr>
            <p:cNvPr id="849" name="Google Shape;849;p44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0" name="Google Shape;850;p44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851" name="Google Shape;851;p44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4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44"/>
          <p:cNvGrpSpPr/>
          <p:nvPr/>
        </p:nvGrpSpPr>
        <p:grpSpPr>
          <a:xfrm>
            <a:off x="4158850" y="4598457"/>
            <a:ext cx="272152" cy="274171"/>
            <a:chOff x="3973275" y="653182"/>
            <a:chExt cx="272152" cy="274171"/>
          </a:xfrm>
        </p:grpSpPr>
        <p:sp>
          <p:nvSpPr>
            <p:cNvPr id="854" name="Google Shape;854;p44"/>
            <p:cNvSpPr/>
            <p:nvPr/>
          </p:nvSpPr>
          <p:spPr>
            <a:xfrm>
              <a:off x="3973275" y="653182"/>
              <a:ext cx="272152" cy="274171"/>
            </a:xfrm>
            <a:custGeom>
              <a:avLst/>
              <a:gdLst/>
              <a:ahLst/>
              <a:cxnLst/>
              <a:rect l="l" t="t" r="r" b="b"/>
              <a:pathLst>
                <a:path w="6876" h="6927" extrusionOk="0">
                  <a:moveTo>
                    <a:pt x="3889" y="0"/>
                  </a:moveTo>
                  <a:cubicBezTo>
                    <a:pt x="3857" y="0"/>
                    <a:pt x="3826" y="2"/>
                    <a:pt x="3796" y="5"/>
                  </a:cubicBezTo>
                  <a:cubicBezTo>
                    <a:pt x="3637" y="29"/>
                    <a:pt x="3486" y="109"/>
                    <a:pt x="3382" y="244"/>
                  </a:cubicBezTo>
                  <a:lnTo>
                    <a:pt x="2364" y="1525"/>
                  </a:lnTo>
                  <a:lnTo>
                    <a:pt x="724" y="1406"/>
                  </a:lnTo>
                  <a:cubicBezTo>
                    <a:pt x="700" y="1402"/>
                    <a:pt x="676" y="1400"/>
                    <a:pt x="653" y="1400"/>
                  </a:cubicBezTo>
                  <a:cubicBezTo>
                    <a:pt x="629" y="1400"/>
                    <a:pt x="605" y="1402"/>
                    <a:pt x="581" y="1406"/>
                  </a:cubicBezTo>
                  <a:cubicBezTo>
                    <a:pt x="390" y="1438"/>
                    <a:pt x="223" y="1549"/>
                    <a:pt x="119" y="1716"/>
                  </a:cubicBezTo>
                  <a:cubicBezTo>
                    <a:pt x="0" y="1931"/>
                    <a:pt x="8" y="2194"/>
                    <a:pt x="143" y="2393"/>
                  </a:cubicBezTo>
                  <a:lnTo>
                    <a:pt x="1043" y="3769"/>
                  </a:lnTo>
                  <a:lnTo>
                    <a:pt x="422" y="5290"/>
                  </a:lnTo>
                  <a:cubicBezTo>
                    <a:pt x="326" y="5512"/>
                    <a:pt x="374" y="5775"/>
                    <a:pt x="533" y="5958"/>
                  </a:cubicBezTo>
                  <a:cubicBezTo>
                    <a:pt x="656" y="6094"/>
                    <a:pt x="836" y="6172"/>
                    <a:pt x="1015" y="6172"/>
                  </a:cubicBezTo>
                  <a:cubicBezTo>
                    <a:pt x="1046" y="6172"/>
                    <a:pt x="1076" y="6170"/>
                    <a:pt x="1106" y="6165"/>
                  </a:cubicBezTo>
                  <a:cubicBezTo>
                    <a:pt x="1130" y="6157"/>
                    <a:pt x="1162" y="6157"/>
                    <a:pt x="1186" y="6149"/>
                  </a:cubicBezTo>
                  <a:lnTo>
                    <a:pt x="2770" y="5711"/>
                  </a:lnTo>
                  <a:lnTo>
                    <a:pt x="4019" y="6770"/>
                  </a:lnTo>
                  <a:cubicBezTo>
                    <a:pt x="4140" y="6871"/>
                    <a:pt x="4296" y="6926"/>
                    <a:pt x="4447" y="6926"/>
                  </a:cubicBezTo>
                  <a:cubicBezTo>
                    <a:pt x="4475" y="6926"/>
                    <a:pt x="4502" y="6925"/>
                    <a:pt x="4528" y="6921"/>
                  </a:cubicBezTo>
                  <a:cubicBezTo>
                    <a:pt x="4584" y="6913"/>
                    <a:pt x="4640" y="6897"/>
                    <a:pt x="4695" y="6873"/>
                  </a:cubicBezTo>
                  <a:cubicBezTo>
                    <a:pt x="4918" y="6770"/>
                    <a:pt x="5069" y="6555"/>
                    <a:pt x="5077" y="6316"/>
                  </a:cubicBezTo>
                  <a:lnTo>
                    <a:pt x="5157" y="4677"/>
                  </a:lnTo>
                  <a:lnTo>
                    <a:pt x="6550" y="3809"/>
                  </a:lnTo>
                  <a:cubicBezTo>
                    <a:pt x="6757" y="3682"/>
                    <a:pt x="6876" y="3443"/>
                    <a:pt x="6852" y="3197"/>
                  </a:cubicBezTo>
                  <a:cubicBezTo>
                    <a:pt x="6828" y="2958"/>
                    <a:pt x="6669" y="2751"/>
                    <a:pt x="6438" y="2663"/>
                  </a:cubicBezTo>
                  <a:lnTo>
                    <a:pt x="4902" y="2082"/>
                  </a:lnTo>
                  <a:lnTo>
                    <a:pt x="4512" y="491"/>
                  </a:lnTo>
                  <a:cubicBezTo>
                    <a:pt x="4449" y="252"/>
                    <a:pt x="4266" y="69"/>
                    <a:pt x="4027" y="13"/>
                  </a:cubicBezTo>
                  <a:cubicBezTo>
                    <a:pt x="3980" y="4"/>
                    <a:pt x="3934" y="0"/>
                    <a:pt x="3889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44"/>
            <p:cNvGrpSpPr/>
            <p:nvPr/>
          </p:nvGrpSpPr>
          <p:grpSpPr>
            <a:xfrm>
              <a:off x="3973275" y="653182"/>
              <a:ext cx="272152" cy="274171"/>
              <a:chOff x="1992925" y="2034475"/>
              <a:chExt cx="171900" cy="173175"/>
            </a:xfrm>
          </p:grpSpPr>
          <p:sp>
            <p:nvSpPr>
              <p:cNvPr id="856" name="Google Shape;856;p44"/>
              <p:cNvSpPr/>
              <p:nvPr/>
            </p:nvSpPr>
            <p:spPr>
              <a:xfrm>
                <a:off x="1992925" y="2034475"/>
                <a:ext cx="171900" cy="173175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6927" extrusionOk="0">
                    <a:moveTo>
                      <a:pt x="3889" y="0"/>
                    </a:moveTo>
                    <a:cubicBezTo>
                      <a:pt x="3857" y="0"/>
                      <a:pt x="3826" y="2"/>
                      <a:pt x="3796" y="5"/>
                    </a:cubicBezTo>
                    <a:cubicBezTo>
                      <a:pt x="3637" y="29"/>
                      <a:pt x="3486" y="109"/>
                      <a:pt x="3382" y="244"/>
                    </a:cubicBezTo>
                    <a:lnTo>
                      <a:pt x="2364" y="1525"/>
                    </a:lnTo>
                    <a:lnTo>
                      <a:pt x="724" y="1406"/>
                    </a:lnTo>
                    <a:cubicBezTo>
                      <a:pt x="700" y="1402"/>
                      <a:pt x="676" y="1400"/>
                      <a:pt x="653" y="1400"/>
                    </a:cubicBezTo>
                    <a:cubicBezTo>
                      <a:pt x="629" y="1400"/>
                      <a:pt x="605" y="1402"/>
                      <a:pt x="581" y="1406"/>
                    </a:cubicBezTo>
                    <a:cubicBezTo>
                      <a:pt x="390" y="1438"/>
                      <a:pt x="223" y="1549"/>
                      <a:pt x="119" y="1716"/>
                    </a:cubicBezTo>
                    <a:cubicBezTo>
                      <a:pt x="0" y="1931"/>
                      <a:pt x="8" y="2194"/>
                      <a:pt x="143" y="2393"/>
                    </a:cubicBezTo>
                    <a:lnTo>
                      <a:pt x="1043" y="3769"/>
                    </a:lnTo>
                    <a:lnTo>
                      <a:pt x="422" y="5290"/>
                    </a:lnTo>
                    <a:cubicBezTo>
                      <a:pt x="326" y="5512"/>
                      <a:pt x="374" y="5775"/>
                      <a:pt x="533" y="5958"/>
                    </a:cubicBezTo>
                    <a:cubicBezTo>
                      <a:pt x="656" y="6094"/>
                      <a:pt x="836" y="6172"/>
                      <a:pt x="1015" y="6172"/>
                    </a:cubicBezTo>
                    <a:cubicBezTo>
                      <a:pt x="1046" y="6172"/>
                      <a:pt x="1076" y="6170"/>
                      <a:pt x="1106" y="6165"/>
                    </a:cubicBezTo>
                    <a:cubicBezTo>
                      <a:pt x="1130" y="6157"/>
                      <a:pt x="1162" y="6157"/>
                      <a:pt x="1186" y="6149"/>
                    </a:cubicBezTo>
                    <a:lnTo>
                      <a:pt x="2770" y="5711"/>
                    </a:lnTo>
                    <a:lnTo>
                      <a:pt x="4019" y="6770"/>
                    </a:lnTo>
                    <a:cubicBezTo>
                      <a:pt x="4140" y="6871"/>
                      <a:pt x="4296" y="6926"/>
                      <a:pt x="4447" y="6926"/>
                    </a:cubicBezTo>
                    <a:cubicBezTo>
                      <a:pt x="4475" y="6926"/>
                      <a:pt x="4502" y="6925"/>
                      <a:pt x="4528" y="6921"/>
                    </a:cubicBezTo>
                    <a:cubicBezTo>
                      <a:pt x="4584" y="6913"/>
                      <a:pt x="4640" y="6897"/>
                      <a:pt x="4695" y="6873"/>
                    </a:cubicBezTo>
                    <a:cubicBezTo>
                      <a:pt x="4918" y="6770"/>
                      <a:pt x="5069" y="6555"/>
                      <a:pt x="5077" y="6316"/>
                    </a:cubicBezTo>
                    <a:lnTo>
                      <a:pt x="5157" y="4677"/>
                    </a:lnTo>
                    <a:lnTo>
                      <a:pt x="6550" y="3809"/>
                    </a:lnTo>
                    <a:cubicBezTo>
                      <a:pt x="6757" y="3682"/>
                      <a:pt x="6876" y="3443"/>
                      <a:pt x="6852" y="3197"/>
                    </a:cubicBezTo>
                    <a:cubicBezTo>
                      <a:pt x="6828" y="2958"/>
                      <a:pt x="6669" y="2751"/>
                      <a:pt x="6438" y="2663"/>
                    </a:cubicBezTo>
                    <a:lnTo>
                      <a:pt x="4902" y="2082"/>
                    </a:lnTo>
                    <a:lnTo>
                      <a:pt x="4512" y="491"/>
                    </a:lnTo>
                    <a:cubicBezTo>
                      <a:pt x="4449" y="252"/>
                      <a:pt x="4266" y="69"/>
                      <a:pt x="4027" y="13"/>
                    </a:cubicBezTo>
                    <a:cubicBezTo>
                      <a:pt x="3980" y="4"/>
                      <a:pt x="3934" y="0"/>
                      <a:pt x="3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4"/>
              <p:cNvSpPr/>
              <p:nvPr/>
            </p:nvSpPr>
            <p:spPr>
              <a:xfrm>
                <a:off x="2072900" y="211935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8" name="Google Shape;858;p44"/>
          <p:cNvGrpSpPr/>
          <p:nvPr/>
        </p:nvGrpSpPr>
        <p:grpSpPr>
          <a:xfrm>
            <a:off x="7404202" y="1014696"/>
            <a:ext cx="342403" cy="330246"/>
            <a:chOff x="7090656" y="2662081"/>
            <a:chExt cx="448877" cy="432939"/>
          </a:xfrm>
        </p:grpSpPr>
        <p:sp>
          <p:nvSpPr>
            <p:cNvPr id="859" name="Google Shape;859;p44"/>
            <p:cNvSpPr/>
            <p:nvPr/>
          </p:nvSpPr>
          <p:spPr>
            <a:xfrm>
              <a:off x="7090656" y="2662093"/>
              <a:ext cx="448877" cy="432926"/>
            </a:xfrm>
            <a:custGeom>
              <a:avLst/>
              <a:gdLst/>
              <a:ahLst/>
              <a:cxnLst/>
              <a:rect l="l" t="t" r="r" b="b"/>
              <a:pathLst>
                <a:path w="11341" h="10938" extrusionOk="0">
                  <a:moveTo>
                    <a:pt x="8150" y="0"/>
                  </a:moveTo>
                  <a:cubicBezTo>
                    <a:pt x="7966" y="0"/>
                    <a:pt x="7783" y="50"/>
                    <a:pt x="7624" y="152"/>
                  </a:cubicBezTo>
                  <a:lnTo>
                    <a:pt x="5356" y="1528"/>
                  </a:lnTo>
                  <a:lnTo>
                    <a:pt x="2937" y="446"/>
                  </a:lnTo>
                  <a:cubicBezTo>
                    <a:pt x="2873" y="414"/>
                    <a:pt x="2802" y="390"/>
                    <a:pt x="2730" y="374"/>
                  </a:cubicBezTo>
                  <a:cubicBezTo>
                    <a:pt x="2660" y="360"/>
                    <a:pt x="2589" y="353"/>
                    <a:pt x="2519" y="353"/>
                  </a:cubicBezTo>
                  <a:cubicBezTo>
                    <a:pt x="2279" y="353"/>
                    <a:pt x="2046" y="435"/>
                    <a:pt x="1855" y="589"/>
                  </a:cubicBezTo>
                  <a:cubicBezTo>
                    <a:pt x="1552" y="844"/>
                    <a:pt x="1417" y="1250"/>
                    <a:pt x="1505" y="1632"/>
                  </a:cubicBezTo>
                  <a:lnTo>
                    <a:pt x="2117" y="4210"/>
                  </a:lnTo>
                  <a:lnTo>
                    <a:pt x="343" y="6176"/>
                  </a:lnTo>
                  <a:cubicBezTo>
                    <a:pt x="80" y="6462"/>
                    <a:pt x="0" y="6884"/>
                    <a:pt x="144" y="7250"/>
                  </a:cubicBezTo>
                  <a:cubicBezTo>
                    <a:pt x="279" y="7577"/>
                    <a:pt x="558" y="7815"/>
                    <a:pt x="900" y="7887"/>
                  </a:cubicBezTo>
                  <a:cubicBezTo>
                    <a:pt x="940" y="7895"/>
                    <a:pt x="987" y="7895"/>
                    <a:pt x="1027" y="7903"/>
                  </a:cubicBezTo>
                  <a:lnTo>
                    <a:pt x="3669" y="8118"/>
                  </a:lnTo>
                  <a:lnTo>
                    <a:pt x="4990" y="10418"/>
                  </a:lnTo>
                  <a:cubicBezTo>
                    <a:pt x="5134" y="10680"/>
                    <a:pt x="5388" y="10855"/>
                    <a:pt x="5675" y="10911"/>
                  </a:cubicBezTo>
                  <a:cubicBezTo>
                    <a:pt x="5740" y="10929"/>
                    <a:pt x="5810" y="10938"/>
                    <a:pt x="5878" y="10938"/>
                  </a:cubicBezTo>
                  <a:cubicBezTo>
                    <a:pt x="5901" y="10938"/>
                    <a:pt x="5923" y="10937"/>
                    <a:pt x="5945" y="10935"/>
                  </a:cubicBezTo>
                  <a:cubicBezTo>
                    <a:pt x="6343" y="10911"/>
                    <a:pt x="6685" y="10664"/>
                    <a:pt x="6837" y="10298"/>
                  </a:cubicBezTo>
                  <a:lnTo>
                    <a:pt x="7863" y="7855"/>
                  </a:lnTo>
                  <a:lnTo>
                    <a:pt x="10450" y="7306"/>
                  </a:lnTo>
                  <a:cubicBezTo>
                    <a:pt x="10840" y="7226"/>
                    <a:pt x="11150" y="6932"/>
                    <a:pt x="11245" y="6550"/>
                  </a:cubicBezTo>
                  <a:cubicBezTo>
                    <a:pt x="11341" y="6168"/>
                    <a:pt x="11214" y="5762"/>
                    <a:pt x="10919" y="5507"/>
                  </a:cubicBezTo>
                  <a:lnTo>
                    <a:pt x="8906" y="3781"/>
                  </a:lnTo>
                  <a:lnTo>
                    <a:pt x="9192" y="1146"/>
                  </a:lnTo>
                  <a:cubicBezTo>
                    <a:pt x="9232" y="756"/>
                    <a:pt x="9049" y="374"/>
                    <a:pt x="8715" y="160"/>
                  </a:cubicBezTo>
                  <a:cubicBezTo>
                    <a:pt x="8603" y="96"/>
                    <a:pt x="8492" y="48"/>
                    <a:pt x="8373" y="24"/>
                  </a:cubicBezTo>
                  <a:cubicBezTo>
                    <a:pt x="8299" y="8"/>
                    <a:pt x="8224" y="0"/>
                    <a:pt x="8150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44"/>
            <p:cNvGrpSpPr/>
            <p:nvPr/>
          </p:nvGrpSpPr>
          <p:grpSpPr>
            <a:xfrm>
              <a:off x="7090656" y="2662081"/>
              <a:ext cx="448877" cy="432926"/>
              <a:chOff x="2162625" y="2572175"/>
              <a:chExt cx="283525" cy="273450"/>
            </a:xfrm>
          </p:grpSpPr>
          <p:sp>
            <p:nvSpPr>
              <p:cNvPr id="861" name="Google Shape;861;p44"/>
              <p:cNvSpPr/>
              <p:nvPr/>
            </p:nvSpPr>
            <p:spPr>
              <a:xfrm>
                <a:off x="2162625" y="2572175"/>
                <a:ext cx="283525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0938" extrusionOk="0">
                    <a:moveTo>
                      <a:pt x="8150" y="0"/>
                    </a:moveTo>
                    <a:cubicBezTo>
                      <a:pt x="7966" y="0"/>
                      <a:pt x="7783" y="50"/>
                      <a:pt x="7624" y="152"/>
                    </a:cubicBezTo>
                    <a:lnTo>
                      <a:pt x="5356" y="1528"/>
                    </a:lnTo>
                    <a:lnTo>
                      <a:pt x="2937" y="446"/>
                    </a:lnTo>
                    <a:cubicBezTo>
                      <a:pt x="2873" y="414"/>
                      <a:pt x="2802" y="390"/>
                      <a:pt x="2730" y="374"/>
                    </a:cubicBezTo>
                    <a:cubicBezTo>
                      <a:pt x="2660" y="360"/>
                      <a:pt x="2589" y="353"/>
                      <a:pt x="2519" y="353"/>
                    </a:cubicBezTo>
                    <a:cubicBezTo>
                      <a:pt x="2279" y="353"/>
                      <a:pt x="2046" y="435"/>
                      <a:pt x="1855" y="589"/>
                    </a:cubicBezTo>
                    <a:cubicBezTo>
                      <a:pt x="1552" y="844"/>
                      <a:pt x="1417" y="1250"/>
                      <a:pt x="1505" y="1632"/>
                    </a:cubicBezTo>
                    <a:lnTo>
                      <a:pt x="2117" y="4210"/>
                    </a:lnTo>
                    <a:lnTo>
                      <a:pt x="343" y="6176"/>
                    </a:lnTo>
                    <a:cubicBezTo>
                      <a:pt x="80" y="6462"/>
                      <a:pt x="0" y="6884"/>
                      <a:pt x="144" y="7250"/>
                    </a:cubicBezTo>
                    <a:cubicBezTo>
                      <a:pt x="279" y="7577"/>
                      <a:pt x="558" y="7815"/>
                      <a:pt x="900" y="7887"/>
                    </a:cubicBezTo>
                    <a:cubicBezTo>
                      <a:pt x="940" y="7895"/>
                      <a:pt x="987" y="7895"/>
                      <a:pt x="1027" y="7903"/>
                    </a:cubicBezTo>
                    <a:lnTo>
                      <a:pt x="3669" y="8118"/>
                    </a:lnTo>
                    <a:lnTo>
                      <a:pt x="4990" y="10418"/>
                    </a:lnTo>
                    <a:cubicBezTo>
                      <a:pt x="5134" y="10680"/>
                      <a:pt x="5388" y="10855"/>
                      <a:pt x="5675" y="10911"/>
                    </a:cubicBezTo>
                    <a:cubicBezTo>
                      <a:pt x="5740" y="10929"/>
                      <a:pt x="5810" y="10938"/>
                      <a:pt x="5878" y="10938"/>
                    </a:cubicBezTo>
                    <a:cubicBezTo>
                      <a:pt x="5901" y="10938"/>
                      <a:pt x="5923" y="10937"/>
                      <a:pt x="5945" y="10935"/>
                    </a:cubicBezTo>
                    <a:cubicBezTo>
                      <a:pt x="6343" y="10911"/>
                      <a:pt x="6685" y="10664"/>
                      <a:pt x="6837" y="10298"/>
                    </a:cubicBezTo>
                    <a:lnTo>
                      <a:pt x="7863" y="7855"/>
                    </a:lnTo>
                    <a:lnTo>
                      <a:pt x="10450" y="7306"/>
                    </a:lnTo>
                    <a:cubicBezTo>
                      <a:pt x="10840" y="7226"/>
                      <a:pt x="11150" y="6932"/>
                      <a:pt x="11245" y="6550"/>
                    </a:cubicBezTo>
                    <a:cubicBezTo>
                      <a:pt x="11341" y="6168"/>
                      <a:pt x="11214" y="5762"/>
                      <a:pt x="10919" y="5507"/>
                    </a:cubicBezTo>
                    <a:lnTo>
                      <a:pt x="8906" y="3781"/>
                    </a:lnTo>
                    <a:lnTo>
                      <a:pt x="9192" y="1146"/>
                    </a:lnTo>
                    <a:cubicBezTo>
                      <a:pt x="9232" y="756"/>
                      <a:pt x="9049" y="374"/>
                      <a:pt x="8715" y="160"/>
                    </a:cubicBezTo>
                    <a:cubicBezTo>
                      <a:pt x="8603" y="96"/>
                      <a:pt x="8492" y="48"/>
                      <a:pt x="8373" y="24"/>
                    </a:cubicBezTo>
                    <a:cubicBezTo>
                      <a:pt x="8299" y="8"/>
                      <a:pt x="8224" y="0"/>
                      <a:pt x="81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4"/>
              <p:cNvSpPr/>
              <p:nvPr/>
            </p:nvSpPr>
            <p:spPr>
              <a:xfrm>
                <a:off x="2339300" y="2702100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85" y="0"/>
                    </a:moveTo>
                    <a:cubicBezTo>
                      <a:pt x="0" y="0"/>
                      <a:pt x="0" y="1059"/>
                      <a:pt x="685" y="1059"/>
                    </a:cubicBezTo>
                    <a:cubicBezTo>
                      <a:pt x="1361" y="1059"/>
                      <a:pt x="1361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4"/>
              <p:cNvSpPr/>
              <p:nvPr/>
            </p:nvSpPr>
            <p:spPr>
              <a:xfrm>
                <a:off x="2241800" y="2657325"/>
                <a:ext cx="340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59" extrusionOk="0">
                    <a:moveTo>
                      <a:pt x="677" y="1"/>
                    </a:moveTo>
                    <a:cubicBezTo>
                      <a:pt x="1" y="1"/>
                      <a:pt x="1" y="1059"/>
                      <a:pt x="677" y="1059"/>
                    </a:cubicBezTo>
                    <a:cubicBezTo>
                      <a:pt x="1362" y="1059"/>
                      <a:pt x="1362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92343" y="505830"/>
            <a:ext cx="440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SUBNETTING:</a:t>
            </a:r>
            <a:endParaRPr lang="en-PH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634" y="1581923"/>
            <a:ext cx="7355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PH" sz="2000" dirty="0" smtClean="0">
                <a:latin typeface="Bahnschrift" panose="020B0502040204020203" pitchFamily="34" charset="0"/>
              </a:rPr>
              <a:t>A </a:t>
            </a:r>
            <a:r>
              <a:rPr lang="en-PH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subnetwork</a:t>
            </a:r>
            <a:r>
              <a:rPr lang="en-PH" sz="2000" dirty="0" smtClean="0">
                <a:latin typeface="Bahnschrift" panose="020B0502040204020203" pitchFamily="34" charset="0"/>
              </a:rPr>
              <a:t> or subnet is a logical subdivision of an IP network.</a:t>
            </a:r>
          </a:p>
          <a:p>
            <a:pPr marL="285750" indent="-285750">
              <a:buFontTx/>
              <a:buChar char="-"/>
            </a:pPr>
            <a:endParaRPr lang="en-PH" sz="2000" dirty="0" smtClean="0">
              <a:latin typeface="Bahnschrif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PH" sz="2000" dirty="0" smtClean="0">
                <a:latin typeface="Bahnschrift" panose="020B0502040204020203" pitchFamily="34" charset="0"/>
              </a:rPr>
              <a:t>The practice of dividing a network into two or more networks is called </a:t>
            </a:r>
            <a:r>
              <a:rPr lang="en-PH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subnetting.</a:t>
            </a:r>
          </a:p>
          <a:p>
            <a:endParaRPr lang="en-PH" sz="2000" dirty="0" smtClean="0">
              <a:latin typeface="Bahnschrif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PH" sz="2000" dirty="0" smtClean="0">
                <a:latin typeface="Bahnschrift" panose="020B0502040204020203" pitchFamily="34" charset="0"/>
              </a:rPr>
              <a:t>Computers that belong to a subnet are addressed with an identical most-significant bit-group in their IP addresses.</a:t>
            </a:r>
            <a:endParaRPr lang="en-PH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5"/>
          <p:cNvSpPr/>
          <p:nvPr/>
        </p:nvSpPr>
        <p:spPr>
          <a:xfrm>
            <a:off x="219165" y="167932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5"/>
          <p:cNvSpPr/>
          <p:nvPr/>
        </p:nvSpPr>
        <p:spPr>
          <a:xfrm>
            <a:off x="4249472" y="297092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85" y="1"/>
                </a:moveTo>
                <a:cubicBezTo>
                  <a:pt x="1784" y="1"/>
                  <a:pt x="1784" y="1"/>
                  <a:pt x="1783" y="1"/>
                </a:cubicBezTo>
                <a:cubicBezTo>
                  <a:pt x="1608" y="9"/>
                  <a:pt x="1457" y="1306"/>
                  <a:pt x="1369" y="1393"/>
                </a:cubicBezTo>
                <a:cubicBezTo>
                  <a:pt x="1210" y="1560"/>
                  <a:pt x="0" y="1680"/>
                  <a:pt x="16" y="1847"/>
                </a:cubicBezTo>
                <a:cubicBezTo>
                  <a:pt x="24" y="2014"/>
                  <a:pt x="1202" y="2094"/>
                  <a:pt x="1369" y="2253"/>
                </a:cubicBezTo>
                <a:cubicBezTo>
                  <a:pt x="1464" y="2340"/>
                  <a:pt x="1655" y="3646"/>
                  <a:pt x="1837" y="3646"/>
                </a:cubicBezTo>
                <a:cubicBezTo>
                  <a:pt x="1838" y="3646"/>
                  <a:pt x="1838" y="3646"/>
                  <a:pt x="1839" y="3646"/>
                </a:cubicBezTo>
                <a:cubicBezTo>
                  <a:pt x="2014" y="3630"/>
                  <a:pt x="2157" y="2340"/>
                  <a:pt x="2245" y="2253"/>
                </a:cubicBezTo>
                <a:cubicBezTo>
                  <a:pt x="2404" y="2086"/>
                  <a:pt x="3613" y="1958"/>
                  <a:pt x="3605" y="1791"/>
                </a:cubicBezTo>
                <a:cubicBezTo>
                  <a:pt x="3597" y="1624"/>
                  <a:pt x="2404" y="1545"/>
                  <a:pt x="2245" y="1385"/>
                </a:cubicBezTo>
                <a:cubicBezTo>
                  <a:pt x="2149" y="1298"/>
                  <a:pt x="1959" y="1"/>
                  <a:pt x="1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5"/>
          <p:cNvSpPr/>
          <p:nvPr/>
        </p:nvSpPr>
        <p:spPr>
          <a:xfrm>
            <a:off x="7773459" y="1788969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6" y="0"/>
                </a:moveTo>
                <a:cubicBezTo>
                  <a:pt x="1776" y="0"/>
                  <a:pt x="1775" y="0"/>
                  <a:pt x="1775" y="0"/>
                </a:cubicBezTo>
                <a:cubicBezTo>
                  <a:pt x="1600" y="16"/>
                  <a:pt x="1448" y="1306"/>
                  <a:pt x="1361" y="1393"/>
                </a:cubicBezTo>
                <a:cubicBezTo>
                  <a:pt x="1202" y="1560"/>
                  <a:pt x="0" y="1688"/>
                  <a:pt x="8" y="1847"/>
                </a:cubicBezTo>
                <a:cubicBezTo>
                  <a:pt x="16" y="2014"/>
                  <a:pt x="1202" y="2094"/>
                  <a:pt x="1369" y="2253"/>
                </a:cubicBezTo>
                <a:cubicBezTo>
                  <a:pt x="1456" y="2348"/>
                  <a:pt x="1654" y="3645"/>
                  <a:pt x="1829" y="3645"/>
                </a:cubicBezTo>
                <a:cubicBezTo>
                  <a:pt x="1829" y="3645"/>
                  <a:pt x="1830" y="3645"/>
                  <a:pt x="1830" y="3645"/>
                </a:cubicBezTo>
                <a:cubicBezTo>
                  <a:pt x="2006" y="3637"/>
                  <a:pt x="2157" y="2348"/>
                  <a:pt x="2244" y="2253"/>
                </a:cubicBezTo>
                <a:cubicBezTo>
                  <a:pt x="2396" y="2094"/>
                  <a:pt x="3613" y="1966"/>
                  <a:pt x="3597" y="1799"/>
                </a:cubicBezTo>
                <a:cubicBezTo>
                  <a:pt x="3589" y="1632"/>
                  <a:pt x="2403" y="1544"/>
                  <a:pt x="2236" y="1393"/>
                </a:cubicBezTo>
                <a:cubicBezTo>
                  <a:pt x="2141" y="1298"/>
                  <a:pt x="1951" y="0"/>
                  <a:pt x="17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752391" y="1510260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5"/>
          <p:cNvSpPr/>
          <p:nvPr/>
        </p:nvSpPr>
        <p:spPr>
          <a:xfrm>
            <a:off x="1015238" y="1103151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5"/>
          <p:cNvSpPr/>
          <p:nvPr/>
        </p:nvSpPr>
        <p:spPr>
          <a:xfrm>
            <a:off x="6210388" y="219401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6725638" y="11031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5"/>
          <p:cNvSpPr/>
          <p:nvPr/>
        </p:nvSpPr>
        <p:spPr>
          <a:xfrm>
            <a:off x="3423740" y="1449495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3054446" y="272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7636721" y="1102936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276658" y="2882773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5"/>
          <p:cNvSpPr/>
          <p:nvPr/>
        </p:nvSpPr>
        <p:spPr>
          <a:xfrm>
            <a:off x="5344196" y="27214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5"/>
          <p:cNvSpPr/>
          <p:nvPr/>
        </p:nvSpPr>
        <p:spPr>
          <a:xfrm>
            <a:off x="4088503" y="4147960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8444502" y="3096170"/>
            <a:ext cx="184540" cy="186174"/>
          </a:xfrm>
          <a:custGeom>
            <a:avLst/>
            <a:gdLst/>
            <a:ahLst/>
            <a:cxnLst/>
            <a:rect l="l" t="t" r="r" b="b"/>
            <a:pathLst>
              <a:path w="3614" h="3646" extrusionOk="0">
                <a:moveTo>
                  <a:pt x="1777" y="0"/>
                </a:moveTo>
                <a:cubicBezTo>
                  <a:pt x="1776" y="0"/>
                  <a:pt x="1776" y="0"/>
                  <a:pt x="1775" y="1"/>
                </a:cubicBezTo>
                <a:cubicBezTo>
                  <a:pt x="1600" y="16"/>
                  <a:pt x="1449" y="1306"/>
                  <a:pt x="1369" y="1393"/>
                </a:cubicBezTo>
                <a:cubicBezTo>
                  <a:pt x="1202" y="1568"/>
                  <a:pt x="1" y="1688"/>
                  <a:pt x="9" y="1855"/>
                </a:cubicBezTo>
                <a:cubicBezTo>
                  <a:pt x="16" y="2014"/>
                  <a:pt x="1202" y="2094"/>
                  <a:pt x="1369" y="2261"/>
                </a:cubicBezTo>
                <a:cubicBezTo>
                  <a:pt x="1457" y="2348"/>
                  <a:pt x="1655" y="3645"/>
                  <a:pt x="1829" y="3645"/>
                </a:cubicBezTo>
                <a:cubicBezTo>
                  <a:pt x="1830" y="3645"/>
                  <a:pt x="1830" y="3645"/>
                  <a:pt x="1831" y="3645"/>
                </a:cubicBezTo>
                <a:cubicBezTo>
                  <a:pt x="2006" y="3637"/>
                  <a:pt x="2157" y="2340"/>
                  <a:pt x="2245" y="2253"/>
                </a:cubicBezTo>
                <a:cubicBezTo>
                  <a:pt x="2404" y="2086"/>
                  <a:pt x="3614" y="1966"/>
                  <a:pt x="3606" y="1799"/>
                </a:cubicBezTo>
                <a:cubicBezTo>
                  <a:pt x="3598" y="1632"/>
                  <a:pt x="2404" y="1544"/>
                  <a:pt x="2245" y="1393"/>
                </a:cubicBezTo>
                <a:cubicBezTo>
                  <a:pt x="2150" y="1298"/>
                  <a:pt x="1952" y="0"/>
                  <a:pt x="1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/>
          <p:nvPr/>
        </p:nvSpPr>
        <p:spPr>
          <a:xfrm>
            <a:off x="5236691" y="4768110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5"/>
          <p:cNvSpPr/>
          <p:nvPr/>
        </p:nvSpPr>
        <p:spPr>
          <a:xfrm>
            <a:off x="1577388" y="4321164"/>
            <a:ext cx="69547" cy="53667"/>
          </a:xfrm>
          <a:custGeom>
            <a:avLst/>
            <a:gdLst/>
            <a:ahLst/>
            <a:cxnLst/>
            <a:rect l="l" t="t" r="r" b="b"/>
            <a:pathLst>
              <a:path w="1362" h="1051" extrusionOk="0">
                <a:moveTo>
                  <a:pt x="677" y="0"/>
                </a:moveTo>
                <a:cubicBezTo>
                  <a:pt x="1" y="0"/>
                  <a:pt x="1" y="1051"/>
                  <a:pt x="677" y="1051"/>
                </a:cubicBezTo>
                <a:cubicBezTo>
                  <a:pt x="1362" y="1051"/>
                  <a:pt x="1362" y="0"/>
                  <a:pt x="6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"/>
          <p:cNvSpPr/>
          <p:nvPr/>
        </p:nvSpPr>
        <p:spPr>
          <a:xfrm>
            <a:off x="3130878" y="4768110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4810016" y="2247685"/>
            <a:ext cx="83334" cy="64645"/>
          </a:xfrm>
          <a:custGeom>
            <a:avLst/>
            <a:gdLst/>
            <a:ahLst/>
            <a:cxnLst/>
            <a:rect l="l" t="t" r="r" b="b"/>
            <a:pathLst>
              <a:path w="1632" h="1266" extrusionOk="0">
                <a:moveTo>
                  <a:pt x="812" y="0"/>
                </a:moveTo>
                <a:cubicBezTo>
                  <a:pt x="0" y="0"/>
                  <a:pt x="0" y="1265"/>
                  <a:pt x="812" y="1265"/>
                </a:cubicBezTo>
                <a:cubicBezTo>
                  <a:pt x="1632" y="1265"/>
                  <a:pt x="1632" y="0"/>
                  <a:pt x="8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8629046" y="2544698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8600283" y="4028936"/>
            <a:ext cx="69547" cy="54126"/>
          </a:xfrm>
          <a:custGeom>
            <a:avLst/>
            <a:gdLst/>
            <a:ahLst/>
            <a:cxnLst/>
            <a:rect l="l" t="t" r="r" b="b"/>
            <a:pathLst>
              <a:path w="1362" h="1060" extrusionOk="0">
                <a:moveTo>
                  <a:pt x="677" y="1"/>
                </a:moveTo>
                <a:cubicBezTo>
                  <a:pt x="1" y="1"/>
                  <a:pt x="1" y="1059"/>
                  <a:pt x="677" y="1059"/>
                </a:cubicBezTo>
                <a:cubicBezTo>
                  <a:pt x="1362" y="1059"/>
                  <a:pt x="1362" y="1"/>
                  <a:pt x="6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720000" y="41175"/>
            <a:ext cx="748841" cy="814533"/>
          </a:xfrm>
          <a:custGeom>
            <a:avLst/>
            <a:gdLst/>
            <a:ahLst/>
            <a:cxnLst/>
            <a:rect l="l" t="t" r="r" b="b"/>
            <a:pathLst>
              <a:path w="16073" h="17483" extrusionOk="0">
                <a:moveTo>
                  <a:pt x="4617" y="1"/>
                </a:moveTo>
                <a:cubicBezTo>
                  <a:pt x="4135" y="1"/>
                  <a:pt x="3676" y="31"/>
                  <a:pt x="3261" y="103"/>
                </a:cubicBezTo>
                <a:cubicBezTo>
                  <a:pt x="1278" y="443"/>
                  <a:pt x="599" y="2828"/>
                  <a:pt x="402" y="4544"/>
                </a:cubicBezTo>
                <a:cubicBezTo>
                  <a:pt x="0" y="7903"/>
                  <a:pt x="742" y="11485"/>
                  <a:pt x="2886" y="14094"/>
                </a:cubicBezTo>
                <a:cubicBezTo>
                  <a:pt x="4585" y="16152"/>
                  <a:pt x="7223" y="17482"/>
                  <a:pt x="9854" y="17482"/>
                </a:cubicBezTo>
                <a:cubicBezTo>
                  <a:pt x="10558" y="17482"/>
                  <a:pt x="11261" y="17387"/>
                  <a:pt x="11945" y="17185"/>
                </a:cubicBezTo>
                <a:cubicBezTo>
                  <a:pt x="12731" y="16953"/>
                  <a:pt x="13482" y="16587"/>
                  <a:pt x="14080" y="16033"/>
                </a:cubicBezTo>
                <a:cubicBezTo>
                  <a:pt x="15447" y="14764"/>
                  <a:pt x="15796" y="12763"/>
                  <a:pt x="15912" y="10905"/>
                </a:cubicBezTo>
                <a:cubicBezTo>
                  <a:pt x="16073" y="8475"/>
                  <a:pt x="15930" y="5866"/>
                  <a:pt x="14536" y="3865"/>
                </a:cubicBezTo>
                <a:cubicBezTo>
                  <a:pt x="13330" y="2131"/>
                  <a:pt x="11320" y="1086"/>
                  <a:pt x="9265" y="621"/>
                </a:cubicBezTo>
                <a:cubicBezTo>
                  <a:pt x="7962" y="321"/>
                  <a:pt x="6171" y="1"/>
                  <a:pt x="46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42" y="659558"/>
            <a:ext cx="6174994" cy="4012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ny Robots Stickers for Pre-K by Slidesgo">
  <a:themeElements>
    <a:clrScheme name="Simple Light">
      <a:dk1>
        <a:srgbClr val="FFFFFF"/>
      </a:dk1>
      <a:lt1>
        <a:srgbClr val="074785"/>
      </a:lt1>
      <a:dk2>
        <a:srgbClr val="29AEFD"/>
      </a:dk2>
      <a:lt2>
        <a:srgbClr val="7BEFE5"/>
      </a:lt2>
      <a:accent1>
        <a:srgbClr val="FFA4AC"/>
      </a:accent1>
      <a:accent2>
        <a:srgbClr val="FD6085"/>
      </a:accent2>
      <a:accent3>
        <a:srgbClr val="A089E4"/>
      </a:accent3>
      <a:accent4>
        <a:srgbClr val="F1854F"/>
      </a:accent4>
      <a:accent5>
        <a:srgbClr val="F9D555"/>
      </a:accent5>
      <a:accent6>
        <a:srgbClr val="FFFFFF"/>
      </a:accent6>
      <a:hlink>
        <a:srgbClr val="0747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302</Words>
  <Application>Microsoft Office PowerPoint</Application>
  <PresentationFormat>On-screen Show (16:9)</PresentationFormat>
  <Paragraphs>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Bahnschrift Condensed</vt:lpstr>
      <vt:lpstr>Baskerville Old Face</vt:lpstr>
      <vt:lpstr>Bebas Neue</vt:lpstr>
      <vt:lpstr>Jost</vt:lpstr>
      <vt:lpstr>Londrina Solid</vt:lpstr>
      <vt:lpstr>Nunito Light</vt:lpstr>
      <vt:lpstr>Shiny Robots Stickers for Pre-K by Slidesgo</vt:lpstr>
      <vt:lpstr>Subnetting an IPv4 in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 an IPv4 in Networking</dc:title>
  <dc:creator>faith seguros</dc:creator>
  <cp:lastModifiedBy>Microsoft account</cp:lastModifiedBy>
  <cp:revision>21</cp:revision>
  <dcterms:modified xsi:type="dcterms:W3CDTF">2024-05-10T03:48:44Z</dcterms:modified>
</cp:coreProperties>
</file>