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6DE71F-248B-449E-8111-CB5340C2EE4B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447806F-EDD8-41F0-B68C-828C8C87A905}">
      <dgm:prSet/>
      <dgm:spPr/>
      <dgm:t>
        <a:bodyPr/>
        <a:lstStyle/>
        <a:p>
          <a:r>
            <a:rPr lang="en-US"/>
            <a:t>Used to combine multiple conditions.</a:t>
          </a:r>
        </a:p>
      </dgm:t>
    </dgm:pt>
    <dgm:pt modelId="{FE855158-6EF1-45B4-9744-5CB134EDFA48}" type="parTrans" cxnId="{C4AE798A-A419-453D-B944-54B5D7ABD90F}">
      <dgm:prSet/>
      <dgm:spPr/>
      <dgm:t>
        <a:bodyPr/>
        <a:lstStyle/>
        <a:p>
          <a:endParaRPr lang="en-US"/>
        </a:p>
      </dgm:t>
    </dgm:pt>
    <dgm:pt modelId="{2329014C-EE7B-49C6-AD09-94ABFD613259}" type="sibTrans" cxnId="{C4AE798A-A419-453D-B944-54B5D7ABD90F}">
      <dgm:prSet/>
      <dgm:spPr/>
      <dgm:t>
        <a:bodyPr/>
        <a:lstStyle/>
        <a:p>
          <a:endParaRPr lang="en-US"/>
        </a:p>
      </dgm:t>
    </dgm:pt>
    <dgm:pt modelId="{0FBA227D-CB59-4466-8F64-2B7C1317A5BF}">
      <dgm:prSet/>
      <dgm:spPr/>
      <dgm:t>
        <a:bodyPr/>
        <a:lstStyle/>
        <a:p>
          <a:r>
            <a:rPr lang="en-US"/>
            <a:t>Also return true or false.</a:t>
          </a:r>
        </a:p>
      </dgm:t>
    </dgm:pt>
    <dgm:pt modelId="{364A065B-42BB-4ABE-9FC2-F6C1D73266C4}" type="parTrans" cxnId="{18DD6DD7-2D22-46C2-85E0-ED3F97322091}">
      <dgm:prSet/>
      <dgm:spPr/>
      <dgm:t>
        <a:bodyPr/>
        <a:lstStyle/>
        <a:p>
          <a:endParaRPr lang="en-US"/>
        </a:p>
      </dgm:t>
    </dgm:pt>
    <dgm:pt modelId="{AE02F8D0-D2E1-4D74-B5F7-AD1DD4427835}" type="sibTrans" cxnId="{18DD6DD7-2D22-46C2-85E0-ED3F97322091}">
      <dgm:prSet/>
      <dgm:spPr/>
      <dgm:t>
        <a:bodyPr/>
        <a:lstStyle/>
        <a:p>
          <a:endParaRPr lang="en-US"/>
        </a:p>
      </dgm:t>
    </dgm:pt>
    <dgm:pt modelId="{B074234F-8781-4700-B484-2392DC307A49}">
      <dgm:prSet/>
      <dgm:spPr/>
      <dgm:t>
        <a:bodyPr/>
        <a:lstStyle/>
        <a:p>
          <a:r>
            <a:rPr lang="en-US"/>
            <a:t>Commonly used in decision-making.</a:t>
          </a:r>
        </a:p>
      </dgm:t>
    </dgm:pt>
    <dgm:pt modelId="{B9D29017-9293-4826-ABF2-70F222C46F2F}" type="parTrans" cxnId="{173B92E3-8118-4772-A540-C00AFB268D9E}">
      <dgm:prSet/>
      <dgm:spPr/>
      <dgm:t>
        <a:bodyPr/>
        <a:lstStyle/>
        <a:p>
          <a:endParaRPr lang="en-US"/>
        </a:p>
      </dgm:t>
    </dgm:pt>
    <dgm:pt modelId="{84987038-9F7B-4A9E-A27A-ABE44CD61409}" type="sibTrans" cxnId="{173B92E3-8118-4772-A540-C00AFB268D9E}">
      <dgm:prSet/>
      <dgm:spPr/>
      <dgm:t>
        <a:bodyPr/>
        <a:lstStyle/>
        <a:p>
          <a:endParaRPr lang="en-US"/>
        </a:p>
      </dgm:t>
    </dgm:pt>
    <dgm:pt modelId="{49E2C59B-396F-4BCE-A189-CAB9A6530C0A}">
      <dgm:prSet/>
      <dgm:spPr/>
      <dgm:t>
        <a:bodyPr/>
        <a:lstStyle/>
        <a:p>
          <a:r>
            <a:rPr lang="en-US" b="1" dirty="0"/>
            <a:t>Examples: </a:t>
          </a:r>
          <a:br>
            <a:rPr lang="en-US" b="1" dirty="0"/>
          </a:br>
          <a:r>
            <a:rPr lang="en-US" b="1" dirty="0"/>
            <a:t>              </a:t>
          </a:r>
          <a:r>
            <a:rPr lang="en-US" dirty="0"/>
            <a:t>&amp;&amp;, ||, !</a:t>
          </a:r>
        </a:p>
      </dgm:t>
    </dgm:pt>
    <dgm:pt modelId="{55EAF4AD-7606-48C5-88D2-3CEDA0AED86C}" type="parTrans" cxnId="{876B9078-2112-416C-A380-BCFD78BFADB8}">
      <dgm:prSet/>
      <dgm:spPr/>
      <dgm:t>
        <a:bodyPr/>
        <a:lstStyle/>
        <a:p>
          <a:endParaRPr lang="en-US"/>
        </a:p>
      </dgm:t>
    </dgm:pt>
    <dgm:pt modelId="{C31ADE43-99D9-4F74-AA07-727F9D07FF2C}" type="sibTrans" cxnId="{876B9078-2112-416C-A380-BCFD78BFADB8}">
      <dgm:prSet/>
      <dgm:spPr/>
      <dgm:t>
        <a:bodyPr/>
        <a:lstStyle/>
        <a:p>
          <a:endParaRPr lang="en-US"/>
        </a:p>
      </dgm:t>
    </dgm:pt>
    <dgm:pt modelId="{9946D21B-5CB5-4D2E-8607-0D9D74E12304}" type="pres">
      <dgm:prSet presAssocID="{A56DE71F-248B-449E-8111-CB5340C2EE4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5891537-0B44-445B-A63E-671C7D8D8181}" type="pres">
      <dgm:prSet presAssocID="{D447806F-EDD8-41F0-B68C-828C8C87A905}" presName="hierRoot1" presStyleCnt="0"/>
      <dgm:spPr/>
    </dgm:pt>
    <dgm:pt modelId="{B9A6D351-E008-4B7F-9455-1907DF8613EC}" type="pres">
      <dgm:prSet presAssocID="{D447806F-EDD8-41F0-B68C-828C8C87A905}" presName="composite" presStyleCnt="0"/>
      <dgm:spPr/>
    </dgm:pt>
    <dgm:pt modelId="{5B81221F-13F6-4944-A658-C8199A6B834C}" type="pres">
      <dgm:prSet presAssocID="{D447806F-EDD8-41F0-B68C-828C8C87A905}" presName="background" presStyleLbl="node0" presStyleIdx="0" presStyleCnt="4"/>
      <dgm:spPr/>
    </dgm:pt>
    <dgm:pt modelId="{3A836495-450D-4CBE-952B-89C9D668C68E}" type="pres">
      <dgm:prSet presAssocID="{D447806F-EDD8-41F0-B68C-828C8C87A905}" presName="text" presStyleLbl="fgAcc0" presStyleIdx="0" presStyleCnt="4">
        <dgm:presLayoutVars>
          <dgm:chPref val="3"/>
        </dgm:presLayoutVars>
      </dgm:prSet>
      <dgm:spPr/>
    </dgm:pt>
    <dgm:pt modelId="{E478CD32-7F8A-4CBF-9A90-C4F4F49956BA}" type="pres">
      <dgm:prSet presAssocID="{D447806F-EDD8-41F0-B68C-828C8C87A905}" presName="hierChild2" presStyleCnt="0"/>
      <dgm:spPr/>
    </dgm:pt>
    <dgm:pt modelId="{6BAD9FCB-4089-459B-A094-87F773EF60AF}" type="pres">
      <dgm:prSet presAssocID="{0FBA227D-CB59-4466-8F64-2B7C1317A5BF}" presName="hierRoot1" presStyleCnt="0"/>
      <dgm:spPr/>
    </dgm:pt>
    <dgm:pt modelId="{89D4DFE7-A991-47D3-A61D-94A89690A400}" type="pres">
      <dgm:prSet presAssocID="{0FBA227D-CB59-4466-8F64-2B7C1317A5BF}" presName="composite" presStyleCnt="0"/>
      <dgm:spPr/>
    </dgm:pt>
    <dgm:pt modelId="{13906283-9F3D-4E51-8431-8139480C1F77}" type="pres">
      <dgm:prSet presAssocID="{0FBA227D-CB59-4466-8F64-2B7C1317A5BF}" presName="background" presStyleLbl="node0" presStyleIdx="1" presStyleCnt="4"/>
      <dgm:spPr/>
    </dgm:pt>
    <dgm:pt modelId="{45D5D7AF-7811-4F10-9226-579CB55A3DAD}" type="pres">
      <dgm:prSet presAssocID="{0FBA227D-CB59-4466-8F64-2B7C1317A5BF}" presName="text" presStyleLbl="fgAcc0" presStyleIdx="1" presStyleCnt="4">
        <dgm:presLayoutVars>
          <dgm:chPref val="3"/>
        </dgm:presLayoutVars>
      </dgm:prSet>
      <dgm:spPr/>
    </dgm:pt>
    <dgm:pt modelId="{CE3AA6F3-A19F-4D2E-ADCE-2D683E6F2C22}" type="pres">
      <dgm:prSet presAssocID="{0FBA227D-CB59-4466-8F64-2B7C1317A5BF}" presName="hierChild2" presStyleCnt="0"/>
      <dgm:spPr/>
    </dgm:pt>
    <dgm:pt modelId="{5531CCE4-7E2D-41FC-B905-B8EE8B360281}" type="pres">
      <dgm:prSet presAssocID="{B074234F-8781-4700-B484-2392DC307A49}" presName="hierRoot1" presStyleCnt="0"/>
      <dgm:spPr/>
    </dgm:pt>
    <dgm:pt modelId="{DA81C6A1-728F-43CC-AF24-823B8FFE68B0}" type="pres">
      <dgm:prSet presAssocID="{B074234F-8781-4700-B484-2392DC307A49}" presName="composite" presStyleCnt="0"/>
      <dgm:spPr/>
    </dgm:pt>
    <dgm:pt modelId="{E176D7D9-0948-4E8F-9C73-5D65900E69EA}" type="pres">
      <dgm:prSet presAssocID="{B074234F-8781-4700-B484-2392DC307A49}" presName="background" presStyleLbl="node0" presStyleIdx="2" presStyleCnt="4"/>
      <dgm:spPr/>
    </dgm:pt>
    <dgm:pt modelId="{10B57517-E773-4E6C-B4CE-BF35235F0420}" type="pres">
      <dgm:prSet presAssocID="{B074234F-8781-4700-B484-2392DC307A49}" presName="text" presStyleLbl="fgAcc0" presStyleIdx="2" presStyleCnt="4">
        <dgm:presLayoutVars>
          <dgm:chPref val="3"/>
        </dgm:presLayoutVars>
      </dgm:prSet>
      <dgm:spPr/>
    </dgm:pt>
    <dgm:pt modelId="{7BBA5C1B-FE62-4877-A9DF-02848B6CF6A2}" type="pres">
      <dgm:prSet presAssocID="{B074234F-8781-4700-B484-2392DC307A49}" presName="hierChild2" presStyleCnt="0"/>
      <dgm:spPr/>
    </dgm:pt>
    <dgm:pt modelId="{3A91F857-A965-473C-A96E-5107356E2589}" type="pres">
      <dgm:prSet presAssocID="{49E2C59B-396F-4BCE-A189-CAB9A6530C0A}" presName="hierRoot1" presStyleCnt="0"/>
      <dgm:spPr/>
    </dgm:pt>
    <dgm:pt modelId="{A4EC37D9-D886-45E5-B273-46C0DC1C11E1}" type="pres">
      <dgm:prSet presAssocID="{49E2C59B-396F-4BCE-A189-CAB9A6530C0A}" presName="composite" presStyleCnt="0"/>
      <dgm:spPr/>
    </dgm:pt>
    <dgm:pt modelId="{C18C63EB-D03E-4816-BBE6-9D33517DD26B}" type="pres">
      <dgm:prSet presAssocID="{49E2C59B-396F-4BCE-A189-CAB9A6530C0A}" presName="background" presStyleLbl="node0" presStyleIdx="3" presStyleCnt="4"/>
      <dgm:spPr/>
    </dgm:pt>
    <dgm:pt modelId="{A756728B-2E7F-4FEF-A16E-1CF88E15305D}" type="pres">
      <dgm:prSet presAssocID="{49E2C59B-396F-4BCE-A189-CAB9A6530C0A}" presName="text" presStyleLbl="fgAcc0" presStyleIdx="3" presStyleCnt="4">
        <dgm:presLayoutVars>
          <dgm:chPref val="3"/>
        </dgm:presLayoutVars>
      </dgm:prSet>
      <dgm:spPr/>
    </dgm:pt>
    <dgm:pt modelId="{62D05683-CE0E-40B7-AB5A-E4CACD95CFF1}" type="pres">
      <dgm:prSet presAssocID="{49E2C59B-396F-4BCE-A189-CAB9A6530C0A}" presName="hierChild2" presStyleCnt="0"/>
      <dgm:spPr/>
    </dgm:pt>
  </dgm:ptLst>
  <dgm:cxnLst>
    <dgm:cxn modelId="{2EC82526-DBEA-4149-A6E5-C6E00730E5D0}" type="presOf" srcId="{B074234F-8781-4700-B484-2392DC307A49}" destId="{10B57517-E773-4E6C-B4CE-BF35235F0420}" srcOrd="0" destOrd="0" presId="urn:microsoft.com/office/officeart/2005/8/layout/hierarchy1"/>
    <dgm:cxn modelId="{876B9078-2112-416C-A380-BCFD78BFADB8}" srcId="{A56DE71F-248B-449E-8111-CB5340C2EE4B}" destId="{49E2C59B-396F-4BCE-A189-CAB9A6530C0A}" srcOrd="3" destOrd="0" parTransId="{55EAF4AD-7606-48C5-88D2-3CEDA0AED86C}" sibTransId="{C31ADE43-99D9-4F74-AA07-727F9D07FF2C}"/>
    <dgm:cxn modelId="{C4AE798A-A419-453D-B944-54B5D7ABD90F}" srcId="{A56DE71F-248B-449E-8111-CB5340C2EE4B}" destId="{D447806F-EDD8-41F0-B68C-828C8C87A905}" srcOrd="0" destOrd="0" parTransId="{FE855158-6EF1-45B4-9744-5CB134EDFA48}" sibTransId="{2329014C-EE7B-49C6-AD09-94ABFD613259}"/>
    <dgm:cxn modelId="{0221B8A0-0534-4C1E-8BC9-4ABBFC80E763}" type="presOf" srcId="{D447806F-EDD8-41F0-B68C-828C8C87A905}" destId="{3A836495-450D-4CBE-952B-89C9D668C68E}" srcOrd="0" destOrd="0" presId="urn:microsoft.com/office/officeart/2005/8/layout/hierarchy1"/>
    <dgm:cxn modelId="{6CC16BC7-CE49-4498-A5A4-7E548BD626DA}" type="presOf" srcId="{A56DE71F-248B-449E-8111-CB5340C2EE4B}" destId="{9946D21B-5CB5-4D2E-8607-0D9D74E12304}" srcOrd="0" destOrd="0" presId="urn:microsoft.com/office/officeart/2005/8/layout/hierarchy1"/>
    <dgm:cxn modelId="{18DD6DD7-2D22-46C2-85E0-ED3F97322091}" srcId="{A56DE71F-248B-449E-8111-CB5340C2EE4B}" destId="{0FBA227D-CB59-4466-8F64-2B7C1317A5BF}" srcOrd="1" destOrd="0" parTransId="{364A065B-42BB-4ABE-9FC2-F6C1D73266C4}" sibTransId="{AE02F8D0-D2E1-4D74-B5F7-AD1DD4427835}"/>
    <dgm:cxn modelId="{E1F3D0DD-D72D-422F-8081-5155FAA2620D}" type="presOf" srcId="{49E2C59B-396F-4BCE-A189-CAB9A6530C0A}" destId="{A756728B-2E7F-4FEF-A16E-1CF88E15305D}" srcOrd="0" destOrd="0" presId="urn:microsoft.com/office/officeart/2005/8/layout/hierarchy1"/>
    <dgm:cxn modelId="{173B92E3-8118-4772-A540-C00AFB268D9E}" srcId="{A56DE71F-248B-449E-8111-CB5340C2EE4B}" destId="{B074234F-8781-4700-B484-2392DC307A49}" srcOrd="2" destOrd="0" parTransId="{B9D29017-9293-4826-ABF2-70F222C46F2F}" sibTransId="{84987038-9F7B-4A9E-A27A-ABE44CD61409}"/>
    <dgm:cxn modelId="{0F5094F9-033F-4F4A-9930-7B336BE483BF}" type="presOf" srcId="{0FBA227D-CB59-4466-8F64-2B7C1317A5BF}" destId="{45D5D7AF-7811-4F10-9226-579CB55A3DAD}" srcOrd="0" destOrd="0" presId="urn:microsoft.com/office/officeart/2005/8/layout/hierarchy1"/>
    <dgm:cxn modelId="{A3380878-F8E2-4CD8-8A9E-A4FC5A512120}" type="presParOf" srcId="{9946D21B-5CB5-4D2E-8607-0D9D74E12304}" destId="{05891537-0B44-445B-A63E-671C7D8D8181}" srcOrd="0" destOrd="0" presId="urn:microsoft.com/office/officeart/2005/8/layout/hierarchy1"/>
    <dgm:cxn modelId="{D66F20CD-8078-4C42-9FA6-D690A67884A8}" type="presParOf" srcId="{05891537-0B44-445B-A63E-671C7D8D8181}" destId="{B9A6D351-E008-4B7F-9455-1907DF8613EC}" srcOrd="0" destOrd="0" presId="urn:microsoft.com/office/officeart/2005/8/layout/hierarchy1"/>
    <dgm:cxn modelId="{8BEF52F3-013A-4BA5-B772-55D6E898249F}" type="presParOf" srcId="{B9A6D351-E008-4B7F-9455-1907DF8613EC}" destId="{5B81221F-13F6-4944-A658-C8199A6B834C}" srcOrd="0" destOrd="0" presId="urn:microsoft.com/office/officeart/2005/8/layout/hierarchy1"/>
    <dgm:cxn modelId="{4B75AB0F-7342-437B-9F65-F6E3651C11DE}" type="presParOf" srcId="{B9A6D351-E008-4B7F-9455-1907DF8613EC}" destId="{3A836495-450D-4CBE-952B-89C9D668C68E}" srcOrd="1" destOrd="0" presId="urn:microsoft.com/office/officeart/2005/8/layout/hierarchy1"/>
    <dgm:cxn modelId="{2D2FFE20-9318-47AB-BCDA-6C0E8913DB79}" type="presParOf" srcId="{05891537-0B44-445B-A63E-671C7D8D8181}" destId="{E478CD32-7F8A-4CBF-9A90-C4F4F49956BA}" srcOrd="1" destOrd="0" presId="urn:microsoft.com/office/officeart/2005/8/layout/hierarchy1"/>
    <dgm:cxn modelId="{6A9D8E78-53CA-4170-BE96-53CAD64EF300}" type="presParOf" srcId="{9946D21B-5CB5-4D2E-8607-0D9D74E12304}" destId="{6BAD9FCB-4089-459B-A094-87F773EF60AF}" srcOrd="1" destOrd="0" presId="urn:microsoft.com/office/officeart/2005/8/layout/hierarchy1"/>
    <dgm:cxn modelId="{6EEACC74-FBA3-43E3-928B-EDC29B2C0120}" type="presParOf" srcId="{6BAD9FCB-4089-459B-A094-87F773EF60AF}" destId="{89D4DFE7-A991-47D3-A61D-94A89690A400}" srcOrd="0" destOrd="0" presId="urn:microsoft.com/office/officeart/2005/8/layout/hierarchy1"/>
    <dgm:cxn modelId="{8554D8EC-C692-4B6E-B297-454873C71837}" type="presParOf" srcId="{89D4DFE7-A991-47D3-A61D-94A89690A400}" destId="{13906283-9F3D-4E51-8431-8139480C1F77}" srcOrd="0" destOrd="0" presId="urn:microsoft.com/office/officeart/2005/8/layout/hierarchy1"/>
    <dgm:cxn modelId="{59AD03AB-C52F-42A7-883F-6F5222987D45}" type="presParOf" srcId="{89D4DFE7-A991-47D3-A61D-94A89690A400}" destId="{45D5D7AF-7811-4F10-9226-579CB55A3DAD}" srcOrd="1" destOrd="0" presId="urn:microsoft.com/office/officeart/2005/8/layout/hierarchy1"/>
    <dgm:cxn modelId="{02C517E3-018B-45E1-B704-BDCFC96ABAA7}" type="presParOf" srcId="{6BAD9FCB-4089-459B-A094-87F773EF60AF}" destId="{CE3AA6F3-A19F-4D2E-ADCE-2D683E6F2C22}" srcOrd="1" destOrd="0" presId="urn:microsoft.com/office/officeart/2005/8/layout/hierarchy1"/>
    <dgm:cxn modelId="{CBB85DE8-B80D-4A5B-8FF4-19C87E83582D}" type="presParOf" srcId="{9946D21B-5CB5-4D2E-8607-0D9D74E12304}" destId="{5531CCE4-7E2D-41FC-B905-B8EE8B360281}" srcOrd="2" destOrd="0" presId="urn:microsoft.com/office/officeart/2005/8/layout/hierarchy1"/>
    <dgm:cxn modelId="{FD823B97-D53C-4F02-AFDA-6BBECE753605}" type="presParOf" srcId="{5531CCE4-7E2D-41FC-B905-B8EE8B360281}" destId="{DA81C6A1-728F-43CC-AF24-823B8FFE68B0}" srcOrd="0" destOrd="0" presId="urn:microsoft.com/office/officeart/2005/8/layout/hierarchy1"/>
    <dgm:cxn modelId="{38C404A9-30D4-43E9-A926-884ABF4B2B48}" type="presParOf" srcId="{DA81C6A1-728F-43CC-AF24-823B8FFE68B0}" destId="{E176D7D9-0948-4E8F-9C73-5D65900E69EA}" srcOrd="0" destOrd="0" presId="urn:microsoft.com/office/officeart/2005/8/layout/hierarchy1"/>
    <dgm:cxn modelId="{870AF488-4B77-4791-AB21-DC6C109FD223}" type="presParOf" srcId="{DA81C6A1-728F-43CC-AF24-823B8FFE68B0}" destId="{10B57517-E773-4E6C-B4CE-BF35235F0420}" srcOrd="1" destOrd="0" presId="urn:microsoft.com/office/officeart/2005/8/layout/hierarchy1"/>
    <dgm:cxn modelId="{E2B8B8AC-3319-4846-95E2-1AC444CF9790}" type="presParOf" srcId="{5531CCE4-7E2D-41FC-B905-B8EE8B360281}" destId="{7BBA5C1B-FE62-4877-A9DF-02848B6CF6A2}" srcOrd="1" destOrd="0" presId="urn:microsoft.com/office/officeart/2005/8/layout/hierarchy1"/>
    <dgm:cxn modelId="{70ADA83D-386E-47F9-A280-A60829962E2D}" type="presParOf" srcId="{9946D21B-5CB5-4D2E-8607-0D9D74E12304}" destId="{3A91F857-A965-473C-A96E-5107356E2589}" srcOrd="3" destOrd="0" presId="urn:microsoft.com/office/officeart/2005/8/layout/hierarchy1"/>
    <dgm:cxn modelId="{13DB98F7-BBAC-4C8A-9697-A45ED86774AC}" type="presParOf" srcId="{3A91F857-A965-473C-A96E-5107356E2589}" destId="{A4EC37D9-D886-45E5-B273-46C0DC1C11E1}" srcOrd="0" destOrd="0" presId="urn:microsoft.com/office/officeart/2005/8/layout/hierarchy1"/>
    <dgm:cxn modelId="{16E7CFF9-03F0-457E-8266-8B881F96C9F1}" type="presParOf" srcId="{A4EC37D9-D886-45E5-B273-46C0DC1C11E1}" destId="{C18C63EB-D03E-4816-BBE6-9D33517DD26B}" srcOrd="0" destOrd="0" presId="urn:microsoft.com/office/officeart/2005/8/layout/hierarchy1"/>
    <dgm:cxn modelId="{108D02CE-5900-4716-9770-6A9D4F00FFA2}" type="presParOf" srcId="{A4EC37D9-D886-45E5-B273-46C0DC1C11E1}" destId="{A756728B-2E7F-4FEF-A16E-1CF88E15305D}" srcOrd="1" destOrd="0" presId="urn:microsoft.com/office/officeart/2005/8/layout/hierarchy1"/>
    <dgm:cxn modelId="{0B49D3A8-D532-403D-8A06-55F429A222C2}" type="presParOf" srcId="{3A91F857-A965-473C-A96E-5107356E2589}" destId="{62D05683-CE0E-40B7-AB5A-E4CACD95CFF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81221F-13F6-4944-A658-C8199A6B834C}">
      <dsp:nvSpPr>
        <dsp:cNvPr id="0" name=""/>
        <dsp:cNvSpPr/>
      </dsp:nvSpPr>
      <dsp:spPr>
        <a:xfrm>
          <a:off x="3080" y="1168383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836495-450D-4CBE-952B-89C9D668C68E}">
      <dsp:nvSpPr>
        <dsp:cNvPr id="0" name=""/>
        <dsp:cNvSpPr/>
      </dsp:nvSpPr>
      <dsp:spPr>
        <a:xfrm>
          <a:off x="247486" y="1400568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Used to combine multiple conditions.</a:t>
          </a:r>
        </a:p>
      </dsp:txBody>
      <dsp:txXfrm>
        <a:off x="288396" y="1441478"/>
        <a:ext cx="2117829" cy="1314957"/>
      </dsp:txXfrm>
    </dsp:sp>
    <dsp:sp modelId="{13906283-9F3D-4E51-8431-8139480C1F77}">
      <dsp:nvSpPr>
        <dsp:cNvPr id="0" name=""/>
        <dsp:cNvSpPr/>
      </dsp:nvSpPr>
      <dsp:spPr>
        <a:xfrm>
          <a:off x="2691541" y="1168383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D5D7AF-7811-4F10-9226-579CB55A3DAD}">
      <dsp:nvSpPr>
        <dsp:cNvPr id="0" name=""/>
        <dsp:cNvSpPr/>
      </dsp:nvSpPr>
      <dsp:spPr>
        <a:xfrm>
          <a:off x="2935947" y="1400568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Also return true or false.</a:t>
          </a:r>
        </a:p>
      </dsp:txBody>
      <dsp:txXfrm>
        <a:off x="2976857" y="1441478"/>
        <a:ext cx="2117829" cy="1314957"/>
      </dsp:txXfrm>
    </dsp:sp>
    <dsp:sp modelId="{E176D7D9-0948-4E8F-9C73-5D65900E69EA}">
      <dsp:nvSpPr>
        <dsp:cNvPr id="0" name=""/>
        <dsp:cNvSpPr/>
      </dsp:nvSpPr>
      <dsp:spPr>
        <a:xfrm>
          <a:off x="5380002" y="1168383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B57517-E773-4E6C-B4CE-BF35235F0420}">
      <dsp:nvSpPr>
        <dsp:cNvPr id="0" name=""/>
        <dsp:cNvSpPr/>
      </dsp:nvSpPr>
      <dsp:spPr>
        <a:xfrm>
          <a:off x="5624408" y="1400568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Commonly used in decision-making.</a:t>
          </a:r>
        </a:p>
      </dsp:txBody>
      <dsp:txXfrm>
        <a:off x="5665318" y="1441478"/>
        <a:ext cx="2117829" cy="1314957"/>
      </dsp:txXfrm>
    </dsp:sp>
    <dsp:sp modelId="{C18C63EB-D03E-4816-BBE6-9D33517DD26B}">
      <dsp:nvSpPr>
        <dsp:cNvPr id="0" name=""/>
        <dsp:cNvSpPr/>
      </dsp:nvSpPr>
      <dsp:spPr>
        <a:xfrm>
          <a:off x="8068463" y="1168383"/>
          <a:ext cx="2199649" cy="139677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56728B-2E7F-4FEF-A16E-1CF88E15305D}">
      <dsp:nvSpPr>
        <dsp:cNvPr id="0" name=""/>
        <dsp:cNvSpPr/>
      </dsp:nvSpPr>
      <dsp:spPr>
        <a:xfrm>
          <a:off x="8312869" y="1400568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Examples: </a:t>
          </a:r>
          <a:br>
            <a:rPr lang="en-US" sz="2100" b="1" kern="1200" dirty="0"/>
          </a:br>
          <a:r>
            <a:rPr lang="en-US" sz="2100" b="1" kern="1200" dirty="0"/>
            <a:t>              </a:t>
          </a:r>
          <a:r>
            <a:rPr lang="en-US" sz="2100" kern="1200" dirty="0"/>
            <a:t>&amp;&amp;, ||, !</a:t>
          </a:r>
        </a:p>
      </dsp:txBody>
      <dsp:txXfrm>
        <a:off x="8353779" y="1441478"/>
        <a:ext cx="2117829" cy="13149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270F8-7438-4C42-518C-5B2205094C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A331A6-A66B-8734-CA78-B4605C75F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E46A1-F3CC-EF27-18B5-3584DC2B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2FB4-1E83-4FA2-8C4C-410E543B270E}" type="datetimeFigureOut">
              <a:rPr lang="en-PK" smtClean="0"/>
              <a:t>12/08/2025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6514B-F31F-941C-30A5-4CD12E81D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1696F-6ADD-C091-5940-554169636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1CEF-5F21-4207-90BD-1FFF6C08A6E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278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C9C9D-7414-BEAC-8661-9A04E0380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6DBC9-5563-CCC9-6231-5992461F2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E4AA9-AD8C-A054-B00D-0B8FA08F0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2FB4-1E83-4FA2-8C4C-410E543B270E}" type="datetimeFigureOut">
              <a:rPr lang="en-PK" smtClean="0"/>
              <a:t>12/08/2025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3A7EB-2341-94B5-2E5F-08CC06947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A89B0-60DC-B926-01F0-442DA6E61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1CEF-5F21-4207-90BD-1FFF6C08A6E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37885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358F72-BC43-E708-1089-8360F613F4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7DCC8-D3EF-707F-360A-8C21612A1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422E9-D4C3-59CE-1A44-906525B6C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2FB4-1E83-4FA2-8C4C-410E543B270E}" type="datetimeFigureOut">
              <a:rPr lang="en-PK" smtClean="0"/>
              <a:t>12/08/2025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33B16-E77B-874A-FE6D-526D1C196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E9AE9-1B8F-1DE2-7811-5B29BBB9D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1CEF-5F21-4207-90BD-1FFF6C08A6E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27463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2CF8E-5E26-3C25-97AB-51EBE5A07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01973-0E0B-1EF9-F00D-402F2315C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CBDDA-8893-CFEE-4C5D-B9784F86B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2FB4-1E83-4FA2-8C4C-410E543B270E}" type="datetimeFigureOut">
              <a:rPr lang="en-PK" smtClean="0"/>
              <a:t>12/08/2025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32377-7685-97AD-9966-E4C3A6247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85C3B-C736-1CFC-E4ED-24FE2D3B1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1CEF-5F21-4207-90BD-1FFF6C08A6E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33209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7800-D03E-3E90-29F3-7007AB165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989A5-783A-9605-879E-4540EC20A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17BAD-2B6F-C8DF-E069-D92DB67DA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2FB4-1E83-4FA2-8C4C-410E543B270E}" type="datetimeFigureOut">
              <a:rPr lang="en-PK" smtClean="0"/>
              <a:t>12/08/2025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A6D7F-B32D-CFF8-DA8C-08C5A5A26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C51B4-2709-4FF9-CF8B-38178F1B6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1CEF-5F21-4207-90BD-1FFF6C08A6E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71250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E5881-E1A1-1E4E-678C-123CBC377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8C7C3-C5C7-C512-106F-BB6CBBC502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996310-DFF6-2F1B-CDCE-FBAD25ACA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C9D84-26E5-4219-035F-B5BD31A97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2FB4-1E83-4FA2-8C4C-410E543B270E}" type="datetimeFigureOut">
              <a:rPr lang="en-PK" smtClean="0"/>
              <a:t>12/08/2025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D3B3F-F967-E7D8-98D1-0D690AEA7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5D4DC-D59C-98C2-16D8-CCF0A498E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1CEF-5F21-4207-90BD-1FFF6C08A6E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42465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38036-92DD-EED5-7651-A7C589CA7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C6A6B-1740-FF11-3406-1190E42A5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88E69-2159-7F1B-A96B-5261A5AD6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381CDD-908A-240F-B294-746DF0DD6A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01585C-A83D-9A20-4EAE-0BBCFC8A73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6080DD-EF63-170E-66F0-B4A5BDF8D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2FB4-1E83-4FA2-8C4C-410E543B270E}" type="datetimeFigureOut">
              <a:rPr lang="en-PK" smtClean="0"/>
              <a:t>12/08/2025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4D077A-D981-1267-0A7F-76CA99B07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496A85-9D88-9E4A-C63D-C3E86DE43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1CEF-5F21-4207-90BD-1FFF6C08A6E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84747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022BA-B375-9B85-8F1C-538894B0B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D4E7D4-FBA4-75BF-EE94-DF4223664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2FB4-1E83-4FA2-8C4C-410E543B270E}" type="datetimeFigureOut">
              <a:rPr lang="en-PK" smtClean="0"/>
              <a:t>12/08/2025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46DB49-A49A-31CA-8DEF-652FAD5B9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BE81AB-9A0F-1A24-E5C5-A893BF413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1CEF-5F21-4207-90BD-1FFF6C08A6E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69983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43E65C-B4D3-4772-AAFD-D16EE77E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2FB4-1E83-4FA2-8C4C-410E543B270E}" type="datetimeFigureOut">
              <a:rPr lang="en-PK" smtClean="0"/>
              <a:t>12/08/2025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20A1B3-E3B7-C369-FC3A-8D4981908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FD2754-B1A4-96FF-653D-1EAD22946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1CEF-5F21-4207-90BD-1FFF6C08A6E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56596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4065E-BED6-EB7F-4C0F-333A2F02D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240AB-84A7-0947-36C1-F78A0AE71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A59316-21C4-3278-22E5-3E7E0483C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2C94D-0272-4BB5-687E-CC32914FD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2FB4-1E83-4FA2-8C4C-410E543B270E}" type="datetimeFigureOut">
              <a:rPr lang="en-PK" smtClean="0"/>
              <a:t>12/08/2025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1C035-130F-4891-6074-189ECBC0C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A77B5-3C70-9894-5493-C68182ABA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1CEF-5F21-4207-90BD-1FFF6C08A6E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27097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9E040-EFA9-4DB9-16C1-75169BB2F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7498BE-B03E-0DC1-9435-53481391B4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BD5F7F-5F95-B3BE-D353-95CA66B12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44D890-E035-E3B3-F6F0-0A5582AD4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2FB4-1E83-4FA2-8C4C-410E543B270E}" type="datetimeFigureOut">
              <a:rPr lang="en-PK" smtClean="0"/>
              <a:t>12/08/2025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4ED0CD-A3FE-A74A-8934-4548B8F2E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F5ECF0-9A4D-A8E0-597E-0E621950A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1CEF-5F21-4207-90BD-1FFF6C08A6E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28422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FD438F-33E0-34A7-865B-6D920BF8F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1E719-B29C-92BB-9311-CCC0EDFF0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0B0A7-BCFD-AA13-7033-60BA756413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EB2FB4-1E83-4FA2-8C4C-410E543B270E}" type="datetimeFigureOut">
              <a:rPr lang="en-PK" smtClean="0"/>
              <a:t>12/08/2025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29EFC-660E-2367-6871-6FAD0C167C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6A201-1D85-F2AB-28D0-F0B4D5508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191CEF-5F21-4207-90BD-1FFF6C08A6EE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12684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26310D-F20B-D356-80EE-28332120A2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Operators</a:t>
            </a:r>
            <a:endParaRPr lang="en-PK" sz="4800">
              <a:solidFill>
                <a:srgbClr val="FFFFFF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469767-09E5-8F68-1440-3B4BD5E84C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en-US" sz="2000">
                <a:solidFill>
                  <a:srgbClr val="FFFFFF"/>
                </a:solidFill>
              </a:rPr>
              <a:t>Presented by:</a:t>
            </a:r>
          </a:p>
          <a:p>
            <a:pPr algn="r"/>
            <a:r>
              <a:rPr lang="en-US" sz="2000">
                <a:solidFill>
                  <a:srgbClr val="FFFFFF"/>
                </a:solidFill>
              </a:rPr>
              <a:t>Nubtahil</a:t>
            </a:r>
          </a:p>
          <a:p>
            <a:pPr algn="r"/>
            <a:r>
              <a:rPr lang="en-US" sz="2000">
                <a:solidFill>
                  <a:srgbClr val="FFFFFF"/>
                </a:solidFill>
              </a:rPr>
              <a:t>Aiman Zahid</a:t>
            </a:r>
            <a:endParaRPr lang="en-PK" sz="2000">
              <a:solidFill>
                <a:srgbClr val="FFFFFF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3E848B-F95E-5675-8E22-DAFE1659A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00580"/>
            <a:ext cx="9829800" cy="1089529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rgbClr val="FFFFFF"/>
                </a:solidFill>
              </a:rPr>
              <a:t>More Comparison Operators</a:t>
            </a:r>
            <a:endParaRPr lang="en-PK" sz="3600" b="1">
              <a:solidFill>
                <a:srgbClr val="FFFFFF"/>
              </a:solidFill>
            </a:endParaRPr>
          </a:p>
        </p:txBody>
      </p:sp>
      <p:sp>
        <p:nvSpPr>
          <p:cNvPr id="21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C22DC3E8-0DE7-F9F4-0AB8-28B36331CC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6999431"/>
              </p:ext>
            </p:extLst>
          </p:nvPr>
        </p:nvGraphicFramePr>
        <p:xfrm>
          <a:off x="1180888" y="2350058"/>
          <a:ext cx="9830225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0544">
                  <a:extLst>
                    <a:ext uri="{9D8B030D-6E8A-4147-A177-3AD203B41FA5}">
                      <a16:colId xmlns:a16="http://schemas.microsoft.com/office/drawing/2014/main" val="2269675541"/>
                    </a:ext>
                  </a:extLst>
                </a:gridCol>
                <a:gridCol w="3627544">
                  <a:extLst>
                    <a:ext uri="{9D8B030D-6E8A-4147-A177-3AD203B41FA5}">
                      <a16:colId xmlns:a16="http://schemas.microsoft.com/office/drawing/2014/main" val="4189011869"/>
                    </a:ext>
                  </a:extLst>
                </a:gridCol>
                <a:gridCol w="2207260">
                  <a:extLst>
                    <a:ext uri="{9D8B030D-6E8A-4147-A177-3AD203B41FA5}">
                      <a16:colId xmlns:a16="http://schemas.microsoft.com/office/drawing/2014/main" val="666201132"/>
                    </a:ext>
                  </a:extLst>
                </a:gridCol>
                <a:gridCol w="1764877">
                  <a:extLst>
                    <a:ext uri="{9D8B030D-6E8A-4147-A177-3AD203B41FA5}">
                      <a16:colId xmlns:a16="http://schemas.microsoft.com/office/drawing/2014/main" val="814830763"/>
                    </a:ext>
                  </a:extLst>
                </a:gridCol>
              </a:tblGrid>
              <a:tr h="737616">
                <a:tc>
                  <a:txBody>
                    <a:bodyPr/>
                    <a:lstStyle/>
                    <a:p>
                      <a:r>
                        <a:rPr lang="en-US" sz="3300"/>
                        <a:t>Operator</a:t>
                      </a:r>
                      <a:endParaRPr lang="en-PK" sz="330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300"/>
                        <a:t>Meaning</a:t>
                      </a:r>
                    </a:p>
                  </a:txBody>
                  <a:tcPr marL="167640" marR="167640" marT="83820" marB="83820" anchor="ctr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Example</a:t>
                      </a:r>
                      <a:endParaRPr lang="en-PK" sz="330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Result</a:t>
                      </a:r>
                      <a:endParaRPr lang="en-PK" sz="330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3693939375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r>
                        <a:rPr lang="en-US" sz="3300"/>
                        <a:t>&gt;</a:t>
                      </a:r>
                      <a:endParaRPr lang="en-PK" sz="330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Greater than</a:t>
                      </a:r>
                      <a:endParaRPr lang="en-PK" sz="330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PK" sz="3300"/>
                        <a:t>10 &gt; 5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true</a:t>
                      </a:r>
                      <a:endParaRPr lang="en-PK" sz="330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678388021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r>
                        <a:rPr lang="en-US" sz="3300"/>
                        <a:t>&lt;</a:t>
                      </a:r>
                      <a:endParaRPr lang="en-PK" sz="330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Less than</a:t>
                      </a:r>
                      <a:endParaRPr lang="en-PK" sz="330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PK" sz="3300"/>
                        <a:t>2 &lt; 5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true</a:t>
                      </a:r>
                      <a:endParaRPr lang="en-PK" sz="330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991834163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r>
                        <a:rPr lang="en-US" sz="3300"/>
                        <a:t>&gt;=</a:t>
                      </a:r>
                      <a:endParaRPr lang="en-PK" sz="330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Greater or equal</a:t>
                      </a:r>
                      <a:endParaRPr lang="en-PK" sz="330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PK" sz="3300"/>
                        <a:t>5 &gt;= 5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true</a:t>
                      </a:r>
                      <a:endParaRPr lang="en-PK" sz="330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523831905"/>
                  </a:ext>
                </a:extLst>
              </a:tr>
              <a:tr h="737616">
                <a:tc>
                  <a:txBody>
                    <a:bodyPr/>
                    <a:lstStyle/>
                    <a:p>
                      <a:r>
                        <a:rPr lang="en-US" sz="3300"/>
                        <a:t>&lt;=</a:t>
                      </a:r>
                      <a:endParaRPr lang="en-PK" sz="330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Less or equal</a:t>
                      </a:r>
                      <a:endParaRPr lang="en-PK" sz="3300"/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PK" sz="3300"/>
                        <a:t>4 &lt;= 5</a:t>
                      </a:r>
                    </a:p>
                  </a:txBody>
                  <a:tcPr marL="167640" marR="167640" marT="83820" marB="83820"/>
                </a:tc>
                <a:tc>
                  <a:txBody>
                    <a:bodyPr/>
                    <a:lstStyle/>
                    <a:p>
                      <a:r>
                        <a:rPr lang="en-US" sz="3300"/>
                        <a:t>true</a:t>
                      </a:r>
                      <a:endParaRPr lang="en-PK" sz="3300"/>
                    </a:p>
                  </a:txBody>
                  <a:tcPr marL="167640" marR="167640" marT="83820" marB="83820"/>
                </a:tc>
                <a:extLst>
                  <a:ext uri="{0D108BD9-81ED-4DB2-BD59-A6C34878D82A}">
                    <a16:rowId xmlns:a16="http://schemas.microsoft.com/office/drawing/2014/main" val="2888462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90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6194B7-9E9A-3262-3A44-DA12F9625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00580"/>
            <a:ext cx="9829800" cy="1089529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rgbClr val="FFFFFF"/>
                </a:solidFill>
              </a:rPr>
              <a:t>Logical Operators</a:t>
            </a:r>
            <a:endParaRPr lang="en-PK" sz="3600" b="1">
              <a:solidFill>
                <a:srgbClr val="FFFFFF"/>
              </a:solidFill>
            </a:endParaRPr>
          </a:p>
        </p:txBody>
      </p:sp>
      <p:sp>
        <p:nvSpPr>
          <p:cNvPr id="11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E396A83-BAC5-F409-0379-1A9E3DEF6A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0760490"/>
              </p:ext>
            </p:extLst>
          </p:nvPr>
        </p:nvGraphicFramePr>
        <p:xfrm>
          <a:off x="838200" y="2211233"/>
          <a:ext cx="10515600" cy="3965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1761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42C013-36BF-CB3C-1585-0E2704A25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00580"/>
            <a:ext cx="9829800" cy="1089529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rgbClr val="FFFFFF"/>
                </a:solidFill>
              </a:rPr>
              <a:t>Types of Logical Operators</a:t>
            </a:r>
            <a:endParaRPr lang="en-PK" sz="3600" b="1">
              <a:solidFill>
                <a:srgbClr val="FFFFFF"/>
              </a:solidFill>
            </a:endParaRP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E6D9A20-552D-8AC5-DDA6-48048BA53B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2750257"/>
              </p:ext>
            </p:extLst>
          </p:nvPr>
        </p:nvGraphicFramePr>
        <p:xfrm>
          <a:off x="838200" y="2228312"/>
          <a:ext cx="10515603" cy="39315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6608">
                  <a:extLst>
                    <a:ext uri="{9D8B030D-6E8A-4147-A177-3AD203B41FA5}">
                      <a16:colId xmlns:a16="http://schemas.microsoft.com/office/drawing/2014/main" val="1972273643"/>
                    </a:ext>
                  </a:extLst>
                </a:gridCol>
                <a:gridCol w="1494458">
                  <a:extLst>
                    <a:ext uri="{9D8B030D-6E8A-4147-A177-3AD203B41FA5}">
                      <a16:colId xmlns:a16="http://schemas.microsoft.com/office/drawing/2014/main" val="3678617276"/>
                    </a:ext>
                  </a:extLst>
                </a:gridCol>
                <a:gridCol w="2685097">
                  <a:extLst>
                    <a:ext uri="{9D8B030D-6E8A-4147-A177-3AD203B41FA5}">
                      <a16:colId xmlns:a16="http://schemas.microsoft.com/office/drawing/2014/main" val="3139082657"/>
                    </a:ext>
                  </a:extLst>
                </a:gridCol>
                <a:gridCol w="2813398">
                  <a:extLst>
                    <a:ext uri="{9D8B030D-6E8A-4147-A177-3AD203B41FA5}">
                      <a16:colId xmlns:a16="http://schemas.microsoft.com/office/drawing/2014/main" val="160255748"/>
                    </a:ext>
                  </a:extLst>
                </a:gridCol>
                <a:gridCol w="1556042">
                  <a:extLst>
                    <a:ext uri="{9D8B030D-6E8A-4147-A177-3AD203B41FA5}">
                      <a16:colId xmlns:a16="http://schemas.microsoft.com/office/drawing/2014/main" val="3418643996"/>
                    </a:ext>
                  </a:extLst>
                </a:gridCol>
              </a:tblGrid>
              <a:tr h="650336">
                <a:tc>
                  <a:txBody>
                    <a:bodyPr/>
                    <a:lstStyle/>
                    <a:p>
                      <a:r>
                        <a:rPr lang="en-US" sz="2900"/>
                        <a:t>Operator</a:t>
                      </a:r>
                      <a:endParaRPr lang="en-PK" sz="2900"/>
                    </a:p>
                  </a:txBody>
                  <a:tcPr marL="147803" marR="147803" marT="73902" marB="73902"/>
                </a:tc>
                <a:tc>
                  <a:txBody>
                    <a:bodyPr/>
                    <a:lstStyle/>
                    <a:p>
                      <a:r>
                        <a:rPr lang="en-US" sz="2900"/>
                        <a:t>Name</a:t>
                      </a:r>
                      <a:endParaRPr lang="en-PK" sz="2900"/>
                    </a:p>
                  </a:txBody>
                  <a:tcPr marL="147803" marR="147803" marT="73902" marB="73902"/>
                </a:tc>
                <a:tc>
                  <a:txBody>
                    <a:bodyPr/>
                    <a:lstStyle/>
                    <a:p>
                      <a:r>
                        <a:rPr lang="en-US" sz="2900"/>
                        <a:t>Meaning</a:t>
                      </a:r>
                      <a:endParaRPr lang="en-PK" sz="2900"/>
                    </a:p>
                  </a:txBody>
                  <a:tcPr marL="147803" marR="147803" marT="73902" marB="73902"/>
                </a:tc>
                <a:tc>
                  <a:txBody>
                    <a:bodyPr/>
                    <a:lstStyle/>
                    <a:p>
                      <a:r>
                        <a:rPr lang="en-US" sz="2900"/>
                        <a:t>Example</a:t>
                      </a:r>
                      <a:endParaRPr lang="en-PK" sz="2900"/>
                    </a:p>
                  </a:txBody>
                  <a:tcPr marL="147803" marR="147803" marT="73902" marB="73902"/>
                </a:tc>
                <a:tc>
                  <a:txBody>
                    <a:bodyPr/>
                    <a:lstStyle/>
                    <a:p>
                      <a:r>
                        <a:rPr lang="en-US" sz="2900"/>
                        <a:t>Result</a:t>
                      </a:r>
                      <a:endParaRPr lang="en-PK" sz="2900"/>
                    </a:p>
                  </a:txBody>
                  <a:tcPr marL="147803" marR="147803" marT="73902" marB="73902"/>
                </a:tc>
                <a:extLst>
                  <a:ext uri="{0D108BD9-81ED-4DB2-BD59-A6C34878D82A}">
                    <a16:rowId xmlns:a16="http://schemas.microsoft.com/office/drawing/2014/main" val="351288422"/>
                  </a:ext>
                </a:extLst>
              </a:tr>
              <a:tr h="1093746">
                <a:tc>
                  <a:txBody>
                    <a:bodyPr/>
                    <a:lstStyle/>
                    <a:p>
                      <a:r>
                        <a:rPr lang="en-US" sz="2900"/>
                        <a:t>&amp;&amp;</a:t>
                      </a:r>
                      <a:endParaRPr lang="en-PK" sz="2900"/>
                    </a:p>
                  </a:txBody>
                  <a:tcPr marL="147803" marR="147803" marT="73902" marB="73902"/>
                </a:tc>
                <a:tc>
                  <a:txBody>
                    <a:bodyPr/>
                    <a:lstStyle/>
                    <a:p>
                      <a:r>
                        <a:rPr lang="en-US" sz="2900"/>
                        <a:t>AND</a:t>
                      </a:r>
                      <a:endParaRPr lang="en-PK" sz="2900"/>
                    </a:p>
                  </a:txBody>
                  <a:tcPr marL="147803" marR="147803" marT="73902" marB="73902"/>
                </a:tc>
                <a:tc>
                  <a:txBody>
                    <a:bodyPr/>
                    <a:lstStyle/>
                    <a:p>
                      <a:r>
                        <a:rPr lang="en-US" sz="2900"/>
                        <a:t>True if </a:t>
                      </a:r>
                      <a:r>
                        <a:rPr lang="en-US" sz="2900" b="1"/>
                        <a:t>both</a:t>
                      </a:r>
                      <a:r>
                        <a:rPr lang="en-US" sz="2900"/>
                        <a:t> are true</a:t>
                      </a:r>
                      <a:endParaRPr lang="en-PK" sz="2900"/>
                    </a:p>
                  </a:txBody>
                  <a:tcPr marL="147803" marR="147803" marT="73902" marB="73902"/>
                </a:tc>
                <a:tc>
                  <a:txBody>
                    <a:bodyPr/>
                    <a:lstStyle/>
                    <a:p>
                      <a:r>
                        <a:rPr lang="en-PK" sz="2900"/>
                        <a:t>(5 &gt; 3 &amp;&amp; 8 </a:t>
                      </a:r>
                      <a:r>
                        <a:rPr lang="en-US" sz="2900"/>
                        <a:t>&lt;</a:t>
                      </a:r>
                      <a:r>
                        <a:rPr lang="en-PK" sz="2900"/>
                        <a:t> 6)</a:t>
                      </a:r>
                    </a:p>
                  </a:txBody>
                  <a:tcPr marL="147803" marR="147803" marT="73902" marB="73902"/>
                </a:tc>
                <a:tc>
                  <a:txBody>
                    <a:bodyPr/>
                    <a:lstStyle/>
                    <a:p>
                      <a:r>
                        <a:rPr lang="en-US" sz="2900"/>
                        <a:t>false</a:t>
                      </a:r>
                      <a:endParaRPr lang="en-PK" sz="2900"/>
                    </a:p>
                  </a:txBody>
                  <a:tcPr marL="147803" marR="147803" marT="73902" marB="73902"/>
                </a:tc>
                <a:extLst>
                  <a:ext uri="{0D108BD9-81ED-4DB2-BD59-A6C34878D82A}">
                    <a16:rowId xmlns:a16="http://schemas.microsoft.com/office/drawing/2014/main" val="356579859"/>
                  </a:ext>
                </a:extLst>
              </a:tr>
              <a:tr h="1093746">
                <a:tc>
                  <a:txBody>
                    <a:bodyPr/>
                    <a:lstStyle/>
                    <a:p>
                      <a:r>
                        <a:rPr lang="en-US" sz="2900"/>
                        <a:t>||</a:t>
                      </a:r>
                      <a:endParaRPr lang="en-PK" sz="2900"/>
                    </a:p>
                  </a:txBody>
                  <a:tcPr marL="147803" marR="147803" marT="73902" marB="73902"/>
                </a:tc>
                <a:tc>
                  <a:txBody>
                    <a:bodyPr/>
                    <a:lstStyle/>
                    <a:p>
                      <a:r>
                        <a:rPr lang="en-US" sz="2900"/>
                        <a:t>OR </a:t>
                      </a:r>
                      <a:endParaRPr lang="en-PK" sz="2900"/>
                    </a:p>
                  </a:txBody>
                  <a:tcPr marL="147803" marR="147803" marT="73902" marB="73902"/>
                </a:tc>
                <a:tc>
                  <a:txBody>
                    <a:bodyPr/>
                    <a:lstStyle/>
                    <a:p>
                      <a:r>
                        <a:rPr lang="en-US" sz="2900"/>
                        <a:t>True if </a:t>
                      </a:r>
                      <a:r>
                        <a:rPr lang="en-US" sz="2900" b="1"/>
                        <a:t>ONE</a:t>
                      </a:r>
                      <a:r>
                        <a:rPr lang="en-US" sz="2900"/>
                        <a:t> are true</a:t>
                      </a:r>
                      <a:endParaRPr lang="en-PK" sz="2900"/>
                    </a:p>
                  </a:txBody>
                  <a:tcPr marL="147803" marR="147803" marT="73902" marB="73902"/>
                </a:tc>
                <a:tc>
                  <a:txBody>
                    <a:bodyPr/>
                    <a:lstStyle/>
                    <a:p>
                      <a:r>
                        <a:rPr lang="en-PK" sz="2900"/>
                        <a:t>(5 &gt; 3 </a:t>
                      </a:r>
                      <a:r>
                        <a:rPr lang="en-US" sz="2900"/>
                        <a:t>||</a:t>
                      </a:r>
                      <a:r>
                        <a:rPr lang="en-PK" sz="2900"/>
                        <a:t> 8 </a:t>
                      </a:r>
                      <a:r>
                        <a:rPr lang="en-US" sz="2900"/>
                        <a:t>&lt;</a:t>
                      </a:r>
                      <a:r>
                        <a:rPr lang="en-PK" sz="2900"/>
                        <a:t> 6)</a:t>
                      </a:r>
                    </a:p>
                  </a:txBody>
                  <a:tcPr marL="147803" marR="147803" marT="73902" marB="73902"/>
                </a:tc>
                <a:tc>
                  <a:txBody>
                    <a:bodyPr/>
                    <a:lstStyle/>
                    <a:p>
                      <a:r>
                        <a:rPr lang="en-US" sz="2900"/>
                        <a:t>true</a:t>
                      </a:r>
                      <a:endParaRPr lang="en-PK" sz="2900"/>
                    </a:p>
                  </a:txBody>
                  <a:tcPr marL="147803" marR="147803" marT="73902" marB="73902"/>
                </a:tc>
                <a:extLst>
                  <a:ext uri="{0D108BD9-81ED-4DB2-BD59-A6C34878D82A}">
                    <a16:rowId xmlns:a16="http://schemas.microsoft.com/office/drawing/2014/main" val="1320617663"/>
                  </a:ext>
                </a:extLst>
              </a:tr>
              <a:tr h="1093746">
                <a:tc>
                  <a:txBody>
                    <a:bodyPr/>
                    <a:lstStyle/>
                    <a:p>
                      <a:r>
                        <a:rPr lang="en-US" sz="2900"/>
                        <a:t>!</a:t>
                      </a:r>
                      <a:endParaRPr lang="en-PK" sz="2900"/>
                    </a:p>
                  </a:txBody>
                  <a:tcPr marL="147803" marR="147803" marT="73902" marB="73902"/>
                </a:tc>
                <a:tc>
                  <a:txBody>
                    <a:bodyPr/>
                    <a:lstStyle/>
                    <a:p>
                      <a:r>
                        <a:rPr lang="en-US" sz="2900"/>
                        <a:t>NOT</a:t>
                      </a:r>
                      <a:endParaRPr lang="en-PK" sz="2900"/>
                    </a:p>
                  </a:txBody>
                  <a:tcPr marL="147803" marR="147803" marT="73902" marB="73902"/>
                </a:tc>
                <a:tc>
                  <a:txBody>
                    <a:bodyPr/>
                    <a:lstStyle/>
                    <a:p>
                      <a:r>
                        <a:rPr lang="en-US" sz="2900"/>
                        <a:t>Reverses the result</a:t>
                      </a:r>
                      <a:endParaRPr lang="en-PK" sz="2900"/>
                    </a:p>
                  </a:txBody>
                  <a:tcPr marL="147803" marR="147803" marT="73902" marB="73902"/>
                </a:tc>
                <a:tc>
                  <a:txBody>
                    <a:bodyPr/>
                    <a:lstStyle/>
                    <a:p>
                      <a:r>
                        <a:rPr lang="en-PK" sz="2900"/>
                        <a:t>!(5 &gt; 3)</a:t>
                      </a:r>
                    </a:p>
                  </a:txBody>
                  <a:tcPr marL="147803" marR="147803" marT="73902" marB="73902"/>
                </a:tc>
                <a:tc>
                  <a:txBody>
                    <a:bodyPr/>
                    <a:lstStyle/>
                    <a:p>
                      <a:r>
                        <a:rPr lang="en-US" sz="2900"/>
                        <a:t>false</a:t>
                      </a:r>
                      <a:endParaRPr lang="en-PK" sz="2900"/>
                    </a:p>
                  </a:txBody>
                  <a:tcPr marL="147803" marR="147803" marT="73902" marB="73902"/>
                </a:tc>
                <a:extLst>
                  <a:ext uri="{0D108BD9-81ED-4DB2-BD59-A6C34878D82A}">
                    <a16:rowId xmlns:a16="http://schemas.microsoft.com/office/drawing/2014/main" val="1075232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1340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615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53" name="Freeform: Shape 615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55" name="Rectangle 615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7" name="Rectangle 615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9" name="Freeform: Shape 615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161" name="Isosceles Triangle 616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Free Google Thank You Slide &amp; PowerPoint Templates">
            <a:extLst>
              <a:ext uri="{FF2B5EF4-FFF2-40B4-BE49-F238E27FC236}">
                <a16:creationId xmlns:a16="http://schemas.microsoft.com/office/drawing/2014/main" id="{F979E482-9EDA-82E1-5529-C78C84388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3942" y="643467"/>
            <a:ext cx="9904115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63" name="Isosceles Triangle 616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8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F2BE2F-5A10-A07D-8FD9-ABBA78B3F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</a:rPr>
              <a:t>Js operators</a:t>
            </a:r>
            <a:endParaRPr lang="en-PK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5463A-DE08-CCB4-7D2F-62729D6AF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dirty="0"/>
              <a:t>What is operator?</a:t>
            </a:r>
          </a:p>
          <a:p>
            <a:pPr marL="0" indent="0">
              <a:buNone/>
            </a:pPr>
            <a:r>
              <a:rPr lang="en-US" sz="2000" dirty="0"/>
              <a:t>A operator is a symbol which is use to perform some mathematical task on operand.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What is operand?</a:t>
            </a:r>
          </a:p>
          <a:p>
            <a:pPr marL="0" indent="0">
              <a:buNone/>
            </a:pPr>
            <a:r>
              <a:rPr lang="en-US" sz="2000" dirty="0"/>
              <a:t>An operand is the value on which operator perform it’s function.</a:t>
            </a:r>
            <a:endParaRPr lang="en-PK" sz="2000" dirty="0"/>
          </a:p>
        </p:txBody>
      </p:sp>
    </p:spTree>
    <p:extLst>
      <p:ext uri="{BB962C8B-B14F-4D97-AF65-F5344CB8AC3E}">
        <p14:creationId xmlns:p14="http://schemas.microsoft.com/office/powerpoint/2010/main" val="1063320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B7FDF0-09A8-1ED4-A0A2-2774C617A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Example:</a:t>
            </a:r>
            <a:endParaRPr lang="en-US" sz="3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C6D683-5BED-AB01-B4BA-19A897E0B1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8076" y="2354239"/>
            <a:ext cx="7935847" cy="39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646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5B4B5A-3940-C0DD-5A0E-8406EB24E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6200" b="1">
                <a:solidFill>
                  <a:srgbClr val="FFFFFF"/>
                </a:solidFill>
              </a:rPr>
              <a:t>Arithmetic operator</a:t>
            </a:r>
            <a:endParaRPr lang="en-PK" sz="6200">
              <a:solidFill>
                <a:srgbClr val="FFFFFF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73A8B-C19A-A90E-94CD-C6D4FB2E7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To perform mathematical operations we use Arithmetic operators like given below.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>
                    <a:alpha val="80000"/>
                  </a:schemeClr>
                </a:solidFill>
              </a:rPr>
              <a:t>Addition operator (+):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To add two numbers, we use addition operator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We can also add strings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tx1">
                    <a:alpha val="80000"/>
                  </a:schemeClr>
                </a:solidFill>
              </a:rPr>
              <a:t>Subtraction operator (-):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To Subtract two values we use subtraction operator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chemeClr val="tx1">
                    <a:alpha val="80000"/>
                  </a:schemeClr>
                </a:solidFill>
              </a:rPr>
              <a:t>Multipication</a:t>
            </a:r>
            <a:r>
              <a:rPr lang="en-US" sz="2400" b="1" dirty="0">
                <a:solidFill>
                  <a:schemeClr val="tx1">
                    <a:alpha val="80000"/>
                  </a:schemeClr>
                </a:solidFill>
              </a:rPr>
              <a:t>(*):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We use an asterisk instead of a cross sign.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It is use for multiplying values</a:t>
            </a:r>
          </a:p>
          <a:p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endParaRPr lang="en-PK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555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A68673-2801-D803-0A5F-C19045EE1018}"/>
              </a:ext>
            </a:extLst>
          </p:cNvPr>
          <p:cNvSpPr txBox="1"/>
          <p:nvPr/>
        </p:nvSpPr>
        <p:spPr>
          <a:xfrm>
            <a:off x="1957987" y="2431765"/>
            <a:ext cx="8276026" cy="3320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PK" sz="1700" b="1" i="0" u="none" strike="noStrike" cap="none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Division(/):</a:t>
            </a:r>
            <a:endParaRPr kumimoji="0" lang="en-US" altLang="en-PK" sz="1700" b="0" i="0" u="none" strike="noStrike" cap="none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PK" sz="1700" b="0" i="0" u="none" strike="noStrike" cap="none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to divide values</a:t>
            </a:r>
          </a:p>
          <a:p>
            <a:pPr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PK" sz="1700" b="1" i="0" u="none" strike="noStrike" cap="none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Modulus(%):</a:t>
            </a:r>
            <a:endParaRPr kumimoji="0" lang="en-US" altLang="en-PK" sz="1700" b="0" i="0" u="none" strike="noStrike" cap="none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PK" sz="1700" b="0" i="0" u="none" strike="noStrike" cap="none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To get the remainder of division.</a:t>
            </a:r>
          </a:p>
          <a:p>
            <a:pPr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PK" sz="1700" b="1" i="0" u="none" strike="noStrike" cap="none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Increment(++)</a:t>
            </a:r>
            <a:endParaRPr kumimoji="0" lang="en-US" altLang="en-PK" sz="1700" b="0" i="0" u="none" strike="noStrike" cap="none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PK" sz="1700" b="0" i="0" u="none" strike="noStrike" cap="none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To increase the value by one OR we can use any number instead of one </a:t>
            </a:r>
          </a:p>
          <a:p>
            <a:pPr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PK" sz="1700" b="1" i="0" u="none" strike="noStrike" cap="none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Decrement(--):</a:t>
            </a:r>
            <a:endParaRPr kumimoji="0" lang="en-US" altLang="en-PK" sz="1700" b="0" i="0" u="none" strike="noStrike" cap="none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PK" sz="1700" b="0" i="0" u="none" strike="noStrike" cap="none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to decrease the value by one OR we can use any value instead of one</a:t>
            </a:r>
          </a:p>
          <a:p>
            <a:pPr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PK" sz="1700" b="1" i="0" u="none" strike="noStrike" cap="none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Exponentiation(**):</a:t>
            </a:r>
            <a:endParaRPr kumimoji="0" lang="en-US" altLang="en-PK" sz="1700" b="0" i="0" u="none" strike="noStrike" cap="none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PK" sz="1700" b="0" i="0" u="none" strike="noStrike" cap="none" normalizeH="0" baseline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Operation that is raises a number to power</a:t>
            </a:r>
          </a:p>
          <a:p>
            <a:pPr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PK" sz="17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PK" sz="1700" b="0" i="0" u="none" strike="noStrike" cap="none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PK" sz="1700" b="0" i="0" u="none" strike="noStrike" cap="none" normalizeH="0" baseline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72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02239D2-A05D-4A1C-9F06-FBA7FC730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AD389-447D-8A64-048E-4083162B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538956"/>
            <a:ext cx="8985250" cy="1118394"/>
          </a:xfrm>
        </p:spPr>
        <p:txBody>
          <a:bodyPr anchor="t">
            <a:normAutofit/>
          </a:bodyPr>
          <a:lstStyle/>
          <a:p>
            <a:r>
              <a:rPr lang="en-US" sz="4000" b="1"/>
              <a:t>Assignmnet Operator(=):</a:t>
            </a:r>
            <a:endParaRPr lang="en-PK" sz="40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12DBA6-E220-BB48-3C13-102CE91F4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895" y="5707465"/>
            <a:ext cx="1356838" cy="3042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8C211-5096-AD6A-CE37-967CE0753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650" y="1847849"/>
            <a:ext cx="9994900" cy="4254501"/>
          </a:xfrm>
        </p:spPr>
        <p:txBody>
          <a:bodyPr>
            <a:normAutofit/>
          </a:bodyPr>
          <a:lstStyle/>
          <a:p>
            <a:r>
              <a:rPr lang="en-US" sz="1900" dirty="0"/>
              <a:t>Assignment operators assign values to JavaScript variables.</a:t>
            </a:r>
            <a:endParaRPr lang="en-US" sz="1900" dirty="0">
              <a:effectLst/>
            </a:endParaRPr>
          </a:p>
          <a:p>
            <a:r>
              <a:rPr lang="en-US" sz="1900" dirty="0"/>
              <a:t>In these operators we are assigning and performing action in just one step. </a:t>
            </a:r>
          </a:p>
          <a:p>
            <a:r>
              <a:rPr lang="en-US" sz="1900" dirty="0"/>
              <a:t>x = 12</a:t>
            </a:r>
            <a:endParaRPr lang="en-US" sz="1900" dirty="0">
              <a:effectLst/>
            </a:endParaRPr>
          </a:p>
          <a:p>
            <a:pPr marL="0" indent="0">
              <a:buNone/>
            </a:pPr>
            <a:r>
              <a:rPr lang="en-US" sz="1900" b="1" dirty="0"/>
              <a:t>Addition Assignment Operator</a:t>
            </a:r>
            <a:endParaRPr lang="en-US" sz="1900" dirty="0">
              <a:effectLst/>
            </a:endParaRPr>
          </a:p>
          <a:p>
            <a:r>
              <a:rPr lang="en-US" sz="1900" dirty="0"/>
              <a:t>The Addition Assignment Operator adds a value to a variable.</a:t>
            </a:r>
            <a:endParaRPr lang="en-US" sz="1900" dirty="0">
              <a:effectLst/>
            </a:endParaRPr>
          </a:p>
          <a:p>
            <a:pPr marL="0" indent="0">
              <a:buNone/>
            </a:pPr>
            <a:r>
              <a:rPr lang="en-US" sz="1900" b="1" dirty="0"/>
              <a:t>what is happening below?</a:t>
            </a:r>
            <a:endParaRPr lang="en-US" sz="1900" dirty="0">
              <a:effectLst/>
            </a:endParaRPr>
          </a:p>
          <a:p>
            <a:pPr marL="0" indent="0">
              <a:buNone/>
            </a:pPr>
            <a:r>
              <a:rPr lang="en-US" sz="1900" dirty="0"/>
              <a:t>we have value of ‘K’ which is 10.</a:t>
            </a:r>
            <a:endParaRPr lang="en-US" sz="1900" dirty="0">
              <a:effectLst/>
            </a:endParaRPr>
          </a:p>
          <a:p>
            <a:pPr marL="0" indent="0">
              <a:buNone/>
            </a:pPr>
            <a:r>
              <a:rPr lang="en-US" sz="1900" dirty="0"/>
              <a:t>Now we add value of ‘K’ and integer 5.   (</a:t>
            </a:r>
            <a:r>
              <a:rPr lang="en-US" sz="1900" b="1" dirty="0"/>
              <a:t>k + 5;</a:t>
            </a:r>
            <a:r>
              <a:rPr lang="en-US" sz="1900" dirty="0"/>
              <a:t>)</a:t>
            </a:r>
          </a:p>
          <a:p>
            <a:pPr marL="0" indent="0">
              <a:buNone/>
            </a:pPr>
            <a:r>
              <a:rPr lang="en-US" sz="1900" dirty="0"/>
              <a:t>In end, we are assigning(updating) the added value in variable ‘k’.    (</a:t>
            </a:r>
            <a:r>
              <a:rPr lang="en-US" sz="1900" b="1" dirty="0"/>
              <a:t>k = 15</a:t>
            </a:r>
            <a:r>
              <a:rPr lang="en-US" sz="1900" dirty="0"/>
              <a:t>)</a:t>
            </a:r>
          </a:p>
          <a:p>
            <a:r>
              <a:rPr lang="en-US" sz="1900" dirty="0"/>
              <a:t>let k = 10;</a:t>
            </a:r>
            <a:endParaRPr lang="en-US" sz="1900" dirty="0">
              <a:effectLst/>
            </a:endParaRPr>
          </a:p>
          <a:p>
            <a:r>
              <a:rPr lang="en-US" sz="1900" dirty="0"/>
              <a:t>k += 5;   </a:t>
            </a:r>
            <a:endParaRPr lang="en-US" sz="1900" dirty="0">
              <a:effectLst/>
            </a:endParaRPr>
          </a:p>
          <a:p>
            <a:endParaRPr lang="en-US" sz="1900" dirty="0">
              <a:effectLst/>
            </a:endParaRPr>
          </a:p>
          <a:p>
            <a:endParaRPr lang="en-PK" sz="1900" dirty="0"/>
          </a:p>
        </p:txBody>
      </p:sp>
    </p:spTree>
    <p:extLst>
      <p:ext uri="{BB962C8B-B14F-4D97-AF65-F5344CB8AC3E}">
        <p14:creationId xmlns:p14="http://schemas.microsoft.com/office/powerpoint/2010/main" val="3617839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85CCDF-83C7-4E3E-B089-56AB3DC00317}"/>
              </a:ext>
            </a:extLst>
          </p:cNvPr>
          <p:cNvSpPr txBox="1"/>
          <p:nvPr/>
        </p:nvSpPr>
        <p:spPr>
          <a:xfrm>
            <a:off x="1957987" y="2431765"/>
            <a:ext cx="8276026" cy="3320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Subtraction Assignment Operator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The Subtraction Assignment Operator subtracts a value from a variable. 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Exponentiation Assignment Operator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The Exponentiation Assignment Operator raises a variable to the power of the operand. 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Remainder Assignment Operator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The Remainder Assignment Operator assigns a remainder to a variable.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Division Assignment Operator 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The Division Assignment Operator divides a variable.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13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C6AC61-EC5E-0D9F-ECFF-A237F2DC3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PK" sz="5200" b="1">
                <a:solidFill>
                  <a:srgbClr val="FFFFFF"/>
                </a:solidFill>
              </a:rPr>
              <a:t>Comparison operator:</a:t>
            </a:r>
            <a:endParaRPr lang="en-PK" sz="5200">
              <a:solidFill>
                <a:srgbClr val="FFFFFF"/>
              </a:solidFill>
            </a:endParaRP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4AAD5-AA18-F3C3-BA20-2317349C3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endParaRPr lang="en-US" sz="20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Used to compare two values.</a:t>
            </a:r>
          </a:p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Always return </a:t>
            </a:r>
            <a:r>
              <a:rPr lang="en-US" sz="2000" b="1">
                <a:solidFill>
                  <a:schemeClr val="tx1">
                    <a:alpha val="80000"/>
                  </a:schemeClr>
                </a:solidFill>
              </a:rPr>
              <a:t>true</a:t>
            </a: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 or </a:t>
            </a:r>
            <a:r>
              <a:rPr lang="en-US" sz="2000" b="1">
                <a:solidFill>
                  <a:schemeClr val="tx1">
                    <a:alpha val="80000"/>
                  </a:schemeClr>
                </a:solidFill>
              </a:rPr>
              <a:t>false</a:t>
            </a: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US" sz="2000" b="1">
                <a:solidFill>
                  <a:schemeClr val="tx1">
                    <a:alpha val="80000"/>
                  </a:schemeClr>
                </a:solidFill>
              </a:rPr>
              <a:t>Examples: </a:t>
            </a:r>
            <a:br>
              <a:rPr lang="en-US" sz="2000" b="1">
                <a:solidFill>
                  <a:schemeClr val="tx1">
                    <a:alpha val="80000"/>
                  </a:schemeClr>
                </a:solidFill>
              </a:rPr>
            </a:br>
            <a:r>
              <a:rPr lang="en-US" sz="2000" b="1">
                <a:solidFill>
                  <a:schemeClr val="tx1">
                    <a:alpha val="80000"/>
                  </a:schemeClr>
                </a:solidFill>
              </a:rPr>
              <a:t>              </a:t>
            </a: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Checking if numbers are equal, greater, or smaller.</a:t>
            </a:r>
          </a:p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Common in </a:t>
            </a:r>
            <a:r>
              <a:rPr lang="en-US" sz="2000" b="1">
                <a:solidFill>
                  <a:schemeClr val="tx1">
                    <a:alpha val="80000"/>
                  </a:schemeClr>
                </a:solidFill>
              </a:rPr>
              <a:t>if statements </a:t>
            </a: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and conditions.</a:t>
            </a:r>
          </a:p>
          <a:p>
            <a:endParaRPr lang="en-US" sz="2000">
              <a:solidFill>
                <a:schemeClr val="tx1">
                  <a:alpha val="80000"/>
                </a:schemeClr>
              </a:solidFill>
            </a:endParaRPr>
          </a:p>
          <a:p>
            <a:endParaRPr lang="en-US" sz="2000">
              <a:solidFill>
                <a:schemeClr val="tx1">
                  <a:alpha val="80000"/>
                </a:schemeClr>
              </a:solidFill>
            </a:endParaRPr>
          </a:p>
          <a:p>
            <a:endParaRPr lang="en-PK" sz="200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27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092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071034-7012-F387-2678-8449EDB98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00580"/>
            <a:ext cx="9829800" cy="1089529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rgbClr val="FFFFFF"/>
                </a:solidFill>
              </a:rPr>
              <a:t>Types of Comparison Operators</a:t>
            </a:r>
            <a:endParaRPr lang="en-PK" sz="3600" b="1">
              <a:solidFill>
                <a:srgbClr val="FFFFFF"/>
              </a:solidFill>
            </a:endParaRPr>
          </a:p>
        </p:txBody>
      </p:sp>
      <p:sp>
        <p:nvSpPr>
          <p:cNvPr id="11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57A239C-0D72-F576-57DD-A1DB44A2AD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3547747"/>
              </p:ext>
            </p:extLst>
          </p:nvPr>
        </p:nvGraphicFramePr>
        <p:xfrm>
          <a:off x="1478128" y="2211233"/>
          <a:ext cx="9235745" cy="3965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0650">
                  <a:extLst>
                    <a:ext uri="{9D8B030D-6E8A-4147-A177-3AD203B41FA5}">
                      <a16:colId xmlns:a16="http://schemas.microsoft.com/office/drawing/2014/main" val="3393964943"/>
                    </a:ext>
                  </a:extLst>
                </a:gridCol>
                <a:gridCol w="3366464">
                  <a:extLst>
                    <a:ext uri="{9D8B030D-6E8A-4147-A177-3AD203B41FA5}">
                      <a16:colId xmlns:a16="http://schemas.microsoft.com/office/drawing/2014/main" val="2730338864"/>
                    </a:ext>
                  </a:extLst>
                </a:gridCol>
                <a:gridCol w="2088618">
                  <a:extLst>
                    <a:ext uri="{9D8B030D-6E8A-4147-A177-3AD203B41FA5}">
                      <a16:colId xmlns:a16="http://schemas.microsoft.com/office/drawing/2014/main" val="3243723055"/>
                    </a:ext>
                  </a:extLst>
                </a:gridCol>
                <a:gridCol w="1670013">
                  <a:extLst>
                    <a:ext uri="{9D8B030D-6E8A-4147-A177-3AD203B41FA5}">
                      <a16:colId xmlns:a16="http://schemas.microsoft.com/office/drawing/2014/main" val="2953674887"/>
                    </a:ext>
                  </a:extLst>
                </a:gridCol>
              </a:tblGrid>
              <a:tr h="69796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100"/>
                        <a:t>Operator</a:t>
                      </a:r>
                    </a:p>
                  </a:txBody>
                  <a:tcPr marL="158629" marR="158629" marT="79315" marB="7931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100"/>
                        <a:t>Meaning</a:t>
                      </a:r>
                    </a:p>
                  </a:txBody>
                  <a:tcPr marL="158629" marR="158629" marT="79315" marB="79315" anchor="ctr"/>
                </a:tc>
                <a:tc>
                  <a:txBody>
                    <a:bodyPr/>
                    <a:lstStyle/>
                    <a:p>
                      <a:r>
                        <a:rPr lang="en-US" sz="3100"/>
                        <a:t>Example</a:t>
                      </a:r>
                      <a:endParaRPr lang="en-PK" sz="3100"/>
                    </a:p>
                  </a:txBody>
                  <a:tcPr marL="158629" marR="158629" marT="79315" marB="79315"/>
                </a:tc>
                <a:tc>
                  <a:txBody>
                    <a:bodyPr/>
                    <a:lstStyle/>
                    <a:p>
                      <a:r>
                        <a:rPr lang="en-US" sz="3100"/>
                        <a:t>Result</a:t>
                      </a:r>
                      <a:endParaRPr lang="en-PK" sz="3100"/>
                    </a:p>
                  </a:txBody>
                  <a:tcPr marL="158629" marR="158629" marT="79315" marB="79315"/>
                </a:tc>
                <a:extLst>
                  <a:ext uri="{0D108BD9-81ED-4DB2-BD59-A6C34878D82A}">
                    <a16:rowId xmlns:a16="http://schemas.microsoft.com/office/drawing/2014/main" val="3738961667"/>
                  </a:ext>
                </a:extLst>
              </a:tr>
              <a:tr h="69796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PK" sz="3100"/>
                        <a:t>==</a:t>
                      </a:r>
                    </a:p>
                  </a:txBody>
                  <a:tcPr marL="158629" marR="158629" marT="79315" marB="7931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100"/>
                        <a:t>Equal to</a:t>
                      </a:r>
                    </a:p>
                  </a:txBody>
                  <a:tcPr marL="158629" marR="158629" marT="79315" marB="7931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PK" sz="3100"/>
                        <a:t>5 == 5</a:t>
                      </a:r>
                    </a:p>
                  </a:txBody>
                  <a:tcPr marL="158629" marR="158629" marT="79315" marB="7931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100"/>
                        <a:t>true</a:t>
                      </a:r>
                    </a:p>
                  </a:txBody>
                  <a:tcPr marL="158629" marR="158629" marT="79315" marB="79315" anchor="ctr"/>
                </a:tc>
                <a:extLst>
                  <a:ext uri="{0D108BD9-81ED-4DB2-BD59-A6C34878D82A}">
                    <a16:rowId xmlns:a16="http://schemas.microsoft.com/office/drawing/2014/main" val="736927996"/>
                  </a:ext>
                </a:extLst>
              </a:tr>
              <a:tr h="69796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PK" sz="3100"/>
                        <a:t>==</a:t>
                      </a:r>
                      <a:r>
                        <a:rPr lang="en-US" sz="3100"/>
                        <a:t>=</a:t>
                      </a:r>
                      <a:endParaRPr lang="en-PK" sz="3100"/>
                    </a:p>
                  </a:txBody>
                  <a:tcPr marL="158629" marR="158629" marT="79315" marB="7931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100"/>
                        <a:t>Equal to &amp; type</a:t>
                      </a:r>
                    </a:p>
                  </a:txBody>
                  <a:tcPr marL="158629" marR="158629" marT="79315" marB="7931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PK" sz="3100"/>
                        <a:t>5 ==</a:t>
                      </a:r>
                      <a:r>
                        <a:rPr lang="en-US" sz="3100"/>
                        <a:t>=</a:t>
                      </a:r>
                      <a:r>
                        <a:rPr lang="en-PK" sz="3100"/>
                        <a:t> </a:t>
                      </a:r>
                      <a:r>
                        <a:rPr lang="en-US" sz="3100"/>
                        <a:t>‘</a:t>
                      </a:r>
                      <a:r>
                        <a:rPr lang="en-PK" sz="3100"/>
                        <a:t>5</a:t>
                      </a:r>
                      <a:r>
                        <a:rPr lang="en-US" sz="3100"/>
                        <a:t>’</a:t>
                      </a:r>
                      <a:endParaRPr lang="en-PK" sz="3100"/>
                    </a:p>
                  </a:txBody>
                  <a:tcPr marL="158629" marR="158629" marT="79315" marB="7931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100"/>
                        <a:t>false</a:t>
                      </a:r>
                    </a:p>
                  </a:txBody>
                  <a:tcPr marL="158629" marR="158629" marT="79315" marB="79315" anchor="ctr"/>
                </a:tc>
                <a:extLst>
                  <a:ext uri="{0D108BD9-81ED-4DB2-BD59-A6C34878D82A}">
                    <a16:rowId xmlns:a16="http://schemas.microsoft.com/office/drawing/2014/main" val="1298430788"/>
                  </a:ext>
                </a:extLst>
              </a:tr>
              <a:tr h="69796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100"/>
                        <a:t>!</a:t>
                      </a:r>
                      <a:r>
                        <a:rPr lang="en-PK" sz="3100"/>
                        <a:t>=</a:t>
                      </a:r>
                    </a:p>
                  </a:txBody>
                  <a:tcPr marL="158629" marR="158629" marT="79315" marB="7931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100"/>
                        <a:t>Not equal to</a:t>
                      </a:r>
                    </a:p>
                  </a:txBody>
                  <a:tcPr marL="158629" marR="158629" marT="79315" marB="7931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PK" sz="3100"/>
                        <a:t>5 </a:t>
                      </a:r>
                      <a:r>
                        <a:rPr lang="en-US" sz="3100"/>
                        <a:t>!</a:t>
                      </a:r>
                      <a:r>
                        <a:rPr lang="en-PK" sz="3100"/>
                        <a:t>= </a:t>
                      </a:r>
                      <a:r>
                        <a:rPr lang="en-US" sz="3100"/>
                        <a:t>3</a:t>
                      </a:r>
                      <a:endParaRPr lang="en-PK" sz="3100"/>
                    </a:p>
                  </a:txBody>
                  <a:tcPr marL="158629" marR="158629" marT="79315" marB="7931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100"/>
                        <a:t>true</a:t>
                      </a:r>
                    </a:p>
                  </a:txBody>
                  <a:tcPr marL="158629" marR="158629" marT="79315" marB="79315" anchor="ctr"/>
                </a:tc>
                <a:extLst>
                  <a:ext uri="{0D108BD9-81ED-4DB2-BD59-A6C34878D82A}">
                    <a16:rowId xmlns:a16="http://schemas.microsoft.com/office/drawing/2014/main" val="3936162306"/>
                  </a:ext>
                </a:extLst>
              </a:tr>
              <a:tr h="11738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100" dirty="0"/>
                        <a:t>!</a:t>
                      </a:r>
                      <a:r>
                        <a:rPr lang="en-PK" sz="3100" dirty="0"/>
                        <a:t>=</a:t>
                      </a:r>
                      <a:r>
                        <a:rPr lang="en-US" sz="3100" dirty="0"/>
                        <a:t>=</a:t>
                      </a:r>
                      <a:endParaRPr lang="en-PK" sz="3100" dirty="0"/>
                    </a:p>
                  </a:txBody>
                  <a:tcPr marL="158629" marR="158629" marT="79315" marB="7931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100"/>
                        <a:t>Not equal or not same type</a:t>
                      </a:r>
                    </a:p>
                  </a:txBody>
                  <a:tcPr marL="158629" marR="158629" marT="79315" marB="7931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PK" sz="3100"/>
                        <a:t>5 </a:t>
                      </a:r>
                      <a:r>
                        <a:rPr lang="en-US" sz="3100"/>
                        <a:t>!</a:t>
                      </a:r>
                      <a:r>
                        <a:rPr lang="en-PK" sz="3100"/>
                        <a:t>== </a:t>
                      </a:r>
                      <a:r>
                        <a:rPr lang="en-US" sz="3100"/>
                        <a:t>‘</a:t>
                      </a:r>
                      <a:r>
                        <a:rPr lang="en-PK" sz="3100"/>
                        <a:t>5</a:t>
                      </a:r>
                      <a:r>
                        <a:rPr lang="en-US" sz="3100"/>
                        <a:t>’</a:t>
                      </a:r>
                      <a:endParaRPr lang="en-PK" sz="3100"/>
                    </a:p>
                  </a:txBody>
                  <a:tcPr marL="158629" marR="158629" marT="79315" marB="7931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100" dirty="0"/>
                        <a:t>true</a:t>
                      </a:r>
                    </a:p>
                  </a:txBody>
                  <a:tcPr marL="158629" marR="158629" marT="79315" marB="79315" anchor="ctr"/>
                </a:tc>
                <a:extLst>
                  <a:ext uri="{0D108BD9-81ED-4DB2-BD59-A6C34878D82A}">
                    <a16:rowId xmlns:a16="http://schemas.microsoft.com/office/drawing/2014/main" val="3898917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5379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535</Words>
  <Application>Microsoft Office PowerPoint</Application>
  <PresentationFormat>Widescreen</PresentationFormat>
  <Paragraphs>128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Operators</vt:lpstr>
      <vt:lpstr>Js operators</vt:lpstr>
      <vt:lpstr>Example:</vt:lpstr>
      <vt:lpstr>Arithmetic operator</vt:lpstr>
      <vt:lpstr>PowerPoint Presentation</vt:lpstr>
      <vt:lpstr>Assignmnet Operator(=):</vt:lpstr>
      <vt:lpstr>PowerPoint Presentation</vt:lpstr>
      <vt:lpstr>Comparison operator:</vt:lpstr>
      <vt:lpstr>Types of Comparison Operators</vt:lpstr>
      <vt:lpstr>More Comparison Operators</vt:lpstr>
      <vt:lpstr>Logical Operators</vt:lpstr>
      <vt:lpstr>Types of Logical Operators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22-NTU-CS-1222</dc:creator>
  <cp:lastModifiedBy>22-NTU-CS-1222</cp:lastModifiedBy>
  <cp:revision>3</cp:revision>
  <dcterms:created xsi:type="dcterms:W3CDTF">2025-08-10T15:20:59Z</dcterms:created>
  <dcterms:modified xsi:type="dcterms:W3CDTF">2025-08-12T11:40:03Z</dcterms:modified>
</cp:coreProperties>
</file>