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70" r:id="rId11"/>
    <p:sldId id="271" r:id="rId12"/>
    <p:sldId id="276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FA7A4-7652-4CE8-8C6F-54E151084E06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8B135-FB4B-4CD4-A238-8A05243FD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EDB9-9837-4B21-B598-D1604FCEBC7E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52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Estimation Technique: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Function point estimation/Complexity / Lines of Code (it</a:t>
            </a:r>
            <a:r>
              <a:rPr lang="en-US" baseline="0" dirty="0"/>
              <a:t> is recommended to mention the name of the template that is used for estimation)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b="1" dirty="0"/>
          </a:p>
          <a:p>
            <a:pPr marL="0" indent="0">
              <a:buFontTx/>
              <a:buNone/>
              <a:defRPr/>
            </a:pPr>
            <a:r>
              <a:rPr lang="en-US" b="1" dirty="0"/>
              <a:t>Engagement Type: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Onsite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Offshore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On site &amp; Offshore 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Billing Type: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Time and Material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Time and Material with Cap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Fixed Price</a:t>
            </a:r>
          </a:p>
          <a:p>
            <a:pPr>
              <a:defRPr/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EDB9-9837-4B21-B598-D1604FCEBC7E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19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EDB9-9837-4B21-B598-D1604FCEBC7E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16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9EDB9-9837-4B21-B598-D1604FCEBC7E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46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 &amp;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4165600" y="3038478"/>
            <a:ext cx="3556000" cy="152320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Q&amp;A</a:t>
            </a:r>
          </a:p>
        </p:txBody>
      </p:sp>
      <p:pic>
        <p:nvPicPr>
          <p:cNvPr id="5" name="Picture 2" descr="C:\Users\Mayank.Shukla\Desktop\QandA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642" y="2133603"/>
            <a:ext cx="3151559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845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3124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Next Steps?</a:t>
            </a:r>
          </a:p>
        </p:txBody>
      </p:sp>
    </p:spTree>
    <p:extLst>
      <p:ext uri="{BB962C8B-B14F-4D97-AF65-F5344CB8AC3E}">
        <p14:creationId xmlns:p14="http://schemas.microsoft.com/office/powerpoint/2010/main" val="359279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3124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Thank</a:t>
            </a:r>
            <a:r>
              <a:rPr lang="en-US" sz="4800" b="1" baseline="0" dirty="0"/>
              <a:t>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90033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  <p:sldLayoutId id="2147483670" r:id="rId19"/>
    <p:sldLayoutId id="214748367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8"/>
            <a:ext cx="10672046" cy="3433917"/>
          </a:xfrm>
        </p:spPr>
        <p:txBody>
          <a:bodyPr>
            <a:normAutofit/>
          </a:bodyPr>
          <a:lstStyle/>
          <a:p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Object Retrieval System</a:t>
            </a:r>
            <a:b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Kick Off Meeting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807974"/>
            <a:ext cx="6400800" cy="98322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January 2017</a:t>
            </a:r>
          </a:p>
        </p:txBody>
      </p:sp>
    </p:spTree>
    <p:extLst>
      <p:ext uri="{BB962C8B-B14F-4D97-AF65-F5344CB8AC3E}">
        <p14:creationId xmlns:p14="http://schemas.microsoft.com/office/powerpoint/2010/main" val="158432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529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0645" y="2094271"/>
            <a:ext cx="7570839" cy="2998839"/>
          </a:xfrm>
        </p:spPr>
        <p:txBody>
          <a:bodyPr>
            <a:normAutofit/>
          </a:bodyPr>
          <a:lstStyle/>
          <a:p>
            <a:pPr marL="0" indent="0" eaLnBrk="0" hangingPunct="0">
              <a:buClr>
                <a:srgbClr val="000066"/>
              </a:buClr>
              <a:buNone/>
            </a:pPr>
            <a:r>
              <a:rPr lang="en-US" altLang="en-US" sz="2133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N/A</a:t>
            </a:r>
            <a:endParaRPr lang="en-US" sz="2133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buClr>
                <a:srgbClr val="000066"/>
              </a:buClr>
              <a:buFont typeface="Wingdings" pitchFamily="2" charset="2"/>
              <a:buChar char="§"/>
            </a:pPr>
            <a:endParaRPr lang="en-US" altLang="en-US" sz="2133" b="1" dirty="0"/>
          </a:p>
        </p:txBody>
      </p:sp>
    </p:spTree>
    <p:extLst>
      <p:ext uri="{BB962C8B-B14F-4D97-AF65-F5344CB8AC3E}">
        <p14:creationId xmlns:p14="http://schemas.microsoft.com/office/powerpoint/2010/main" val="196952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99117"/>
          </a:xfrm>
        </p:spPr>
        <p:txBody>
          <a:bodyPr>
            <a:normAutofit/>
          </a:bodyPr>
          <a:lstStyle/>
          <a:p>
            <a:pPr algn="ctr" eaLnBrk="0" hangingPunct="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Plan</a:t>
            </a:r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855542"/>
              </p:ext>
            </p:extLst>
          </p:nvPr>
        </p:nvGraphicFramePr>
        <p:xfrm>
          <a:off x="742964" y="1299117"/>
          <a:ext cx="10475642" cy="524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0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2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2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453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29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of 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Meetings </a:t>
                      </a:r>
                    </a:p>
                  </a:txBody>
                  <a:tcPr marL="121920" marR="121920" marT="60949" marB="6094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Periodicity </a:t>
                      </a:r>
                    </a:p>
                  </a:txBody>
                  <a:tcPr marL="121920" marR="121920" marT="60949" marB="6094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Team Members</a:t>
                      </a:r>
                    </a:p>
                  </a:txBody>
                  <a:tcPr marL="121920" marR="121920" marT="60949" marB="6094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QEG Member</a:t>
                      </a:r>
                    </a:p>
                  </a:txBody>
                  <a:tcPr marL="121920" marR="121920" marT="60949" marB="6094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Support Group</a:t>
                      </a:r>
                    </a:p>
                  </a:txBody>
                  <a:tcPr marL="121920" marR="121920" marT="60949" marB="6094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Manager/</a:t>
                      </a:r>
                      <a:r>
                        <a:rPr lang="en-US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Leader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49" marB="6094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Delivery</a:t>
                      </a:r>
                      <a:r>
                        <a:rPr lang="en-US" sz="1600" b="1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Manager</a:t>
                      </a:r>
                    </a:p>
                  </a:txBody>
                  <a:tcPr marL="121920" marR="121920" marT="60949" marB="6094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Sales </a:t>
                      </a:r>
                    </a:p>
                  </a:txBody>
                  <a:tcPr marL="121920" marR="121920" marT="60949" marB="6094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Centre/ Division Head</a:t>
                      </a:r>
                    </a:p>
                  </a:txBody>
                  <a:tcPr marL="121920" marR="121920" marT="60949" marB="6094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8601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en-IN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meeting with customer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8601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en-IN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meeting with internal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947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</a:t>
                      </a:r>
                      <a:r>
                        <a:rPr lang="en-IN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 meeting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947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Milestone Review Meetings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</a:t>
                      </a:r>
                      <a:r>
                        <a:rPr lang="en-IN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milestone completion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68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529"/>
          </a:xfrm>
        </p:spPr>
        <p:txBody>
          <a:bodyPr>
            <a:noAutofit/>
          </a:bodyPr>
          <a:lstStyle/>
          <a:p>
            <a:pPr lvl="0"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Success Factors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58529"/>
            <a:ext cx="11497956" cy="5014452"/>
          </a:xfrm>
        </p:spPr>
        <p:txBody>
          <a:bodyPr>
            <a:normAutofit/>
          </a:bodyPr>
          <a:lstStyle/>
          <a:p>
            <a:r>
              <a:rPr lang="en-US" sz="26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scalable framework which can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and manage Data of Objects</a:t>
            </a:r>
          </a:p>
          <a:p>
            <a:pPr lvl="1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 or place the object to their designated places.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 Reports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9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88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40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54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75067" cy="124869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B5BDB9A-46C3-4CEB-AF05-C81AD4273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82" y="1248697"/>
            <a:ext cx="11547117" cy="5063613"/>
          </a:xfrm>
        </p:spPr>
        <p:txBody>
          <a:bodyPr>
            <a:normAutofit/>
          </a:bodyPr>
          <a:lstStyle/>
          <a:p>
            <a:pPr lvl="0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lvl="0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bjectives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Scope</a:t>
            </a:r>
          </a:p>
          <a:p>
            <a:pPr lvl="0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  <a:p>
            <a:pPr lvl="0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  <a:p>
            <a:pPr lvl="0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Responsibilities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Life Cycle</a:t>
            </a:r>
          </a:p>
          <a:p>
            <a:pPr lvl="0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Need</a:t>
            </a:r>
          </a:p>
          <a:p>
            <a:pPr lvl="0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Plan</a:t>
            </a:r>
          </a:p>
          <a:p>
            <a:pPr lvl="0"/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Success Factors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8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8361"/>
          </a:xfrm>
        </p:spPr>
        <p:txBody>
          <a:bodyPr>
            <a:normAutofit/>
          </a:bodyPr>
          <a:lstStyle/>
          <a:p>
            <a:pPr lvl="0"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6CD34-1F6D-4566-BCD9-ACDD44972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15" y="1268362"/>
            <a:ext cx="11517620" cy="4473678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the Project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0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529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Scope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0083" y="1258529"/>
            <a:ext cx="11527452" cy="4989871"/>
          </a:xfrm>
        </p:spPr>
        <p:txBody>
          <a:bodyPr>
            <a:normAutofit/>
          </a:bodyPr>
          <a:lstStyle/>
          <a:p>
            <a:pPr marL="0" indent="0" eaLnBrk="0" hangingPunct="0">
              <a:buClr>
                <a:srgbClr val="000066"/>
              </a:buClr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Objective</a:t>
            </a:r>
          </a:p>
          <a:p>
            <a:pPr lvl="1">
              <a:buFont typeface="+mj-lt"/>
              <a:buAutoNum type="arabicPeriod"/>
            </a:pPr>
            <a:r>
              <a:rPr lang="en-US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be developing a full proof  object retrieval system.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hangingPunct="0">
              <a:buClr>
                <a:srgbClr val="000066"/>
              </a:buClr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Scope</a:t>
            </a:r>
          </a:p>
          <a:p>
            <a:pPr lvl="1">
              <a:buFont typeface="+mj-lt"/>
              <a:buAutoNum type="arabicPeriod"/>
            </a:pPr>
            <a:r>
              <a:rPr lang="en-US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and forklift.</a:t>
            </a:r>
          </a:p>
          <a:p>
            <a:pPr lvl="1">
              <a:buFont typeface="+mj-lt"/>
              <a:buAutoNum type="arabicPeriod"/>
            </a:pPr>
            <a:r>
              <a:rPr lang="en-US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using SQLite or SQLite3.</a:t>
            </a:r>
          </a:p>
          <a:p>
            <a:pPr lvl="1">
              <a:buFont typeface="+mj-lt"/>
              <a:buAutoNum type="arabicPeriod"/>
            </a:pPr>
            <a:r>
              <a:rPr lang="en-US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 of Vehicle and Forklift Python 2.7.6 or 3.X .</a:t>
            </a:r>
          </a:p>
          <a:p>
            <a:pPr lvl="1">
              <a:buFont typeface="+mj-lt"/>
              <a:buAutoNum type="arabicPeriod"/>
            </a:pPr>
            <a:r>
              <a:rPr lang="en-IN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using </a:t>
            </a:r>
            <a:r>
              <a:rPr lang="en-US" sz="1867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EasyGui</a:t>
            </a:r>
            <a:r>
              <a:rPr lang="en-US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sz="186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security measures.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8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78194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685977"/>
              </p:ext>
            </p:extLst>
          </p:nvPr>
        </p:nvGraphicFramePr>
        <p:xfrm>
          <a:off x="358877" y="2192594"/>
          <a:ext cx="11474245" cy="372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6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7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1276"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Type</a:t>
                      </a:r>
                    </a:p>
                  </a:txBody>
                  <a:tcPr marL="121920" marR="121920" marT="60959" marB="60959" horzOverflow="overflow"/>
                </a:tc>
                <a:tc>
                  <a:txBody>
                    <a:bodyPr/>
                    <a:lstStyle/>
                    <a:p>
                      <a:r>
                        <a:rPr lang="en-IN" sz="24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Milestone based</a:t>
                      </a:r>
                      <a:endParaRPr lang="en-I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Estimated</a:t>
                      </a: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Duration (in </a:t>
                      </a:r>
                      <a:r>
                        <a:rPr kumimoji="0" 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PDs/Hrs.</a:t>
                      </a: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21920" marR="121920" marT="60959" marB="60959" horzOverflow="overflow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1952 Hrs.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Start Date (DD-MMM-YYYY)</a:t>
                      </a:r>
                    </a:p>
                  </a:txBody>
                  <a:tcPr marL="121920" marR="121920" marT="60959" marB="60959" horzOverflow="overflow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lang="en-IN" sz="24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January 2018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End Date (DD-MMM-YYYY</a:t>
                      </a: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59" marB="60959" horzOverflow="overflow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IN" sz="24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24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March 2019</a:t>
                      </a:r>
                      <a:endParaRPr lang="en-I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2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Start Date (DD-MMM-YYYY)</a:t>
                      </a:r>
                    </a:p>
                  </a:txBody>
                  <a:tcPr marL="121920" marR="121920" marT="60959" marB="60959" horzOverflow="overflow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lang="en-IN" sz="2400" baseline="30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IN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January</a:t>
                      </a:r>
                      <a:r>
                        <a:rPr lang="en-IN" sz="24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2018</a:t>
                      </a:r>
                      <a:endParaRPr lang="en-IN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75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49687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6357214"/>
              </p:ext>
            </p:extLst>
          </p:nvPr>
        </p:nvGraphicFramePr>
        <p:xfrm>
          <a:off x="6346200" y="2389639"/>
          <a:ext cx="5666910" cy="263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242">
                <a:tc gridSpan="2"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Team Details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Manager</a:t>
                      </a:r>
                    </a:p>
                  </a:txBody>
                  <a:tcPr marL="121920" marR="121920" marT="60953" marB="60953" horzOverflow="overflow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Kaushal Vala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Leader(s)</a:t>
                      </a:r>
                    </a:p>
                  </a:txBody>
                  <a:tcPr marL="121920" marR="121920" marT="60953" marB="60953" horzOverflow="overflow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Devaj Parikh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Team Members</a:t>
                      </a:r>
                    </a:p>
                  </a:txBody>
                  <a:tcPr marL="121920" marR="121920" marT="60953" marB="60953" horzOverflow="overflow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Devanshi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Patoliya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Durva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Shah,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Parita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Shukla, Sadhika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Sajeev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189777"/>
              </p:ext>
            </p:extLst>
          </p:nvPr>
        </p:nvGraphicFramePr>
        <p:xfrm>
          <a:off x="527382" y="4391976"/>
          <a:ext cx="5334038" cy="1893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Support Function Details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QEG</a:t>
                      </a:r>
                    </a:p>
                  </a:txBody>
                  <a:tcPr marL="121920" marR="121920" marT="60925" marB="60925" horzOverflow="overflow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Kaushal Vala,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Devaj Parikh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Admin Support</a:t>
                      </a:r>
                    </a:p>
                  </a:txBody>
                  <a:tcPr marL="121920" marR="121920" marT="60925" marB="60925" horzOverflow="overflow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C.S.P.I.T Admin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Purchase Support</a:t>
                      </a:r>
                    </a:p>
                  </a:txBody>
                  <a:tcPr marL="121920" marR="121920" marT="60925" marB="60925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GUJCOST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909394"/>
              </p:ext>
            </p:extLst>
          </p:nvPr>
        </p:nvGraphicFramePr>
        <p:xfrm>
          <a:off x="525102" y="1764796"/>
          <a:ext cx="5570898" cy="124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 gridSpan="2"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 of Contacts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Delivery Manager</a:t>
                      </a:r>
                    </a:p>
                  </a:txBody>
                  <a:tcPr marL="121920" marR="121920" marT="60905" marB="60905" horzOverflow="overflow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Trushit Upadhyaya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Account Manager</a:t>
                      </a:r>
                    </a:p>
                  </a:txBody>
                  <a:tcPr marL="121920" marR="121920" marT="60905" marB="60905" horzOverflow="overflow"/>
                </a:tc>
                <a:tc>
                  <a:txBody>
                    <a:bodyPr/>
                    <a:lstStyle/>
                    <a:p>
                      <a:r>
                        <a:rPr lang="en-IN" sz="1600" b="1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A.D. Patel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57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529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  <a:endParaRPr lang="en-US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529197"/>
              </p:ext>
            </p:extLst>
          </p:nvPr>
        </p:nvGraphicFramePr>
        <p:xfrm>
          <a:off x="324464" y="1258529"/>
          <a:ext cx="11543072" cy="480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5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95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Role 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Responsibilities 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Accountable Person</a:t>
                      </a:r>
                    </a:p>
                  </a:txBody>
                  <a:tcPr marL="121920" marR="121920" marT="60964" marB="60964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Account Manager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Tracking and monitoring billing milestones 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A.D. Patel</a:t>
                      </a:r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Delivery Manager</a:t>
                      </a:r>
                    </a:p>
                  </a:txBody>
                  <a:tcPr marL="121920" marR="121920" marT="60964" marB="6096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Monitoring progress of overall project, Milestones,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part of steercom Meetings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4" marB="60964" anchor="ctr" horzOverflow="overflow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Trushit Upadhyaya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89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 Manager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Planning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&amp; Monitoring, Estimation &amp; Scheduling, Resource, Management, Status Reporting, Change Management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Devaj Parikh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Leader/ Technical Leader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Technical Planning &amp; Monitoring, On Time Deliverable Assurance 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Devaj Parikh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9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Configuration Manager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Configuration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Control, Release Management, Change Management, Reporting Configuration Status Accounting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Devaj Parikh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9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Quality Excellence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Project Process Facilitation,</a:t>
                      </a:r>
                      <a:r>
                        <a:rPr lang="en-US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Reviews of documents (From Process Perspective), Configuration Audits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Kaushal Vala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8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Engineers/Developers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Works on the Development of the Project/Product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 members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8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Testing Team Members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Validation/Testing, Test 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 members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92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Delivery Sign Off  Authority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Sign off the Deliverables </a:t>
                      </a:r>
                    </a:p>
                  </a:txBody>
                  <a:tcPr marL="121920" marR="121920" marT="60964" marB="60964" horzOverflow="overflow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Kaushal Vala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5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48697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Life Cycle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304800" y="1248697"/>
            <a:ext cx="11582400" cy="5112774"/>
          </a:xfrm>
        </p:spPr>
        <p:txBody>
          <a:bodyPr>
            <a:normAutofit fontScale="70000" lnSpcReduction="20000"/>
          </a:bodyPr>
          <a:lstStyle/>
          <a:p>
            <a:pPr marL="300559" indent="-300559" eaLnBrk="0" hangingPunct="0"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 Model</a:t>
            </a:r>
          </a:p>
          <a:p>
            <a:pPr marL="838179" lvl="1" indent="-228594" eaLnBrk="0" hangingPunct="0">
              <a:buClr>
                <a:srgbClr val="000066"/>
              </a:buClr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Waterfall lifecycle model will be followed for the project</a:t>
            </a:r>
          </a:p>
          <a:p>
            <a:pPr marL="300559" indent="-300559" eaLnBrk="0" hangingPunct="0"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to be followed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Initiation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/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initiation note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Kickoff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plan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 process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 / Project Monitoring and Control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management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analysis and resolution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Closure</a:t>
            </a:r>
          </a:p>
        </p:txBody>
      </p:sp>
    </p:spTree>
    <p:extLst>
      <p:ext uri="{BB962C8B-B14F-4D97-AF65-F5344CB8AC3E}">
        <p14:creationId xmlns:p14="http://schemas.microsoft.com/office/powerpoint/2010/main" val="63653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44672" cy="1258530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Needed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4631" y="1258530"/>
            <a:ext cx="11553477" cy="5063612"/>
          </a:xfrm>
        </p:spPr>
        <p:txBody>
          <a:bodyPr>
            <a:normAutofit fontScale="92500" lnSpcReduction="10000"/>
          </a:bodyPr>
          <a:lstStyle/>
          <a:p>
            <a:pPr marL="300559" indent="-300559" eaLnBrk="0" hangingPunct="0"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EasyGUI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Eclipse; </a:t>
            </a:r>
            <a:r>
              <a:rPr lang="en-IN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PythonIDE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– project plan, power point, spreadsheet and word doc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SVN / GIT/ 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GoogleDrive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 eaLnBrk="0" hangingPunct="0">
              <a:buClr>
                <a:srgbClr val="000066"/>
              </a:buClr>
              <a:buNone/>
              <a:defRPr/>
            </a:pP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559" indent="-300559" eaLnBrk="0" hangingPunct="0">
              <a:buClr>
                <a:srgbClr val="000066"/>
              </a:buClr>
              <a:buFont typeface="Wingdings" pitchFamily="2" charset="2"/>
              <a:buChar char="§"/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I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aspberry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  <a:p>
            <a:pPr lvl="1" eaLnBrk="0" hangingPunct="0">
              <a:buClr>
                <a:srgbClr val="000066"/>
              </a:buClr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Gerber viewer</a:t>
            </a:r>
          </a:p>
        </p:txBody>
      </p:sp>
    </p:spTree>
    <p:extLst>
      <p:ext uri="{BB962C8B-B14F-4D97-AF65-F5344CB8AC3E}">
        <p14:creationId xmlns:p14="http://schemas.microsoft.com/office/powerpoint/2010/main" val="35091647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264</TotalTime>
  <Words>502</Words>
  <Application>Microsoft Office PowerPoint</Application>
  <PresentationFormat>Widescreen</PresentationFormat>
  <Paragraphs>187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Times New Roman</vt:lpstr>
      <vt:lpstr>Wingdings</vt:lpstr>
      <vt:lpstr>Wingdings 3</vt:lpstr>
      <vt:lpstr>Slice</vt:lpstr>
      <vt:lpstr>Automated Object Retrieval System Kick Off Meeting</vt:lpstr>
      <vt:lpstr>Agenda</vt:lpstr>
      <vt:lpstr>Project Overview</vt:lpstr>
      <vt:lpstr>Objective and Scope</vt:lpstr>
      <vt:lpstr>Estimation</vt:lpstr>
      <vt:lpstr>Stakeholders</vt:lpstr>
      <vt:lpstr>Roles and Responsibilities</vt:lpstr>
      <vt:lpstr>Project Life Cycle</vt:lpstr>
      <vt:lpstr>Infrastructure Needed</vt:lpstr>
      <vt:lpstr>Issues</vt:lpstr>
      <vt:lpstr>Communication Plan</vt:lpstr>
      <vt:lpstr>Key Success Factors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Object Retrieval System Kick Off Meeting</dc:title>
  <dc:creator>Devaj Parikh</dc:creator>
  <cp:lastModifiedBy>Devaj Parikh</cp:lastModifiedBy>
  <cp:revision>12</cp:revision>
  <dcterms:created xsi:type="dcterms:W3CDTF">2018-01-24T16:35:59Z</dcterms:created>
  <dcterms:modified xsi:type="dcterms:W3CDTF">2018-01-25T17:16:02Z</dcterms:modified>
</cp:coreProperties>
</file>