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2"/>
  </p:notesMasterIdLst>
  <p:sldIdLst>
    <p:sldId id="256" r:id="rId3"/>
    <p:sldId id="257" r:id="rId4"/>
    <p:sldId id="283" r:id="rId5"/>
    <p:sldId id="275" r:id="rId6"/>
    <p:sldId id="277" r:id="rId7"/>
    <p:sldId id="272" r:id="rId8"/>
    <p:sldId id="273" r:id="rId9"/>
    <p:sldId id="274" r:id="rId10"/>
    <p:sldId id="264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0" d="100"/>
          <a:sy n="70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514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2018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 to 3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January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4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January to 10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January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status </a:t>
            </a:r>
            <a:r>
              <a:rPr lang="en-US" dirty="0"/>
              <a:t>for </a:t>
            </a:r>
            <a:r>
              <a:rPr lang="en-US" dirty="0" smtClean="0"/>
              <a:t>this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Communication from framework to </a:t>
            </a:r>
            <a:r>
              <a:rPr lang="en-IN" sz="1800" dirty="0" smtClean="0">
                <a:latin typeface="Calibri" panose="020F0502020204030204" pitchFamily="34" charset="0"/>
              </a:rPr>
              <a:t>car simulator – In Progress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Test builds via </a:t>
            </a:r>
            <a:r>
              <a:rPr lang="en-IN" sz="1800" dirty="0" smtClean="0">
                <a:latin typeface="Calibri" panose="020F0502020204030204" pitchFamily="34" charset="0"/>
              </a:rPr>
              <a:t>Jenkins - Completed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OCPP Server </a:t>
            </a:r>
            <a:r>
              <a:rPr lang="en-US" sz="1800" dirty="0" smtClean="0">
                <a:latin typeface="Calibri" panose="020F0502020204030204" pitchFamily="34" charset="0"/>
              </a:rPr>
              <a:t>- Completed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Test plan &amp; test setup documentation – In </a:t>
            </a:r>
            <a:r>
              <a:rPr lang="en-US" sz="1800" dirty="0" smtClean="0">
                <a:latin typeface="Calibri" panose="020F0502020204030204" pitchFamily="34" charset="0"/>
              </a:rPr>
              <a:t>Progress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Testing of the </a:t>
            </a:r>
            <a:r>
              <a:rPr lang="en-IN" sz="1800" dirty="0">
                <a:latin typeface="Calibri" panose="020F0502020204030204" pitchFamily="34" charset="0"/>
              </a:rPr>
              <a:t>RL2 to RL5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</a:rPr>
              <a:t>Testing of Diode fault relay (SSR11 )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cases for EVSE </a:t>
            </a:r>
            <a:r>
              <a:rPr lang="en-US" sz="1800" dirty="0" smtClean="0">
                <a:latin typeface="Calibri" panose="020F0502020204030204" pitchFamily="34" charset="0"/>
              </a:rPr>
              <a:t>completed – shared with Siemens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00185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MSP430 and CC2538 logs parsing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Pause / Delay Web Automation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Test plan &amp; test setup documentation – In Progress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Testing of the </a:t>
            </a:r>
            <a:r>
              <a:rPr lang="en-IN" sz="1800" dirty="0" smtClean="0">
                <a:latin typeface="Calibri" panose="020F0502020204030204" pitchFamily="34" charset="0"/>
              </a:rPr>
              <a:t>RL2 to RL5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r>
              <a:rPr lang="en-IN" sz="1800" dirty="0" smtClean="0">
                <a:latin typeface="Calibri" panose="020F0502020204030204" pitchFamily="34" charset="0"/>
              </a:rPr>
              <a:t> with Pilot signal connected to Simulator board from EVSE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</a:rPr>
              <a:t>Testing of Diode fault relay (SSR11 </a:t>
            </a:r>
            <a:r>
              <a:rPr lang="en-IN" sz="1800" dirty="0">
                <a:latin typeface="Calibri" panose="020F0502020204030204" pitchFamily="34" charset="0"/>
              </a:rPr>
              <a:t>)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r>
              <a:rPr lang="en-IN" sz="1800" dirty="0" smtClean="0">
                <a:latin typeface="Calibri" panose="020F0502020204030204" pitchFamily="34" charset="0"/>
              </a:rPr>
              <a:t> with </a:t>
            </a:r>
            <a:r>
              <a:rPr lang="en-IN" sz="1800" dirty="0">
                <a:latin typeface="Calibri" panose="020F0502020204030204" pitchFamily="34" charset="0"/>
              </a:rPr>
              <a:t>Pilot signal connected to Simulator board from </a:t>
            </a:r>
            <a:r>
              <a:rPr lang="en-IN" sz="1800" dirty="0" smtClean="0">
                <a:latin typeface="Calibri" panose="020F0502020204030204" pitchFamily="34" charset="0"/>
              </a:rPr>
              <a:t>EVSE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</a:rPr>
              <a:t>Testing of </a:t>
            </a:r>
            <a:r>
              <a:rPr lang="en-IN" sz="1800" dirty="0">
                <a:latin typeface="Calibri" panose="020F0502020204030204" pitchFamily="34" charset="0"/>
              </a:rPr>
              <a:t>the U6 </a:t>
            </a:r>
            <a:r>
              <a:rPr lang="en-IN" sz="1800" dirty="0" smtClean="0">
                <a:latin typeface="Calibri" panose="020F0502020204030204" pitchFamily="34" charset="0"/>
              </a:rPr>
              <a:t>&amp; nearby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r>
              <a:rPr lang="en-IN" sz="1800" dirty="0" smtClean="0">
                <a:latin typeface="Calibri" panose="020F0502020204030204" pitchFamily="34" charset="0"/>
              </a:rPr>
              <a:t> </a:t>
            </a:r>
            <a:r>
              <a:rPr lang="en-IN" sz="1800" dirty="0">
                <a:latin typeface="Calibri" panose="020F0502020204030204" pitchFamily="34" charset="0"/>
              </a:rPr>
              <a:t>which </a:t>
            </a:r>
            <a:r>
              <a:rPr lang="en-IN" sz="1800" dirty="0" smtClean="0">
                <a:latin typeface="Calibri" panose="020F0502020204030204" pitchFamily="34" charset="0"/>
              </a:rPr>
              <a:t>measures </a:t>
            </a:r>
            <a:r>
              <a:rPr lang="en-IN" sz="1800" dirty="0">
                <a:latin typeface="Calibri" panose="020F0502020204030204" pitchFamily="34" charset="0"/>
              </a:rPr>
              <a:t>duty cycle </a:t>
            </a:r>
            <a:r>
              <a:rPr lang="en-IN" sz="1800" dirty="0" smtClean="0">
                <a:latin typeface="Calibri" panose="020F0502020204030204" pitchFamily="34" charset="0"/>
              </a:rPr>
              <a:t>&amp; voltage level of </a:t>
            </a:r>
            <a:r>
              <a:rPr lang="en-IN" sz="1800" dirty="0">
                <a:latin typeface="Calibri" panose="020F0502020204030204" pitchFamily="34" charset="0"/>
              </a:rPr>
              <a:t>pilot signal 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Continue with test script/procedure creation on python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 (No Change)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Review feedback for the EVSE and OCPP test cases completed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(9 items open) – on hold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all the required test accessories for Car Simulator HW or their part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numbers  – on hold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For e.g. Step down Transformer, Load resistor, Current Transformer for Scaled down load current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Complete Connection diagram with pin number and connector details around Car Simulator board and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EVSE – on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hold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NEMA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6-50R 50A 250V receptacle for EVSE received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510</Words>
  <Application>Microsoft Office PowerPoint</Application>
  <PresentationFormat>On-screen Show (4:3)</PresentationFormat>
  <Paragraphs>142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</vt:lpstr>
      <vt:lpstr> Work plan for next week</vt:lpstr>
      <vt:lpstr>Key Decisions (No Change)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513</cp:revision>
  <dcterms:modified xsi:type="dcterms:W3CDTF">2018-01-04T11:19:43Z</dcterms:modified>
</cp:coreProperties>
</file>