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78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2018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January to 10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11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 to 17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status </a:t>
            </a:r>
            <a:r>
              <a:rPr lang="en-US" dirty="0"/>
              <a:t>for </a:t>
            </a:r>
            <a:r>
              <a:rPr lang="en-US" dirty="0" smtClean="0"/>
              <a:t>this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EVSE powered ON last week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MSP430 and CC2538 logs parsing – In Progress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Pause / Delay Web Automation – In Progress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In 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Hardware </a:t>
            </a:r>
            <a:r>
              <a:rPr lang="en-US" sz="1800" dirty="0" smtClean="0">
                <a:latin typeface="Calibri" panose="020F0502020204030204" pitchFamily="34" charset="0"/>
              </a:rPr>
              <a:t>(open </a:t>
            </a:r>
            <a:r>
              <a:rPr lang="en-US" sz="1800" dirty="0">
                <a:latin typeface="Calibri" panose="020F0502020204030204" pitchFamily="34" charset="0"/>
              </a:rPr>
              <a:t>queries</a:t>
            </a:r>
            <a:r>
              <a:rPr lang="en-US" sz="1800" dirty="0" smtClean="0">
                <a:latin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Testing of the </a:t>
            </a:r>
            <a:r>
              <a:rPr lang="en-IN" sz="1800" dirty="0" smtClean="0">
                <a:latin typeface="Calibri" panose="020F0502020204030204" pitchFamily="34" charset="0"/>
              </a:rPr>
              <a:t>RL2 to RL5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with Pilot signal connected to Simulator board from EVSE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Testing of Diode fault relay (SSR11 </a:t>
            </a:r>
            <a:r>
              <a:rPr lang="en-IN" sz="1800" dirty="0">
                <a:latin typeface="Calibri" panose="020F0502020204030204" pitchFamily="34" charset="0"/>
              </a:rPr>
              <a:t>)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with </a:t>
            </a:r>
            <a:r>
              <a:rPr lang="en-IN" sz="1800" dirty="0">
                <a:latin typeface="Calibri" panose="020F0502020204030204" pitchFamily="34" charset="0"/>
              </a:rPr>
              <a:t>Pilot signal connected to Simulator board from </a:t>
            </a:r>
            <a:r>
              <a:rPr lang="en-IN" sz="1800" dirty="0" smtClean="0">
                <a:latin typeface="Calibri" panose="020F0502020204030204" pitchFamily="34" charset="0"/>
              </a:rPr>
              <a:t>EVSE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Testing of </a:t>
            </a:r>
            <a:r>
              <a:rPr lang="en-IN" sz="1800" dirty="0">
                <a:latin typeface="Calibri" panose="020F0502020204030204" pitchFamily="34" charset="0"/>
              </a:rPr>
              <a:t>the U6 </a:t>
            </a:r>
            <a:r>
              <a:rPr lang="en-IN" sz="1800" dirty="0" smtClean="0">
                <a:latin typeface="Calibri" panose="020F0502020204030204" pitchFamily="34" charset="0"/>
              </a:rPr>
              <a:t>&amp; nearby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</a:t>
            </a:r>
            <a:r>
              <a:rPr lang="en-IN" sz="1800" dirty="0">
                <a:latin typeface="Calibri" panose="020F0502020204030204" pitchFamily="34" charset="0"/>
              </a:rPr>
              <a:t>which </a:t>
            </a:r>
            <a:r>
              <a:rPr lang="en-IN" sz="1800" dirty="0" smtClean="0">
                <a:latin typeface="Calibri" panose="020F0502020204030204" pitchFamily="34" charset="0"/>
              </a:rPr>
              <a:t>measures </a:t>
            </a:r>
            <a:r>
              <a:rPr lang="en-IN" sz="1800" dirty="0">
                <a:latin typeface="Calibri" panose="020F0502020204030204" pitchFamily="34" charset="0"/>
              </a:rPr>
              <a:t>duty cycle </a:t>
            </a:r>
            <a:r>
              <a:rPr lang="en-IN" sz="1800" dirty="0" smtClean="0">
                <a:latin typeface="Calibri" panose="020F0502020204030204" pitchFamily="34" charset="0"/>
              </a:rPr>
              <a:t>&amp; voltage level of </a:t>
            </a:r>
            <a:r>
              <a:rPr lang="en-IN" sz="1800" dirty="0">
                <a:latin typeface="Calibri" panose="020F0502020204030204" pitchFamily="34" charset="0"/>
              </a:rPr>
              <a:t>pilot signal 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script/procedure creation on python for SAE State levels – In Progress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00185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MSP430 and CC2538 logs parsing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Pause / Delay Web Automation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In 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Dependency on open queries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Continue with test script/procedure creation on python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EVSE and OCPP test cases completed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(13 items open) – on hold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  – on hold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EVSE – on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hold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updates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506</Words>
  <Application>Microsoft Office PowerPoint</Application>
  <PresentationFormat>On-screen Show (4:3)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 (No Change)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517</cp:revision>
  <dcterms:modified xsi:type="dcterms:W3CDTF">2018-01-11T14:06:00Z</dcterms:modified>
</cp:coreProperties>
</file>