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2"/>
  </p:notesMasterIdLst>
  <p:sldIdLst>
    <p:sldId id="256" r:id="rId3"/>
    <p:sldId id="257" r:id="rId4"/>
    <p:sldId id="279" r:id="rId5"/>
    <p:sldId id="275" r:id="rId6"/>
    <p:sldId id="277" r:id="rId7"/>
    <p:sldId id="272" r:id="rId8"/>
    <p:sldId id="273" r:id="rId9"/>
    <p:sldId id="274" r:id="rId10"/>
    <p:sldId id="264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578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2018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January to 17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US" sz="2000" baseline="3000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January to 24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January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status </a:t>
            </a:r>
            <a:r>
              <a:rPr lang="en-US" dirty="0"/>
              <a:t>for </a:t>
            </a:r>
            <a:r>
              <a:rPr lang="en-US" dirty="0" smtClean="0"/>
              <a:t>this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>
              <a:lnSpc>
                <a:spcPct val="90000"/>
              </a:lnSpc>
            </a:pPr>
            <a:r>
              <a:rPr lang="en-IN" sz="1800" dirty="0" smtClean="0">
                <a:latin typeface="Calibri" panose="020F0502020204030204" pitchFamily="34" charset="0"/>
              </a:rPr>
              <a:t>MSP430 and CC2538 logs parsing - 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Pause / Delay Web Automation - Completed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Test plan &amp; test setup documentation – </a:t>
            </a:r>
            <a:r>
              <a:rPr lang="en-US" sz="1800" dirty="0" smtClean="0">
                <a:latin typeface="Calibri" panose="020F0502020204030204" pitchFamily="34" charset="0"/>
              </a:rPr>
              <a:t>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Release v1.0 shared with Siemens</a:t>
            </a:r>
            <a:endParaRPr lang="en-US" sz="18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Dependency on open queries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Continue with test script/procedure creation on python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latin typeface="Calibri" panose="020F0502020204030204" pitchFamily="34" charset="0"/>
              </a:rPr>
              <a:t> Work Status </a:t>
            </a:r>
            <a:r>
              <a:rPr lang="en-US" sz="2800" dirty="0" smtClean="0">
                <a:latin typeface="Calibri" panose="020F0502020204030204" pitchFamily="34" charset="0"/>
              </a:rPr>
              <a:t>– EVSE Features Test Cases (No Change)</a:t>
            </a:r>
            <a:endParaRPr lang="en-US" sz="2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00185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1" i="0" u="none" strike="noStrike" baseline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</a:t>
            </a:r>
            <a:r>
              <a:rPr lang="en-US" sz="1800" dirty="0">
                <a:latin typeface="Calibri" panose="020F0502020204030204" pitchFamily="34" charset="0"/>
              </a:rPr>
              <a:t>plan &amp; test setup documentation – </a:t>
            </a:r>
            <a:r>
              <a:rPr lang="en-US" sz="1800" dirty="0" smtClean="0">
                <a:latin typeface="Calibri" panose="020F0502020204030204" pitchFamily="34" charset="0"/>
              </a:rPr>
              <a:t>update based on testing progress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Commissioning of utility version of VersiChargeSG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Connect car simulator with EVSE</a:t>
            </a:r>
            <a:endParaRPr lang="en-US" sz="18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Continue with test script/procedure creation on python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Dependency on open queries</a:t>
            </a:r>
            <a:endParaRPr lang="en-IN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 (No Change)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 New updates</a:t>
            </a:r>
            <a:endParaRPr lang="en-IN" sz="16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Review feedback for the EVSE and OCPP test cases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completed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QTS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queries (13 items open) – on hold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all the required test accessories for Car Simulator HW or their part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  – on hold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For e.g. Step down Transformer, Load resistor, Current Transformer for Scaled down load current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Share Complete Connection diagram with pin number and connector details around Car Simulator board and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EVSE – on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hold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26</a:t>
            </a:r>
            <a:r>
              <a:rPr lang="en-US" sz="1800" baseline="30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January Holiday at eInfochips India office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</a:t>
            </a:r>
            <a:r>
              <a:rPr lang="en-US" dirty="0" smtClean="0"/>
              <a:t>Information/Updates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455</Words>
  <Application>Microsoft Office PowerPoint</Application>
  <PresentationFormat>On-screen Show (4:3)</PresentationFormat>
  <Paragraphs>140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 (No Change)</vt:lpstr>
      <vt:lpstr> Work plan for next week</vt:lpstr>
      <vt:lpstr>Key Decisions (No Change)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520</cp:revision>
  <dcterms:modified xsi:type="dcterms:W3CDTF">2018-01-18T13:07:57Z</dcterms:modified>
</cp:coreProperties>
</file>