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1"/>
  </p:notesMasterIdLst>
  <p:sldIdLst>
    <p:sldId id="256" r:id="rId3"/>
    <p:sldId id="257" r:id="rId4"/>
    <p:sldId id="270" r:id="rId5"/>
    <p:sldId id="271" r:id="rId6"/>
    <p:sldId id="272" r:id="rId7"/>
    <p:sldId id="273" r:id="rId8"/>
    <p:sldId id="274" r:id="rId9"/>
    <p:sldId id="264" r:id="rId1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EA541-3277-49AF-B6BC-A9FBD05B3581}">
  <a:tblStyle styleId="{2FFEA541-3277-49AF-B6BC-A9FBD05B3581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F6EF"/>
          </a:solidFill>
        </a:fill>
      </a:tcStyle>
    </a:wholeTbl>
    <a:band1H>
      <a:tcStyle>
        <a:tcBdr/>
        <a:fill>
          <a:solidFill>
            <a:srgbClr val="CAECDD"/>
          </a:solidFill>
        </a:fill>
      </a:tcStyle>
    </a:band1H>
    <a:band1V>
      <a:tcStyle>
        <a:tcBdr/>
        <a:fill>
          <a:solidFill>
            <a:srgbClr val="CAECDD"/>
          </a:solidFill>
        </a:fill>
      </a:tcStyle>
    </a:band1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FCAEA392-ED73-4ECB-91BC-8DBBA7558F95}" styleName="Table_1"/>
  <a:tblStyle styleId="{0363FF62-5DF6-4BE4-B045-FACD4FC3F516}" styleName="Table_2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30"/>
  </p:normalViewPr>
  <p:slideViewPr>
    <p:cSldViewPr>
      <p:cViewPr varScale="1">
        <p:scale>
          <a:sx n="71" d="100"/>
          <a:sy n="71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628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523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468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230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82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972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81-3-5789-5854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44 - 42121594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2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4876800"/>
            <a:ext cx="5867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•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–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5175" y="1450975"/>
            <a:ext cx="737234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C:\Users\hp\Desktop\21-june-09\Corporate prese slide 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6705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0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Shape 13"/>
          <p:cNvGrpSpPr/>
          <p:nvPr/>
        </p:nvGrpSpPr>
        <p:grpSpPr>
          <a:xfrm>
            <a:off x="0" y="2362200"/>
            <a:ext cx="9144000" cy="2286000"/>
            <a:chOff x="0" y="2357430"/>
            <a:chExt cx="9144000" cy="2286015"/>
          </a:xfrm>
        </p:grpSpPr>
        <p:sp>
          <p:nvSpPr>
            <p:cNvPr id="14" name="Shape 14"/>
            <p:cNvSpPr/>
            <p:nvPr/>
          </p:nvSpPr>
          <p:spPr>
            <a:xfrm>
              <a:off x="0" y="2357430"/>
              <a:ext cx="9144000" cy="2286015"/>
            </a:xfrm>
            <a:prstGeom prst="rect">
              <a:avLst/>
            </a:prstGeom>
            <a:solidFill>
              <a:srgbClr val="FED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5" name="Shape 15" descr="C:\Users\hp\Desktop\21-june-09\Asic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200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 descr="C:\Users\hp\Desktop\21-june-09\Software-ppt-templete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28696" y="2426916"/>
              <a:ext cx="2957544" cy="2161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 descr="F:\Chirag work\Nirav\21-june-09\embedded_ppt template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94748" y="2422498"/>
              <a:ext cx="2957816" cy="21621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40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C:\Users\hp\Desktop\21-june-09\Foo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280150"/>
            <a:ext cx="9144000" cy="57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27"/>
          <p:cNvCxnSpPr/>
          <p:nvPr/>
        </p:nvCxnSpPr>
        <p:spPr>
          <a:xfrm>
            <a:off x="0" y="914400"/>
            <a:ext cx="9144000" cy="1587"/>
          </a:xfrm>
          <a:prstGeom prst="straightConnector1">
            <a:avLst/>
          </a:prstGeom>
          <a:noFill/>
          <a:ln w="9525" cap="flat" cmpd="sng">
            <a:solidFill>
              <a:srgbClr val="E7781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31775" y="990600"/>
            <a:ext cx="8607424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7543800" y="6629400"/>
            <a:ext cx="163195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eInfochips Confidential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502650" y="6172200"/>
            <a:ext cx="565149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406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914400" y="762000"/>
            <a:ext cx="6629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Siemens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000F2"/>
                </a:solidFill>
                <a:latin typeface="Calibri"/>
                <a:ea typeface="Calibri"/>
                <a:cs typeface="Calibri"/>
                <a:sym typeface="Calibri"/>
              </a:rPr>
              <a:t>EVSE Automation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Project Status Updates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1447800" y="5029200"/>
            <a:ext cx="5867400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2017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eInfochips Confidential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970088" y="6064250"/>
            <a:ext cx="5040312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Design Services &amp; Solutions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Engineering| 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Agenda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status this week: 3</a:t>
            </a:r>
            <a:r>
              <a:rPr lang="en-US" sz="2000" b="0" i="0" u="none" strike="noStrike" cap="none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November to 9</a:t>
            </a:r>
            <a:r>
              <a:rPr lang="en-US" sz="2000" b="0" i="0" u="none" strike="noStrike" cap="none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November</a:t>
            </a:r>
            <a:endParaRPr lang="en-US" sz="2000" dirty="0" smtClean="0"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Plan for next week: 10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November to 16</a:t>
            </a:r>
            <a:r>
              <a:rPr lang="en-US" sz="2000" baseline="30000" dirty="0" smtClean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 November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Decisions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Dependencies and help </a:t>
            </a: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needed</a:t>
            </a:r>
          </a:p>
          <a:p>
            <a:pPr lvl="1" indent="-285750">
              <a:lnSpc>
                <a:spcPct val="200000"/>
              </a:lnSpc>
              <a:spcBef>
                <a:spcPts val="360"/>
              </a:spcBef>
              <a:buSzPct val="104999"/>
              <a:buFont typeface="Noto Sans Symbols"/>
              <a:buChar char="▪"/>
            </a:pPr>
            <a:r>
              <a:rPr lang="en-US" sz="2000" dirty="0" smtClean="0">
                <a:latin typeface="Calibri"/>
                <a:ea typeface="Calibri"/>
                <a:cs typeface="Calibri"/>
                <a:sym typeface="Calibri"/>
              </a:rPr>
              <a:t>Miscellaneous Information/Updates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-24245" y="381000"/>
            <a:ext cx="8915400" cy="685800"/>
          </a:xfrm>
          <a:prstGeom prst="rect">
            <a:avLst/>
          </a:prstGeom>
        </p:spPr>
        <p:txBody>
          <a:bodyPr/>
          <a:lstStyle/>
          <a:p>
            <a:pPr>
              <a:buSzPct val="25000"/>
            </a:pP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Work Status for this week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900" dirty="0" smtClean="0">
                <a:latin typeface="Calibri" panose="020F0502020204030204" pitchFamily="34" charset="0"/>
              </a:rPr>
              <a:t>EVSE features test cases &amp; scenarios</a:t>
            </a:r>
            <a:endParaRPr lang="en-US" sz="1900" dirty="0">
              <a:latin typeface="Calibri" panose="020F0502020204030204" pitchFamily="34" charset="0"/>
            </a:endParaRP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System Configuration (100%)</a:t>
            </a: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SAE J1772 State levels (100%)</a:t>
            </a: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Max. current level adjustments (100%)</a:t>
            </a:r>
          </a:p>
          <a:p>
            <a:pPr lvl="2"/>
            <a:r>
              <a:rPr lang="en-US" sz="1900" dirty="0">
                <a:latin typeface="Calibri" panose="020F0502020204030204" pitchFamily="34" charset="0"/>
              </a:rPr>
              <a:t>Non volatile memory (energy measurements) (100%)</a:t>
            </a: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Over &amp; under voltage faults (75%)</a:t>
            </a:r>
          </a:p>
          <a:p>
            <a:pPr lvl="2"/>
            <a:r>
              <a:rPr lang="en-US" sz="1900" dirty="0">
                <a:latin typeface="Calibri" panose="020F0502020204030204" pitchFamily="34" charset="0"/>
              </a:rPr>
              <a:t>RTC (75%)</a:t>
            </a: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Serial communication (50%)</a:t>
            </a:r>
          </a:p>
          <a:p>
            <a:pPr marL="914400" lvl="2" indent="0">
              <a:buNone/>
            </a:pPr>
            <a:endParaRPr lang="en-IN" sz="1900" dirty="0" smtClean="0">
              <a:latin typeface="Calibri" panose="020F0502020204030204" pitchFamily="34" charset="0"/>
            </a:endParaRPr>
          </a:p>
          <a:p>
            <a:pPr lvl="1"/>
            <a:r>
              <a:rPr lang="en-US" sz="1900" dirty="0" smtClean="0">
                <a:latin typeface="Calibri" panose="020F0502020204030204" pitchFamily="34" charset="0"/>
              </a:rPr>
              <a:t>OCPP test cases &amp; scenarios (draft)</a:t>
            </a:r>
            <a:endParaRPr lang="en-US" sz="1900" dirty="0">
              <a:latin typeface="Calibri" panose="020F0502020204030204" pitchFamily="34" charset="0"/>
            </a:endParaRP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Get Configuration</a:t>
            </a: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Change Configuration</a:t>
            </a: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Trigger Message</a:t>
            </a:r>
          </a:p>
          <a:p>
            <a:pPr marL="914400" lvl="2" indent="0">
              <a:buNone/>
            </a:pPr>
            <a:endParaRPr lang="en-US" sz="1900" dirty="0" smtClean="0">
              <a:latin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Hardware</a:t>
            </a:r>
          </a:p>
          <a:p>
            <a:pPr lvl="2"/>
            <a:r>
              <a:rPr lang="en-US" sz="1900" dirty="0">
                <a:latin typeface="Calibri" panose="020F0502020204030204" pitchFamily="34" charset="0"/>
              </a:rPr>
              <a:t>Schematic symbol review</a:t>
            </a:r>
          </a:p>
          <a:p>
            <a:pPr lvl="2"/>
            <a:r>
              <a:rPr lang="en-US" sz="1900" dirty="0">
                <a:latin typeface="Calibri" panose="020F0502020204030204" pitchFamily="34" charset="0"/>
              </a:rPr>
              <a:t>Schematic update complete</a:t>
            </a:r>
          </a:p>
          <a:p>
            <a:pPr lvl="2"/>
            <a:r>
              <a:rPr lang="en-US" sz="1900" dirty="0">
                <a:latin typeface="Calibri" panose="020F0502020204030204" pitchFamily="34" charset="0"/>
              </a:rPr>
              <a:t>BOM QA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Plan for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dirty="0"/>
              <a:t>w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eek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4052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900" dirty="0" smtClean="0">
                <a:latin typeface="Calibri" panose="020F0502020204030204" pitchFamily="34" charset="0"/>
              </a:rPr>
              <a:t>EVSE features &amp; test scenarios</a:t>
            </a:r>
            <a:endParaRPr lang="en-US" sz="1900" dirty="0">
              <a:latin typeface="Calibri" panose="020F0502020204030204" pitchFamily="34" charset="0"/>
            </a:endParaRP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Over </a:t>
            </a:r>
            <a:r>
              <a:rPr lang="en-US" sz="1900" dirty="0">
                <a:latin typeface="Calibri" panose="020F0502020204030204" pitchFamily="34" charset="0"/>
              </a:rPr>
              <a:t>&amp; under voltage </a:t>
            </a:r>
            <a:r>
              <a:rPr lang="en-US" sz="1900" dirty="0" smtClean="0">
                <a:latin typeface="Calibri" panose="020F0502020204030204" pitchFamily="34" charset="0"/>
              </a:rPr>
              <a:t>faults</a:t>
            </a:r>
            <a:endParaRPr lang="en-US" sz="1900" dirty="0">
              <a:latin typeface="Calibri" panose="020F0502020204030204" pitchFamily="34" charset="0"/>
            </a:endParaRPr>
          </a:p>
          <a:p>
            <a:pPr lvl="2"/>
            <a:r>
              <a:rPr lang="en-US" sz="1900" dirty="0">
                <a:latin typeface="Calibri" panose="020F0502020204030204" pitchFamily="34" charset="0"/>
              </a:rPr>
              <a:t>Serial </a:t>
            </a:r>
            <a:r>
              <a:rPr lang="en-US" sz="1900" dirty="0" smtClean="0">
                <a:latin typeface="Calibri" panose="020F0502020204030204" pitchFamily="34" charset="0"/>
              </a:rPr>
              <a:t>communication</a:t>
            </a:r>
            <a:endParaRPr lang="en-US" sz="1900" dirty="0">
              <a:latin typeface="Calibri" panose="020F0502020204030204" pitchFamily="34" charset="0"/>
            </a:endParaRP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RTC</a:t>
            </a:r>
            <a:endParaRPr lang="en-US" sz="1900" dirty="0">
              <a:latin typeface="Calibri" panose="020F0502020204030204" pitchFamily="34" charset="0"/>
            </a:endParaRP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Pause</a:t>
            </a: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Commissioning</a:t>
            </a:r>
            <a:endParaRPr lang="en-IN" sz="1900" dirty="0" smtClean="0">
              <a:latin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2600" dirty="0">
              <a:latin typeface="Calibri" panose="020F0502020204030204" pitchFamily="34" charset="0"/>
            </a:endParaRPr>
          </a:p>
          <a:p>
            <a:pPr lvl="1"/>
            <a:r>
              <a:rPr lang="en-US" sz="1900" dirty="0" smtClean="0">
                <a:latin typeface="Calibri" panose="020F0502020204030204" pitchFamily="34" charset="0"/>
              </a:rPr>
              <a:t>OCPP test cases &amp; scenarios</a:t>
            </a:r>
            <a:endParaRPr lang="en-US" sz="1900" dirty="0">
              <a:latin typeface="Calibri" panose="020F0502020204030204" pitchFamily="34" charset="0"/>
            </a:endParaRP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Update the OCPP tests based on Paul’s feedback</a:t>
            </a: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Heartbeat</a:t>
            </a:r>
          </a:p>
          <a:p>
            <a:pPr lvl="2"/>
            <a:r>
              <a:rPr lang="en-US" sz="1900" dirty="0" err="1" smtClean="0">
                <a:latin typeface="Calibri" panose="020F0502020204030204" pitchFamily="34" charset="0"/>
              </a:rPr>
              <a:t>MeterValues</a:t>
            </a:r>
            <a:endParaRPr lang="en-US" sz="1900" dirty="0" smtClean="0">
              <a:latin typeface="Calibri" panose="020F0502020204030204" pitchFamily="34" charset="0"/>
            </a:endParaRPr>
          </a:p>
          <a:p>
            <a:pPr lvl="2"/>
            <a:endParaRPr lang="en-US" sz="1900" dirty="0">
              <a:latin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Hardware</a:t>
            </a: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Footprint review</a:t>
            </a: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New part footprint creation</a:t>
            </a:r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Placement &amp; routing of the new parts added</a:t>
            </a:r>
          </a:p>
          <a:p>
            <a:pPr marL="914400" lvl="2" indent="0">
              <a:buNone/>
            </a:pPr>
            <a:endParaRPr lang="en-US" sz="1900" dirty="0" smtClean="0">
              <a:latin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Share project schedule/timeline with Siemens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Decisions</a:t>
            </a:r>
            <a:endParaRPr lang="en-US"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eInfochips will be reshuffling some of the 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priorities </a:t>
            </a:r>
            <a:r>
              <a:rPr lang="en-IN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 </a:t>
            </a:r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resolve Sesha’s direct dependencies first before she goes on vacation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expected behaviour of the test cases may be tweaked later based on the actual output we see after we have the EVSE units in hand</a:t>
            </a:r>
          </a:p>
        </p:txBody>
      </p:sp>
    </p:spTree>
    <p:extLst>
      <p:ext uri="{BB962C8B-B14F-4D97-AF65-F5344CB8AC3E}">
        <p14:creationId xmlns:p14="http://schemas.microsoft.com/office/powerpoint/2010/main" val="30761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Shipping EVSE units - Amit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Need details of custom configuration parameters for OCPP – Paul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Address QTS queries (8 open questions) - Sesha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Review feedback for the test cases completed – Sesha/Paul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ct val="104999"/>
              <a:buNone/>
            </a:pP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857250" lvl="2" indent="0">
              <a:lnSpc>
                <a:spcPct val="150000"/>
              </a:lnSpc>
              <a:spcBef>
                <a:spcPts val="0"/>
              </a:spcBef>
              <a:buSzPct val="104999"/>
              <a:buNone/>
            </a:pP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Dependencies and help needed</a:t>
            </a:r>
          </a:p>
        </p:txBody>
      </p:sp>
    </p:spTree>
    <p:extLst>
      <p:ext uri="{BB962C8B-B14F-4D97-AF65-F5344CB8AC3E}">
        <p14:creationId xmlns:p14="http://schemas.microsoft.com/office/powerpoint/2010/main" val="3260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Wi-Fi module received at eInfochips (Cincinnati)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4 STE </a:t>
            </a: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Eval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boards for car simulator in transit (ETA next week)</a:t>
            </a:r>
          </a:p>
          <a:p>
            <a:pPr lvl="1" indent="-285750">
              <a:lnSpc>
                <a:spcPct val="150000"/>
              </a:lnSpc>
              <a:spcBef>
                <a:spcPts val="0"/>
              </a:spcBef>
              <a:buSzPct val="104999"/>
            </a:pP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28600" y="212725"/>
            <a:ext cx="184149" cy="549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Miscellaneous Information/Updates</a:t>
            </a:r>
          </a:p>
        </p:txBody>
      </p:sp>
    </p:spTree>
    <p:extLst>
      <p:ext uri="{BB962C8B-B14F-4D97-AF65-F5344CB8AC3E}">
        <p14:creationId xmlns:p14="http://schemas.microsoft.com/office/powerpoint/2010/main" val="380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191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4953000" y="0"/>
            <a:ext cx="4190999" cy="6858000"/>
          </a:xfrm>
          <a:prstGeom prst="rect">
            <a:avLst/>
          </a:prstGeom>
          <a:solidFill>
            <a:srgbClr val="004065">
              <a:alpha val="95686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937125" y="2971800"/>
            <a:ext cx="2036762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India Headquarters</a:t>
            </a: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11/A-B, Chandra Colony,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 C.G. Road, Ellisbridge,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Ahmedabad 380 006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 +91-79-2656 3705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+91-79-2656 0722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7162800" y="2974975"/>
            <a:ext cx="1733549" cy="1187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 Headquarters</a:t>
            </a:r>
            <a: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1230 Midas Way,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Suite# 200, 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Sunnyvale, CA 94085.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Tel:+1-408-496-1882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Fax: +1-801-650-1480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37125" y="4462462"/>
            <a:ext cx="4206874" cy="1552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Pune	: 91-20-41402525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Chennai	: 91-44-42121594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Austin	: 1-512-519-9164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	: 1-508-870-0500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Chicago	: 1- 847 387 7225</a:t>
            </a:r>
            <a:r>
              <a:rPr lang="en-US" sz="1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Dallas	: 1-214 641-9293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Germany	: 49-160-741-8940 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Japan	: 81-3-5789-5854 </a:t>
            </a:r>
          </a:p>
        </p:txBody>
      </p:sp>
      <p:cxnSp>
        <p:nvCxnSpPr>
          <p:cNvPr id="116" name="Shape 116"/>
          <p:cNvCxnSpPr/>
          <p:nvPr/>
        </p:nvCxnSpPr>
        <p:spPr>
          <a:xfrm>
            <a:off x="4953000" y="2819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4953000" y="62484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Shape 118"/>
          <p:cNvCxnSpPr/>
          <p:nvPr/>
        </p:nvCxnSpPr>
        <p:spPr>
          <a:xfrm>
            <a:off x="4953000" y="4419600"/>
            <a:ext cx="419099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14_ei_template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ei_template">
  <a:themeElements>
    <a:clrScheme name="14_ei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308</Words>
  <Application>Microsoft Office PowerPoint</Application>
  <PresentationFormat>On-screen Show (4:3)</PresentationFormat>
  <Paragraphs>80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Noto Sans Symbols</vt:lpstr>
      <vt:lpstr>Tahoma</vt:lpstr>
      <vt:lpstr>Times New Roman</vt:lpstr>
      <vt:lpstr>Presentation1</vt:lpstr>
      <vt:lpstr>16_ei_template</vt:lpstr>
      <vt:lpstr>Siemens EVSE Automation Weekly Project Status Updates</vt:lpstr>
      <vt:lpstr>Agenda</vt:lpstr>
      <vt:lpstr> Work Status for this week</vt:lpstr>
      <vt:lpstr>Work Plan for next week</vt:lpstr>
      <vt:lpstr>Key Decisions</vt:lpstr>
      <vt:lpstr>Dependencies and help needed</vt:lpstr>
      <vt:lpstr>Miscellaneous Information/Updates</vt:lpstr>
      <vt:lpstr>PowerPoint Presentation</vt:lpstr>
    </vt:vector>
  </TitlesOfParts>
  <Company>eInfochips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WSR</dc:title>
  <dc:creator>Sohil Shah</dc:creator>
  <cp:lastModifiedBy>sohil shah</cp:lastModifiedBy>
  <cp:revision>428</cp:revision>
  <dcterms:modified xsi:type="dcterms:W3CDTF">2017-11-09T12:42:11Z</dcterms:modified>
</cp:coreProperties>
</file>