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82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41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 to 27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December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28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December to 3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status </a:t>
            </a:r>
            <a:r>
              <a:rPr lang="en-US" dirty="0"/>
              <a:t>for </a:t>
            </a:r>
            <a:r>
              <a:rPr lang="en-US" dirty="0" smtClean="0"/>
              <a:t>this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>
                <a:latin typeface="Calibri" panose="020F0502020204030204" pitchFamily="34" charset="0"/>
              </a:rPr>
              <a:t>Execution of test case steps based on depth(priority) value passed from </a:t>
            </a:r>
            <a:r>
              <a:rPr lang="en-IN" sz="1800" dirty="0" smtClean="0">
                <a:latin typeface="Calibri" panose="020F0502020204030204" pitchFamily="34" charset="0"/>
              </a:rPr>
              <a:t>Jenkins - Done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Test report and </a:t>
            </a:r>
            <a:r>
              <a:rPr lang="en-IN" sz="1800" dirty="0" smtClean="0">
                <a:latin typeface="Calibri" panose="020F0502020204030204" pitchFamily="34" charset="0"/>
              </a:rPr>
              <a:t>logging - Done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Communication from framework to </a:t>
            </a:r>
            <a:r>
              <a:rPr lang="en-IN" sz="1800" dirty="0" smtClean="0">
                <a:latin typeface="Calibri" panose="020F0502020204030204" pitchFamily="34" charset="0"/>
              </a:rPr>
              <a:t>EVSE – In Progress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Autonomous mode test code via car simulator </a:t>
            </a:r>
            <a:r>
              <a:rPr lang="en-US" sz="1800" dirty="0" smtClean="0">
                <a:latin typeface="Calibri" panose="020F0502020204030204" pitchFamily="34" charset="0"/>
              </a:rPr>
              <a:t>software – 1 test done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</a:t>
            </a:r>
            <a:r>
              <a:rPr lang="en-US" sz="1800" dirty="0" smtClean="0">
                <a:latin typeface="Calibri" panose="020F0502020204030204" pitchFamily="34" charset="0"/>
              </a:rPr>
              <a:t>completion – Internal review in progress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 smtClean="0">
                <a:latin typeface="Calibri" panose="020F0502020204030204" pitchFamily="34" charset="0"/>
              </a:rPr>
              <a:t>plan &amp; test setup documentation – In Progress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Visual verification of Assembly (Completed on one board)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DC Power rails Impedance measurement (Completed on one board)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DC Power supply testing of the Car simulator board (Completed on one board)</a:t>
            </a: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Started </a:t>
            </a:r>
            <a:r>
              <a:rPr lang="en-US" sz="1800" dirty="0">
                <a:latin typeface="Calibri" panose="020F0502020204030204" pitchFamily="34" charset="0"/>
              </a:rPr>
              <a:t>test scripts </a:t>
            </a:r>
            <a:r>
              <a:rPr lang="en-US" sz="1800" dirty="0" smtClean="0">
                <a:latin typeface="Calibri" panose="020F0502020204030204" pitchFamily="34" charset="0"/>
              </a:rPr>
              <a:t>– 1 test script completed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48100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Communication </a:t>
            </a:r>
            <a:r>
              <a:rPr lang="en-IN" sz="1800" dirty="0" smtClean="0">
                <a:latin typeface="Calibri" panose="020F0502020204030204" pitchFamily="34" charset="0"/>
              </a:rPr>
              <a:t>from framework to </a:t>
            </a:r>
            <a:r>
              <a:rPr lang="en-IN" sz="1800" dirty="0" smtClean="0">
                <a:latin typeface="Calibri" panose="020F0502020204030204" pitchFamily="34" charset="0"/>
              </a:rPr>
              <a:t>EVSE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Test builds via Jenkins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OCPP </a:t>
            </a:r>
            <a:r>
              <a:rPr lang="en-US" sz="1800" dirty="0" smtClean="0">
                <a:latin typeface="Calibri" panose="020F0502020204030204" pitchFamily="34" charset="0"/>
              </a:rPr>
              <a:t>Server release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In </a:t>
            </a:r>
            <a:r>
              <a:rPr lang="en-US" sz="1800" dirty="0" smtClean="0">
                <a:latin typeface="Calibri" panose="020F0502020204030204" pitchFamily="34" charset="0"/>
              </a:rPr>
              <a:t>Progress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Testing of the </a:t>
            </a:r>
            <a:r>
              <a:rPr lang="en-IN" sz="1800" dirty="0">
                <a:latin typeface="Calibri" panose="020F0502020204030204" pitchFamily="34" charset="0"/>
              </a:rPr>
              <a:t>RL2 to RL5 </a:t>
            </a:r>
            <a:r>
              <a:rPr lang="en-IN" sz="1800" dirty="0" err="1">
                <a:latin typeface="Calibri" panose="020F0502020204030204" pitchFamily="34" charset="0"/>
              </a:rPr>
              <a:t>ckt</a:t>
            </a:r>
            <a:r>
              <a:rPr lang="en-IN" sz="1800" dirty="0">
                <a:latin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</a:rPr>
              <a:t>which </a:t>
            </a:r>
            <a:r>
              <a:rPr lang="en-IN" sz="1800" dirty="0">
                <a:latin typeface="Calibri" panose="020F0502020204030204" pitchFamily="34" charset="0"/>
              </a:rPr>
              <a:t>changes the resistance </a:t>
            </a:r>
            <a:r>
              <a:rPr lang="en-IN" sz="1800" dirty="0" smtClean="0">
                <a:latin typeface="Calibri" panose="020F0502020204030204" pitchFamily="34" charset="0"/>
              </a:rPr>
              <a:t>on </a:t>
            </a:r>
            <a:r>
              <a:rPr lang="en-IN" sz="1800" dirty="0">
                <a:latin typeface="Calibri" panose="020F0502020204030204" pitchFamily="34" charset="0"/>
              </a:rPr>
              <a:t>Pilot signal 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</a:rPr>
              <a:t>Testing of Diode fault relay (SSR11 )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lvl="1"/>
            <a:r>
              <a:rPr lang="en-IN" sz="1800" dirty="0" smtClean="0">
                <a:latin typeface="Calibri" panose="020F0502020204030204" pitchFamily="34" charset="0"/>
              </a:rPr>
              <a:t>Testing of </a:t>
            </a:r>
            <a:r>
              <a:rPr lang="en-IN" sz="1800" dirty="0">
                <a:latin typeface="Calibri" panose="020F0502020204030204" pitchFamily="34" charset="0"/>
              </a:rPr>
              <a:t>the U6 </a:t>
            </a:r>
            <a:r>
              <a:rPr lang="en-IN" sz="1800" dirty="0" smtClean="0">
                <a:latin typeface="Calibri" panose="020F0502020204030204" pitchFamily="34" charset="0"/>
              </a:rPr>
              <a:t>&amp; nearby </a:t>
            </a:r>
            <a:r>
              <a:rPr lang="en-IN" sz="1800" dirty="0" err="1" smtClean="0">
                <a:latin typeface="Calibri" panose="020F0502020204030204" pitchFamily="34" charset="0"/>
              </a:rPr>
              <a:t>ckt</a:t>
            </a:r>
            <a:r>
              <a:rPr lang="en-IN" sz="1800" dirty="0" smtClean="0">
                <a:latin typeface="Calibri" panose="020F0502020204030204" pitchFamily="34" charset="0"/>
              </a:rPr>
              <a:t> </a:t>
            </a:r>
            <a:r>
              <a:rPr lang="en-IN" sz="1800" dirty="0">
                <a:latin typeface="Calibri" panose="020F0502020204030204" pitchFamily="34" charset="0"/>
              </a:rPr>
              <a:t>which </a:t>
            </a:r>
            <a:r>
              <a:rPr lang="en-IN" sz="1800" dirty="0" smtClean="0">
                <a:latin typeface="Calibri" panose="020F0502020204030204" pitchFamily="34" charset="0"/>
              </a:rPr>
              <a:t>measures </a:t>
            </a:r>
            <a:r>
              <a:rPr lang="en-IN" sz="1800" dirty="0">
                <a:latin typeface="Calibri" panose="020F0502020204030204" pitchFamily="34" charset="0"/>
              </a:rPr>
              <a:t>duty cycle </a:t>
            </a:r>
            <a:r>
              <a:rPr lang="en-IN" sz="1800" dirty="0" smtClean="0">
                <a:latin typeface="Calibri" panose="020F0502020204030204" pitchFamily="34" charset="0"/>
              </a:rPr>
              <a:t>&amp; voltage level of </a:t>
            </a:r>
            <a:r>
              <a:rPr lang="en-IN" sz="1800" dirty="0">
                <a:latin typeface="Calibri" panose="020F0502020204030204" pitchFamily="34" charset="0"/>
              </a:rPr>
              <a:t>pilot signal 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Continue with test script/procedure creation on python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(9 items open) – on hold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  – on hold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EVSE – on hold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feedback for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OCPP test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cases completed –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strike="sngStrike" dirty="0" smtClean="0">
                <a:latin typeface="Calibri"/>
                <a:ea typeface="Calibri"/>
                <a:cs typeface="Calibri"/>
                <a:sym typeface="Calibri"/>
              </a:rPr>
              <a:t>Number of power supply/accessories for car simulator - Amit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 Simulator Hardware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received at eInfochips Ahmedabad office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NEMA 6-50R 50A 250V receptacle for EVSE ordered – In Transit</a:t>
            </a:r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583</Words>
  <Application>Microsoft Office PowerPoint</Application>
  <PresentationFormat>On-screen Show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 (No Change)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507</cp:revision>
  <dcterms:modified xsi:type="dcterms:W3CDTF">2017-12-28T13:37:19Z</dcterms:modified>
</cp:coreProperties>
</file>