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6" r:id="rId2"/>
    <p:sldId id="261" r:id="rId3"/>
    <p:sldId id="282" r:id="rId4"/>
    <p:sldId id="281" r:id="rId5"/>
  </p:sldIdLst>
  <p:sldSz cx="9144000" cy="5143500" type="screen16x9"/>
  <p:notesSz cx="6858000" cy="9144000"/>
  <p:embeddedFontLst>
    <p:embeddedFont>
      <p:font typeface="Roboto Condensed" panose="020B0604020202020204" charset="0"/>
      <p:regular r:id="rId7"/>
      <p:bold r:id="rId8"/>
      <p:italic r:id="rId9"/>
      <p:boldItalic r:id="rId10"/>
    </p:embeddedFont>
    <p:embeddedFont>
      <p:font typeface="Roboto Condensed Light" panose="020B0604020202020204" charset="0"/>
      <p:regular r:id="rId11"/>
      <p:bold r:id="rId12"/>
      <p:italic r:id="rId13"/>
      <p:boldItalic r:id="rId14"/>
    </p:embeddedFont>
    <p:embeddedFont>
      <p:font typeface="Arv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54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457199" y="1090750"/>
            <a:ext cx="6927273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Implementation</a:t>
            </a:r>
            <a:b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AES Encryption in</a:t>
            </a:r>
            <a:b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Mode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OVERVIEW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AES Encryption?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Counter Mode?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Serial Implementation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OpenMP</a:t>
            </a:r>
            <a:r>
              <a:rPr lang="de-DE" dirty="0"/>
              <a:t> Implementation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CUDA Implementation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Speedup</a:t>
            </a:r>
            <a:r>
              <a:rPr lang="de-DE" dirty="0"/>
              <a:t> </a:t>
            </a:r>
            <a:r>
              <a:rPr lang="de-DE" dirty="0" err="1"/>
              <a:t>Comparison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AES ENCRYPTION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81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6000" dirty="0">
                <a:solidFill>
                  <a:srgbClr val="FF9800"/>
                </a:solidFill>
              </a:rPr>
              <a:t>THANKS</a:t>
            </a:r>
            <a:r>
              <a:rPr lang="en" sz="6000" dirty="0">
                <a:solidFill>
                  <a:srgbClr val="FF9800"/>
                </a:solidFill>
              </a:rPr>
              <a:t>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/>
              <a:t>Any </a:t>
            </a:r>
            <a:r>
              <a:rPr lang="de-DE" sz="2000" b="1" dirty="0" err="1"/>
              <a:t>questions</a:t>
            </a:r>
            <a:r>
              <a:rPr lang="en" sz="2000" b="1" dirty="0"/>
              <a:t>?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267936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Bildschirmpräsentation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Roboto Condensed</vt:lpstr>
      <vt:lpstr>Roboto Condensed Light</vt:lpstr>
      <vt:lpstr>Arial</vt:lpstr>
      <vt:lpstr>Arvo</vt:lpstr>
      <vt:lpstr>Salerio template</vt:lpstr>
      <vt:lpstr>Parallel Implementation of AES Encryption in Counter Mode </vt:lpstr>
      <vt:lpstr>OVERVIEW</vt:lpstr>
      <vt:lpstr>AES ENCRYPTION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57</cp:revision>
  <dcterms:modified xsi:type="dcterms:W3CDTF">2018-01-02T20:58:26Z</dcterms:modified>
</cp:coreProperties>
</file>