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2" r:id="rId6"/>
    <p:sldId id="270" r:id="rId7"/>
    <p:sldId id="271" r:id="rId8"/>
    <p:sldId id="274" r:id="rId9"/>
    <p:sldId id="275" r:id="rId10"/>
    <p:sldId id="276" r:id="rId11"/>
    <p:sldId id="264" r:id="rId12"/>
    <p:sldId id="272" r:id="rId13"/>
    <p:sldId id="273" r:id="rId14"/>
    <p:sldId id="26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0318AC-6762-4355-899E-320E67ED3375}" v="19" dt="2018-11-21T00:12:04.6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04CAB2EA-01BF-4FDA-802B-CB83256420C0}"/>
    <pc:docChg chg="delSld modSld">
      <pc:chgData name="Guest User" userId="" providerId="Windows Live" clId="Web-{04CAB2EA-01BF-4FDA-802B-CB83256420C0}" dt="2018-11-21T01:11:15.244" v="17"/>
      <pc:docMkLst>
        <pc:docMk/>
      </pc:docMkLst>
      <pc:sldChg chg="del">
        <pc:chgData name="Guest User" userId="" providerId="Windows Live" clId="Web-{04CAB2EA-01BF-4FDA-802B-CB83256420C0}" dt="2018-11-21T01:11:15.244" v="17"/>
        <pc:sldMkLst>
          <pc:docMk/>
          <pc:sldMk cId="961260805" sldId="260"/>
        </pc:sldMkLst>
      </pc:sldChg>
      <pc:sldChg chg="modSp">
        <pc:chgData name="Guest User" userId="" providerId="Windows Live" clId="Web-{04CAB2EA-01BF-4FDA-802B-CB83256420C0}" dt="2018-11-21T01:10:57.680" v="15" actId="20577"/>
        <pc:sldMkLst>
          <pc:docMk/>
          <pc:sldMk cId="2805938146" sldId="263"/>
        </pc:sldMkLst>
        <pc:spChg chg="mod">
          <ac:chgData name="Guest User" userId="" providerId="Windows Live" clId="Web-{04CAB2EA-01BF-4FDA-802B-CB83256420C0}" dt="2018-11-21T01:10:57.680" v="15" actId="20577"/>
          <ac:spMkLst>
            <pc:docMk/>
            <pc:sldMk cId="2805938146" sldId="263"/>
            <ac:spMk id="4" creationId="{00000000-0000-0000-0000-000000000000}"/>
          </ac:spMkLst>
        </pc:spChg>
        <pc:spChg chg="mod">
          <ac:chgData name="Guest User" userId="" providerId="Windows Live" clId="Web-{04CAB2EA-01BF-4FDA-802B-CB83256420C0}" dt="2018-11-21T01:10:42.445" v="12" actId="1076"/>
          <ac:spMkLst>
            <pc:docMk/>
            <pc:sldMk cId="2805938146" sldId="263"/>
            <ac:spMk id="12" creationId="{2490BEB8-31A8-4848-9EAA-27AD4E46BB14}"/>
          </ac:spMkLst>
        </pc:spChg>
      </pc:sldChg>
      <pc:sldChg chg="modSp">
        <pc:chgData name="Guest User" userId="" providerId="Windows Live" clId="Web-{04CAB2EA-01BF-4FDA-802B-CB83256420C0}" dt="2018-11-21T01:10:17.975" v="9" actId="20577"/>
        <pc:sldMkLst>
          <pc:docMk/>
          <pc:sldMk cId="1883019955" sldId="274"/>
        </pc:sldMkLst>
        <pc:spChg chg="mod">
          <ac:chgData name="Guest User" userId="" providerId="Windows Live" clId="Web-{04CAB2EA-01BF-4FDA-802B-CB83256420C0}" dt="2018-11-21T01:10:17.975" v="9" actId="20577"/>
          <ac:spMkLst>
            <pc:docMk/>
            <pc:sldMk cId="1883019955" sldId="274"/>
            <ac:spMk id="2" creationId="{00000000-0000-0000-0000-000000000000}"/>
          </ac:spMkLst>
        </pc:spChg>
      </pc:sldChg>
      <pc:sldChg chg="modSp">
        <pc:chgData name="Guest User" userId="" providerId="Windows Live" clId="Web-{04CAB2EA-01BF-4FDA-802B-CB83256420C0}" dt="2018-11-21T01:10:06.678" v="6" actId="20577"/>
        <pc:sldMkLst>
          <pc:docMk/>
          <pc:sldMk cId="3202065330" sldId="275"/>
        </pc:sldMkLst>
        <pc:spChg chg="mod">
          <ac:chgData name="Guest User" userId="" providerId="Windows Live" clId="Web-{04CAB2EA-01BF-4FDA-802B-CB83256420C0}" dt="2018-11-21T01:10:06.678" v="6" actId="20577"/>
          <ac:spMkLst>
            <pc:docMk/>
            <pc:sldMk cId="3202065330" sldId="275"/>
            <ac:spMk id="2" creationId="{00000000-0000-0000-0000-000000000000}"/>
          </ac:spMkLst>
        </pc:spChg>
      </pc:sldChg>
      <pc:sldChg chg="modSp">
        <pc:chgData name="Guest User" userId="" providerId="Windows Live" clId="Web-{04CAB2EA-01BF-4FDA-802B-CB83256420C0}" dt="2018-11-21T01:09:57.927" v="4" actId="20577"/>
        <pc:sldMkLst>
          <pc:docMk/>
          <pc:sldMk cId="454816321" sldId="276"/>
        </pc:sldMkLst>
        <pc:spChg chg="mod">
          <ac:chgData name="Guest User" userId="" providerId="Windows Live" clId="Web-{04CAB2EA-01BF-4FDA-802B-CB83256420C0}" dt="2018-11-21T01:09:38.473" v="0"/>
          <ac:spMkLst>
            <pc:docMk/>
            <pc:sldMk cId="454816321" sldId="276"/>
            <ac:spMk id="2" creationId="{00000000-0000-0000-0000-000000000000}"/>
          </ac:spMkLst>
        </pc:spChg>
        <pc:spChg chg="mod">
          <ac:chgData name="Guest User" userId="" providerId="Windows Live" clId="Web-{04CAB2EA-01BF-4FDA-802B-CB83256420C0}" dt="2018-11-21T01:09:57.927" v="4" actId="20577"/>
          <ac:spMkLst>
            <pc:docMk/>
            <pc:sldMk cId="454816321" sldId="276"/>
            <ac:spMk id="3" creationId="{00000000-0000-0000-0000-000000000000}"/>
          </ac:spMkLst>
        </pc:spChg>
      </pc:sldChg>
    </pc:docChg>
  </pc:docChgLst>
  <pc:docChgLst>
    <pc:chgData name="Người dùng Khách" providerId="Windows Live" clId="Web-{1E99CDEA-3A4C-43E6-B594-E77FD3CE01EC}"/>
    <pc:docChg chg="addSld modSld">
      <pc:chgData name="Người dùng Khách" userId="" providerId="Windows Live" clId="Web-{1E99CDEA-3A4C-43E6-B594-E77FD3CE01EC}" dt="2018-10-23T13:36:20.654" v="67" actId="14100"/>
      <pc:docMkLst>
        <pc:docMk/>
      </pc:docMkLst>
      <pc:sldChg chg="addSp delSp modSp add mod replId setBg setClrOvrMap">
        <pc:chgData name="Người dùng Khách" userId="" providerId="Windows Live" clId="Web-{1E99CDEA-3A4C-43E6-B594-E77FD3CE01EC}" dt="2018-10-23T13:35:29.857" v="43" actId="1076"/>
        <pc:sldMkLst>
          <pc:docMk/>
          <pc:sldMk cId="961260805" sldId="260"/>
        </pc:sldMkLst>
        <pc:spChg chg="mod">
          <ac:chgData name="Người dùng Khách" userId="" providerId="Windows Live" clId="Web-{1E99CDEA-3A4C-43E6-B594-E77FD3CE01EC}" dt="2018-10-23T13:34:56.326" v="32"/>
          <ac:spMkLst>
            <pc:docMk/>
            <pc:sldMk cId="961260805" sldId="260"/>
            <ac:spMk id="2" creationId="{00000000-0000-0000-0000-000000000000}"/>
          </ac:spMkLst>
        </pc:spChg>
        <pc:spChg chg="mod">
          <ac:chgData name="Người dùng Khách" userId="" providerId="Windows Live" clId="Web-{1E99CDEA-3A4C-43E6-B594-E77FD3CE01EC}" dt="2018-10-23T13:34:56.326" v="32"/>
          <ac:spMkLst>
            <pc:docMk/>
            <pc:sldMk cId="961260805" sldId="260"/>
            <ac:spMk id="3" creationId="{00000000-0000-0000-0000-000000000000}"/>
          </ac:spMkLst>
        </pc:spChg>
        <pc:spChg chg="add del">
          <ac:chgData name="Người dùng Khách" userId="" providerId="Windows Live" clId="Web-{1E99CDEA-3A4C-43E6-B594-E77FD3CE01EC}" dt="2018-10-23T13:34:56.326" v="32"/>
          <ac:spMkLst>
            <pc:docMk/>
            <pc:sldMk cId="961260805" sldId="260"/>
            <ac:spMk id="9" creationId="{6697F791-5FFA-4164-899F-EB52EA72B024}"/>
          </ac:spMkLst>
        </pc:spChg>
        <pc:spChg chg="add del">
          <ac:chgData name="Người dùng Khách" userId="" providerId="Windows Live" clId="Web-{1E99CDEA-3A4C-43E6-B594-E77FD3CE01EC}" dt="2018-10-23T13:34:56.326" v="32"/>
          <ac:spMkLst>
            <pc:docMk/>
            <pc:sldMk cId="961260805" sldId="260"/>
            <ac:spMk id="13" creationId="{B773AB25-A422-41AA-9737-5E04C1966DE1}"/>
          </ac:spMkLst>
        </pc:spChg>
        <pc:grpChg chg="add del">
          <ac:chgData name="Người dùng Khách" userId="" providerId="Windows Live" clId="Web-{1E99CDEA-3A4C-43E6-B594-E77FD3CE01EC}" dt="2018-10-23T13:34:56.326" v="32"/>
          <ac:grpSpMkLst>
            <pc:docMk/>
            <pc:sldMk cId="961260805" sldId="260"/>
            <ac:grpSpMk id="17" creationId="{6AD0D387-1584-4477-B5F8-52B50D4F2205}"/>
          </ac:grpSpMkLst>
        </pc:grpChg>
        <pc:picChg chg="add mod">
          <ac:chgData name="Người dùng Khách" userId="" providerId="Windows Live" clId="Web-{1E99CDEA-3A4C-43E6-B594-E77FD3CE01EC}" dt="2018-10-23T13:35:29.857" v="43" actId="1076"/>
          <ac:picMkLst>
            <pc:docMk/>
            <pc:sldMk cId="961260805" sldId="260"/>
            <ac:picMk id="4" creationId="{C86DA743-1B36-4B5D-88D1-A671620AB609}"/>
          </ac:picMkLst>
        </pc:picChg>
        <pc:picChg chg="add del">
          <ac:chgData name="Người dùng Khách" userId="" providerId="Windows Live" clId="Web-{1E99CDEA-3A4C-43E6-B594-E77FD3CE01EC}" dt="2018-10-23T13:34:56.326" v="32"/>
          <ac:picMkLst>
            <pc:docMk/>
            <pc:sldMk cId="961260805" sldId="260"/>
            <ac:picMk id="11" creationId="{4E28A1A9-FB81-4816-AAEA-C3B430946951}"/>
          </ac:picMkLst>
        </pc:picChg>
        <pc:picChg chg="add del">
          <ac:chgData name="Người dùng Khách" userId="" providerId="Windows Live" clId="Web-{1E99CDEA-3A4C-43E6-B594-E77FD3CE01EC}" dt="2018-10-23T13:34:56.326" v="32"/>
          <ac:picMkLst>
            <pc:docMk/>
            <pc:sldMk cId="961260805" sldId="260"/>
            <ac:picMk id="15" creationId="{AF0552B8-DE8C-40DF-B29F-1728E6A10619}"/>
          </ac:picMkLst>
        </pc:picChg>
      </pc:sldChg>
      <pc:sldChg chg="addSp delSp modSp add replId">
        <pc:chgData name="Người dùng Khách" userId="" providerId="Windows Live" clId="Web-{1E99CDEA-3A4C-43E6-B594-E77FD3CE01EC}" dt="2018-10-23T13:36:20.654" v="67" actId="14100"/>
        <pc:sldMkLst>
          <pc:docMk/>
          <pc:sldMk cId="664044905" sldId="261"/>
        </pc:sldMkLst>
        <pc:spChg chg="mod">
          <ac:chgData name="Người dùng Khách" userId="" providerId="Windows Live" clId="Web-{1E99CDEA-3A4C-43E6-B594-E77FD3CE01EC}" dt="2018-10-23T13:35:47.701" v="57" actId="20577"/>
          <ac:spMkLst>
            <pc:docMk/>
            <pc:sldMk cId="664044905" sldId="261"/>
            <ac:spMk id="3" creationId="{00000000-0000-0000-0000-000000000000}"/>
          </ac:spMkLst>
        </pc:spChg>
        <pc:picChg chg="del">
          <ac:chgData name="Người dùng Khách" userId="" providerId="Windows Live" clId="Web-{1E99CDEA-3A4C-43E6-B594-E77FD3CE01EC}" dt="2018-10-23T13:35:49.623" v="60"/>
          <ac:picMkLst>
            <pc:docMk/>
            <pc:sldMk cId="664044905" sldId="261"/>
            <ac:picMk id="4" creationId="{C86DA743-1B36-4B5D-88D1-A671620AB609}"/>
          </ac:picMkLst>
        </pc:picChg>
        <pc:picChg chg="add mod">
          <ac:chgData name="Người dùng Khách" userId="" providerId="Windows Live" clId="Web-{1E99CDEA-3A4C-43E6-B594-E77FD3CE01EC}" dt="2018-10-23T13:36:20.654" v="67" actId="14100"/>
          <ac:picMkLst>
            <pc:docMk/>
            <pc:sldMk cId="664044905" sldId="261"/>
            <ac:picMk id="5" creationId="{7E7D08D0-2671-446E-89D2-BBF12C218A91}"/>
          </ac:picMkLst>
        </pc:picChg>
      </pc:sldChg>
    </pc:docChg>
  </pc:docChgLst>
  <pc:docChgLst>
    <pc:chgData name="Guest User" providerId="Windows Live" clId="Web-{094E7BE5-E4F4-43A0-BAC1-A1BC9D839501}"/>
    <pc:docChg chg="addSld delSld modSld">
      <pc:chgData name="Guest User" userId="" providerId="Windows Live" clId="Web-{094E7BE5-E4F4-43A0-BAC1-A1BC9D839501}" dt="2018-10-23T17:03:24.079" v="325" actId="20577"/>
      <pc:docMkLst>
        <pc:docMk/>
      </pc:docMkLst>
      <pc:sldChg chg="modSp">
        <pc:chgData name="Guest User" userId="" providerId="Windows Live" clId="Web-{094E7BE5-E4F4-43A0-BAC1-A1BC9D839501}" dt="2018-10-23T15:05:10.144" v="4" actId="20577"/>
        <pc:sldMkLst>
          <pc:docMk/>
          <pc:sldMk cId="485189650" sldId="256"/>
        </pc:sldMkLst>
        <pc:spChg chg="mod">
          <ac:chgData name="Guest User" userId="" providerId="Windows Live" clId="Web-{094E7BE5-E4F4-43A0-BAC1-A1BC9D839501}" dt="2018-10-23T15:05:10.144" v="4" actId="20577"/>
          <ac:spMkLst>
            <pc:docMk/>
            <pc:sldMk cId="485189650" sldId="256"/>
            <ac:spMk id="3" creationId="{00000000-0000-0000-0000-000000000000}"/>
          </ac:spMkLst>
        </pc:spChg>
      </pc:sldChg>
      <pc:sldChg chg="modSp new">
        <pc:chgData name="Guest User" userId="" providerId="Windows Live" clId="Web-{094E7BE5-E4F4-43A0-BAC1-A1BC9D839501}" dt="2018-10-23T15:44:42.643" v="35" actId="14100"/>
        <pc:sldMkLst>
          <pc:docMk/>
          <pc:sldMk cId="2260572250" sldId="262"/>
        </pc:sldMkLst>
        <pc:spChg chg="mod">
          <ac:chgData name="Guest User" userId="" providerId="Windows Live" clId="Web-{094E7BE5-E4F4-43A0-BAC1-A1BC9D839501}" dt="2018-10-23T15:34:56.842" v="21" actId="20577"/>
          <ac:spMkLst>
            <pc:docMk/>
            <pc:sldMk cId="2260572250" sldId="262"/>
            <ac:spMk id="2" creationId="{EEA9BAF3-7773-4FE6-A295-56D21212F18E}"/>
          </ac:spMkLst>
        </pc:spChg>
        <pc:spChg chg="mod">
          <ac:chgData name="Guest User" userId="" providerId="Windows Live" clId="Web-{094E7BE5-E4F4-43A0-BAC1-A1BC9D839501}" dt="2018-10-23T15:44:42.643" v="35" actId="14100"/>
          <ac:spMkLst>
            <pc:docMk/>
            <pc:sldMk cId="2260572250" sldId="262"/>
            <ac:spMk id="3" creationId="{6EBBD34A-EFA3-43AF-AAB4-8AE532C9484F}"/>
          </ac:spMkLst>
        </pc:spChg>
      </pc:sldChg>
      <pc:sldChg chg="delSp modSp new">
        <pc:chgData name="Guest User" userId="" providerId="Windows Live" clId="Web-{094E7BE5-E4F4-43A0-BAC1-A1BC9D839501}" dt="2018-10-23T16:50:32.480" v="187" actId="20577"/>
        <pc:sldMkLst>
          <pc:docMk/>
          <pc:sldMk cId="2805938146" sldId="263"/>
        </pc:sldMkLst>
        <pc:spChg chg="del">
          <ac:chgData name="Guest User" userId="" providerId="Windows Live" clId="Web-{094E7BE5-E4F4-43A0-BAC1-A1BC9D839501}" dt="2018-10-23T16:27:20.815" v="160"/>
          <ac:spMkLst>
            <pc:docMk/>
            <pc:sldMk cId="2805938146" sldId="263"/>
            <ac:spMk id="2" creationId="{6E2C6826-03EA-4038-AEEB-8A761770D763}"/>
          </ac:spMkLst>
        </pc:spChg>
        <pc:spChg chg="mod">
          <ac:chgData name="Guest User" userId="" providerId="Windows Live" clId="Web-{094E7BE5-E4F4-43A0-BAC1-A1BC9D839501}" dt="2018-10-23T16:50:32.480" v="187" actId="20577"/>
          <ac:spMkLst>
            <pc:docMk/>
            <pc:sldMk cId="2805938146" sldId="263"/>
            <ac:spMk id="3" creationId="{93D061AF-7E3A-4D54-B18B-A9E513AFAB0C}"/>
          </ac:spMkLst>
        </pc:spChg>
      </pc:sldChg>
      <pc:sldChg chg="modSp new">
        <pc:chgData name="Guest User" userId="" providerId="Windows Live" clId="Web-{094E7BE5-E4F4-43A0-BAC1-A1BC9D839501}" dt="2018-10-23T16:25:59.268" v="156" actId="20577"/>
        <pc:sldMkLst>
          <pc:docMk/>
          <pc:sldMk cId="3587508086" sldId="264"/>
        </pc:sldMkLst>
        <pc:spChg chg="mod">
          <ac:chgData name="Guest User" userId="" providerId="Windows Live" clId="Web-{094E7BE5-E4F4-43A0-BAC1-A1BC9D839501}" dt="2018-10-23T16:07:24.261" v="47" actId="20577"/>
          <ac:spMkLst>
            <pc:docMk/>
            <pc:sldMk cId="3587508086" sldId="264"/>
            <ac:spMk id="2" creationId="{19CDB9CA-2C18-4DF7-B887-FBDE2CC931A4}"/>
          </ac:spMkLst>
        </pc:spChg>
        <pc:spChg chg="mod">
          <ac:chgData name="Guest User" userId="" providerId="Windows Live" clId="Web-{094E7BE5-E4F4-43A0-BAC1-A1BC9D839501}" dt="2018-10-23T16:25:59.268" v="156" actId="20577"/>
          <ac:spMkLst>
            <pc:docMk/>
            <pc:sldMk cId="3587508086" sldId="264"/>
            <ac:spMk id="3" creationId="{16708A26-57B1-46F2-BA3D-80D355943CC3}"/>
          </ac:spMkLst>
        </pc:spChg>
      </pc:sldChg>
      <pc:sldChg chg="addSp delSp modSp new">
        <pc:chgData name="Guest User" userId="" providerId="Windows Live" clId="Web-{094E7BE5-E4F4-43A0-BAC1-A1BC9D839501}" dt="2018-10-23T16:51:34.997" v="218" actId="20577"/>
        <pc:sldMkLst>
          <pc:docMk/>
          <pc:sldMk cId="571680202" sldId="265"/>
        </pc:sldMkLst>
        <pc:spChg chg="del">
          <ac:chgData name="Guest User" userId="" providerId="Windows Live" clId="Web-{094E7BE5-E4F4-43A0-BAC1-A1BC9D839501}" dt="2018-10-23T16:50:37.418" v="191"/>
          <ac:spMkLst>
            <pc:docMk/>
            <pc:sldMk cId="571680202" sldId="265"/>
            <ac:spMk id="2" creationId="{3424B75E-A0C9-46C0-8FC3-2EC9B8FD0B29}"/>
          </ac:spMkLst>
        </pc:spChg>
        <pc:spChg chg="mod">
          <ac:chgData name="Guest User" userId="" providerId="Windows Live" clId="Web-{094E7BE5-E4F4-43A0-BAC1-A1BC9D839501}" dt="2018-10-23T16:51:34.997" v="218" actId="20577"/>
          <ac:spMkLst>
            <pc:docMk/>
            <pc:sldMk cId="571680202" sldId="265"/>
            <ac:spMk id="3" creationId="{C3B00316-2F21-46F9-983D-5E62DBF59B31}"/>
          </ac:spMkLst>
        </pc:spChg>
        <pc:picChg chg="add mod">
          <ac:chgData name="Guest User" userId="" providerId="Windows Live" clId="Web-{094E7BE5-E4F4-43A0-BAC1-A1BC9D839501}" dt="2018-10-23T16:51:04.231" v="205" actId="1076"/>
          <ac:picMkLst>
            <pc:docMk/>
            <pc:sldMk cId="571680202" sldId="265"/>
            <ac:picMk id="4" creationId="{0196E534-644D-4D7D-AB41-6AB34BAA6F24}"/>
          </ac:picMkLst>
        </pc:picChg>
        <pc:picChg chg="add del mod">
          <ac:chgData name="Guest User" userId="" providerId="Windows Live" clId="Web-{094E7BE5-E4F4-43A0-BAC1-A1BC9D839501}" dt="2018-10-23T16:51:16.621" v="207"/>
          <ac:picMkLst>
            <pc:docMk/>
            <pc:sldMk cId="571680202" sldId="265"/>
            <ac:picMk id="6" creationId="{68A66D27-DC3A-491B-9755-317389A416BB}"/>
          </ac:picMkLst>
        </pc:picChg>
      </pc:sldChg>
      <pc:sldChg chg="addSp delSp modSp new">
        <pc:chgData name="Guest User" userId="" providerId="Windows Live" clId="Web-{094E7BE5-E4F4-43A0-BAC1-A1BC9D839501}" dt="2018-10-23T16:52:40.778" v="237" actId="14100"/>
        <pc:sldMkLst>
          <pc:docMk/>
          <pc:sldMk cId="3125360133" sldId="266"/>
        </pc:sldMkLst>
        <pc:spChg chg="del">
          <ac:chgData name="Guest User" userId="" providerId="Windows Live" clId="Web-{094E7BE5-E4F4-43A0-BAC1-A1BC9D839501}" dt="2018-10-23T16:52:07.637" v="225"/>
          <ac:spMkLst>
            <pc:docMk/>
            <pc:sldMk cId="3125360133" sldId="266"/>
            <ac:spMk id="2" creationId="{5D96B9E9-FC2F-4ACA-B37C-9A3A6A840B3F}"/>
          </ac:spMkLst>
        </pc:spChg>
        <pc:spChg chg="mod">
          <ac:chgData name="Guest User" userId="" providerId="Windows Live" clId="Web-{094E7BE5-E4F4-43A0-BAC1-A1BC9D839501}" dt="2018-10-23T16:52:19.763" v="231" actId="20577"/>
          <ac:spMkLst>
            <pc:docMk/>
            <pc:sldMk cId="3125360133" sldId="266"/>
            <ac:spMk id="3" creationId="{ACF720AB-2507-48A0-9BF8-55E4F3376EF2}"/>
          </ac:spMkLst>
        </pc:spChg>
        <pc:picChg chg="add mod">
          <ac:chgData name="Guest User" userId="" providerId="Windows Live" clId="Web-{094E7BE5-E4F4-43A0-BAC1-A1BC9D839501}" dt="2018-10-23T16:52:40.778" v="237" actId="14100"/>
          <ac:picMkLst>
            <pc:docMk/>
            <pc:sldMk cId="3125360133" sldId="266"/>
            <ac:picMk id="4" creationId="{D248DCC9-89D7-4CA6-B54E-8DDF34101BD4}"/>
          </ac:picMkLst>
        </pc:picChg>
      </pc:sldChg>
      <pc:sldChg chg="addSp delSp modSp new del">
        <pc:chgData name="Guest User" userId="" providerId="Windows Live" clId="Web-{094E7BE5-E4F4-43A0-BAC1-A1BC9D839501}" dt="2018-10-23T16:54:23.966" v="264"/>
        <pc:sldMkLst>
          <pc:docMk/>
          <pc:sldMk cId="3427517723" sldId="267"/>
        </pc:sldMkLst>
        <pc:spChg chg="del">
          <ac:chgData name="Guest User" userId="" providerId="Windows Live" clId="Web-{094E7BE5-E4F4-43A0-BAC1-A1BC9D839501}" dt="2018-10-23T16:53:07.669" v="241"/>
          <ac:spMkLst>
            <pc:docMk/>
            <pc:sldMk cId="3427517723" sldId="267"/>
            <ac:spMk id="2" creationId="{D9D5D881-0182-45E9-85D0-74F1723D462B}"/>
          </ac:spMkLst>
        </pc:spChg>
        <pc:spChg chg="del">
          <ac:chgData name="Guest User" userId="" providerId="Windows Live" clId="Web-{094E7BE5-E4F4-43A0-BAC1-A1BC9D839501}" dt="2018-10-23T16:52:55.513" v="239"/>
          <ac:spMkLst>
            <pc:docMk/>
            <pc:sldMk cId="3427517723" sldId="267"/>
            <ac:spMk id="3" creationId="{FA984473-C8ED-48B4-AB01-D0C6E3E588C5}"/>
          </ac:spMkLst>
        </pc:spChg>
        <pc:spChg chg="add del mod">
          <ac:chgData name="Guest User" userId="" providerId="Windows Live" clId="Web-{094E7BE5-E4F4-43A0-BAC1-A1BC9D839501}" dt="2018-10-23T16:53:09.919" v="242"/>
          <ac:spMkLst>
            <pc:docMk/>
            <pc:sldMk cId="3427517723" sldId="267"/>
            <ac:spMk id="7" creationId="{3F5BEABE-32A8-4815-B903-BBFC6A292693}"/>
          </ac:spMkLst>
        </pc:spChg>
        <pc:spChg chg="add del mod">
          <ac:chgData name="Guest User" userId="" providerId="Windows Live" clId="Web-{094E7BE5-E4F4-43A0-BAC1-A1BC9D839501}" dt="2018-10-23T16:53:20.060" v="244"/>
          <ac:spMkLst>
            <pc:docMk/>
            <pc:sldMk cId="3427517723" sldId="267"/>
            <ac:spMk id="11" creationId="{CEEBADA1-25BE-4A9E-BFA5-3A1D7F2B4FB7}"/>
          </ac:spMkLst>
        </pc:spChg>
        <pc:spChg chg="add del mod">
          <ac:chgData name="Guest User" userId="" providerId="Windows Live" clId="Web-{094E7BE5-E4F4-43A0-BAC1-A1BC9D839501}" dt="2018-10-23T16:53:59.622" v="260"/>
          <ac:spMkLst>
            <pc:docMk/>
            <pc:sldMk cId="3427517723" sldId="267"/>
            <ac:spMk id="14" creationId="{9D386653-A82E-4CCE-AB6A-0C2B80BF9945}"/>
          </ac:spMkLst>
        </pc:spChg>
        <pc:spChg chg="add del mod">
          <ac:chgData name="Guest User" userId="" providerId="Windows Live" clId="Web-{094E7BE5-E4F4-43A0-BAC1-A1BC9D839501}" dt="2018-10-23T16:53:38.528" v="251"/>
          <ac:spMkLst>
            <pc:docMk/>
            <pc:sldMk cId="3427517723" sldId="267"/>
            <ac:spMk id="15" creationId="{4151A7FE-AC53-462A-B1CB-E9AD9CA07494}"/>
          </ac:spMkLst>
        </pc:spChg>
        <pc:picChg chg="add del mod ord">
          <ac:chgData name="Guest User" userId="" providerId="Windows Live" clId="Web-{094E7BE5-E4F4-43A0-BAC1-A1BC9D839501}" dt="2018-10-23T16:52:57.872" v="240"/>
          <ac:picMkLst>
            <pc:docMk/>
            <pc:sldMk cId="3427517723" sldId="267"/>
            <ac:picMk id="4" creationId="{8FFDFEFA-1165-43C5-BCD6-8BA5E46868DF}"/>
          </ac:picMkLst>
        </pc:picChg>
        <pc:picChg chg="add del mod ord">
          <ac:chgData name="Guest User" userId="" providerId="Windows Live" clId="Web-{094E7BE5-E4F4-43A0-BAC1-A1BC9D839501}" dt="2018-10-23T16:53:11.606" v="243"/>
          <ac:picMkLst>
            <pc:docMk/>
            <pc:sldMk cId="3427517723" sldId="267"/>
            <ac:picMk id="8" creationId="{A2FEE9B5-CDFD-46E2-81AF-22F2E8DAE82F}"/>
          </ac:picMkLst>
        </pc:picChg>
        <pc:picChg chg="add mod ord">
          <ac:chgData name="Guest User" userId="" providerId="Windows Live" clId="Web-{094E7BE5-E4F4-43A0-BAC1-A1BC9D839501}" dt="2018-10-23T16:53:26.231" v="246" actId="1076"/>
          <ac:picMkLst>
            <pc:docMk/>
            <pc:sldMk cId="3427517723" sldId="267"/>
            <ac:picMk id="12" creationId="{BD44DC1B-E83A-45B9-A1ED-B70C90DD750F}"/>
          </ac:picMkLst>
        </pc:picChg>
        <pc:picChg chg="add del mod">
          <ac:chgData name="Guest User" userId="" providerId="Windows Live" clId="Web-{094E7BE5-E4F4-43A0-BAC1-A1BC9D839501}" dt="2018-10-23T16:53:54.154" v="258"/>
          <ac:picMkLst>
            <pc:docMk/>
            <pc:sldMk cId="3427517723" sldId="267"/>
            <ac:picMk id="16" creationId="{E85BD057-11EE-4B12-9A81-7ED86CD8B05D}"/>
          </ac:picMkLst>
        </pc:picChg>
      </pc:sldChg>
      <pc:sldChg chg="addSp delSp modSp new">
        <pc:chgData name="Guest User" userId="" providerId="Windows Live" clId="Web-{094E7BE5-E4F4-43A0-BAC1-A1BC9D839501}" dt="2018-10-23T16:55:48.107" v="299" actId="20577"/>
        <pc:sldMkLst>
          <pc:docMk/>
          <pc:sldMk cId="3210840806" sldId="268"/>
        </pc:sldMkLst>
        <pc:spChg chg="mod">
          <ac:chgData name="Guest User" userId="" providerId="Windows Live" clId="Web-{094E7BE5-E4F4-43A0-BAC1-A1BC9D839501}" dt="2018-10-23T16:55:48.107" v="299" actId="20577"/>
          <ac:spMkLst>
            <pc:docMk/>
            <pc:sldMk cId="3210840806" sldId="268"/>
            <ac:spMk id="2" creationId="{4E7B7C5B-C30C-48BC-9199-652C8C4E0403}"/>
          </ac:spMkLst>
        </pc:spChg>
        <pc:picChg chg="add mod">
          <ac:chgData name="Guest User" userId="" providerId="Windows Live" clId="Web-{094E7BE5-E4F4-43A0-BAC1-A1BC9D839501}" dt="2018-10-23T16:55:23.498" v="284" actId="1076"/>
          <ac:picMkLst>
            <pc:docMk/>
            <pc:sldMk cId="3210840806" sldId="268"/>
            <ac:picMk id="4" creationId="{03B2FED9-986C-4273-846C-466E487AEE91}"/>
          </ac:picMkLst>
        </pc:picChg>
        <pc:picChg chg="add del mod">
          <ac:chgData name="Guest User" userId="" providerId="Windows Live" clId="Web-{094E7BE5-E4F4-43A0-BAC1-A1BC9D839501}" dt="2018-10-23T16:54:32.326" v="266"/>
          <ac:picMkLst>
            <pc:docMk/>
            <pc:sldMk cId="3210840806" sldId="268"/>
            <ac:picMk id="5" creationId="{2603428A-CC77-42C3-91D9-4A5FB441F47B}"/>
          </ac:picMkLst>
        </pc:picChg>
      </pc:sldChg>
      <pc:sldChg chg="modSp new">
        <pc:chgData name="Guest User" userId="" providerId="Windows Live" clId="Web-{094E7BE5-E4F4-43A0-BAC1-A1BC9D839501}" dt="2018-10-23T17:03:24.079" v="324" actId="20577"/>
        <pc:sldMkLst>
          <pc:docMk/>
          <pc:sldMk cId="2582396880" sldId="269"/>
        </pc:sldMkLst>
        <pc:spChg chg="mod">
          <ac:chgData name="Guest User" userId="" providerId="Windows Live" clId="Web-{094E7BE5-E4F4-43A0-BAC1-A1BC9D839501}" dt="2018-10-23T17:03:24.079" v="324" actId="20577"/>
          <ac:spMkLst>
            <pc:docMk/>
            <pc:sldMk cId="2582396880" sldId="269"/>
            <ac:spMk id="2" creationId="{85CC23B3-5C6D-430B-A274-C7AF7668CC8D}"/>
          </ac:spMkLst>
        </pc:spChg>
      </pc:sldChg>
    </pc:docChg>
  </pc:docChgLst>
  <pc:docChgLst>
    <pc:chgData name="Guest User" providerId="Windows Live" clId="Web-{33B70396-37DB-46B4-9595-FBA44EDFDBD8}"/>
    <pc:docChg chg="modSld">
      <pc:chgData name="Guest User" userId="" providerId="Windows Live" clId="Web-{33B70396-37DB-46B4-9595-FBA44EDFDBD8}" dt="2018-11-20T16:30:08.625" v="12" actId="20577"/>
      <pc:docMkLst>
        <pc:docMk/>
      </pc:docMkLst>
      <pc:sldChg chg="modSp">
        <pc:chgData name="Guest User" userId="" providerId="Windows Live" clId="Web-{33B70396-37DB-46B4-9595-FBA44EDFDBD8}" dt="2018-11-20T16:30:08.625" v="12" actId="20577"/>
        <pc:sldMkLst>
          <pc:docMk/>
          <pc:sldMk cId="43929615" sldId="257"/>
        </pc:sldMkLst>
        <pc:spChg chg="mod">
          <ac:chgData name="Guest User" userId="" providerId="Windows Live" clId="Web-{33B70396-37DB-46B4-9595-FBA44EDFDBD8}" dt="2018-11-20T16:29:56.281" v="9" actId="1076"/>
          <ac:spMkLst>
            <pc:docMk/>
            <pc:sldMk cId="43929615" sldId="257"/>
            <ac:spMk id="2" creationId="{00000000-0000-0000-0000-000000000000}"/>
          </ac:spMkLst>
        </pc:spChg>
        <pc:spChg chg="mod">
          <ac:chgData name="Guest User" userId="" providerId="Windows Live" clId="Web-{33B70396-37DB-46B4-9595-FBA44EDFDBD8}" dt="2018-11-20T16:30:08.625" v="12" actId="20577"/>
          <ac:spMkLst>
            <pc:docMk/>
            <pc:sldMk cId="43929615" sldId="257"/>
            <ac:spMk id="3" creationId="{00000000-0000-0000-0000-000000000000}"/>
          </ac:spMkLst>
        </pc:spChg>
      </pc:sldChg>
    </pc:docChg>
  </pc:docChgLst>
  <pc:docChgLst>
    <pc:chgData name="Guest User" providerId="Windows Live" clId="Web-{9A0A7627-C012-41B7-828E-151A9886F7F2}"/>
    <pc:docChg chg="modSld">
      <pc:chgData name="Guest User" userId="" providerId="Windows Live" clId="Web-{9A0A7627-C012-41B7-828E-151A9886F7F2}" dt="2018-11-20T15:52:23.305" v="16" actId="14100"/>
      <pc:docMkLst>
        <pc:docMk/>
      </pc:docMkLst>
      <pc:sldChg chg="modSp">
        <pc:chgData name="Guest User" userId="" providerId="Windows Live" clId="Web-{9A0A7627-C012-41B7-828E-151A9886F7F2}" dt="2018-11-20T15:52:23.305" v="16" actId="14100"/>
        <pc:sldMkLst>
          <pc:docMk/>
          <pc:sldMk cId="43929615" sldId="257"/>
        </pc:sldMkLst>
        <pc:spChg chg="mod">
          <ac:chgData name="Guest User" userId="" providerId="Windows Live" clId="Web-{9A0A7627-C012-41B7-828E-151A9886F7F2}" dt="2018-11-20T15:52:23.305" v="16" actId="14100"/>
          <ac:spMkLst>
            <pc:docMk/>
            <pc:sldMk cId="43929615" sldId="257"/>
            <ac:spMk id="3" creationId="{00000000-0000-0000-0000-000000000000}"/>
          </ac:spMkLst>
        </pc:spChg>
      </pc:sldChg>
    </pc:docChg>
  </pc:docChgLst>
  <pc:docChgLst>
    <pc:chgData name="Guest User" providerId="Windows Live" clId="Web-{5D19795B-A44A-462E-8C5A-F1F38CF80050}"/>
    <pc:docChg chg="modSld">
      <pc:chgData name="Guest User" userId="" providerId="Windows Live" clId="Web-{5D19795B-A44A-462E-8C5A-F1F38CF80050}" dt="2018-11-20T16:26:45.855" v="153" actId="14100"/>
      <pc:docMkLst>
        <pc:docMk/>
      </pc:docMkLst>
      <pc:sldChg chg="modSp">
        <pc:chgData name="Guest User" userId="" providerId="Windows Live" clId="Web-{5D19795B-A44A-462E-8C5A-F1F38CF80050}" dt="2018-11-20T16:26:45.855" v="153" actId="14100"/>
        <pc:sldMkLst>
          <pc:docMk/>
          <pc:sldMk cId="43929615" sldId="257"/>
        </pc:sldMkLst>
        <pc:spChg chg="mod">
          <ac:chgData name="Guest User" userId="" providerId="Windows Live" clId="Web-{5D19795B-A44A-462E-8C5A-F1F38CF80050}" dt="2018-11-20T16:26:45.855" v="153" actId="14100"/>
          <ac:spMkLst>
            <pc:docMk/>
            <pc:sldMk cId="43929615" sldId="257"/>
            <ac:spMk id="3" creationId="{00000000-0000-0000-0000-000000000000}"/>
          </ac:spMkLst>
        </pc:spChg>
      </pc:sldChg>
    </pc:docChg>
  </pc:docChgLst>
  <pc:docChgLst>
    <pc:chgData name="Người dùng Khách" providerId="Windows Live" clId="Web-{79FA460B-691A-4CBD-A3C6-9349E6E286F9}"/>
    <pc:docChg chg="modSld">
      <pc:chgData name="Người dùng Khách" userId="" providerId="Windows Live" clId="Web-{79FA460B-691A-4CBD-A3C6-9349E6E286F9}" dt="2018-10-24T01:13:59.686" v="98" actId="1076"/>
      <pc:docMkLst>
        <pc:docMk/>
      </pc:docMkLst>
      <pc:sldChg chg="delAnim modAnim">
        <pc:chgData name="Người dùng Khách" userId="" providerId="Windows Live" clId="Web-{79FA460B-691A-4CBD-A3C6-9349E6E286F9}" dt="2018-10-24T01:07:26.985" v="1"/>
        <pc:sldMkLst>
          <pc:docMk/>
          <pc:sldMk cId="485189650" sldId="256"/>
        </pc:sldMkLst>
      </pc:sldChg>
      <pc:sldChg chg="delAnim modAnim">
        <pc:chgData name="Người dùng Khách" userId="" providerId="Windows Live" clId="Web-{79FA460B-691A-4CBD-A3C6-9349E6E286F9}" dt="2018-10-24T01:07:37.579" v="3"/>
        <pc:sldMkLst>
          <pc:docMk/>
          <pc:sldMk cId="43929615" sldId="257"/>
        </pc:sldMkLst>
      </pc:sldChg>
      <pc:sldChg chg="delAnim modAnim">
        <pc:chgData name="Người dùng Khách" userId="" providerId="Windows Live" clId="Web-{79FA460B-691A-4CBD-A3C6-9349E6E286F9}" dt="2018-10-24T01:07:43.939" v="5"/>
        <pc:sldMkLst>
          <pc:docMk/>
          <pc:sldMk cId="2431837649" sldId="258"/>
        </pc:sldMkLst>
      </pc:sldChg>
      <pc:sldChg chg="modSp">
        <pc:chgData name="Người dùng Khách" userId="" providerId="Windows Live" clId="Web-{79FA460B-691A-4CBD-A3C6-9349E6E286F9}" dt="2018-10-24T01:13:59.686" v="98" actId="1076"/>
        <pc:sldMkLst>
          <pc:docMk/>
          <pc:sldMk cId="2260572250" sldId="262"/>
        </pc:sldMkLst>
        <pc:spChg chg="mod">
          <ac:chgData name="Người dùng Khách" userId="" providerId="Windows Live" clId="Web-{79FA460B-691A-4CBD-A3C6-9349E6E286F9}" dt="2018-10-24T01:13:59.686" v="98" actId="1076"/>
          <ac:spMkLst>
            <pc:docMk/>
            <pc:sldMk cId="2260572250" sldId="262"/>
            <ac:spMk id="3" creationId="{6EBBD34A-EFA3-43AF-AAB4-8AE532C9484F}"/>
          </ac:spMkLst>
        </pc:spChg>
      </pc:sldChg>
    </pc:docChg>
  </pc:docChgLst>
  <pc:docChgLst>
    <pc:chgData name="Guest User" providerId="Windows Live" clId="Web-{9E7A2D1F-6339-4408-BF29-81593CEE96C6}"/>
    <pc:docChg chg="addSld modSld">
      <pc:chgData name="Guest User" userId="" providerId="Windows Live" clId="Web-{9E7A2D1F-6339-4408-BF29-81593CEE96C6}" dt="2018-11-20T17:36:19.527" v="295" actId="1076"/>
      <pc:docMkLst>
        <pc:docMk/>
      </pc:docMkLst>
      <pc:sldChg chg="modSp">
        <pc:chgData name="Guest User" userId="" providerId="Windows Live" clId="Web-{9E7A2D1F-6339-4408-BF29-81593CEE96C6}" dt="2018-11-20T17:32:32.009" v="215" actId="20577"/>
        <pc:sldMkLst>
          <pc:docMk/>
          <pc:sldMk cId="2260572250" sldId="262"/>
        </pc:sldMkLst>
        <pc:spChg chg="mod">
          <ac:chgData name="Guest User" userId="" providerId="Windows Live" clId="Web-{9E7A2D1F-6339-4408-BF29-81593CEE96C6}" dt="2018-11-20T17:32:32.009" v="215" actId="20577"/>
          <ac:spMkLst>
            <pc:docMk/>
            <pc:sldMk cId="2260572250" sldId="262"/>
            <ac:spMk id="3" creationId="{6EBBD34A-EFA3-43AF-AAB4-8AE532C9484F}"/>
          </ac:spMkLst>
        </pc:spChg>
      </pc:sldChg>
      <pc:sldChg chg="addSp delSp modSp">
        <pc:chgData name="Guest User" userId="" providerId="Windows Live" clId="Web-{9E7A2D1F-6339-4408-BF29-81593CEE96C6}" dt="2018-11-20T17:36:05.792" v="282" actId="20577"/>
        <pc:sldMkLst>
          <pc:docMk/>
          <pc:sldMk cId="2805938146" sldId="263"/>
        </pc:sldMkLst>
        <pc:spChg chg="del">
          <ac:chgData name="Guest User" userId="" providerId="Windows Live" clId="Web-{9E7A2D1F-6339-4408-BF29-81593CEE96C6}" dt="2018-11-20T17:28:08.975" v="190"/>
          <ac:spMkLst>
            <pc:docMk/>
            <pc:sldMk cId="2805938146" sldId="263"/>
            <ac:spMk id="3" creationId="{93D061AF-7E3A-4D54-B18B-A9E513AFAB0C}"/>
          </ac:spMkLst>
        </pc:spChg>
        <pc:spChg chg="add del mod">
          <ac:chgData name="Guest User" userId="" providerId="Windows Live" clId="Web-{9E7A2D1F-6339-4408-BF29-81593CEE96C6}" dt="2018-11-20T17:31:07.899" v="203"/>
          <ac:spMkLst>
            <pc:docMk/>
            <pc:sldMk cId="2805938146" sldId="263"/>
            <ac:spMk id="4" creationId="{87F96AE6-18F1-444D-85B1-55FA9FE2FDEB}"/>
          </ac:spMkLst>
        </pc:spChg>
        <pc:spChg chg="add del mod">
          <ac:chgData name="Guest User" userId="" providerId="Windows Live" clId="Web-{9E7A2D1F-6339-4408-BF29-81593CEE96C6}" dt="2018-11-20T17:33:54.150" v="249"/>
          <ac:spMkLst>
            <pc:docMk/>
            <pc:sldMk cId="2805938146" sldId="263"/>
            <ac:spMk id="6" creationId="{41B10071-7129-46D5-AC54-851A351679B3}"/>
          </ac:spMkLst>
        </pc:spChg>
        <pc:spChg chg="add del mod">
          <ac:chgData name="Guest User" userId="" providerId="Windows Live" clId="Web-{9E7A2D1F-6339-4408-BF29-81593CEE96C6}" dt="2018-11-20T17:34:43.010" v="263"/>
          <ac:spMkLst>
            <pc:docMk/>
            <pc:sldMk cId="2805938146" sldId="263"/>
            <ac:spMk id="8" creationId="{D41AB494-172A-4DF5-BC7E-0B7D7E4EFB74}"/>
          </ac:spMkLst>
        </pc:spChg>
        <pc:spChg chg="add del mod">
          <ac:chgData name="Guest User" userId="" providerId="Windows Live" clId="Web-{9E7A2D1F-6339-4408-BF29-81593CEE96C6}" dt="2018-11-20T17:34:55.417" v="268"/>
          <ac:spMkLst>
            <pc:docMk/>
            <pc:sldMk cId="2805938146" sldId="263"/>
            <ac:spMk id="10" creationId="{B38E6D5C-0D9E-4A38-B4C0-7231F7C408FD}"/>
          </ac:spMkLst>
        </pc:spChg>
        <pc:spChg chg="add mod">
          <ac:chgData name="Guest User" userId="" providerId="Windows Live" clId="Web-{9E7A2D1F-6339-4408-BF29-81593CEE96C6}" dt="2018-11-20T17:36:05.792" v="282" actId="20577"/>
          <ac:spMkLst>
            <pc:docMk/>
            <pc:sldMk cId="2805938146" sldId="263"/>
            <ac:spMk id="12" creationId="{2490BEB8-31A8-4848-9EAA-27AD4E46BB14}"/>
          </ac:spMkLst>
        </pc:spChg>
      </pc:sldChg>
      <pc:sldChg chg="addSp modSp">
        <pc:chgData name="Guest User" userId="" providerId="Windows Live" clId="Web-{9E7A2D1F-6339-4408-BF29-81593CEE96C6}" dt="2018-11-20T17:36:19.527" v="295" actId="1076"/>
        <pc:sldMkLst>
          <pc:docMk/>
          <pc:sldMk cId="3587508086" sldId="264"/>
        </pc:sldMkLst>
        <pc:spChg chg="mod">
          <ac:chgData name="Guest User" userId="" providerId="Windows Live" clId="Web-{9E7A2D1F-6339-4408-BF29-81593CEE96C6}" dt="2018-11-20T17:24:13.504" v="162" actId="1076"/>
          <ac:spMkLst>
            <pc:docMk/>
            <pc:sldMk cId="3587508086" sldId="264"/>
            <ac:spMk id="2" creationId="{19CDB9CA-2C18-4DF7-B887-FBDE2CC931A4}"/>
          </ac:spMkLst>
        </pc:spChg>
        <pc:spChg chg="mod">
          <ac:chgData name="Guest User" userId="" providerId="Windows Live" clId="Web-{9E7A2D1F-6339-4408-BF29-81593CEE96C6}" dt="2018-11-20T17:36:14.683" v="291" actId="20577"/>
          <ac:spMkLst>
            <pc:docMk/>
            <pc:sldMk cId="3587508086" sldId="264"/>
            <ac:spMk id="3" creationId="{16708A26-57B1-46F2-BA3D-80D355943CC3}"/>
          </ac:spMkLst>
        </pc:spChg>
        <pc:picChg chg="add mod">
          <ac:chgData name="Guest User" userId="" providerId="Windows Live" clId="Web-{9E7A2D1F-6339-4408-BF29-81593CEE96C6}" dt="2018-11-20T17:36:19.527" v="295" actId="1076"/>
          <ac:picMkLst>
            <pc:docMk/>
            <pc:sldMk cId="3587508086" sldId="264"/>
            <ac:picMk id="4" creationId="{94E204EF-2F09-47EC-A5A6-4E351DE8015A}"/>
          </ac:picMkLst>
        </pc:picChg>
      </pc:sldChg>
      <pc:sldChg chg="addSp delSp modSp">
        <pc:chgData name="Guest User" userId="" providerId="Windows Live" clId="Web-{9E7A2D1F-6339-4408-BF29-81593CEE96C6}" dt="2018-11-20T17:30:38.149" v="196"/>
        <pc:sldMkLst>
          <pc:docMk/>
          <pc:sldMk cId="571680202" sldId="265"/>
        </pc:sldMkLst>
        <pc:spChg chg="del mod">
          <ac:chgData name="Guest User" userId="" providerId="Windows Live" clId="Web-{9E7A2D1F-6339-4408-BF29-81593CEE96C6}" dt="2018-11-20T17:30:32.195" v="194"/>
          <ac:spMkLst>
            <pc:docMk/>
            <pc:sldMk cId="571680202" sldId="265"/>
            <ac:spMk id="3" creationId="{C3B00316-2F21-46F9-983D-5E62DBF59B31}"/>
          </ac:spMkLst>
        </pc:spChg>
        <pc:spChg chg="add del mod">
          <ac:chgData name="Guest User" userId="" providerId="Windows Live" clId="Web-{9E7A2D1F-6339-4408-BF29-81593CEE96C6}" dt="2018-11-20T17:30:38.149" v="196"/>
          <ac:spMkLst>
            <pc:docMk/>
            <pc:sldMk cId="571680202" sldId="265"/>
            <ac:spMk id="5" creationId="{B1C313A1-D3B8-4127-9E72-D165B38C8DEF}"/>
          </ac:spMkLst>
        </pc:spChg>
        <pc:picChg chg="del">
          <ac:chgData name="Guest User" userId="" providerId="Windows Live" clId="Web-{9E7A2D1F-6339-4408-BF29-81593CEE96C6}" dt="2018-11-20T17:30:34.461" v="195"/>
          <ac:picMkLst>
            <pc:docMk/>
            <pc:sldMk cId="571680202" sldId="265"/>
            <ac:picMk id="4" creationId="{0196E534-644D-4D7D-AB41-6AB34BAA6F24}"/>
          </ac:picMkLst>
        </pc:picChg>
      </pc:sldChg>
      <pc:sldChg chg="addSp delSp modSp new">
        <pc:chgData name="Guest User" userId="" providerId="Windows Live" clId="Web-{9E7A2D1F-6339-4408-BF29-81593CEE96C6}" dt="2018-11-20T16:44:43.782" v="138" actId="1076"/>
        <pc:sldMkLst>
          <pc:docMk/>
          <pc:sldMk cId="2482894378" sldId="270"/>
        </pc:sldMkLst>
        <pc:spChg chg="mod">
          <ac:chgData name="Guest User" userId="" providerId="Windows Live" clId="Web-{9E7A2D1F-6339-4408-BF29-81593CEE96C6}" dt="2018-11-20T16:44:41.267" v="137" actId="1076"/>
          <ac:spMkLst>
            <pc:docMk/>
            <pc:sldMk cId="2482894378" sldId="270"/>
            <ac:spMk id="2" creationId="{12CD9511-4F03-48F1-A780-4A67E41FF785}"/>
          </ac:spMkLst>
        </pc:spChg>
        <pc:spChg chg="del">
          <ac:chgData name="Guest User" userId="" providerId="Windows Live" clId="Web-{9E7A2D1F-6339-4408-BF29-81593CEE96C6}" dt="2018-11-20T16:36:24.345" v="42"/>
          <ac:spMkLst>
            <pc:docMk/>
            <pc:sldMk cId="2482894378" sldId="270"/>
            <ac:spMk id="3" creationId="{5D7AFFF1-1A1B-4FCA-84B1-615CC81AD2E5}"/>
          </ac:spMkLst>
        </pc:spChg>
        <pc:picChg chg="add mod ord">
          <ac:chgData name="Guest User" userId="" providerId="Windows Live" clId="Web-{9E7A2D1F-6339-4408-BF29-81593CEE96C6}" dt="2018-11-20T16:44:43.782" v="138" actId="1076"/>
          <ac:picMkLst>
            <pc:docMk/>
            <pc:sldMk cId="2482894378" sldId="270"/>
            <ac:picMk id="4" creationId="{EE5CF979-41C5-41AE-88A5-1FC5DF154B63}"/>
          </ac:picMkLst>
        </pc:picChg>
      </pc:sldChg>
      <pc:sldChg chg="addSp delSp modSp new">
        <pc:chgData name="Guest User" userId="" providerId="Windows Live" clId="Web-{9E7A2D1F-6339-4408-BF29-81593CEE96C6}" dt="2018-11-20T16:44:33.766" v="136" actId="1076"/>
        <pc:sldMkLst>
          <pc:docMk/>
          <pc:sldMk cId="1719037970" sldId="271"/>
        </pc:sldMkLst>
        <pc:spChg chg="del mod">
          <ac:chgData name="Guest User" userId="" providerId="Windows Live" clId="Web-{9E7A2D1F-6339-4408-BF29-81593CEE96C6}" dt="2018-11-20T16:40:39.766" v="83"/>
          <ac:spMkLst>
            <pc:docMk/>
            <pc:sldMk cId="1719037970" sldId="271"/>
            <ac:spMk id="2" creationId="{98727B69-6E09-44CA-9424-DD44A9E0CA7A}"/>
          </ac:spMkLst>
        </pc:spChg>
        <pc:spChg chg="mod">
          <ac:chgData name="Guest User" userId="" providerId="Windows Live" clId="Web-{9E7A2D1F-6339-4408-BF29-81593CEE96C6}" dt="2018-11-20T16:43:24.735" v="126" actId="20577"/>
          <ac:spMkLst>
            <pc:docMk/>
            <pc:sldMk cId="1719037970" sldId="271"/>
            <ac:spMk id="3" creationId="{E38D9F05-C71F-4BD1-A932-ADC876E9CCF7}"/>
          </ac:spMkLst>
        </pc:spChg>
        <pc:picChg chg="add mod">
          <ac:chgData name="Guest User" userId="" providerId="Windows Live" clId="Web-{9E7A2D1F-6339-4408-BF29-81593CEE96C6}" dt="2018-11-20T16:44:33.766" v="136" actId="1076"/>
          <ac:picMkLst>
            <pc:docMk/>
            <pc:sldMk cId="1719037970" sldId="271"/>
            <ac:picMk id="4" creationId="{4EDBE01A-4141-42BC-94B1-F01C79961EF5}"/>
          </ac:picMkLst>
        </pc:picChg>
      </pc:sldChg>
      <pc:sldChg chg="addSp delSp modSp new">
        <pc:chgData name="Guest User" userId="" providerId="Windows Live" clId="Web-{9E7A2D1F-6339-4408-BF29-81593CEE96C6}" dt="2018-11-20T17:27:31.959" v="189" actId="1076"/>
        <pc:sldMkLst>
          <pc:docMk/>
          <pc:sldMk cId="1648421465" sldId="272"/>
        </pc:sldMkLst>
        <pc:spChg chg="del">
          <ac:chgData name="Guest User" userId="" providerId="Windows Live" clId="Web-{9E7A2D1F-6339-4408-BF29-81593CEE96C6}" dt="2018-11-20T17:25:19.677" v="170"/>
          <ac:spMkLst>
            <pc:docMk/>
            <pc:sldMk cId="1648421465" sldId="272"/>
            <ac:spMk id="2" creationId="{98DC4653-C1C8-42CD-9A2F-83E01CA478E4}"/>
          </ac:spMkLst>
        </pc:spChg>
        <pc:spChg chg="del">
          <ac:chgData name="Guest User" userId="" providerId="Windows Live" clId="Web-{9E7A2D1F-6339-4408-BF29-81593CEE96C6}" dt="2018-11-20T17:25:22.521" v="171"/>
          <ac:spMkLst>
            <pc:docMk/>
            <pc:sldMk cId="1648421465" sldId="272"/>
            <ac:spMk id="3" creationId="{8BC123EC-9231-4923-91A0-B009DBDDFC10}"/>
          </ac:spMkLst>
        </pc:spChg>
        <pc:picChg chg="add mod">
          <ac:chgData name="Guest User" userId="" providerId="Windows Live" clId="Web-{9E7A2D1F-6339-4408-BF29-81593CEE96C6}" dt="2018-11-20T17:27:31.959" v="189" actId="1076"/>
          <ac:picMkLst>
            <pc:docMk/>
            <pc:sldMk cId="1648421465" sldId="272"/>
            <ac:picMk id="4" creationId="{48DFF98F-F2D4-4428-A886-30C9833494E1}"/>
          </ac:picMkLst>
        </pc:picChg>
      </pc:sldChg>
      <pc:sldChg chg="addSp delSp modSp new">
        <pc:chgData name="Guest User" userId="" providerId="Windows Live" clId="Web-{9E7A2D1F-6339-4408-BF29-81593CEE96C6}" dt="2018-11-20T17:27:25.100" v="186" actId="1076"/>
        <pc:sldMkLst>
          <pc:docMk/>
          <pc:sldMk cId="3413755160" sldId="273"/>
        </pc:sldMkLst>
        <pc:spChg chg="del">
          <ac:chgData name="Guest User" userId="" providerId="Windows Live" clId="Web-{9E7A2D1F-6339-4408-BF29-81593CEE96C6}" dt="2018-11-20T17:27:11.912" v="180"/>
          <ac:spMkLst>
            <pc:docMk/>
            <pc:sldMk cId="3413755160" sldId="273"/>
            <ac:spMk id="2" creationId="{AD8645F5-DF3A-4A32-B6F6-AAD25BF0D298}"/>
          </ac:spMkLst>
        </pc:spChg>
        <pc:spChg chg="del">
          <ac:chgData name="Guest User" userId="" providerId="Windows Live" clId="Web-{9E7A2D1F-6339-4408-BF29-81593CEE96C6}" dt="2018-11-20T17:27:13.037" v="181"/>
          <ac:spMkLst>
            <pc:docMk/>
            <pc:sldMk cId="3413755160" sldId="273"/>
            <ac:spMk id="3" creationId="{4993E5B7-E47F-46D8-BF4F-FC67B03AE315}"/>
          </ac:spMkLst>
        </pc:spChg>
        <pc:picChg chg="add mod">
          <ac:chgData name="Guest User" userId="" providerId="Windows Live" clId="Web-{9E7A2D1F-6339-4408-BF29-81593CEE96C6}" dt="2018-11-20T17:27:25.100" v="186" actId="1076"/>
          <ac:picMkLst>
            <pc:docMk/>
            <pc:sldMk cId="3413755160" sldId="273"/>
            <ac:picMk id="4" creationId="{E6686FA0-0405-4F44-9A87-996D5AC29F03}"/>
          </ac:picMkLst>
        </pc:picChg>
      </pc:sldChg>
    </pc:docChg>
  </pc:docChgLst>
  <pc:docChgLst>
    <pc:chgData name="Guest User" providerId="Windows Live" clId="Web-{D90318AC-6762-4355-899E-320E67ED3375}"/>
    <pc:docChg chg="delSld modSld">
      <pc:chgData name="Guest User" userId="" providerId="Windows Live" clId="Web-{D90318AC-6762-4355-899E-320E67ED3375}" dt="2018-11-21T00:12:04.667" v="33" actId="20577"/>
      <pc:docMkLst>
        <pc:docMk/>
      </pc:docMkLst>
      <pc:sldChg chg="modSp">
        <pc:chgData name="Guest User" userId="" providerId="Windows Live" clId="Web-{D90318AC-6762-4355-899E-320E67ED3375}" dt="2018-11-21T00:11:26.573" v="16" actId="20577"/>
        <pc:sldMkLst>
          <pc:docMk/>
          <pc:sldMk cId="961260805" sldId="260"/>
        </pc:sldMkLst>
        <pc:spChg chg="mod">
          <ac:chgData name="Guest User" userId="" providerId="Windows Live" clId="Web-{D90318AC-6762-4355-899E-320E67ED3375}" dt="2018-11-21T00:11:26.573" v="16" actId="20577"/>
          <ac:spMkLst>
            <pc:docMk/>
            <pc:sldMk cId="961260805" sldId="260"/>
            <ac:spMk id="2" creationId="{00000000-0000-0000-0000-000000000000}"/>
          </ac:spMkLst>
        </pc:spChg>
      </pc:sldChg>
      <pc:sldChg chg="modSp">
        <pc:chgData name="Guest User" userId="" providerId="Windows Live" clId="Web-{D90318AC-6762-4355-899E-320E67ED3375}" dt="2018-11-21T00:12:04.667" v="33" actId="20577"/>
        <pc:sldMkLst>
          <pc:docMk/>
          <pc:sldMk cId="2805938146" sldId="263"/>
        </pc:sldMkLst>
        <pc:spChg chg="mod">
          <ac:chgData name="Guest User" userId="" providerId="Windows Live" clId="Web-{D90318AC-6762-4355-899E-320E67ED3375}" dt="2018-11-21T00:11:51.339" v="25"/>
          <ac:spMkLst>
            <pc:docMk/>
            <pc:sldMk cId="2805938146" sldId="263"/>
            <ac:spMk id="4" creationId="{00000000-0000-0000-0000-000000000000}"/>
          </ac:spMkLst>
        </pc:spChg>
        <pc:spChg chg="mod">
          <ac:chgData name="Guest User" userId="" providerId="Windows Live" clId="Web-{D90318AC-6762-4355-899E-320E67ED3375}" dt="2018-11-21T00:12:04.667" v="33" actId="20577"/>
          <ac:spMkLst>
            <pc:docMk/>
            <pc:sldMk cId="2805938146" sldId="263"/>
            <ac:spMk id="12" creationId="{2490BEB8-31A8-4848-9EAA-27AD4E46BB14}"/>
          </ac:spMkLst>
        </pc:spChg>
      </pc:sldChg>
      <pc:sldChg chg="modSp">
        <pc:chgData name="Guest User" userId="" providerId="Windows Live" clId="Web-{D90318AC-6762-4355-899E-320E67ED3375}" dt="2018-11-21T00:11:14.948" v="11" actId="20577"/>
        <pc:sldMkLst>
          <pc:docMk/>
          <pc:sldMk cId="3587508086" sldId="264"/>
        </pc:sldMkLst>
        <pc:spChg chg="mod">
          <ac:chgData name="Guest User" userId="" providerId="Windows Live" clId="Web-{D90318AC-6762-4355-899E-320E67ED3375}" dt="2018-11-21T00:11:14.948" v="11" actId="20577"/>
          <ac:spMkLst>
            <pc:docMk/>
            <pc:sldMk cId="3587508086" sldId="264"/>
            <ac:spMk id="2" creationId="{19CDB9CA-2C18-4DF7-B887-FBDE2CC931A4}"/>
          </ac:spMkLst>
        </pc:spChg>
      </pc:sldChg>
      <pc:sldChg chg="addSp delSp modSp del">
        <pc:chgData name="Guest User" userId="" providerId="Windows Live" clId="Web-{D90318AC-6762-4355-899E-320E67ED3375}" dt="2018-11-21T00:10:13.635" v="1"/>
        <pc:sldMkLst>
          <pc:docMk/>
          <pc:sldMk cId="2582396880" sldId="269"/>
        </pc:sldMkLst>
        <pc:spChg chg="del">
          <ac:chgData name="Guest User" userId="" providerId="Windows Live" clId="Web-{D90318AC-6762-4355-899E-320E67ED3375}" dt="2018-11-21T00:10:04.807" v="0"/>
          <ac:spMkLst>
            <pc:docMk/>
            <pc:sldMk cId="2582396880" sldId="269"/>
            <ac:spMk id="2" creationId="{85CC23B3-5C6D-430B-A274-C7AF7668CC8D}"/>
          </ac:spMkLst>
        </pc:spChg>
        <pc:spChg chg="add mod">
          <ac:chgData name="Guest User" userId="" providerId="Windows Live" clId="Web-{D90318AC-6762-4355-899E-320E67ED3375}" dt="2018-11-21T00:10:04.807" v="0"/>
          <ac:spMkLst>
            <pc:docMk/>
            <pc:sldMk cId="2582396880" sldId="269"/>
            <ac:spMk id="4" creationId="{CE1903C2-7E9C-4D89-9412-86E819FF102F}"/>
          </ac:spMkLst>
        </pc:spChg>
      </pc:sldChg>
      <pc:sldChg chg="modSp">
        <pc:chgData name="Guest User" userId="" providerId="Windows Live" clId="Web-{D90318AC-6762-4355-899E-320E67ED3375}" dt="2018-11-21T00:10:47.088" v="2" actId="20577"/>
        <pc:sldMkLst>
          <pc:docMk/>
          <pc:sldMk cId="1883019955" sldId="274"/>
        </pc:sldMkLst>
        <pc:spChg chg="mod">
          <ac:chgData name="Guest User" userId="" providerId="Windows Live" clId="Web-{D90318AC-6762-4355-899E-320E67ED3375}" dt="2018-11-21T00:10:47.088" v="2" actId="20577"/>
          <ac:spMkLst>
            <pc:docMk/>
            <pc:sldMk cId="1883019955" sldId="274"/>
            <ac:spMk id="2" creationId="{00000000-0000-0000-0000-000000000000}"/>
          </ac:spMkLst>
        </pc:spChg>
      </pc:sldChg>
      <pc:sldChg chg="modSp">
        <pc:chgData name="Guest User" userId="" providerId="Windows Live" clId="Web-{D90318AC-6762-4355-899E-320E67ED3375}" dt="2018-11-21T00:11:05.557" v="5" actId="20577"/>
        <pc:sldMkLst>
          <pc:docMk/>
          <pc:sldMk cId="3202065330" sldId="275"/>
        </pc:sldMkLst>
        <pc:spChg chg="mod">
          <ac:chgData name="Guest User" userId="" providerId="Windows Live" clId="Web-{D90318AC-6762-4355-899E-320E67ED3375}" dt="2018-11-21T00:11:05.557" v="5" actId="20577"/>
          <ac:spMkLst>
            <pc:docMk/>
            <pc:sldMk cId="3202065330" sldId="275"/>
            <ac:spMk id="2" creationId="{00000000-0000-0000-0000-000000000000}"/>
          </ac:spMkLst>
        </pc:spChg>
      </pc:sldChg>
      <pc:sldChg chg="modSp">
        <pc:chgData name="Guest User" userId="" providerId="Windows Live" clId="Web-{D90318AC-6762-4355-899E-320E67ED3375}" dt="2018-11-21T00:11:08.557" v="8" actId="20577"/>
        <pc:sldMkLst>
          <pc:docMk/>
          <pc:sldMk cId="454816321" sldId="276"/>
        </pc:sldMkLst>
        <pc:spChg chg="mod">
          <ac:chgData name="Guest User" userId="" providerId="Windows Live" clId="Web-{D90318AC-6762-4355-899E-320E67ED3375}" dt="2018-11-21T00:11:08.557" v="8" actId="20577"/>
          <ac:spMkLst>
            <pc:docMk/>
            <pc:sldMk cId="454816321" sldId="276"/>
            <ac:spMk id="2" creationId="{00000000-0000-0000-0000-000000000000}"/>
          </ac:spMkLst>
        </pc:spChg>
      </pc:sldChg>
    </pc:docChg>
  </pc:docChgLst>
  <pc:docChgLst>
    <pc:chgData name="Người dùng Khách" providerId="Windows Live" clId="Web-{196BE88C-9803-4C31-B445-57601687D75B}"/>
    <pc:docChg chg="modSld">
      <pc:chgData name="Người dùng Khách" userId="" providerId="Windows Live" clId="Web-{196BE88C-9803-4C31-B445-57601687D75B}" dt="2018-10-23T16:22:37.047" v="4" actId="20577"/>
      <pc:docMkLst>
        <pc:docMk/>
      </pc:docMkLst>
      <pc:sldChg chg="modSp">
        <pc:chgData name="Người dùng Khách" userId="" providerId="Windows Live" clId="Web-{196BE88C-9803-4C31-B445-57601687D75B}" dt="2018-10-23T16:22:34.516" v="2" actId="20577"/>
        <pc:sldMkLst>
          <pc:docMk/>
          <pc:sldMk cId="485189650" sldId="256"/>
        </pc:sldMkLst>
        <pc:spChg chg="mod">
          <ac:chgData name="Người dùng Khách" userId="" providerId="Windows Live" clId="Web-{196BE88C-9803-4C31-B445-57601687D75B}" dt="2018-10-23T16:22:34.516" v="2" actId="20577"/>
          <ac:spMkLst>
            <pc:docMk/>
            <pc:sldMk cId="485189650" sldId="256"/>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11/20/2018</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dirty="0"/>
              <a:t>11/20/2018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dirty="0"/>
              <a:t>11/20/2018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11/20/2018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11/20/2018</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a:latin typeface="Times New Roman" panose="02020603050405020304" pitchFamily="18" charset="0"/>
                <a:cs typeface="Times New Roman" panose="02020603050405020304" pitchFamily="18" charset="0"/>
              </a:rPr>
              <a:t>ĐỀ TÀI: </a:t>
            </a:r>
            <a:r>
              <a:rPr lang="en-US" err="1">
                <a:latin typeface="Times New Roman" panose="02020603050405020304" pitchFamily="18" charset="0"/>
                <a:cs typeface="Times New Roman" panose="02020603050405020304" pitchFamily="18" charset="0"/>
              </a:rPr>
              <a:t>ứng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dụng</a:t>
            </a:r>
            <a:r>
              <a:rPr lang="en-US">
                <a:latin typeface="Times New Roman" panose="02020603050405020304" pitchFamily="18" charset="0"/>
                <a:cs typeface="Times New Roman" panose="02020603050405020304" pitchFamily="18" charset="0"/>
              </a:rPr>
              <a:t> machine learning </a:t>
            </a:r>
            <a:r>
              <a:rPr lang="en-US" err="1">
                <a:latin typeface="Times New Roman" panose="02020603050405020304" pitchFamily="18" charset="0"/>
                <a:cs typeface="Times New Roman" panose="02020603050405020304" pitchFamily="18" charset="0"/>
              </a:rPr>
              <a:t>trong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chẩn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đoán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bệnh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tim</a:t>
            </a:r>
            <a:endParaRPr lang="en-US">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876424" y="3602037"/>
            <a:ext cx="8791575" cy="2081789"/>
          </a:xfrm>
        </p:spPr>
        <p:txBody>
          <a:bodyPr vert="horz" lIns="91440" tIns="45720" rIns="91440" bIns="45720" rtlCol="0" anchor="t">
            <a:normAutofit/>
          </a:bodyPr>
          <a:lstStyle/>
          <a:p>
            <a:r>
              <a:rPr lang="en-US" err="1">
                <a:latin typeface="Times New Roman" panose="02020603050405020304" pitchFamily="18" charset="0"/>
                <a:cs typeface="Times New Roman" panose="02020603050405020304" pitchFamily="18" charset="0"/>
              </a:rPr>
              <a:t>Sinh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viên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thực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hiện</a:t>
            </a:r>
            <a:r>
              <a:rPr lang="en-US">
                <a:latin typeface="Times New Roman" panose="02020603050405020304" pitchFamily="18" charset="0"/>
                <a:cs typeface="Times New Roman" panose="02020603050405020304" pitchFamily="18" charset="0"/>
              </a:rPr>
              <a:t>:</a:t>
            </a:r>
          </a:p>
          <a:p>
            <a:r>
              <a:rPr lang="en-US">
                <a:latin typeface="Times New Roman" panose="02020603050405020304" pitchFamily="18" charset="0"/>
                <a:cs typeface="Times New Roman" panose="02020603050405020304" pitchFamily="18" charset="0"/>
              </a:rPr>
              <a:t>	Lục </a:t>
            </a:r>
            <a:r>
              <a:rPr lang="en-US" err="1">
                <a:latin typeface="Times New Roman" panose="02020603050405020304" pitchFamily="18" charset="0"/>
                <a:cs typeface="Times New Roman" panose="02020603050405020304" pitchFamily="18" charset="0"/>
              </a:rPr>
              <a:t>thới</a:t>
            </a:r>
            <a:r>
              <a:rPr lang="en-US">
                <a:latin typeface="Times New Roman" panose="02020603050405020304" pitchFamily="18" charset="0"/>
                <a:cs typeface="Times New Roman" panose="02020603050405020304" pitchFamily="18" charset="0"/>
              </a:rPr>
              <a:t> sang	15110116</a:t>
            </a:r>
          </a:p>
          <a:p>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Trần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quang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vinh</a:t>
            </a:r>
            <a:r>
              <a:rPr lang="en-US">
                <a:latin typeface="Times New Roman" panose="02020603050405020304" pitchFamily="18" charset="0"/>
                <a:cs typeface="Times New Roman" panose="02020603050405020304" pitchFamily="18" charset="0"/>
              </a:rPr>
              <a:t>	15110151</a:t>
            </a:r>
          </a:p>
          <a:p>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đoàn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nhật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anh</a:t>
            </a:r>
            <a:r>
              <a:rPr lang="en-US">
                <a:latin typeface="Times New Roman" panose="02020603050405020304" pitchFamily="18" charset="0"/>
                <a:cs typeface="Times New Roman" panose="02020603050405020304" pitchFamily="18" charset="0"/>
              </a:rPr>
              <a:t>	15110003</a:t>
            </a:r>
          </a:p>
        </p:txBody>
      </p:sp>
    </p:spTree>
    <p:extLst>
      <p:ext uri="{BB962C8B-B14F-4D97-AF65-F5344CB8AC3E}">
        <p14:creationId xmlns:p14="http://schemas.microsoft.com/office/powerpoint/2010/main" val="485189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a:cs typeface="Times New Roman"/>
              </a:rPr>
              <a:t>V. Preprocessing</a:t>
            </a:r>
          </a:p>
        </p:txBody>
      </p:sp>
      <p:sp>
        <p:nvSpPr>
          <p:cNvPr id="3" name="Content Placeholder 2"/>
          <p:cNvSpPr>
            <a:spLocks noGrp="1"/>
          </p:cNvSpPr>
          <p:nvPr>
            <p:ph idx="1"/>
          </p:nvPr>
        </p:nvSpPr>
        <p:spPr>
          <a:xfrm>
            <a:off x="1262598" y="2097088"/>
            <a:ext cx="9905999" cy="1979153"/>
          </a:xfrm>
        </p:spPr>
        <p:txBody>
          <a:bodyPr vert="horz" lIns="91440" tIns="45720" rIns="91440" bIns="45720" rtlCol="0" anchor="t">
            <a:normAutofit/>
          </a:bodyPr>
          <a:lstStyle/>
          <a:p>
            <a:r>
              <a:rPr lang="en-US" dirty="0">
                <a:latin typeface="Times New Roman"/>
                <a:cs typeface="Times New Roman"/>
              </a:rPr>
              <a:t>Giá </a:t>
            </a:r>
            <a:r>
              <a:rPr lang="en-US" dirty="0" err="1">
                <a:latin typeface="Times New Roman"/>
                <a:cs typeface="Times New Roman"/>
              </a:rPr>
              <a:t>trị</a:t>
            </a:r>
            <a:r>
              <a:rPr lang="en-US" dirty="0">
                <a:latin typeface="Times New Roman"/>
                <a:cs typeface="Times New Roman"/>
              </a:rPr>
              <a:t> </a:t>
            </a:r>
            <a:r>
              <a:rPr lang="en-US" dirty="0" err="1">
                <a:latin typeface="Times New Roman"/>
                <a:cs typeface="Times New Roman"/>
              </a:rPr>
              <a:t>của</a:t>
            </a:r>
            <a:r>
              <a:rPr lang="en-US" dirty="0">
                <a:latin typeface="Times New Roman"/>
                <a:cs typeface="Times New Roman"/>
              </a:rPr>
              <a:t> </a:t>
            </a:r>
            <a:r>
              <a:rPr lang="en-US" dirty="0" err="1">
                <a:latin typeface="Times New Roman"/>
                <a:cs typeface="Times New Roman"/>
              </a:rPr>
              <a:t>các</a:t>
            </a:r>
            <a:r>
              <a:rPr lang="en-US" dirty="0">
                <a:latin typeface="Times New Roman"/>
                <a:cs typeface="Times New Roman"/>
              </a:rPr>
              <a:t> ô </a:t>
            </a:r>
            <a:r>
              <a:rPr lang="en-US" dirty="0" err="1">
                <a:latin typeface="Times New Roman"/>
                <a:cs typeface="Times New Roman"/>
              </a:rPr>
              <a:t>có</a:t>
            </a:r>
            <a:r>
              <a:rPr lang="en-US" dirty="0">
                <a:latin typeface="Times New Roman"/>
                <a:cs typeface="Times New Roman"/>
              </a:rPr>
              <a:t> ? </a:t>
            </a:r>
            <a:r>
              <a:rPr lang="en-US" dirty="0" err="1">
                <a:latin typeface="Times New Roman"/>
                <a:cs typeface="Times New Roman"/>
              </a:rPr>
              <a:t>chuyển</a:t>
            </a:r>
            <a:r>
              <a:rPr lang="en-US" dirty="0">
                <a:latin typeface="Times New Roman"/>
                <a:cs typeface="Times New Roman"/>
              </a:rPr>
              <a:t> </a:t>
            </a:r>
            <a:r>
              <a:rPr lang="en-US" dirty="0" err="1">
                <a:latin typeface="Times New Roman"/>
                <a:cs typeface="Times New Roman"/>
              </a:rPr>
              <a:t>thành</a:t>
            </a:r>
            <a:r>
              <a:rPr lang="en-US" dirty="0">
                <a:latin typeface="Times New Roman"/>
                <a:cs typeface="Times New Roman"/>
              </a:rPr>
              <a:t> nan</a:t>
            </a:r>
          </a:p>
          <a:p>
            <a:r>
              <a:rPr lang="en-US" dirty="0" err="1">
                <a:latin typeface="Times New Roman"/>
                <a:cs typeface="Times New Roman"/>
              </a:rPr>
              <a:t>Áp</a:t>
            </a:r>
            <a:r>
              <a:rPr lang="en-US" dirty="0">
                <a:latin typeface="Times New Roman"/>
                <a:cs typeface="Times New Roman"/>
              </a:rPr>
              <a:t> </a:t>
            </a:r>
            <a:r>
              <a:rPr lang="en-US" dirty="0" err="1">
                <a:latin typeface="Times New Roman"/>
                <a:cs typeface="Times New Roman"/>
              </a:rPr>
              <a:t>dụng</a:t>
            </a:r>
            <a:r>
              <a:rPr lang="en-US" dirty="0">
                <a:latin typeface="Times New Roman"/>
                <a:cs typeface="Times New Roman"/>
              </a:rPr>
              <a:t> </a:t>
            </a:r>
            <a:r>
              <a:rPr lang="en-US" dirty="0" err="1">
                <a:latin typeface="Times New Roman"/>
                <a:cs typeface="Times New Roman"/>
              </a:rPr>
              <a:t>hàm</a:t>
            </a:r>
            <a:r>
              <a:rPr lang="en-US" dirty="0">
                <a:latin typeface="Times New Roman"/>
                <a:cs typeface="Times New Roman"/>
              </a:rPr>
              <a:t> mean </a:t>
            </a:r>
            <a:r>
              <a:rPr lang="en-US" dirty="0" err="1">
                <a:latin typeface="Times New Roman"/>
                <a:cs typeface="Times New Roman"/>
              </a:rPr>
              <a:t>cho</a:t>
            </a:r>
            <a:r>
              <a:rPr lang="en-US" dirty="0">
                <a:latin typeface="Times New Roman"/>
                <a:cs typeface="Times New Roman"/>
              </a:rPr>
              <a:t> </a:t>
            </a:r>
            <a:r>
              <a:rPr lang="en-US" dirty="0" err="1">
                <a:latin typeface="Times New Roman"/>
                <a:cs typeface="Times New Roman"/>
              </a:rPr>
              <a:t>từng</a:t>
            </a:r>
            <a:r>
              <a:rPr lang="en-US" dirty="0">
                <a:latin typeface="Times New Roman"/>
                <a:cs typeface="Times New Roman"/>
              </a:rPr>
              <a:t> </a:t>
            </a:r>
            <a:r>
              <a:rPr lang="en-US" dirty="0" err="1">
                <a:latin typeface="Times New Roman"/>
                <a:cs typeface="Times New Roman"/>
              </a:rPr>
              <a:t>cột</a:t>
            </a:r>
            <a:r>
              <a:rPr lang="en-US" dirty="0">
                <a:latin typeface="Times New Roman"/>
                <a:cs typeface="Times New Roman"/>
              </a:rPr>
              <a:t> </a:t>
            </a:r>
            <a:r>
              <a:rPr lang="en-US" dirty="0" err="1">
                <a:latin typeface="Times New Roman"/>
                <a:cs typeface="Times New Roman"/>
              </a:rPr>
              <a:t>có</a:t>
            </a:r>
            <a:r>
              <a:rPr lang="en-US" dirty="0">
                <a:latin typeface="Times New Roman"/>
                <a:cs typeface="Times New Roman"/>
              </a:rPr>
              <a:t> </a:t>
            </a:r>
            <a:r>
              <a:rPr lang="en-US" dirty="0" err="1">
                <a:latin typeface="Times New Roman"/>
                <a:cs typeface="Times New Roman"/>
              </a:rPr>
              <a:t>dữ</a:t>
            </a:r>
            <a:r>
              <a:rPr lang="en-US" dirty="0">
                <a:latin typeface="Times New Roman"/>
                <a:cs typeface="Times New Roman"/>
              </a:rPr>
              <a:t> </a:t>
            </a:r>
            <a:r>
              <a:rPr lang="en-US" dirty="0" err="1">
                <a:latin typeface="Times New Roman"/>
                <a:cs typeface="Times New Roman"/>
              </a:rPr>
              <a:t>liệu</a:t>
            </a:r>
            <a:r>
              <a:rPr lang="en-US" dirty="0">
                <a:latin typeface="Times New Roman"/>
                <a:cs typeface="Times New Roman"/>
              </a:rPr>
              <a:t> </a:t>
            </a:r>
            <a:r>
              <a:rPr lang="en-US" dirty="0" err="1">
                <a:latin typeface="Times New Roman"/>
                <a:cs typeface="Times New Roman"/>
              </a:rPr>
              <a:t>bị</a:t>
            </a:r>
            <a:r>
              <a:rPr lang="en-US" dirty="0">
                <a:latin typeface="Times New Roman"/>
                <a:cs typeface="Times New Roman"/>
              </a:rPr>
              <a:t> </a:t>
            </a:r>
            <a:r>
              <a:rPr lang="en-US" dirty="0" err="1">
                <a:latin typeface="Times New Roman"/>
                <a:cs typeface="Times New Roman"/>
              </a:rPr>
              <a:t>mất</a:t>
            </a:r>
            <a:r>
              <a:rPr lang="en-US" dirty="0">
                <a:latin typeface="Times New Roman"/>
                <a:cs typeface="Times New Roman"/>
              </a:rPr>
              <a:t> </a:t>
            </a:r>
            <a:r>
              <a:rPr lang="en-US" dirty="0" err="1">
                <a:latin typeface="Times New Roman"/>
                <a:cs typeface="Times New Roman"/>
              </a:rPr>
              <a:t>để</a:t>
            </a:r>
            <a:r>
              <a:rPr lang="en-US" dirty="0">
                <a:latin typeface="Times New Roman"/>
                <a:cs typeface="Times New Roman"/>
              </a:rPr>
              <a:t> </a:t>
            </a:r>
            <a:r>
              <a:rPr lang="en-US" dirty="0" err="1">
                <a:latin typeface="Times New Roman"/>
                <a:cs typeface="Times New Roman"/>
              </a:rPr>
              <a:t>tìm</a:t>
            </a:r>
            <a:r>
              <a:rPr lang="en-US" dirty="0">
                <a:latin typeface="Times New Roman"/>
                <a:cs typeface="Times New Roman"/>
              </a:rPr>
              <a:t> ra </a:t>
            </a:r>
            <a:r>
              <a:rPr lang="en-US" dirty="0" err="1">
                <a:latin typeface="Times New Roman"/>
                <a:cs typeface="Times New Roman"/>
              </a:rPr>
              <a:t>các</a:t>
            </a:r>
            <a:r>
              <a:rPr lang="en-US" dirty="0">
                <a:latin typeface="Times New Roman"/>
                <a:cs typeface="Times New Roman"/>
              </a:rPr>
              <a:t> </a:t>
            </a:r>
            <a:r>
              <a:rPr lang="en-US" dirty="0" err="1">
                <a:latin typeface="Times New Roman"/>
                <a:cs typeface="Times New Roman"/>
              </a:rPr>
              <a:t>giá</a:t>
            </a:r>
            <a:r>
              <a:rPr lang="en-US" dirty="0">
                <a:latin typeface="Times New Roman"/>
                <a:cs typeface="Times New Roman"/>
              </a:rPr>
              <a:t> </a:t>
            </a:r>
            <a:r>
              <a:rPr lang="en-US" dirty="0" err="1">
                <a:latin typeface="Times New Roman"/>
                <a:cs typeface="Times New Roman"/>
              </a:rPr>
              <a:t>trị</a:t>
            </a:r>
            <a:r>
              <a:rPr lang="en-US" dirty="0">
                <a:latin typeface="Times New Roman"/>
                <a:cs typeface="Times New Roman"/>
              </a:rPr>
              <a:t> </a:t>
            </a:r>
            <a:r>
              <a:rPr lang="en-US" dirty="0" err="1">
                <a:latin typeface="Times New Roman"/>
                <a:cs typeface="Times New Roman"/>
              </a:rPr>
              <a:t>để</a:t>
            </a:r>
            <a:r>
              <a:rPr lang="en-US" dirty="0">
                <a:latin typeface="Times New Roman"/>
                <a:cs typeface="Times New Roman"/>
              </a:rPr>
              <a:t> </a:t>
            </a:r>
            <a:r>
              <a:rPr lang="en-US" dirty="0" err="1">
                <a:latin typeface="Times New Roman"/>
                <a:cs typeface="Times New Roman"/>
              </a:rPr>
              <a:t>thay</a:t>
            </a:r>
            <a:r>
              <a:rPr lang="en-US" dirty="0">
                <a:latin typeface="Times New Roman"/>
                <a:cs typeface="Times New Roman"/>
              </a:rPr>
              <a:t> </a:t>
            </a:r>
            <a:r>
              <a:rPr lang="en-US" dirty="0" err="1">
                <a:latin typeface="Times New Roman"/>
                <a:cs typeface="Times New Roman"/>
              </a:rPr>
              <a:t>thế</a:t>
            </a:r>
            <a:r>
              <a:rPr lang="en-US" dirty="0">
                <a:latin typeface="Times New Roman"/>
                <a:cs typeface="Times New Roman"/>
              </a:rPr>
              <a:t> nan</a:t>
            </a:r>
          </a:p>
        </p:txBody>
      </p:sp>
    </p:spTree>
    <p:extLst>
      <p:ext uri="{BB962C8B-B14F-4D97-AF65-F5344CB8AC3E}">
        <p14:creationId xmlns:p14="http://schemas.microsoft.com/office/powerpoint/2010/main" val="454816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DB9CA-2C18-4DF7-B887-FBDE2CC931A4}"/>
              </a:ext>
            </a:extLst>
          </p:cNvPr>
          <p:cNvSpPr>
            <a:spLocks noGrp="1"/>
          </p:cNvSpPr>
          <p:nvPr>
            <p:ph type="title"/>
          </p:nvPr>
        </p:nvSpPr>
        <p:spPr>
          <a:xfrm>
            <a:off x="1285187" y="330971"/>
            <a:ext cx="9905998" cy="572797"/>
          </a:xfrm>
        </p:spPr>
        <p:txBody>
          <a:bodyPr>
            <a:normAutofit fontScale="90000"/>
          </a:bodyPr>
          <a:lstStyle/>
          <a:p>
            <a:r>
              <a:rPr lang="en-US">
                <a:latin typeface="Times New Roman"/>
                <a:cs typeface="Times New Roman"/>
              </a:rPr>
              <a:t>VI. Theory</a:t>
            </a:r>
          </a:p>
        </p:txBody>
      </p:sp>
      <p:sp>
        <p:nvSpPr>
          <p:cNvPr id="3" name="Content Placeholder 2">
            <a:extLst>
              <a:ext uri="{FF2B5EF4-FFF2-40B4-BE49-F238E27FC236}">
                <a16:creationId xmlns:a16="http://schemas.microsoft.com/office/drawing/2014/main" id="{16708A26-57B1-46F2-BA3D-80D355943CC3}"/>
              </a:ext>
            </a:extLst>
          </p:cNvPr>
          <p:cNvSpPr>
            <a:spLocks noGrp="1"/>
          </p:cNvSpPr>
          <p:nvPr>
            <p:ph idx="1"/>
          </p:nvPr>
        </p:nvSpPr>
        <p:spPr>
          <a:xfrm>
            <a:off x="1141412" y="1013033"/>
            <a:ext cx="9905999" cy="1600771"/>
          </a:xfrm>
        </p:spPr>
        <p:txBody>
          <a:bodyPr vert="horz" lIns="91440" tIns="45720" rIns="91440" bIns="45720" rtlCol="0" anchor="t">
            <a:normAutofit/>
          </a:bodyPr>
          <a:lstStyle/>
          <a:p>
            <a:pPr marL="0" indent="0">
              <a:buNone/>
            </a:pPr>
            <a:r>
              <a:rPr lang="en-US" sz="2800">
                <a:latin typeface="Times New Roman"/>
                <a:cs typeface="Times New Roman"/>
              </a:rPr>
              <a:t>a. </a:t>
            </a:r>
            <a:r>
              <a:rPr lang="en-US" sz="2800" err="1">
                <a:latin typeface="Times New Roman"/>
                <a:cs typeface="Times New Roman"/>
              </a:rPr>
              <a:t>Kiến</a:t>
            </a:r>
            <a:r>
              <a:rPr lang="en-US" sz="2800">
                <a:latin typeface="Times New Roman"/>
                <a:cs typeface="Times New Roman"/>
              </a:rPr>
              <a:t> </a:t>
            </a:r>
            <a:r>
              <a:rPr lang="en-US" sz="2800" err="1">
                <a:latin typeface="Times New Roman"/>
                <a:cs typeface="Times New Roman"/>
              </a:rPr>
              <a:t>thức</a:t>
            </a:r>
            <a:r>
              <a:rPr lang="en-US" sz="2800">
                <a:latin typeface="Times New Roman"/>
                <a:cs typeface="Times New Roman"/>
              </a:rPr>
              <a:t> </a:t>
            </a:r>
            <a:r>
              <a:rPr lang="en-US" sz="2800" err="1">
                <a:latin typeface="Times New Roman"/>
                <a:cs typeface="Times New Roman"/>
              </a:rPr>
              <a:t>vận</a:t>
            </a:r>
            <a:r>
              <a:rPr lang="en-US" sz="2800">
                <a:latin typeface="Times New Roman"/>
                <a:cs typeface="Times New Roman"/>
              </a:rPr>
              <a:t> </a:t>
            </a:r>
            <a:r>
              <a:rPr lang="en-US" sz="2800" err="1">
                <a:latin typeface="Times New Roman"/>
                <a:cs typeface="Times New Roman"/>
              </a:rPr>
              <a:t>dụng</a:t>
            </a:r>
          </a:p>
          <a:p>
            <a:pPr marL="0" lvl="1" indent="0">
              <a:buNone/>
            </a:pPr>
            <a:r>
              <a:rPr lang="en-US" sz="2400">
                <a:latin typeface="Times New Roman"/>
                <a:cs typeface="Times New Roman"/>
              </a:rPr>
              <a:t>-</a:t>
            </a:r>
            <a:r>
              <a:rPr lang="en-US" sz="2400" err="1">
                <a:latin typeface="Times New Roman"/>
                <a:cs typeface="Times New Roman"/>
              </a:rPr>
              <a:t>Thuật</a:t>
            </a:r>
            <a:r>
              <a:rPr lang="en-US" sz="2400">
                <a:latin typeface="Times New Roman"/>
                <a:cs typeface="Times New Roman"/>
              </a:rPr>
              <a:t> </a:t>
            </a:r>
            <a:r>
              <a:rPr lang="en-US" sz="2400" err="1">
                <a:latin typeface="Times New Roman"/>
                <a:cs typeface="Times New Roman"/>
              </a:rPr>
              <a:t>toán</a:t>
            </a:r>
            <a:r>
              <a:rPr lang="en-US" sz="2400">
                <a:latin typeface="Times New Roman"/>
                <a:cs typeface="Times New Roman"/>
              </a:rPr>
              <a:t> Support Vector Machine (SVM):  </a:t>
            </a:r>
            <a:br>
              <a:rPr lang="en-US" sz="2400">
                <a:latin typeface="Times New Roman"/>
                <a:cs typeface="Times New Roman"/>
              </a:rPr>
            </a:br>
            <a:r>
              <a:rPr lang="en-US" sz="2400">
                <a:latin typeface="Times New Roman"/>
                <a:cs typeface="Times New Roman"/>
              </a:rPr>
              <a:t> </a:t>
            </a:r>
          </a:p>
          <a:p>
            <a:pPr marL="0" lvl="1" indent="0">
              <a:buNone/>
            </a:pPr>
            <a:endParaRPr lang="en-US">
              <a:latin typeface="Times New Roman"/>
              <a:cs typeface="Times New Roman"/>
            </a:endParaRPr>
          </a:p>
          <a:p>
            <a:pPr marL="0" indent="0">
              <a:buNone/>
            </a:pPr>
            <a:endParaRPr lang="en-US">
              <a:latin typeface="Times New Roman"/>
              <a:cs typeface="Times New Roman"/>
            </a:endParaRPr>
          </a:p>
        </p:txBody>
      </p:sp>
      <p:pic>
        <p:nvPicPr>
          <p:cNvPr id="4" name="Picture 4" descr="A screenshot of a cell phone&#10;&#10;Description generated with very high confidence">
            <a:extLst>
              <a:ext uri="{FF2B5EF4-FFF2-40B4-BE49-F238E27FC236}">
                <a16:creationId xmlns:a16="http://schemas.microsoft.com/office/drawing/2014/main" id="{94E204EF-2F09-47EC-A5A6-4E351DE8015A}"/>
              </a:ext>
            </a:extLst>
          </p:cNvPr>
          <p:cNvPicPr>
            <a:picLocks noChangeAspect="1"/>
          </p:cNvPicPr>
          <p:nvPr/>
        </p:nvPicPr>
        <p:blipFill>
          <a:blip r:embed="rId2"/>
          <a:stretch>
            <a:fillRect/>
          </a:stretch>
        </p:blipFill>
        <p:spPr>
          <a:xfrm>
            <a:off x="3027872" y="2128686"/>
            <a:ext cx="5748066" cy="4498442"/>
          </a:xfrm>
          <a:prstGeom prst="rect">
            <a:avLst/>
          </a:prstGeom>
        </p:spPr>
      </p:pic>
    </p:spTree>
    <p:extLst>
      <p:ext uri="{BB962C8B-B14F-4D97-AF65-F5344CB8AC3E}">
        <p14:creationId xmlns:p14="http://schemas.microsoft.com/office/powerpoint/2010/main" val="3587508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close up of a map&#10;&#10;Description generated with high confidence">
            <a:extLst>
              <a:ext uri="{FF2B5EF4-FFF2-40B4-BE49-F238E27FC236}">
                <a16:creationId xmlns:a16="http://schemas.microsoft.com/office/drawing/2014/main" id="{48DFF98F-F2D4-4428-A886-30C9833494E1}"/>
              </a:ext>
            </a:extLst>
          </p:cNvPr>
          <p:cNvPicPr>
            <a:picLocks noChangeAspect="1"/>
          </p:cNvPicPr>
          <p:nvPr/>
        </p:nvPicPr>
        <p:blipFill>
          <a:blip r:embed="rId2"/>
          <a:stretch>
            <a:fillRect/>
          </a:stretch>
        </p:blipFill>
        <p:spPr>
          <a:xfrm>
            <a:off x="2093344" y="298976"/>
            <a:ext cx="8105953" cy="6087517"/>
          </a:xfrm>
          <a:prstGeom prst="rect">
            <a:avLst/>
          </a:prstGeom>
        </p:spPr>
      </p:pic>
    </p:spTree>
    <p:extLst>
      <p:ext uri="{BB962C8B-B14F-4D97-AF65-F5344CB8AC3E}">
        <p14:creationId xmlns:p14="http://schemas.microsoft.com/office/powerpoint/2010/main" val="1648421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close up of a map&#10;&#10;Description generated with very high confidence">
            <a:extLst>
              <a:ext uri="{FF2B5EF4-FFF2-40B4-BE49-F238E27FC236}">
                <a16:creationId xmlns:a16="http://schemas.microsoft.com/office/drawing/2014/main" id="{E6686FA0-0405-4F44-9A87-996D5AC29F03}"/>
              </a:ext>
            </a:extLst>
          </p:cNvPr>
          <p:cNvPicPr>
            <a:picLocks noChangeAspect="1"/>
          </p:cNvPicPr>
          <p:nvPr/>
        </p:nvPicPr>
        <p:blipFill>
          <a:blip r:embed="rId2"/>
          <a:stretch>
            <a:fillRect/>
          </a:stretch>
        </p:blipFill>
        <p:spPr>
          <a:xfrm>
            <a:off x="2165231" y="635200"/>
            <a:ext cx="8249728" cy="5587601"/>
          </a:xfrm>
          <a:prstGeom prst="rect">
            <a:avLst/>
          </a:prstGeom>
        </p:spPr>
      </p:pic>
    </p:spTree>
    <p:extLst>
      <p:ext uri="{BB962C8B-B14F-4D97-AF65-F5344CB8AC3E}">
        <p14:creationId xmlns:p14="http://schemas.microsoft.com/office/powerpoint/2010/main" val="3413755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2490BEB8-31A8-4848-9EAA-27AD4E46BB14}"/>
              </a:ext>
            </a:extLst>
          </p:cNvPr>
          <p:cNvSpPr>
            <a:spLocks noGrp="1"/>
          </p:cNvSpPr>
          <p:nvPr>
            <p:ph idx="1"/>
          </p:nvPr>
        </p:nvSpPr>
        <p:spPr>
          <a:xfrm>
            <a:off x="1270808" y="186907"/>
            <a:ext cx="9905999" cy="1112704"/>
          </a:xfrm>
        </p:spPr>
        <p:txBody>
          <a:bodyPr vert="horz" lIns="91440" tIns="45720" rIns="91440" bIns="45720" rtlCol="0" anchor="t">
            <a:noAutofit/>
          </a:bodyPr>
          <a:lstStyle/>
          <a:p>
            <a:pPr marL="0" indent="0">
              <a:buNone/>
            </a:pPr>
            <a:endParaRPr lang="en-US">
              <a:latin typeface="Times New Roman"/>
              <a:cs typeface="Times New Roman"/>
            </a:endParaRPr>
          </a:p>
          <a:p>
            <a:pPr marL="0" lvl="1" indent="0">
              <a:buNone/>
            </a:pPr>
            <a:r>
              <a:rPr lang="en-US" sz="2400">
                <a:latin typeface="Times New Roman"/>
                <a:cs typeface="Times New Roman"/>
              </a:rPr>
              <a:t>-</a:t>
            </a:r>
            <a:r>
              <a:rPr lang="en-US" sz="2400" err="1">
                <a:latin typeface="Times New Roman"/>
                <a:cs typeface="Times New Roman"/>
              </a:rPr>
              <a:t>Thuật</a:t>
            </a:r>
            <a:r>
              <a:rPr lang="en-US" sz="2400">
                <a:latin typeface="Times New Roman"/>
                <a:cs typeface="Times New Roman"/>
              </a:rPr>
              <a:t> </a:t>
            </a:r>
            <a:r>
              <a:rPr lang="en-US" sz="2400" err="1">
                <a:latin typeface="Times New Roman"/>
                <a:cs typeface="Times New Roman"/>
              </a:rPr>
              <a:t>toán</a:t>
            </a:r>
            <a:r>
              <a:rPr lang="en-US" sz="2400">
                <a:latin typeface="Times New Roman"/>
                <a:cs typeface="Times New Roman"/>
              </a:rPr>
              <a:t> Principal Component Analysis (PCA):  </a:t>
            </a:r>
            <a:br>
              <a:rPr lang="en-US" sz="2400">
                <a:latin typeface="Times New Roman"/>
                <a:cs typeface="Times New Roman"/>
              </a:rPr>
            </a:br>
            <a:r>
              <a:rPr lang="en-US" sz="2400">
                <a:latin typeface="Times New Roman"/>
                <a:cs typeface="Times New Roman"/>
              </a:rPr>
              <a:t> </a:t>
            </a:r>
          </a:p>
        </p:txBody>
      </p:sp>
      <p:sp>
        <p:nvSpPr>
          <p:cNvPr id="4" name="TextBox 3"/>
          <p:cNvSpPr txBox="1"/>
          <p:nvPr/>
        </p:nvSpPr>
        <p:spPr>
          <a:xfrm>
            <a:off x="1270808" y="1432193"/>
            <a:ext cx="9657925" cy="3416320"/>
          </a:xfrm>
          <a:prstGeom prst="rect">
            <a:avLst/>
          </a:prstGeom>
          <a:noFill/>
        </p:spPr>
        <p:txBody>
          <a:bodyPr wrap="square" rtlCol="0" anchor="t">
            <a:spAutoFit/>
          </a:bodyPr>
          <a:lstStyle/>
          <a:p>
            <a:pPr marL="342900" indent="-342900">
              <a:buFont typeface="Arial" panose="020B0602020104020603"/>
              <a:buChar char="•"/>
            </a:pPr>
            <a:r>
              <a:rPr lang="en-US" sz="2400" dirty="0" err="1">
                <a:latin typeface="Times New Roman"/>
                <a:cs typeface="Times New Roman"/>
              </a:rPr>
              <a:t>Chuẩn</a:t>
            </a:r>
            <a:r>
              <a:rPr lang="en-US" sz="2400" dirty="0">
                <a:latin typeface="Times New Roman"/>
                <a:cs typeface="Times New Roman"/>
              </a:rPr>
              <a:t> </a:t>
            </a:r>
            <a:r>
              <a:rPr lang="en-US" sz="2400" dirty="0" err="1">
                <a:latin typeface="Times New Roman"/>
                <a:cs typeface="Times New Roman"/>
              </a:rPr>
              <a:t>hóa</a:t>
            </a:r>
            <a:r>
              <a:rPr lang="en-US" sz="2400" dirty="0">
                <a:latin typeface="Times New Roman"/>
                <a:cs typeface="Times New Roman"/>
              </a:rPr>
              <a:t> </a:t>
            </a:r>
            <a:r>
              <a:rPr lang="en-US" sz="2400" dirty="0" err="1">
                <a:latin typeface="Times New Roman"/>
                <a:cs typeface="Times New Roman"/>
              </a:rPr>
              <a:t>dữ</a:t>
            </a:r>
            <a:r>
              <a:rPr lang="en-US" sz="2400" dirty="0">
                <a:latin typeface="Times New Roman"/>
                <a:cs typeface="Times New Roman"/>
              </a:rPr>
              <a:t> </a:t>
            </a:r>
            <a:r>
              <a:rPr lang="en-US" sz="2400" dirty="0" err="1">
                <a:latin typeface="Times New Roman"/>
                <a:cs typeface="Times New Roman"/>
              </a:rPr>
              <a:t>liệu</a:t>
            </a:r>
            <a:endParaRPr lang="en-US" sz="2400">
              <a:latin typeface="Times New Roman"/>
              <a:cs typeface="Times New Roman"/>
            </a:endParaRPr>
          </a:p>
          <a:p>
            <a:pPr marL="342900" indent="-342900">
              <a:buFont typeface="Arial" panose="020B0602020104020603"/>
              <a:buChar char="•"/>
            </a:pPr>
            <a:r>
              <a:rPr lang="en-US" sz="2400" dirty="0" err="1">
                <a:latin typeface="Times New Roman"/>
                <a:cs typeface="Times New Roman"/>
              </a:rPr>
              <a:t>Sử</a:t>
            </a:r>
            <a:r>
              <a:rPr lang="en-US" sz="2400" dirty="0">
                <a:latin typeface="Times New Roman"/>
                <a:cs typeface="Times New Roman"/>
              </a:rPr>
              <a:t> </a:t>
            </a:r>
            <a:r>
              <a:rPr lang="en-US" sz="2400" dirty="0" err="1">
                <a:latin typeface="Times New Roman"/>
                <a:cs typeface="Times New Roman"/>
              </a:rPr>
              <a:t>dụng</a:t>
            </a:r>
            <a:r>
              <a:rPr lang="en-US" sz="2400" dirty="0">
                <a:latin typeface="Times New Roman"/>
                <a:cs typeface="Times New Roman"/>
              </a:rPr>
              <a:t> </a:t>
            </a:r>
            <a:r>
              <a:rPr lang="en-US" sz="2400" dirty="0" err="1">
                <a:latin typeface="Times New Roman"/>
                <a:cs typeface="Times New Roman"/>
              </a:rPr>
              <a:t>dữ</a:t>
            </a:r>
            <a:r>
              <a:rPr lang="en-US" sz="2400" dirty="0">
                <a:latin typeface="Times New Roman"/>
                <a:cs typeface="Times New Roman"/>
              </a:rPr>
              <a:t> </a:t>
            </a:r>
            <a:r>
              <a:rPr lang="en-US" sz="2400" dirty="0" err="1">
                <a:latin typeface="Times New Roman"/>
                <a:cs typeface="Times New Roman"/>
              </a:rPr>
              <a:t>liệu</a:t>
            </a:r>
            <a:r>
              <a:rPr lang="en-US" sz="2400" dirty="0">
                <a:latin typeface="Times New Roman"/>
                <a:cs typeface="Times New Roman"/>
              </a:rPr>
              <a:t> </a:t>
            </a:r>
            <a:r>
              <a:rPr lang="en-US" sz="2400" dirty="0" err="1">
                <a:latin typeface="Times New Roman"/>
                <a:cs typeface="Times New Roman"/>
              </a:rPr>
              <a:t>đã</a:t>
            </a:r>
            <a:r>
              <a:rPr lang="en-US" sz="2400" dirty="0">
                <a:latin typeface="Times New Roman"/>
                <a:cs typeface="Times New Roman"/>
              </a:rPr>
              <a:t> </a:t>
            </a:r>
            <a:r>
              <a:rPr lang="en-US" sz="2400" dirty="0" err="1">
                <a:latin typeface="Times New Roman"/>
                <a:cs typeface="Times New Roman"/>
              </a:rPr>
              <a:t>được</a:t>
            </a:r>
            <a:r>
              <a:rPr lang="en-US" sz="2400" dirty="0">
                <a:latin typeface="Times New Roman"/>
                <a:cs typeface="Times New Roman"/>
              </a:rPr>
              <a:t> </a:t>
            </a:r>
            <a:r>
              <a:rPr lang="en-US" sz="2400" dirty="0" err="1">
                <a:latin typeface="Times New Roman"/>
                <a:cs typeface="Times New Roman"/>
              </a:rPr>
              <a:t>chuẩn</a:t>
            </a:r>
            <a:r>
              <a:rPr lang="en-US" sz="2400" dirty="0">
                <a:latin typeface="Times New Roman"/>
                <a:cs typeface="Times New Roman"/>
              </a:rPr>
              <a:t> </a:t>
            </a:r>
            <a:r>
              <a:rPr lang="en-US" sz="2400" dirty="0" err="1">
                <a:latin typeface="Times New Roman"/>
                <a:cs typeface="Times New Roman"/>
              </a:rPr>
              <a:t>hóa</a:t>
            </a:r>
            <a:r>
              <a:rPr lang="en-US" sz="2400" dirty="0">
                <a:latin typeface="Times New Roman"/>
                <a:cs typeface="Times New Roman"/>
              </a:rPr>
              <a:t> </a:t>
            </a:r>
            <a:r>
              <a:rPr lang="en-US" sz="2400" dirty="0" err="1">
                <a:latin typeface="Times New Roman"/>
                <a:cs typeface="Times New Roman"/>
              </a:rPr>
              <a:t>để</a:t>
            </a:r>
            <a:r>
              <a:rPr lang="en-US" sz="2400" dirty="0">
                <a:latin typeface="Times New Roman"/>
                <a:cs typeface="Times New Roman"/>
              </a:rPr>
              <a:t> </a:t>
            </a:r>
            <a:r>
              <a:rPr lang="en-US" sz="2400" dirty="0" err="1">
                <a:latin typeface="Times New Roman"/>
                <a:cs typeface="Times New Roman"/>
              </a:rPr>
              <a:t>tao</a:t>
            </a:r>
            <a:r>
              <a:rPr lang="en-US" sz="2400" dirty="0">
                <a:latin typeface="Times New Roman"/>
                <a:cs typeface="Times New Roman"/>
              </a:rPr>
              <a:t> ra ma </a:t>
            </a:r>
            <a:r>
              <a:rPr lang="en-US" sz="2400" dirty="0" err="1">
                <a:latin typeface="Times New Roman"/>
                <a:cs typeface="Times New Roman"/>
              </a:rPr>
              <a:t>trận</a:t>
            </a:r>
            <a:r>
              <a:rPr lang="en-US" sz="2400" dirty="0">
                <a:latin typeface="Times New Roman"/>
                <a:cs typeface="Times New Roman"/>
              </a:rPr>
              <a:t> </a:t>
            </a:r>
            <a:r>
              <a:rPr lang="en-US" sz="2400" dirty="0" err="1">
                <a:latin typeface="Times New Roman"/>
                <a:cs typeface="Times New Roman"/>
              </a:rPr>
              <a:t>hiệp</a:t>
            </a:r>
            <a:r>
              <a:rPr lang="en-US" sz="2400" dirty="0">
                <a:latin typeface="Times New Roman"/>
                <a:cs typeface="Times New Roman"/>
              </a:rPr>
              <a:t> </a:t>
            </a:r>
            <a:r>
              <a:rPr lang="en-US" sz="2400" dirty="0" err="1">
                <a:latin typeface="Times New Roman"/>
                <a:cs typeface="Times New Roman"/>
              </a:rPr>
              <a:t>phương</a:t>
            </a:r>
            <a:r>
              <a:rPr lang="en-US" sz="2400" dirty="0">
                <a:latin typeface="Times New Roman"/>
                <a:cs typeface="Times New Roman"/>
              </a:rPr>
              <a:t> </a:t>
            </a:r>
            <a:r>
              <a:rPr lang="en-US" sz="2400" dirty="0" err="1">
                <a:latin typeface="Times New Roman"/>
                <a:cs typeface="Times New Roman"/>
              </a:rPr>
              <a:t>sai</a:t>
            </a:r>
            <a:endParaRPr lang="en-US" sz="2400" dirty="0">
              <a:latin typeface="Times New Roman"/>
              <a:cs typeface="Times New Roman"/>
            </a:endParaRPr>
          </a:p>
          <a:p>
            <a:pPr marL="342900" indent="-342900">
              <a:buFont typeface="Arial" panose="020B0602020104020603"/>
              <a:buChar char="•"/>
            </a:pPr>
            <a:r>
              <a:rPr lang="en-US" sz="2400" dirty="0" err="1">
                <a:latin typeface="Times New Roman"/>
                <a:cs typeface="Times New Roman"/>
              </a:rPr>
              <a:t>Sử</a:t>
            </a:r>
            <a:r>
              <a:rPr lang="en-US" sz="2400" dirty="0">
                <a:latin typeface="Times New Roman"/>
                <a:cs typeface="Times New Roman"/>
              </a:rPr>
              <a:t> </a:t>
            </a:r>
            <a:r>
              <a:rPr lang="en-US" sz="2400" dirty="0" err="1">
                <a:latin typeface="Times New Roman"/>
                <a:cs typeface="Times New Roman"/>
              </a:rPr>
              <a:t>dụng</a:t>
            </a:r>
            <a:r>
              <a:rPr lang="en-US" sz="2400" dirty="0">
                <a:latin typeface="Times New Roman"/>
                <a:cs typeface="Times New Roman"/>
              </a:rPr>
              <a:t> </a:t>
            </a:r>
            <a:r>
              <a:rPr lang="en-US" sz="2400" dirty="0" err="1">
                <a:latin typeface="Times New Roman"/>
                <a:cs typeface="Times New Roman"/>
              </a:rPr>
              <a:t>kết</a:t>
            </a:r>
            <a:r>
              <a:rPr lang="en-US" sz="2400" dirty="0">
                <a:latin typeface="Times New Roman"/>
                <a:cs typeface="Times New Roman"/>
              </a:rPr>
              <a:t> </a:t>
            </a:r>
            <a:r>
              <a:rPr lang="en-US" sz="2400" dirty="0" err="1">
                <a:latin typeface="Times New Roman"/>
                <a:cs typeface="Times New Roman"/>
              </a:rPr>
              <a:t>quả</a:t>
            </a:r>
            <a:r>
              <a:rPr lang="en-US" sz="2400" dirty="0">
                <a:latin typeface="Times New Roman"/>
                <a:cs typeface="Times New Roman"/>
              </a:rPr>
              <a:t> </a:t>
            </a:r>
            <a:r>
              <a:rPr lang="en-US" sz="2400" dirty="0" err="1">
                <a:latin typeface="Times New Roman"/>
                <a:cs typeface="Times New Roman"/>
              </a:rPr>
              <a:t>để</a:t>
            </a:r>
            <a:r>
              <a:rPr lang="en-US" sz="2400" dirty="0">
                <a:latin typeface="Times New Roman"/>
                <a:cs typeface="Times New Roman"/>
              </a:rPr>
              <a:t> </a:t>
            </a:r>
            <a:r>
              <a:rPr lang="en-US" sz="2400" dirty="0" err="1">
                <a:latin typeface="Times New Roman"/>
                <a:cs typeface="Times New Roman"/>
              </a:rPr>
              <a:t>tính</a:t>
            </a:r>
            <a:r>
              <a:rPr lang="en-US" sz="2400" dirty="0">
                <a:latin typeface="Times New Roman"/>
                <a:cs typeface="Times New Roman"/>
              </a:rPr>
              <a:t> </a:t>
            </a:r>
            <a:r>
              <a:rPr lang="en-US" sz="2400" dirty="0" err="1">
                <a:latin typeface="Times New Roman"/>
                <a:cs typeface="Times New Roman"/>
              </a:rPr>
              <a:t>toán</a:t>
            </a:r>
            <a:r>
              <a:rPr lang="en-US" sz="2400" dirty="0">
                <a:latin typeface="Times New Roman"/>
                <a:cs typeface="Times New Roman"/>
              </a:rPr>
              <a:t> eigenvectors (principal components) </a:t>
            </a:r>
            <a:r>
              <a:rPr lang="en-US" sz="2400" dirty="0" err="1">
                <a:latin typeface="Times New Roman"/>
                <a:cs typeface="Times New Roman"/>
              </a:rPr>
              <a:t>và</a:t>
            </a:r>
            <a:r>
              <a:rPr lang="en-US" sz="2400" dirty="0">
                <a:latin typeface="Times New Roman"/>
                <a:cs typeface="Times New Roman"/>
              </a:rPr>
              <a:t> eigenvalues </a:t>
            </a:r>
            <a:r>
              <a:rPr lang="en-US" sz="2400" dirty="0" err="1">
                <a:latin typeface="Times New Roman"/>
                <a:cs typeface="Times New Roman"/>
              </a:rPr>
              <a:t>tương</a:t>
            </a:r>
            <a:r>
              <a:rPr lang="en-US" sz="2400" dirty="0">
                <a:latin typeface="Times New Roman"/>
                <a:cs typeface="Times New Roman"/>
              </a:rPr>
              <a:t> </a:t>
            </a:r>
            <a:r>
              <a:rPr lang="en-US" sz="2400" dirty="0" err="1">
                <a:latin typeface="Times New Roman"/>
                <a:cs typeface="Times New Roman"/>
              </a:rPr>
              <a:t>ứng</a:t>
            </a:r>
            <a:endParaRPr lang="en-US" sz="2400" dirty="0">
              <a:latin typeface="Times New Roman"/>
              <a:cs typeface="Times New Roman"/>
            </a:endParaRPr>
          </a:p>
          <a:p>
            <a:pPr marL="342900" indent="-342900">
              <a:buFont typeface="Arial" panose="020B0602020104020603"/>
              <a:buChar char="•"/>
            </a:pPr>
            <a:r>
              <a:rPr lang="en-US" sz="2400" dirty="0" err="1">
                <a:latin typeface="Times New Roman"/>
                <a:cs typeface="Times New Roman"/>
              </a:rPr>
              <a:t>Sắp</a:t>
            </a:r>
            <a:r>
              <a:rPr lang="en-US" sz="2400" dirty="0">
                <a:latin typeface="Times New Roman"/>
                <a:cs typeface="Times New Roman"/>
              </a:rPr>
              <a:t> </a:t>
            </a:r>
            <a:r>
              <a:rPr lang="en-US" sz="2400" dirty="0" err="1">
                <a:latin typeface="Times New Roman"/>
                <a:cs typeface="Times New Roman"/>
              </a:rPr>
              <a:t>xếp</a:t>
            </a:r>
            <a:r>
              <a:rPr lang="en-US" sz="2400" dirty="0">
                <a:latin typeface="Times New Roman"/>
                <a:cs typeface="Times New Roman"/>
              </a:rPr>
              <a:t> components </a:t>
            </a:r>
            <a:r>
              <a:rPr lang="en-US" sz="2400" dirty="0" err="1">
                <a:latin typeface="Times New Roman"/>
                <a:cs typeface="Times New Roman"/>
              </a:rPr>
              <a:t>giảm</a:t>
            </a:r>
            <a:r>
              <a:rPr lang="en-US" sz="2400" dirty="0">
                <a:latin typeface="Times New Roman"/>
                <a:cs typeface="Times New Roman"/>
              </a:rPr>
              <a:t> </a:t>
            </a:r>
            <a:r>
              <a:rPr lang="en-US" sz="2400" dirty="0" err="1">
                <a:latin typeface="Times New Roman"/>
                <a:cs typeface="Times New Roman"/>
              </a:rPr>
              <a:t>dần</a:t>
            </a:r>
            <a:r>
              <a:rPr lang="en-US" sz="2400" dirty="0">
                <a:latin typeface="Times New Roman"/>
                <a:cs typeface="Times New Roman"/>
              </a:rPr>
              <a:t> </a:t>
            </a:r>
            <a:r>
              <a:rPr lang="en-US" sz="2400" dirty="0" err="1">
                <a:latin typeface="Times New Roman"/>
                <a:cs typeface="Times New Roman"/>
              </a:rPr>
              <a:t>dựa</a:t>
            </a:r>
            <a:r>
              <a:rPr lang="en-US" sz="2400" dirty="0">
                <a:latin typeface="Times New Roman"/>
                <a:cs typeface="Times New Roman"/>
              </a:rPr>
              <a:t> </a:t>
            </a:r>
            <a:r>
              <a:rPr lang="en-US" sz="2400" dirty="0" err="1">
                <a:latin typeface="Times New Roman"/>
                <a:cs typeface="Times New Roman"/>
              </a:rPr>
              <a:t>vào</a:t>
            </a:r>
            <a:r>
              <a:rPr lang="en-US" sz="2400" dirty="0">
                <a:latin typeface="Times New Roman"/>
                <a:cs typeface="Times New Roman"/>
              </a:rPr>
              <a:t> eigenvalue</a:t>
            </a:r>
          </a:p>
          <a:p>
            <a:pPr marL="342900" indent="-342900">
              <a:buFont typeface="Arial" panose="020B0602020104020603"/>
              <a:buChar char="•"/>
            </a:pPr>
            <a:r>
              <a:rPr lang="en-US" sz="2400" dirty="0" err="1">
                <a:latin typeface="Times New Roman"/>
                <a:cs typeface="Times New Roman"/>
              </a:rPr>
              <a:t>Chọn</a:t>
            </a:r>
            <a:r>
              <a:rPr lang="en-US" sz="2400" dirty="0">
                <a:latin typeface="Times New Roman"/>
                <a:cs typeface="Times New Roman"/>
              </a:rPr>
              <a:t> n components </a:t>
            </a:r>
            <a:r>
              <a:rPr lang="en-US" sz="2400" dirty="0" err="1">
                <a:latin typeface="Times New Roman"/>
                <a:cs typeface="Times New Roman"/>
              </a:rPr>
              <a:t>mà</a:t>
            </a:r>
            <a:r>
              <a:rPr lang="en-US" sz="2400" dirty="0">
                <a:latin typeface="Times New Roman"/>
                <a:cs typeface="Times New Roman"/>
              </a:rPr>
              <a:t> </a:t>
            </a:r>
            <a:r>
              <a:rPr lang="en-US" sz="2400" dirty="0" err="1">
                <a:latin typeface="Times New Roman"/>
                <a:cs typeface="Times New Roman"/>
              </a:rPr>
              <a:t>các</a:t>
            </a:r>
            <a:r>
              <a:rPr lang="en-US" sz="2400" dirty="0">
                <a:latin typeface="Times New Roman"/>
                <a:cs typeface="Times New Roman"/>
              </a:rPr>
              <a:t> component </a:t>
            </a:r>
            <a:r>
              <a:rPr lang="en-US" sz="2400" dirty="0" err="1">
                <a:latin typeface="Times New Roman"/>
                <a:cs typeface="Times New Roman"/>
              </a:rPr>
              <a:t>này</a:t>
            </a:r>
            <a:r>
              <a:rPr lang="en-US" sz="2400" dirty="0">
                <a:latin typeface="Times New Roman"/>
                <a:cs typeface="Times New Roman"/>
              </a:rPr>
              <a:t> </a:t>
            </a:r>
            <a:r>
              <a:rPr lang="en-US" sz="2400" dirty="0" err="1">
                <a:latin typeface="Times New Roman"/>
                <a:cs typeface="Times New Roman"/>
              </a:rPr>
              <a:t>giải</a:t>
            </a:r>
            <a:r>
              <a:rPr lang="en-US" sz="2400" dirty="0">
                <a:latin typeface="Times New Roman"/>
                <a:cs typeface="Times New Roman"/>
              </a:rPr>
              <a:t> </a:t>
            </a:r>
            <a:r>
              <a:rPr lang="en-US" sz="2400" dirty="0" err="1">
                <a:latin typeface="Times New Roman"/>
                <a:cs typeface="Times New Roman"/>
              </a:rPr>
              <a:t>thích</a:t>
            </a:r>
            <a:r>
              <a:rPr lang="en-US" sz="2400" dirty="0">
                <a:latin typeface="Times New Roman"/>
                <a:cs typeface="Times New Roman"/>
              </a:rPr>
              <a:t> </a:t>
            </a:r>
            <a:r>
              <a:rPr lang="en-US" sz="2400" dirty="0" err="1">
                <a:latin typeface="Times New Roman"/>
                <a:cs typeface="Times New Roman"/>
              </a:rPr>
              <a:t>hầu</a:t>
            </a:r>
            <a:r>
              <a:rPr lang="en-US" sz="2400" dirty="0">
                <a:latin typeface="Times New Roman"/>
                <a:cs typeface="Times New Roman"/>
              </a:rPr>
              <a:t> </a:t>
            </a:r>
            <a:r>
              <a:rPr lang="en-US" sz="2400" dirty="0" err="1">
                <a:latin typeface="Times New Roman"/>
                <a:cs typeface="Times New Roman"/>
              </a:rPr>
              <a:t>hết</a:t>
            </a:r>
            <a:r>
              <a:rPr lang="en-US" sz="2400" dirty="0">
                <a:latin typeface="Times New Roman"/>
                <a:cs typeface="Times New Roman"/>
              </a:rPr>
              <a:t> </a:t>
            </a:r>
            <a:r>
              <a:rPr lang="en-US" sz="2400" dirty="0" err="1">
                <a:latin typeface="Times New Roman"/>
                <a:cs typeface="Times New Roman"/>
              </a:rPr>
              <a:t>các</a:t>
            </a:r>
            <a:r>
              <a:rPr lang="en-US" sz="2400" dirty="0">
                <a:latin typeface="Times New Roman"/>
                <a:cs typeface="Times New Roman"/>
              </a:rPr>
              <a:t> </a:t>
            </a:r>
            <a:r>
              <a:rPr lang="en-US" sz="2400" dirty="0" err="1">
                <a:latin typeface="Times New Roman"/>
                <a:cs typeface="Times New Roman"/>
              </a:rPr>
              <a:t>phương</a:t>
            </a:r>
            <a:r>
              <a:rPr lang="en-US" sz="2400" dirty="0">
                <a:latin typeface="Times New Roman"/>
                <a:cs typeface="Times New Roman"/>
              </a:rPr>
              <a:t> </a:t>
            </a:r>
            <a:r>
              <a:rPr lang="en-US" sz="2400" dirty="0" err="1">
                <a:latin typeface="Times New Roman"/>
                <a:cs typeface="Times New Roman"/>
              </a:rPr>
              <a:t>sai</a:t>
            </a:r>
            <a:r>
              <a:rPr lang="en-US" sz="2400" dirty="0">
                <a:latin typeface="Times New Roman"/>
                <a:cs typeface="Times New Roman"/>
              </a:rPr>
              <a:t> </a:t>
            </a:r>
            <a:r>
              <a:rPr lang="en-US" sz="2400" dirty="0" err="1">
                <a:latin typeface="Times New Roman"/>
                <a:cs typeface="Times New Roman"/>
              </a:rPr>
              <a:t>trong</a:t>
            </a:r>
            <a:r>
              <a:rPr lang="en-US" sz="2400" dirty="0">
                <a:latin typeface="Times New Roman"/>
                <a:cs typeface="Times New Roman"/>
              </a:rPr>
              <a:t> </a:t>
            </a:r>
            <a:r>
              <a:rPr lang="en-US" sz="2400" dirty="0" err="1">
                <a:latin typeface="Times New Roman"/>
                <a:cs typeface="Times New Roman"/>
              </a:rPr>
              <a:t>dữ</a:t>
            </a:r>
            <a:r>
              <a:rPr lang="en-US" sz="2400" dirty="0">
                <a:latin typeface="Times New Roman"/>
                <a:cs typeface="Times New Roman"/>
              </a:rPr>
              <a:t> </a:t>
            </a:r>
            <a:r>
              <a:rPr lang="en-US" sz="2400" dirty="0" err="1">
                <a:latin typeface="Times New Roman"/>
                <a:cs typeface="Times New Roman"/>
              </a:rPr>
              <a:t>liệu</a:t>
            </a:r>
            <a:r>
              <a:rPr lang="en-US" sz="2400" dirty="0">
                <a:latin typeface="Times New Roman"/>
                <a:cs typeface="Times New Roman"/>
              </a:rPr>
              <a:t> (eigenvalue </a:t>
            </a:r>
            <a:r>
              <a:rPr lang="en-US" sz="2400" dirty="0" err="1">
                <a:latin typeface="Times New Roman"/>
                <a:cs typeface="Times New Roman"/>
              </a:rPr>
              <a:t>càng</a:t>
            </a:r>
            <a:r>
              <a:rPr lang="en-US" sz="2400" dirty="0">
                <a:latin typeface="Times New Roman"/>
                <a:cs typeface="Times New Roman"/>
              </a:rPr>
              <a:t> </a:t>
            </a:r>
            <a:r>
              <a:rPr lang="en-US" sz="2400" dirty="0" err="1">
                <a:latin typeface="Times New Roman"/>
                <a:cs typeface="Times New Roman"/>
              </a:rPr>
              <a:t>lớn</a:t>
            </a:r>
            <a:r>
              <a:rPr lang="en-US" sz="2400" dirty="0">
                <a:latin typeface="Times New Roman"/>
                <a:cs typeface="Times New Roman"/>
              </a:rPr>
              <a:t> </a:t>
            </a:r>
            <a:r>
              <a:rPr lang="en-US" sz="2400" dirty="0" err="1">
                <a:latin typeface="Times New Roman"/>
                <a:cs typeface="Times New Roman"/>
              </a:rPr>
              <a:t>thì</a:t>
            </a:r>
            <a:r>
              <a:rPr lang="en-US" sz="2400" dirty="0">
                <a:latin typeface="Times New Roman"/>
                <a:cs typeface="Times New Roman"/>
              </a:rPr>
              <a:t> feature </a:t>
            </a:r>
            <a:r>
              <a:rPr lang="en-US" sz="2400" dirty="0" err="1">
                <a:latin typeface="Times New Roman"/>
                <a:cs typeface="Times New Roman"/>
              </a:rPr>
              <a:t>giải</a:t>
            </a:r>
            <a:r>
              <a:rPr lang="en-US" sz="2400" dirty="0">
                <a:latin typeface="Times New Roman"/>
                <a:cs typeface="Times New Roman"/>
              </a:rPr>
              <a:t> </a:t>
            </a:r>
            <a:r>
              <a:rPr lang="en-US" sz="2400" dirty="0" err="1">
                <a:latin typeface="Times New Roman"/>
                <a:cs typeface="Times New Roman"/>
              </a:rPr>
              <a:t>thích</a:t>
            </a:r>
            <a:r>
              <a:rPr lang="en-US" sz="2400" dirty="0">
                <a:latin typeface="Times New Roman"/>
                <a:cs typeface="Times New Roman"/>
              </a:rPr>
              <a:t> </a:t>
            </a:r>
            <a:r>
              <a:rPr lang="en-US" sz="2400" dirty="0" err="1">
                <a:latin typeface="Times New Roman"/>
                <a:cs typeface="Times New Roman"/>
              </a:rPr>
              <a:t>càng</a:t>
            </a:r>
            <a:r>
              <a:rPr lang="en-US" sz="2400" dirty="0">
                <a:latin typeface="Times New Roman"/>
                <a:cs typeface="Times New Roman"/>
              </a:rPr>
              <a:t> </a:t>
            </a:r>
            <a:r>
              <a:rPr lang="en-US" sz="2400" dirty="0" err="1">
                <a:latin typeface="Times New Roman"/>
                <a:cs typeface="Times New Roman"/>
              </a:rPr>
              <a:t>nhiều</a:t>
            </a:r>
            <a:r>
              <a:rPr lang="en-US" sz="2400" dirty="0">
                <a:latin typeface="Times New Roman"/>
                <a:cs typeface="Times New Roman"/>
              </a:rPr>
              <a:t> </a:t>
            </a:r>
            <a:r>
              <a:rPr lang="en-US" sz="2400" dirty="0" err="1">
                <a:latin typeface="Times New Roman"/>
                <a:cs typeface="Times New Roman"/>
              </a:rPr>
              <a:t>phương</a:t>
            </a:r>
            <a:r>
              <a:rPr lang="en-US" sz="2400" dirty="0">
                <a:latin typeface="Times New Roman"/>
                <a:cs typeface="Times New Roman"/>
              </a:rPr>
              <a:t> </a:t>
            </a:r>
            <a:r>
              <a:rPr lang="en-US" sz="2400" dirty="0" err="1">
                <a:latin typeface="Times New Roman"/>
                <a:cs typeface="Times New Roman"/>
              </a:rPr>
              <a:t>sai</a:t>
            </a:r>
            <a:r>
              <a:rPr lang="en-US" sz="2400" dirty="0">
                <a:latin typeface="Times New Roman"/>
                <a:cs typeface="Times New Roman"/>
              </a:rPr>
              <a:t>)</a:t>
            </a:r>
          </a:p>
          <a:p>
            <a:pPr marL="342900" indent="-342900">
              <a:buFont typeface="Arial" panose="020B0602020104020603"/>
              <a:buChar char="•"/>
            </a:pPr>
            <a:r>
              <a:rPr lang="en-US" sz="2400" dirty="0" err="1">
                <a:latin typeface="Times New Roman"/>
                <a:cs typeface="Times New Roman"/>
              </a:rPr>
              <a:t>Tạo</a:t>
            </a:r>
            <a:r>
              <a:rPr lang="en-US" sz="2400" dirty="0">
                <a:latin typeface="Times New Roman"/>
                <a:cs typeface="Times New Roman"/>
              </a:rPr>
              <a:t> 1 ma </a:t>
            </a:r>
            <a:r>
              <a:rPr lang="en-US" sz="2400" dirty="0" err="1">
                <a:latin typeface="Times New Roman"/>
                <a:cs typeface="Times New Roman"/>
              </a:rPr>
              <a:t>trận</a:t>
            </a:r>
            <a:r>
              <a:rPr lang="en-US" sz="2400" dirty="0">
                <a:latin typeface="Times New Roman"/>
                <a:cs typeface="Times New Roman"/>
              </a:rPr>
              <a:t> </a:t>
            </a:r>
            <a:r>
              <a:rPr lang="en-US" sz="2400" dirty="0" err="1">
                <a:latin typeface="Times New Roman"/>
                <a:cs typeface="Times New Roman"/>
              </a:rPr>
              <a:t>mới</a:t>
            </a:r>
            <a:r>
              <a:rPr lang="en-US" sz="2400" dirty="0">
                <a:latin typeface="Times New Roman"/>
                <a:cs typeface="Times New Roman"/>
              </a:rPr>
              <a:t> </a:t>
            </a:r>
            <a:r>
              <a:rPr lang="en-US" sz="2400" dirty="0" err="1">
                <a:latin typeface="Times New Roman"/>
                <a:cs typeface="Times New Roman"/>
              </a:rPr>
              <a:t>sử</a:t>
            </a:r>
            <a:r>
              <a:rPr lang="en-US" sz="2400" dirty="0">
                <a:latin typeface="Times New Roman"/>
                <a:cs typeface="Times New Roman"/>
              </a:rPr>
              <a:t> </a:t>
            </a:r>
            <a:r>
              <a:rPr lang="en-US" sz="2400" dirty="0" err="1">
                <a:latin typeface="Times New Roman"/>
                <a:cs typeface="Times New Roman"/>
              </a:rPr>
              <a:t>dụng</a:t>
            </a:r>
            <a:r>
              <a:rPr lang="en-US" sz="2400" dirty="0">
                <a:latin typeface="Times New Roman"/>
                <a:cs typeface="Times New Roman"/>
              </a:rPr>
              <a:t> n components</a:t>
            </a:r>
          </a:p>
        </p:txBody>
      </p:sp>
    </p:spTree>
    <p:extLst>
      <p:ext uri="{BB962C8B-B14F-4D97-AF65-F5344CB8AC3E}">
        <p14:creationId xmlns:p14="http://schemas.microsoft.com/office/powerpoint/2010/main" val="2805938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2055" y="259084"/>
            <a:ext cx="9905998" cy="716571"/>
          </a:xfrm>
        </p:spPr>
        <p:txBody>
          <a:bodyPr/>
          <a:lstStyle/>
          <a:p>
            <a:pPr marL="857250" indent="-857250">
              <a:buFont typeface="+mj-lt"/>
              <a:buAutoNum type="romanUcPeriod"/>
            </a:pPr>
            <a:r>
              <a:rPr lang="en-US">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1184364" y="883639"/>
            <a:ext cx="10282505" cy="5733718"/>
          </a:xfrm>
        </p:spPr>
        <p:txBody>
          <a:bodyPr vert="horz" lIns="91440" tIns="45720" rIns="91440" bIns="45720" rtlCol="0" anchor="t">
            <a:noAutofit/>
          </a:bodyPr>
          <a:lstStyle/>
          <a:p>
            <a:r>
              <a:rPr lang="vi-VN" sz="2000" err="1">
                <a:latin typeface="Times New Roman"/>
                <a:cs typeface="Times New Roman"/>
              </a:rPr>
              <a:t>Chứng</a:t>
            </a:r>
            <a:r>
              <a:rPr lang="vi-VN" sz="2000">
                <a:latin typeface="Times New Roman"/>
                <a:cs typeface="Times New Roman"/>
              </a:rPr>
              <a:t> </a:t>
            </a:r>
            <a:r>
              <a:rPr lang="vi-VN" sz="2000" err="1">
                <a:latin typeface="Times New Roman"/>
                <a:cs typeface="Times New Roman"/>
              </a:rPr>
              <a:t>rối</a:t>
            </a:r>
            <a:r>
              <a:rPr lang="vi-VN" sz="2000">
                <a:latin typeface="Times New Roman"/>
                <a:cs typeface="Times New Roman"/>
              </a:rPr>
              <a:t> </a:t>
            </a:r>
            <a:r>
              <a:rPr lang="vi-VN" sz="2000" err="1">
                <a:latin typeface="Times New Roman"/>
                <a:cs typeface="Times New Roman"/>
              </a:rPr>
              <a:t>loạn</a:t>
            </a:r>
            <a:r>
              <a:rPr lang="vi-VN" sz="2000">
                <a:latin typeface="Times New Roman"/>
                <a:cs typeface="Times New Roman"/>
              </a:rPr>
              <a:t> </a:t>
            </a:r>
            <a:r>
              <a:rPr lang="vi-VN" sz="2000" err="1">
                <a:latin typeface="Times New Roman"/>
                <a:cs typeface="Times New Roman"/>
              </a:rPr>
              <a:t>nhịp</a:t>
            </a:r>
            <a:r>
              <a:rPr lang="vi-VN" sz="2000">
                <a:latin typeface="Times New Roman"/>
                <a:cs typeface="Times New Roman"/>
              </a:rPr>
              <a:t> tim </a:t>
            </a:r>
            <a:r>
              <a:rPr lang="vi-VN" sz="2000" err="1">
                <a:latin typeface="Times New Roman"/>
                <a:cs typeface="Times New Roman"/>
              </a:rPr>
              <a:t>là</a:t>
            </a:r>
            <a:r>
              <a:rPr lang="vi-VN" sz="2000">
                <a:latin typeface="Times New Roman"/>
                <a:cs typeface="Times New Roman"/>
              </a:rPr>
              <a:t> </a:t>
            </a:r>
            <a:r>
              <a:rPr lang="vi-VN" sz="2000" err="1">
                <a:latin typeface="Times New Roman"/>
                <a:cs typeface="Times New Roman"/>
              </a:rPr>
              <a:t>một</a:t>
            </a:r>
            <a:r>
              <a:rPr lang="vi-VN" sz="2000">
                <a:latin typeface="Times New Roman"/>
                <a:cs typeface="Times New Roman"/>
              </a:rPr>
              <a:t> </a:t>
            </a:r>
            <a:r>
              <a:rPr lang="vi-VN" sz="2000" err="1">
                <a:latin typeface="Times New Roman"/>
                <a:cs typeface="Times New Roman"/>
              </a:rPr>
              <a:t>nhóm</a:t>
            </a:r>
            <a:r>
              <a:rPr lang="vi-VN" sz="2000">
                <a:latin typeface="Times New Roman"/>
                <a:cs typeface="Times New Roman"/>
              </a:rPr>
              <a:t> </a:t>
            </a:r>
            <a:r>
              <a:rPr lang="vi-VN" sz="2000" err="1">
                <a:latin typeface="Times New Roman"/>
                <a:cs typeface="Times New Roman"/>
              </a:rPr>
              <a:t>bệnh</a:t>
            </a:r>
            <a:r>
              <a:rPr lang="vi-VN" sz="2000">
                <a:latin typeface="Times New Roman"/>
                <a:cs typeface="Times New Roman"/>
              </a:rPr>
              <a:t> trong </a:t>
            </a:r>
            <a:r>
              <a:rPr lang="vi-VN" sz="2000" err="1">
                <a:latin typeface="Times New Roman"/>
                <a:cs typeface="Times New Roman"/>
              </a:rPr>
              <a:t>đó</a:t>
            </a:r>
            <a:r>
              <a:rPr lang="vi-VN" sz="2000">
                <a:latin typeface="Times New Roman"/>
                <a:cs typeface="Times New Roman"/>
              </a:rPr>
              <a:t> </a:t>
            </a:r>
            <a:r>
              <a:rPr lang="vi-VN" sz="2000" err="1">
                <a:latin typeface="Times New Roman"/>
                <a:cs typeface="Times New Roman"/>
              </a:rPr>
              <a:t>hoạt</a:t>
            </a:r>
            <a:r>
              <a:rPr lang="vi-VN" sz="2000">
                <a:latin typeface="Times New Roman"/>
                <a:cs typeface="Times New Roman"/>
              </a:rPr>
              <a:t> </a:t>
            </a:r>
            <a:r>
              <a:rPr lang="vi-VN" sz="2000" err="1">
                <a:latin typeface="Times New Roman"/>
                <a:cs typeface="Times New Roman"/>
              </a:rPr>
              <a:t>động</a:t>
            </a:r>
            <a:r>
              <a:rPr lang="vi-VN" sz="2000">
                <a:latin typeface="Times New Roman"/>
                <a:cs typeface="Times New Roman"/>
              </a:rPr>
              <a:t> </a:t>
            </a:r>
            <a:r>
              <a:rPr lang="vi-VN" sz="2000" err="1">
                <a:latin typeface="Times New Roman"/>
                <a:cs typeface="Times New Roman"/>
              </a:rPr>
              <a:t>điện</a:t>
            </a:r>
            <a:r>
              <a:rPr lang="vi-VN" sz="2000">
                <a:latin typeface="Times New Roman"/>
                <a:cs typeface="Times New Roman"/>
              </a:rPr>
              <a:t> </a:t>
            </a:r>
            <a:r>
              <a:rPr lang="vi-VN" sz="2000" err="1">
                <a:latin typeface="Times New Roman"/>
                <a:cs typeface="Times New Roman"/>
              </a:rPr>
              <a:t>của</a:t>
            </a:r>
            <a:r>
              <a:rPr lang="vi-VN" sz="2000">
                <a:latin typeface="Times New Roman"/>
                <a:cs typeface="Times New Roman"/>
              </a:rPr>
              <a:t> tim </a:t>
            </a:r>
            <a:r>
              <a:rPr lang="vi-VN" sz="2000" err="1">
                <a:latin typeface="Times New Roman"/>
                <a:cs typeface="Times New Roman"/>
              </a:rPr>
              <a:t>là</a:t>
            </a:r>
            <a:r>
              <a:rPr lang="vi-VN" sz="2000">
                <a:latin typeface="Times New Roman"/>
                <a:cs typeface="Times New Roman"/>
              </a:rPr>
              <a:t> </a:t>
            </a:r>
            <a:r>
              <a:rPr lang="vi-VN" sz="2000" err="1">
                <a:latin typeface="Times New Roman"/>
                <a:cs typeface="Times New Roman"/>
              </a:rPr>
              <a:t>bất</a:t>
            </a:r>
            <a:r>
              <a:rPr lang="vi-VN" sz="2000">
                <a:latin typeface="Times New Roman"/>
                <a:cs typeface="Times New Roman"/>
              </a:rPr>
              <a:t> </a:t>
            </a:r>
            <a:r>
              <a:rPr lang="vi-VN" sz="2000" err="1">
                <a:latin typeface="Times New Roman"/>
                <a:cs typeface="Times New Roman"/>
              </a:rPr>
              <a:t>thường</a:t>
            </a:r>
            <a:r>
              <a:rPr lang="vi-VN" sz="2000">
                <a:latin typeface="Times New Roman"/>
                <a:cs typeface="Times New Roman"/>
              </a:rPr>
              <a:t>, nhanh hơn </a:t>
            </a:r>
            <a:r>
              <a:rPr lang="vi-VN" sz="2000" err="1">
                <a:latin typeface="Times New Roman"/>
                <a:cs typeface="Times New Roman"/>
              </a:rPr>
              <a:t>hoặc</a:t>
            </a:r>
            <a:r>
              <a:rPr lang="vi-VN" sz="2000">
                <a:latin typeface="Times New Roman"/>
                <a:cs typeface="Times New Roman"/>
              </a:rPr>
              <a:t> </a:t>
            </a:r>
            <a:r>
              <a:rPr lang="vi-VN" sz="2000" err="1">
                <a:latin typeface="Times New Roman"/>
                <a:cs typeface="Times New Roman"/>
              </a:rPr>
              <a:t>chậm</a:t>
            </a:r>
            <a:r>
              <a:rPr lang="vi-VN" sz="2000">
                <a:latin typeface="Times New Roman"/>
                <a:cs typeface="Times New Roman"/>
              </a:rPr>
              <a:t> hơn </a:t>
            </a:r>
            <a:r>
              <a:rPr lang="vi-VN" sz="2000" err="1">
                <a:latin typeface="Times New Roman"/>
                <a:cs typeface="Times New Roman"/>
              </a:rPr>
              <a:t>bình</a:t>
            </a:r>
            <a:r>
              <a:rPr lang="vi-VN" sz="2000">
                <a:latin typeface="Times New Roman"/>
                <a:cs typeface="Times New Roman"/>
              </a:rPr>
              <a:t> </a:t>
            </a:r>
            <a:r>
              <a:rPr lang="vi-VN" sz="2000" err="1">
                <a:latin typeface="Times New Roman"/>
                <a:cs typeface="Times New Roman"/>
              </a:rPr>
              <a:t>thường</a:t>
            </a:r>
            <a:r>
              <a:rPr lang="vi-VN" sz="2000">
                <a:latin typeface="Times New Roman"/>
                <a:cs typeface="Times New Roman"/>
              </a:rPr>
              <a:t>. </a:t>
            </a:r>
            <a:r>
              <a:rPr lang="vi-VN" sz="2000" err="1">
                <a:latin typeface="Times New Roman"/>
                <a:cs typeface="Times New Roman"/>
              </a:rPr>
              <a:t>Nó</a:t>
            </a:r>
            <a:r>
              <a:rPr lang="vi-VN" sz="2000">
                <a:latin typeface="Times New Roman"/>
                <a:cs typeface="Times New Roman"/>
              </a:rPr>
              <a:t> </a:t>
            </a:r>
            <a:r>
              <a:rPr lang="vi-VN" sz="2000" err="1">
                <a:latin typeface="Times New Roman"/>
                <a:cs typeface="Times New Roman"/>
              </a:rPr>
              <a:t>là</a:t>
            </a:r>
            <a:r>
              <a:rPr lang="vi-VN" sz="2000">
                <a:latin typeface="Times New Roman"/>
                <a:cs typeface="Times New Roman"/>
              </a:rPr>
              <a:t> nguyên nhân </a:t>
            </a:r>
            <a:r>
              <a:rPr lang="vi-VN" sz="2000" err="1">
                <a:latin typeface="Times New Roman"/>
                <a:cs typeface="Times New Roman"/>
              </a:rPr>
              <a:t>tử</a:t>
            </a:r>
            <a:r>
              <a:rPr lang="vi-VN" sz="2000">
                <a:latin typeface="Times New Roman"/>
                <a:cs typeface="Times New Roman"/>
              </a:rPr>
              <a:t> vong </a:t>
            </a:r>
            <a:r>
              <a:rPr lang="vi-VN" sz="2000" err="1">
                <a:latin typeface="Times New Roman"/>
                <a:cs typeface="Times New Roman"/>
              </a:rPr>
              <a:t>hàng</a:t>
            </a:r>
            <a:r>
              <a:rPr lang="vi-VN" sz="2000">
                <a:latin typeface="Times New Roman"/>
                <a:cs typeface="Times New Roman"/>
              </a:rPr>
              <a:t> </a:t>
            </a:r>
            <a:r>
              <a:rPr lang="vi-VN" sz="2000" err="1">
                <a:latin typeface="Times New Roman"/>
                <a:cs typeface="Times New Roman"/>
              </a:rPr>
              <a:t>đầu</a:t>
            </a:r>
            <a:r>
              <a:rPr lang="vi-VN" sz="2000">
                <a:latin typeface="Times New Roman"/>
                <a:cs typeface="Times New Roman"/>
              </a:rPr>
              <a:t> cho </a:t>
            </a:r>
            <a:r>
              <a:rPr lang="vi-VN" sz="2000" err="1">
                <a:latin typeface="Times New Roman"/>
                <a:cs typeface="Times New Roman"/>
              </a:rPr>
              <a:t>cả</a:t>
            </a:r>
            <a:r>
              <a:rPr lang="vi-VN" sz="2000">
                <a:latin typeface="Times New Roman"/>
                <a:cs typeface="Times New Roman"/>
              </a:rPr>
              <a:t> nam </a:t>
            </a:r>
            <a:r>
              <a:rPr lang="vi-VN" sz="2000" err="1">
                <a:latin typeface="Times New Roman"/>
                <a:cs typeface="Times New Roman"/>
              </a:rPr>
              <a:t>và</a:t>
            </a:r>
            <a:r>
              <a:rPr lang="vi-VN" sz="2000">
                <a:latin typeface="Times New Roman"/>
                <a:cs typeface="Times New Roman"/>
              </a:rPr>
              <a:t> </a:t>
            </a:r>
            <a:r>
              <a:rPr lang="vi-VN" sz="2000" err="1">
                <a:latin typeface="Times New Roman"/>
                <a:cs typeface="Times New Roman"/>
              </a:rPr>
              <a:t>nữ</a:t>
            </a:r>
            <a:r>
              <a:rPr lang="vi-VN" sz="2000">
                <a:latin typeface="Times New Roman"/>
                <a:cs typeface="Times New Roman"/>
              </a:rPr>
              <a:t> trên </a:t>
            </a:r>
            <a:r>
              <a:rPr lang="vi-VN" sz="2000" err="1">
                <a:latin typeface="Times New Roman"/>
                <a:cs typeface="Times New Roman"/>
              </a:rPr>
              <a:t>thế</a:t>
            </a:r>
            <a:r>
              <a:rPr lang="vi-VN" sz="2000">
                <a:latin typeface="Times New Roman"/>
                <a:cs typeface="Times New Roman"/>
              </a:rPr>
              <a:t> </a:t>
            </a:r>
            <a:r>
              <a:rPr lang="vi-VN" sz="2000" err="1">
                <a:latin typeface="Times New Roman"/>
                <a:cs typeface="Times New Roman"/>
              </a:rPr>
              <a:t>giới</a:t>
            </a:r>
            <a:r>
              <a:rPr lang="vi-VN" sz="2000">
                <a:latin typeface="Times New Roman"/>
                <a:cs typeface="Times New Roman"/>
              </a:rPr>
              <a:t>. </a:t>
            </a:r>
            <a:endParaRPr lang="en-US" sz="2000">
              <a:latin typeface="Times New Roman"/>
              <a:cs typeface="Times New Roman"/>
            </a:endParaRPr>
          </a:p>
          <a:p>
            <a:r>
              <a:rPr lang="vi-VN" sz="2000">
                <a:latin typeface="Times New Roman"/>
                <a:cs typeface="Times New Roman"/>
              </a:rPr>
              <a:t>200 000 </a:t>
            </a:r>
            <a:r>
              <a:rPr lang="vi-VN" sz="2000" err="1">
                <a:latin typeface="Times New Roman"/>
                <a:cs typeface="Times New Roman"/>
              </a:rPr>
              <a:t>người</a:t>
            </a:r>
            <a:r>
              <a:rPr lang="vi-VN" sz="2000">
                <a:latin typeface="Times New Roman"/>
                <a:cs typeface="Times New Roman"/>
              </a:rPr>
              <a:t> ở </a:t>
            </a:r>
            <a:r>
              <a:rPr lang="vi-VN" sz="2000" err="1">
                <a:latin typeface="Times New Roman"/>
                <a:cs typeface="Times New Roman"/>
              </a:rPr>
              <a:t>Việt</a:t>
            </a:r>
            <a:r>
              <a:rPr lang="vi-VN" sz="2000">
                <a:latin typeface="Times New Roman"/>
                <a:cs typeface="Times New Roman"/>
              </a:rPr>
              <a:t> Nam </a:t>
            </a:r>
            <a:r>
              <a:rPr lang="vi-VN" sz="2000" err="1">
                <a:latin typeface="Times New Roman"/>
                <a:cs typeface="Times New Roman"/>
              </a:rPr>
              <a:t>chết</a:t>
            </a:r>
            <a:r>
              <a:rPr lang="vi-VN" sz="2000">
                <a:latin typeface="Times New Roman"/>
                <a:cs typeface="Times New Roman"/>
              </a:rPr>
              <a:t> </a:t>
            </a:r>
            <a:r>
              <a:rPr lang="vi-VN" sz="2000" err="1">
                <a:latin typeface="Times New Roman"/>
                <a:cs typeface="Times New Roman"/>
              </a:rPr>
              <a:t>vì</a:t>
            </a:r>
            <a:r>
              <a:rPr lang="vi-VN" sz="2000">
                <a:latin typeface="Times New Roman"/>
                <a:cs typeface="Times New Roman"/>
              </a:rPr>
              <a:t> </a:t>
            </a:r>
            <a:r>
              <a:rPr lang="vi-VN" sz="2000" err="1">
                <a:latin typeface="Times New Roman"/>
                <a:cs typeface="Times New Roman"/>
              </a:rPr>
              <a:t>bệnh</a:t>
            </a:r>
            <a:r>
              <a:rPr lang="vi-VN" sz="2000">
                <a:latin typeface="Times New Roman"/>
                <a:cs typeface="Times New Roman"/>
              </a:rPr>
              <a:t> tim </a:t>
            </a:r>
            <a:r>
              <a:rPr lang="vi-VN" sz="2000" err="1">
                <a:latin typeface="Times New Roman"/>
                <a:cs typeface="Times New Roman"/>
              </a:rPr>
              <a:t>mỗi</a:t>
            </a:r>
            <a:r>
              <a:rPr lang="vi-VN" sz="2000">
                <a:latin typeface="Times New Roman"/>
                <a:cs typeface="Times New Roman"/>
              </a:rPr>
              <a:t> năm – </a:t>
            </a:r>
            <a:r>
              <a:rPr lang="vi-VN" sz="2000" err="1">
                <a:latin typeface="Times New Roman"/>
                <a:cs typeface="Times New Roman"/>
              </a:rPr>
              <a:t>chiếm</a:t>
            </a:r>
            <a:r>
              <a:rPr lang="vi-VN" sz="2000">
                <a:latin typeface="Times New Roman"/>
                <a:cs typeface="Times New Roman"/>
              </a:rPr>
              <a:t> ¼ ca </a:t>
            </a:r>
            <a:r>
              <a:rPr lang="vi-VN" sz="2000" err="1">
                <a:latin typeface="Times New Roman"/>
                <a:cs typeface="Times New Roman"/>
              </a:rPr>
              <a:t>tử</a:t>
            </a:r>
            <a:r>
              <a:rPr lang="vi-VN" sz="2000">
                <a:latin typeface="Times New Roman"/>
                <a:cs typeface="Times New Roman"/>
              </a:rPr>
              <a:t> vong.</a:t>
            </a:r>
            <a:endParaRPr lang="en-US" sz="2000">
              <a:latin typeface="Times New Roman"/>
              <a:cs typeface="Times New Roman"/>
            </a:endParaRPr>
          </a:p>
          <a:p>
            <a:r>
              <a:rPr lang="vi-VN" sz="2000">
                <a:latin typeface="Times New Roman"/>
                <a:cs typeface="Times New Roman"/>
              </a:rPr>
              <a:t>24,3% </a:t>
            </a:r>
            <a:r>
              <a:rPr lang="vi-VN" sz="2000" err="1">
                <a:latin typeface="Times New Roman"/>
                <a:cs typeface="Times New Roman"/>
              </a:rPr>
              <a:t>và</a:t>
            </a:r>
            <a:r>
              <a:rPr lang="vi-VN" sz="2000">
                <a:latin typeface="Times New Roman"/>
                <a:cs typeface="Times New Roman"/>
              </a:rPr>
              <a:t> 24,1% tương </a:t>
            </a:r>
            <a:r>
              <a:rPr lang="vi-VN" sz="2000" err="1">
                <a:latin typeface="Times New Roman"/>
                <a:cs typeface="Times New Roman"/>
              </a:rPr>
              <a:t>ứng</a:t>
            </a:r>
            <a:r>
              <a:rPr lang="vi-VN" sz="2000">
                <a:latin typeface="Times New Roman"/>
                <a:cs typeface="Times New Roman"/>
              </a:rPr>
              <a:t> </a:t>
            </a:r>
            <a:r>
              <a:rPr lang="vi-VN" sz="2000" err="1">
                <a:latin typeface="Times New Roman"/>
                <a:cs typeface="Times New Roman"/>
              </a:rPr>
              <a:t>là</a:t>
            </a:r>
            <a:r>
              <a:rPr lang="vi-VN" sz="2000">
                <a:latin typeface="Times New Roman"/>
                <a:cs typeface="Times New Roman"/>
              </a:rPr>
              <a:t> </a:t>
            </a:r>
            <a:r>
              <a:rPr lang="vi-VN" sz="2000" err="1">
                <a:latin typeface="Times New Roman"/>
                <a:cs typeface="Times New Roman"/>
              </a:rPr>
              <a:t>tỉ</a:t>
            </a:r>
            <a:r>
              <a:rPr lang="vi-VN" sz="2000">
                <a:latin typeface="Times New Roman"/>
                <a:cs typeface="Times New Roman"/>
              </a:rPr>
              <a:t> </a:t>
            </a:r>
            <a:r>
              <a:rPr lang="vi-VN" sz="2000" err="1">
                <a:latin typeface="Times New Roman"/>
                <a:cs typeface="Times New Roman"/>
              </a:rPr>
              <a:t>lệ</a:t>
            </a:r>
            <a:r>
              <a:rPr lang="vi-VN" sz="2000">
                <a:latin typeface="Times New Roman"/>
                <a:cs typeface="Times New Roman"/>
              </a:rPr>
              <a:t> </a:t>
            </a:r>
            <a:r>
              <a:rPr lang="vi-VN" sz="2000" err="1">
                <a:latin typeface="Times New Roman"/>
                <a:cs typeface="Times New Roman"/>
              </a:rPr>
              <a:t>các</a:t>
            </a:r>
            <a:r>
              <a:rPr lang="vi-VN" sz="2000">
                <a:latin typeface="Times New Roman"/>
                <a:cs typeface="Times New Roman"/>
              </a:rPr>
              <a:t> ca </a:t>
            </a:r>
            <a:r>
              <a:rPr lang="vi-VN" sz="2000" err="1">
                <a:latin typeface="Times New Roman"/>
                <a:cs typeface="Times New Roman"/>
              </a:rPr>
              <a:t>tử</a:t>
            </a:r>
            <a:r>
              <a:rPr lang="vi-VN" sz="2000">
                <a:latin typeface="Times New Roman"/>
                <a:cs typeface="Times New Roman"/>
              </a:rPr>
              <a:t> vong </a:t>
            </a:r>
            <a:r>
              <a:rPr lang="vi-VN" sz="2000" err="1">
                <a:latin typeface="Times New Roman"/>
                <a:cs typeface="Times New Roman"/>
              </a:rPr>
              <a:t>của</a:t>
            </a:r>
            <a:r>
              <a:rPr lang="vi-VN" sz="2000">
                <a:latin typeface="Times New Roman"/>
                <a:cs typeface="Times New Roman"/>
              </a:rPr>
              <a:t> </a:t>
            </a:r>
            <a:r>
              <a:rPr lang="vi-VN" sz="2000" err="1">
                <a:latin typeface="Times New Roman"/>
                <a:cs typeface="Times New Roman"/>
              </a:rPr>
              <a:t>người</a:t>
            </a:r>
            <a:r>
              <a:rPr lang="vi-VN" sz="2000">
                <a:latin typeface="Times New Roman"/>
                <a:cs typeface="Times New Roman"/>
              </a:rPr>
              <a:t> da </a:t>
            </a:r>
            <a:r>
              <a:rPr lang="vi-VN" sz="2000" err="1">
                <a:latin typeface="Times New Roman"/>
                <a:cs typeface="Times New Roman"/>
              </a:rPr>
              <a:t>trắng</a:t>
            </a:r>
            <a:r>
              <a:rPr lang="vi-VN" sz="2000">
                <a:latin typeface="Times New Roman"/>
                <a:cs typeface="Times New Roman"/>
              </a:rPr>
              <a:t> </a:t>
            </a:r>
            <a:r>
              <a:rPr lang="vi-VN" sz="2000" err="1">
                <a:latin typeface="Times New Roman"/>
                <a:cs typeface="Times New Roman"/>
              </a:rPr>
              <a:t>và</a:t>
            </a:r>
            <a:r>
              <a:rPr lang="vi-VN" sz="2000">
                <a:latin typeface="Times New Roman"/>
                <a:cs typeface="Times New Roman"/>
              </a:rPr>
              <a:t> </a:t>
            </a:r>
            <a:r>
              <a:rPr lang="vi-VN" sz="2000" err="1">
                <a:latin typeface="Times New Roman"/>
                <a:cs typeface="Times New Roman"/>
              </a:rPr>
              <a:t>người</a:t>
            </a:r>
            <a:r>
              <a:rPr lang="vi-VN" sz="2000">
                <a:latin typeface="Times New Roman"/>
                <a:cs typeface="Times New Roman"/>
              </a:rPr>
              <a:t> </a:t>
            </a:r>
            <a:r>
              <a:rPr lang="vi-VN" sz="2000" err="1">
                <a:latin typeface="Times New Roman"/>
                <a:cs typeface="Times New Roman"/>
              </a:rPr>
              <a:t>Mỹ</a:t>
            </a:r>
            <a:r>
              <a:rPr lang="vi-VN" sz="2000">
                <a:latin typeface="Times New Roman"/>
                <a:cs typeface="Times New Roman"/>
              </a:rPr>
              <a:t> </a:t>
            </a:r>
            <a:r>
              <a:rPr lang="vi-VN" sz="2000" err="1">
                <a:latin typeface="Times New Roman"/>
                <a:cs typeface="Times New Roman"/>
              </a:rPr>
              <a:t>gốc</a:t>
            </a:r>
            <a:r>
              <a:rPr lang="vi-VN" sz="2000">
                <a:latin typeface="Times New Roman"/>
                <a:cs typeface="Times New Roman"/>
              </a:rPr>
              <a:t> Phi</a:t>
            </a:r>
            <a:endParaRPr lang="en-US" sz="2000">
              <a:latin typeface="Times New Roman"/>
              <a:cs typeface="Times New Roman"/>
            </a:endParaRPr>
          </a:p>
          <a:p>
            <a:r>
              <a:rPr lang="vi-VN" sz="2000">
                <a:latin typeface="Times New Roman"/>
                <a:cs typeface="Times New Roman"/>
              </a:rPr>
              <a:t>Hơn 80% các ca tử vong trên thế giới do bệnh tim xảy ra ở các nước thu nhập thấp và thu nhập trung bình</a:t>
            </a:r>
            <a:endParaRPr lang="vi-VN" sz="2000">
              <a:latin typeface="Arial"/>
              <a:cs typeface="Arial"/>
            </a:endParaRPr>
          </a:p>
          <a:p>
            <a:r>
              <a:rPr lang="vi-VN" sz="2000">
                <a:latin typeface="Times New Roman"/>
                <a:cs typeface="Times New Roman"/>
              </a:rPr>
              <a:t>Trong đề tài này, nhóm</a:t>
            </a:r>
            <a:r>
              <a:rPr lang="en-US" sz="2000">
                <a:latin typeface="Times New Roman"/>
                <a:cs typeface="Times New Roman"/>
              </a:rPr>
              <a:t> </a:t>
            </a:r>
            <a:r>
              <a:rPr lang="vi-VN" sz="2000">
                <a:latin typeface="Times New Roman"/>
                <a:cs typeface="Times New Roman"/>
              </a:rPr>
              <a:t>sẽ lên kế hoạch chuẩn đoán nhịp tim dựa trên hồ sơ bệnh án của bệnh nhân. Mục tiêu của chúng mình là để phân loại bệnh nhân vào một trong những lớp sau: nhịp tim nhanh, nhịp tim chậm dựa trên các phép đo Điện tâm đồ (ECG) của họ và giúp chúng tôi hiểu biết thêm về ứng dụng học máy trong lĩnh vực y khoa. </a:t>
            </a:r>
            <a:endParaRPr lang="vi-VN" sz="2000">
              <a:latin typeface="Arial"/>
              <a:cs typeface="Arial"/>
            </a:endParaRPr>
          </a:p>
          <a:p>
            <a:r>
              <a:rPr lang="vi-VN" sz="2000">
                <a:latin typeface="Times New Roman"/>
                <a:cs typeface="Times New Roman"/>
              </a:rPr>
              <a:t>Sau lựa chọn tính năng thích hợp, </a:t>
            </a:r>
            <a:r>
              <a:rPr lang="en-US" sz="2000" err="1">
                <a:latin typeface="Times New Roman"/>
                <a:cs typeface="Times New Roman"/>
              </a:rPr>
              <a:t>nhóm</a:t>
            </a:r>
            <a:r>
              <a:rPr lang="en-US" sz="2000">
                <a:latin typeface="Times New Roman"/>
                <a:cs typeface="Times New Roman"/>
              </a:rPr>
              <a:t> </a:t>
            </a:r>
            <a:r>
              <a:rPr lang="vi-VN" sz="2000">
                <a:latin typeface="Times New Roman"/>
                <a:cs typeface="Times New Roman"/>
              </a:rPr>
              <a:t>dự định giải quyết vấn đề này vấn đề bằng cách sử dụng thuật toán học máy cụ thể SVM</a:t>
            </a:r>
            <a:r>
              <a:rPr lang="en-US" sz="2000">
                <a:latin typeface="Times New Roman"/>
                <a:cs typeface="Times New Roman"/>
              </a:rPr>
              <a:t> </a:t>
            </a:r>
            <a:r>
              <a:rPr lang="en-US" sz="2000" err="1">
                <a:latin typeface="Times New Roman"/>
                <a:cs typeface="Times New Roman"/>
              </a:rPr>
              <a:t>và</a:t>
            </a:r>
            <a:r>
              <a:rPr lang="en-US" sz="2000">
                <a:latin typeface="Times New Roman"/>
                <a:cs typeface="Times New Roman"/>
              </a:rPr>
              <a:t> PCA.</a:t>
            </a:r>
            <a:endParaRPr lang="vi-VN" sz="2000">
              <a:latin typeface="Arial"/>
              <a:cs typeface="Arial"/>
            </a:endParaRPr>
          </a:p>
          <a:p>
            <a:endParaRPr lang="vi-VN" sz="2000">
              <a:latin typeface="Times New Roman"/>
              <a:cs typeface="Times New Roman"/>
            </a:endParaRPr>
          </a:p>
        </p:txBody>
      </p:sp>
    </p:spTree>
    <p:extLst>
      <p:ext uri="{BB962C8B-B14F-4D97-AF65-F5344CB8AC3E}">
        <p14:creationId xmlns:p14="http://schemas.microsoft.com/office/powerpoint/2010/main" val="43929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err="1">
                <a:latin typeface="Times New Roman" panose="02020603050405020304" pitchFamily="18" charset="0"/>
                <a:cs typeface="Times New Roman" panose="02020603050405020304" pitchFamily="18" charset="0"/>
              </a:rPr>
              <a:t>Những</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điều</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đạt</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được</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khi</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hoàn</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thành</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đồ</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án</a:t>
            </a:r>
            <a:endParaRPr lang="en-US" sz="30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err="1">
                <a:latin typeface="Times New Roman" panose="02020603050405020304" pitchFamily="18" charset="0"/>
                <a:cs typeface="Times New Roman" panose="02020603050405020304" pitchFamily="18" charset="0"/>
              </a:rPr>
              <a:t>Kiến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thức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cơ</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bản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về</a:t>
            </a:r>
            <a:r>
              <a:rPr lang="en-US">
                <a:latin typeface="Times New Roman" panose="02020603050405020304" pitchFamily="18" charset="0"/>
                <a:cs typeface="Times New Roman" panose="02020603050405020304" pitchFamily="18" charset="0"/>
              </a:rPr>
              <a:t> Machine Learning.</a:t>
            </a:r>
          </a:p>
          <a:p>
            <a:r>
              <a:rPr lang="en-US" err="1">
                <a:latin typeface="Times New Roman" panose="02020603050405020304" pitchFamily="18" charset="0"/>
                <a:cs typeface="Times New Roman" panose="02020603050405020304" pitchFamily="18" charset="0"/>
              </a:rPr>
              <a:t>Kiến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thức</a:t>
            </a:r>
            <a:r>
              <a:rPr lang="en-US">
                <a:latin typeface="Times New Roman" panose="02020603050405020304" pitchFamily="18" charset="0"/>
                <a:cs typeface="Times New Roman" panose="02020603050405020304" pitchFamily="18" charset="0"/>
              </a:rPr>
              <a:t> y </a:t>
            </a:r>
            <a:r>
              <a:rPr lang="en-US" err="1">
                <a:latin typeface="Times New Roman" panose="02020603050405020304" pitchFamily="18" charset="0"/>
                <a:cs typeface="Times New Roman" panose="02020603050405020304" pitchFamily="18" charset="0"/>
              </a:rPr>
              <a:t>khoa</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cơ</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bản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về</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tim.</a:t>
            </a:r>
            <a:endParaRPr lang="en-US">
              <a:latin typeface="Times New Roman" panose="02020603050405020304" pitchFamily="18" charset="0"/>
              <a:cs typeface="Times New Roman" panose="02020603050405020304" pitchFamily="18" charset="0"/>
            </a:endParaRPr>
          </a:p>
          <a:p>
            <a:r>
              <a:rPr lang="en-US" err="1">
                <a:latin typeface="Times New Roman" panose="02020603050405020304" pitchFamily="18" charset="0"/>
                <a:cs typeface="Times New Roman" panose="02020603050405020304" pitchFamily="18" charset="0"/>
              </a:rPr>
              <a:t>Khả</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năng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làm</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việc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nhóm</a:t>
            </a:r>
            <a:r>
              <a:rPr lang="en-US">
                <a:latin typeface="Times New Roman" panose="02020603050405020304" pitchFamily="18" charset="0"/>
                <a:cs typeface="Times New Roman" panose="02020603050405020304" pitchFamily="18" charset="0"/>
              </a:rPr>
              <a:t>.</a:t>
            </a:r>
          </a:p>
          <a:p>
            <a:r>
              <a:rPr lang="en-US" err="1">
                <a:latin typeface="Times New Roman" panose="02020603050405020304" pitchFamily="18" charset="0"/>
                <a:cs typeface="Times New Roman" panose="02020603050405020304" pitchFamily="18" charset="0"/>
              </a:rPr>
              <a:t>Khả</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năng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chịu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đựng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áp</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lực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công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việc</a:t>
            </a:r>
            <a:r>
              <a:rPr lang="en-US">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431837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II.	goal </a:t>
            </a:r>
          </a:p>
        </p:txBody>
      </p:sp>
      <p:sp>
        <p:nvSpPr>
          <p:cNvPr id="3" name="Content Placeholder 2"/>
          <p:cNvSpPr>
            <a:spLocks noGrp="1"/>
          </p:cNvSpPr>
          <p:nvPr>
            <p:ph idx="1"/>
          </p:nvPr>
        </p:nvSpPr>
        <p:spPr/>
        <p:txBody>
          <a:bodyPr/>
          <a:lstStyle/>
          <a:p>
            <a:r>
              <a:rPr lang="en-US" err="1">
                <a:latin typeface="Times New Roman" panose="02020603050405020304" pitchFamily="18" charset="0"/>
                <a:cs typeface="Times New Roman" panose="02020603050405020304" pitchFamily="18" charset="0"/>
              </a:rPr>
              <a:t>Dựa</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vào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ảnh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điện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tâm</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đồ</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có</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thể</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giúp</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bác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sĩ</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chẩn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đoán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bệnh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với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tỉ</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lệ</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chính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xác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lên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đến</a:t>
            </a:r>
            <a:r>
              <a:rPr lang="en-US">
                <a:latin typeface="Times New Roman" panose="02020603050405020304" pitchFamily="18" charset="0"/>
                <a:cs typeface="Times New Roman" panose="02020603050405020304" pitchFamily="18" charset="0"/>
              </a:rPr>
              <a:t> 73%.</a:t>
            </a:r>
          </a:p>
          <a:p>
            <a:r>
              <a:rPr lang="en-US" err="1">
                <a:latin typeface="Times New Roman" panose="02020603050405020304" pitchFamily="18" charset="0"/>
                <a:cs typeface="Times New Roman" panose="02020603050405020304" pitchFamily="18" charset="0"/>
              </a:rPr>
              <a:t>Khả</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năng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tự</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học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thêm</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nhiều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loại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bệnh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mới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về</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tim</a:t>
            </a:r>
            <a:r>
              <a:rPr lang="en-US">
                <a:latin typeface="Times New Roman" panose="02020603050405020304" pitchFamily="18" charset="0"/>
                <a:cs typeface="Times New Roman" panose="02020603050405020304" pitchFamily="18" charset="0"/>
              </a:rPr>
              <a:t> qua </a:t>
            </a:r>
            <a:r>
              <a:rPr lang="en-US" err="1">
                <a:latin typeface="Times New Roman" panose="02020603050405020304" pitchFamily="18" charset="0"/>
                <a:cs typeface="Times New Roman" panose="02020603050405020304" pitchFamily="18" charset="0"/>
              </a:rPr>
              <a:t>các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chuyên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gia</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đầu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nghành</a:t>
            </a:r>
            <a:r>
              <a:rPr lang="en-US">
                <a:latin typeface="Times New Roman" panose="02020603050405020304" pitchFamily="18" charset="0"/>
                <a:cs typeface="Times New Roman" panose="02020603050405020304" pitchFamily="18" charset="0"/>
              </a:rPr>
              <a:t>.</a:t>
            </a:r>
          </a:p>
          <a:p>
            <a:r>
              <a:rPr lang="en-US" err="1">
                <a:latin typeface="Times New Roman" panose="02020603050405020304" pitchFamily="18" charset="0"/>
                <a:cs typeface="Times New Roman" panose="02020603050405020304" pitchFamily="18" charset="0"/>
              </a:rPr>
              <a:t>Khả</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năng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cảnh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báo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khi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tim</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có</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dấu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hiệu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bất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thường</a:t>
            </a:r>
            <a:r>
              <a:rPr lang="en-US">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641145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9BAF3-7773-4FE6-A295-56D21212F18E}"/>
              </a:ext>
            </a:extLst>
          </p:cNvPr>
          <p:cNvSpPr>
            <a:spLocks noGrp="1"/>
          </p:cNvSpPr>
          <p:nvPr>
            <p:ph type="title"/>
          </p:nvPr>
        </p:nvSpPr>
        <p:spPr/>
        <p:txBody>
          <a:bodyPr/>
          <a:lstStyle/>
          <a:p>
            <a:r>
              <a:rPr lang="en-US">
                <a:latin typeface="Times New Roman"/>
                <a:cs typeface="Times New Roman"/>
              </a:rPr>
              <a:t>III. Objectives</a:t>
            </a:r>
          </a:p>
        </p:txBody>
      </p:sp>
      <p:sp>
        <p:nvSpPr>
          <p:cNvPr id="3" name="Content Placeholder 2">
            <a:extLst>
              <a:ext uri="{FF2B5EF4-FFF2-40B4-BE49-F238E27FC236}">
                <a16:creationId xmlns:a16="http://schemas.microsoft.com/office/drawing/2014/main" id="{6EBBD34A-EFA3-43AF-AAB4-8AE532C9484F}"/>
              </a:ext>
            </a:extLst>
          </p:cNvPr>
          <p:cNvSpPr>
            <a:spLocks noGrp="1"/>
          </p:cNvSpPr>
          <p:nvPr>
            <p:ph idx="1"/>
          </p:nvPr>
        </p:nvSpPr>
        <p:spPr>
          <a:xfrm>
            <a:off x="178129" y="1760656"/>
            <a:ext cx="12019467" cy="4059298"/>
          </a:xfrm>
        </p:spPr>
        <p:txBody>
          <a:bodyPr vert="horz" lIns="91440" tIns="45720" rIns="91440" bIns="45720" rtlCol="0" anchor="t">
            <a:noAutofit/>
          </a:bodyPr>
          <a:lstStyle/>
          <a:p>
            <a:pPr marL="457200" indent="-457200">
              <a:buAutoNum type="arabicPeriod"/>
            </a:pPr>
            <a:endParaRPr lang="en-US">
              <a:latin typeface="Times New Roman"/>
              <a:cs typeface="Times New Roman"/>
            </a:endParaRPr>
          </a:p>
          <a:p>
            <a:pPr lvl="1"/>
            <a:r>
              <a:rPr lang="en-US" sz="2400">
                <a:latin typeface="Times New Roman"/>
                <a:cs typeface="Times New Roman"/>
              </a:rPr>
              <a:t>S1: </a:t>
            </a:r>
            <a:r>
              <a:rPr lang="en-US" sz="2400" err="1">
                <a:latin typeface="Times New Roman"/>
                <a:cs typeface="Times New Roman"/>
              </a:rPr>
              <a:t>Tìm</a:t>
            </a:r>
            <a:r>
              <a:rPr lang="en-US" sz="2400">
                <a:latin typeface="Times New Roman"/>
                <a:cs typeface="Times New Roman"/>
              </a:rPr>
              <a:t> </a:t>
            </a:r>
            <a:r>
              <a:rPr lang="en-US" sz="2400" err="1">
                <a:latin typeface="Times New Roman"/>
                <a:cs typeface="Times New Roman"/>
              </a:rPr>
              <a:t>hiểu</a:t>
            </a:r>
            <a:r>
              <a:rPr lang="en-US" sz="2400">
                <a:latin typeface="Times New Roman"/>
                <a:cs typeface="Times New Roman"/>
              </a:rPr>
              <a:t> </a:t>
            </a:r>
            <a:r>
              <a:rPr lang="en-US" sz="2400" err="1">
                <a:latin typeface="Times New Roman"/>
                <a:cs typeface="Times New Roman"/>
              </a:rPr>
              <a:t>vê</a:t>
            </a:r>
            <a:r>
              <a:rPr lang="en-US" sz="2400">
                <a:latin typeface="Times New Roman"/>
                <a:cs typeface="Times New Roman"/>
              </a:rPr>
              <a:t>̀ </a:t>
            </a:r>
            <a:r>
              <a:rPr lang="en-US" sz="2400" err="1">
                <a:latin typeface="Times New Roman"/>
                <a:cs typeface="Times New Roman"/>
              </a:rPr>
              <a:t>bệnh</a:t>
            </a:r>
            <a:r>
              <a:rPr lang="en-US" sz="2400">
                <a:latin typeface="Times New Roman"/>
                <a:cs typeface="Times New Roman"/>
              </a:rPr>
              <a:t> </a:t>
            </a:r>
            <a:r>
              <a:rPr lang="en-US" sz="2400" err="1">
                <a:latin typeface="Times New Roman"/>
                <a:cs typeface="Times New Roman"/>
              </a:rPr>
              <a:t>tim</a:t>
            </a:r>
            <a:r>
              <a:rPr lang="en-US" sz="2400">
                <a:latin typeface="Times New Roman"/>
                <a:cs typeface="Times New Roman"/>
              </a:rPr>
              <a:t> </a:t>
            </a:r>
            <a:r>
              <a:rPr lang="en-US" sz="2400" err="1">
                <a:latin typeface="Times New Roman"/>
                <a:cs typeface="Times New Roman"/>
              </a:rPr>
              <a:t>mạch</a:t>
            </a:r>
            <a:endParaRPr lang="en-US" sz="2400">
              <a:latin typeface="Times New Roman"/>
              <a:cs typeface="Times New Roman"/>
            </a:endParaRPr>
          </a:p>
          <a:p>
            <a:pPr lvl="1"/>
            <a:r>
              <a:rPr lang="en-US" sz="2400">
                <a:latin typeface="Times New Roman"/>
                <a:cs typeface="Times New Roman"/>
              </a:rPr>
              <a:t>S2: </a:t>
            </a:r>
            <a:r>
              <a:rPr lang="en-US" sz="2400" err="1">
                <a:latin typeface="Times New Roman"/>
                <a:cs typeface="Times New Roman"/>
              </a:rPr>
              <a:t>Tìm</a:t>
            </a:r>
            <a:r>
              <a:rPr lang="en-US" sz="2400">
                <a:latin typeface="Times New Roman"/>
                <a:cs typeface="Times New Roman"/>
              </a:rPr>
              <a:t> </a:t>
            </a:r>
            <a:r>
              <a:rPr lang="en-US" sz="2400" err="1">
                <a:latin typeface="Times New Roman"/>
                <a:cs typeface="Times New Roman"/>
              </a:rPr>
              <a:t>hiểu</a:t>
            </a:r>
            <a:r>
              <a:rPr lang="en-US" sz="2400">
                <a:latin typeface="Times New Roman"/>
                <a:cs typeface="Times New Roman"/>
              </a:rPr>
              <a:t> </a:t>
            </a:r>
            <a:r>
              <a:rPr lang="en-US" sz="2400" err="1">
                <a:latin typeface="Times New Roman"/>
                <a:cs typeface="Times New Roman"/>
              </a:rPr>
              <a:t>vê</a:t>
            </a:r>
            <a:r>
              <a:rPr lang="en-US" sz="2400">
                <a:latin typeface="Times New Roman"/>
                <a:cs typeface="Times New Roman"/>
              </a:rPr>
              <a:t>̀ </a:t>
            </a:r>
            <a:r>
              <a:rPr lang="en-US" sz="2400" err="1">
                <a:latin typeface="Times New Roman"/>
                <a:cs typeface="Times New Roman"/>
              </a:rPr>
              <a:t>máy</a:t>
            </a:r>
            <a:r>
              <a:rPr lang="en-US" sz="2400">
                <a:latin typeface="Times New Roman"/>
                <a:cs typeface="Times New Roman"/>
              </a:rPr>
              <a:t> </a:t>
            </a:r>
            <a:r>
              <a:rPr lang="en-US" sz="2400" err="1">
                <a:latin typeface="Times New Roman"/>
                <a:cs typeface="Times New Roman"/>
              </a:rPr>
              <a:t>điện</a:t>
            </a:r>
            <a:r>
              <a:rPr lang="en-US" sz="2400">
                <a:latin typeface="Times New Roman"/>
                <a:cs typeface="Times New Roman"/>
              </a:rPr>
              <a:t> </a:t>
            </a:r>
            <a:r>
              <a:rPr lang="en-US" sz="2400" err="1">
                <a:latin typeface="Times New Roman"/>
                <a:cs typeface="Times New Roman"/>
              </a:rPr>
              <a:t>tâm</a:t>
            </a:r>
            <a:r>
              <a:rPr lang="en-US" sz="2400">
                <a:latin typeface="Times New Roman"/>
                <a:cs typeface="Times New Roman"/>
              </a:rPr>
              <a:t> </a:t>
            </a:r>
            <a:r>
              <a:rPr lang="en-US" sz="2400" err="1">
                <a:latin typeface="Times New Roman"/>
                <a:cs typeface="Times New Roman"/>
              </a:rPr>
              <a:t>đô</a:t>
            </a:r>
            <a:r>
              <a:rPr lang="en-US" sz="2400">
                <a:latin typeface="Times New Roman"/>
                <a:cs typeface="Times New Roman"/>
              </a:rPr>
              <a:t>̀, </a:t>
            </a:r>
            <a:r>
              <a:rPr lang="en-US" sz="2400" err="1">
                <a:latin typeface="Times New Roman"/>
                <a:cs typeface="Times New Roman"/>
              </a:rPr>
              <a:t>cách</a:t>
            </a:r>
            <a:r>
              <a:rPr lang="en-US" sz="2400">
                <a:latin typeface="Times New Roman"/>
                <a:cs typeface="Times New Roman"/>
              </a:rPr>
              <a:t> </a:t>
            </a:r>
            <a:r>
              <a:rPr lang="en-US" sz="2400" err="1">
                <a:latin typeface="Times New Roman"/>
                <a:cs typeface="Times New Roman"/>
              </a:rPr>
              <a:t>sư</a:t>
            </a:r>
            <a:r>
              <a:rPr lang="en-US" sz="2400">
                <a:latin typeface="Times New Roman"/>
                <a:cs typeface="Times New Roman"/>
              </a:rPr>
              <a:t>̉ </a:t>
            </a:r>
            <a:r>
              <a:rPr lang="en-US" sz="2400" err="1">
                <a:latin typeface="Times New Roman"/>
                <a:cs typeface="Times New Roman"/>
              </a:rPr>
              <a:t>dụng</a:t>
            </a:r>
            <a:r>
              <a:rPr lang="en-US" sz="2400">
                <a:latin typeface="Times New Roman"/>
                <a:cs typeface="Times New Roman"/>
              </a:rPr>
              <a:t> </a:t>
            </a:r>
            <a:r>
              <a:rPr lang="en-US" sz="2400" err="1">
                <a:latin typeface="Times New Roman"/>
                <a:cs typeface="Times New Roman"/>
              </a:rPr>
              <a:t>máy</a:t>
            </a:r>
            <a:r>
              <a:rPr lang="en-US" sz="2400">
                <a:latin typeface="Times New Roman"/>
                <a:cs typeface="Times New Roman"/>
              </a:rPr>
              <a:t> </a:t>
            </a:r>
            <a:r>
              <a:rPr lang="en-US" sz="2400" err="1">
                <a:latin typeface="Times New Roman"/>
                <a:cs typeface="Times New Roman"/>
              </a:rPr>
              <a:t>va</a:t>
            </a:r>
            <a:r>
              <a:rPr lang="en-US" sz="2400">
                <a:latin typeface="Times New Roman"/>
                <a:cs typeface="Times New Roman"/>
              </a:rPr>
              <a:t>̀ </a:t>
            </a:r>
            <a:r>
              <a:rPr lang="en-US" sz="2400" err="1">
                <a:latin typeface="Times New Roman"/>
                <a:cs typeface="Times New Roman"/>
              </a:rPr>
              <a:t>hiểu</a:t>
            </a:r>
            <a:r>
              <a:rPr lang="en-US" sz="2400">
                <a:latin typeface="Times New Roman"/>
                <a:cs typeface="Times New Roman"/>
              </a:rPr>
              <a:t> </a:t>
            </a:r>
            <a:r>
              <a:rPr lang="en-US" sz="2400" err="1">
                <a:latin typeface="Times New Roman"/>
                <a:cs typeface="Times New Roman"/>
              </a:rPr>
              <a:t>các</a:t>
            </a:r>
            <a:r>
              <a:rPr lang="en-US" sz="2400">
                <a:latin typeface="Times New Roman"/>
                <a:cs typeface="Times New Roman"/>
              </a:rPr>
              <a:t> </a:t>
            </a:r>
            <a:r>
              <a:rPr lang="en-US" sz="2400" err="1">
                <a:latin typeface="Times New Roman"/>
                <a:cs typeface="Times New Roman"/>
              </a:rPr>
              <a:t>thông</a:t>
            </a:r>
            <a:r>
              <a:rPr lang="en-US" sz="2400">
                <a:latin typeface="Times New Roman"/>
                <a:cs typeface="Times New Roman"/>
              </a:rPr>
              <a:t> </a:t>
            </a:r>
            <a:r>
              <a:rPr lang="en-US" sz="2400" err="1">
                <a:latin typeface="Times New Roman"/>
                <a:cs typeface="Times New Roman"/>
              </a:rPr>
              <a:t>sô</a:t>
            </a:r>
            <a:r>
              <a:rPr lang="en-US" sz="2400">
                <a:latin typeface="Times New Roman"/>
                <a:cs typeface="Times New Roman"/>
              </a:rPr>
              <a:t>́ </a:t>
            </a:r>
            <a:r>
              <a:rPr lang="en-US" sz="2400" err="1">
                <a:latin typeface="Times New Roman"/>
                <a:cs typeface="Times New Roman"/>
              </a:rPr>
              <a:t>cơ</a:t>
            </a:r>
            <a:r>
              <a:rPr lang="en-US" sz="2400">
                <a:latin typeface="Times New Roman"/>
                <a:cs typeface="Times New Roman"/>
              </a:rPr>
              <a:t> </a:t>
            </a:r>
            <a:r>
              <a:rPr lang="en-US" sz="2400" err="1">
                <a:latin typeface="Times New Roman"/>
                <a:cs typeface="Times New Roman"/>
              </a:rPr>
              <a:t>bản</a:t>
            </a:r>
            <a:r>
              <a:rPr lang="en-US" sz="2400">
                <a:latin typeface="Times New Roman"/>
                <a:cs typeface="Times New Roman"/>
              </a:rPr>
              <a:t> </a:t>
            </a:r>
            <a:r>
              <a:rPr lang="en-US" sz="2400" err="1">
                <a:latin typeface="Times New Roman"/>
                <a:cs typeface="Times New Roman"/>
              </a:rPr>
              <a:t>của</a:t>
            </a:r>
            <a:r>
              <a:rPr lang="en-US" sz="2400">
                <a:latin typeface="Times New Roman"/>
                <a:cs typeface="Times New Roman"/>
              </a:rPr>
              <a:t> </a:t>
            </a:r>
            <a:r>
              <a:rPr lang="en-US" sz="2400" err="1">
                <a:latin typeface="Times New Roman"/>
                <a:cs typeface="Times New Roman"/>
              </a:rPr>
              <a:t>máy</a:t>
            </a:r>
            <a:r>
              <a:rPr lang="en-US" sz="2400">
                <a:latin typeface="Times New Roman"/>
                <a:cs typeface="Times New Roman"/>
              </a:rPr>
              <a:t>.</a:t>
            </a:r>
          </a:p>
          <a:p>
            <a:pPr lvl="1"/>
            <a:r>
              <a:rPr lang="en-US" sz="2400">
                <a:latin typeface="Times New Roman"/>
                <a:cs typeface="Times New Roman"/>
              </a:rPr>
              <a:t>S3: </a:t>
            </a:r>
            <a:r>
              <a:rPr lang="en-US" sz="2400" err="1">
                <a:latin typeface="Times New Roman"/>
                <a:cs typeface="Times New Roman"/>
              </a:rPr>
              <a:t>Tìm</a:t>
            </a:r>
            <a:r>
              <a:rPr lang="en-US" sz="2400">
                <a:latin typeface="Times New Roman"/>
                <a:cs typeface="Times New Roman"/>
              </a:rPr>
              <a:t> </a:t>
            </a:r>
            <a:r>
              <a:rPr lang="en-US" sz="2400" err="1">
                <a:latin typeface="Times New Roman"/>
                <a:cs typeface="Times New Roman"/>
              </a:rPr>
              <a:t>hiểu</a:t>
            </a:r>
            <a:r>
              <a:rPr lang="en-US" sz="2400">
                <a:latin typeface="Times New Roman"/>
                <a:cs typeface="Times New Roman"/>
              </a:rPr>
              <a:t> </a:t>
            </a:r>
            <a:r>
              <a:rPr lang="en-US" sz="2400" err="1">
                <a:latin typeface="Times New Roman"/>
                <a:cs typeface="Times New Roman"/>
              </a:rPr>
              <a:t>vê</a:t>
            </a:r>
            <a:r>
              <a:rPr lang="en-US" sz="2400">
                <a:latin typeface="Times New Roman"/>
                <a:cs typeface="Times New Roman"/>
              </a:rPr>
              <a:t>̀ </a:t>
            </a:r>
            <a:r>
              <a:rPr lang="en-US" sz="2400" err="1">
                <a:latin typeface="Times New Roman"/>
                <a:cs typeface="Times New Roman"/>
              </a:rPr>
              <a:t>thuật</a:t>
            </a:r>
            <a:r>
              <a:rPr lang="en-US" sz="2400">
                <a:latin typeface="Times New Roman"/>
                <a:cs typeface="Times New Roman"/>
              </a:rPr>
              <a:t> </a:t>
            </a:r>
            <a:r>
              <a:rPr lang="en-US" sz="2400" err="1">
                <a:latin typeface="Times New Roman"/>
                <a:cs typeface="Times New Roman"/>
              </a:rPr>
              <a:t>toán</a:t>
            </a:r>
            <a:r>
              <a:rPr lang="en-US" sz="2400">
                <a:latin typeface="Times New Roman"/>
                <a:cs typeface="Times New Roman"/>
              </a:rPr>
              <a:t> Support Vector Machine (SVM) và Principal Component Analysis (PCA).</a:t>
            </a:r>
          </a:p>
          <a:p>
            <a:pPr lvl="1"/>
            <a:r>
              <a:rPr lang="en-US" sz="2400">
                <a:latin typeface="Times New Roman"/>
                <a:cs typeface="Times New Roman"/>
              </a:rPr>
              <a:t>S4: </a:t>
            </a:r>
            <a:r>
              <a:rPr lang="en-US" sz="2400" err="1">
                <a:latin typeface="Times New Roman"/>
                <a:cs typeface="Times New Roman"/>
              </a:rPr>
              <a:t>Biết</a:t>
            </a:r>
            <a:r>
              <a:rPr lang="en-US" sz="2400">
                <a:latin typeface="Times New Roman"/>
                <a:cs typeface="Times New Roman"/>
              </a:rPr>
              <a:t> </a:t>
            </a:r>
            <a:r>
              <a:rPr lang="en-US" sz="2400" err="1">
                <a:latin typeface="Times New Roman"/>
                <a:cs typeface="Times New Roman"/>
              </a:rPr>
              <a:t>một</a:t>
            </a:r>
            <a:r>
              <a:rPr lang="en-US" sz="2400">
                <a:latin typeface="Times New Roman"/>
                <a:cs typeface="Times New Roman"/>
              </a:rPr>
              <a:t> </a:t>
            </a:r>
            <a:r>
              <a:rPr lang="en-US" sz="2400" err="1">
                <a:latin typeface="Times New Roman"/>
                <a:cs typeface="Times New Roman"/>
              </a:rPr>
              <a:t>sô</a:t>
            </a:r>
            <a:r>
              <a:rPr lang="en-US" sz="2400">
                <a:latin typeface="Times New Roman"/>
                <a:cs typeface="Times New Roman"/>
              </a:rPr>
              <a:t>́ </a:t>
            </a:r>
            <a:r>
              <a:rPr lang="en-US" sz="2400" err="1">
                <a:latin typeface="Times New Roman"/>
                <a:cs typeface="Times New Roman"/>
              </a:rPr>
              <a:t>ngôn</a:t>
            </a:r>
            <a:r>
              <a:rPr lang="en-US" sz="2400">
                <a:latin typeface="Times New Roman"/>
                <a:cs typeface="Times New Roman"/>
              </a:rPr>
              <a:t> </a:t>
            </a:r>
            <a:r>
              <a:rPr lang="en-US" sz="2400" err="1">
                <a:latin typeface="Times New Roman"/>
                <a:cs typeface="Times New Roman"/>
              </a:rPr>
              <a:t>ngư</a:t>
            </a:r>
            <a:r>
              <a:rPr lang="en-US" sz="2400">
                <a:latin typeface="Times New Roman"/>
                <a:cs typeface="Times New Roman"/>
              </a:rPr>
              <a:t>̃ </a:t>
            </a:r>
            <a:r>
              <a:rPr lang="en-US" sz="2400" err="1">
                <a:latin typeface="Times New Roman"/>
                <a:cs typeface="Times New Roman"/>
              </a:rPr>
              <a:t>như</a:t>
            </a:r>
            <a:r>
              <a:rPr lang="en-US" sz="2400">
                <a:latin typeface="Times New Roman"/>
                <a:cs typeface="Times New Roman"/>
              </a:rPr>
              <a:t> C#, Python </a:t>
            </a:r>
            <a:r>
              <a:rPr lang="en-US" sz="2400" err="1">
                <a:latin typeface="Times New Roman"/>
                <a:cs typeface="Times New Roman"/>
              </a:rPr>
              <a:t>đê</a:t>
            </a:r>
            <a:r>
              <a:rPr lang="en-US" sz="2400">
                <a:latin typeface="Times New Roman"/>
                <a:cs typeface="Times New Roman"/>
              </a:rPr>
              <a:t>̉ </a:t>
            </a:r>
            <a:r>
              <a:rPr lang="en-US" sz="2400" err="1">
                <a:latin typeface="Times New Roman"/>
                <a:cs typeface="Times New Roman"/>
              </a:rPr>
              <a:t>lập</a:t>
            </a:r>
            <a:r>
              <a:rPr lang="en-US" sz="2400">
                <a:latin typeface="Times New Roman"/>
                <a:cs typeface="Times New Roman"/>
              </a:rPr>
              <a:t> </a:t>
            </a:r>
            <a:r>
              <a:rPr lang="en-US" sz="2400" err="1">
                <a:latin typeface="Times New Roman"/>
                <a:cs typeface="Times New Roman"/>
              </a:rPr>
              <a:t>trình</a:t>
            </a:r>
            <a:r>
              <a:rPr lang="en-US" sz="2400">
                <a:latin typeface="Times New Roman"/>
                <a:cs typeface="Times New Roman"/>
              </a:rPr>
              <a:t> </a:t>
            </a:r>
            <a:r>
              <a:rPr lang="en-US" sz="2400" err="1">
                <a:latin typeface="Times New Roman"/>
                <a:cs typeface="Times New Roman"/>
              </a:rPr>
              <a:t>ứng</a:t>
            </a:r>
            <a:r>
              <a:rPr lang="en-US" sz="2400">
                <a:latin typeface="Times New Roman"/>
                <a:cs typeface="Times New Roman"/>
              </a:rPr>
              <a:t> </a:t>
            </a:r>
            <a:r>
              <a:rPr lang="en-US" sz="2400" err="1">
                <a:latin typeface="Times New Roman"/>
                <a:cs typeface="Times New Roman"/>
              </a:rPr>
              <a:t>dụng</a:t>
            </a:r>
            <a:r>
              <a:rPr lang="en-US" sz="2400">
                <a:latin typeface="Times New Roman"/>
                <a:cs typeface="Times New Roman"/>
              </a:rPr>
              <a:t>.</a:t>
            </a:r>
          </a:p>
          <a:p>
            <a:pPr lvl="1"/>
            <a:r>
              <a:rPr lang="en-US" sz="2400">
                <a:latin typeface="Times New Roman"/>
                <a:cs typeface="Times New Roman"/>
              </a:rPr>
              <a:t>S5: </a:t>
            </a:r>
            <a:r>
              <a:rPr lang="en-US" sz="2400" err="1">
                <a:latin typeface="Times New Roman"/>
                <a:cs typeface="Times New Roman"/>
              </a:rPr>
              <a:t>Nắm</a:t>
            </a:r>
            <a:r>
              <a:rPr lang="en-US" sz="2400">
                <a:latin typeface="Times New Roman"/>
                <a:cs typeface="Times New Roman"/>
              </a:rPr>
              <a:t> </a:t>
            </a:r>
            <a:r>
              <a:rPr lang="en-US" sz="2400" err="1">
                <a:latin typeface="Times New Roman"/>
                <a:cs typeface="Times New Roman"/>
              </a:rPr>
              <a:t>kiến</a:t>
            </a:r>
            <a:r>
              <a:rPr lang="en-US" sz="2400">
                <a:latin typeface="Times New Roman"/>
                <a:cs typeface="Times New Roman"/>
              </a:rPr>
              <a:t> </a:t>
            </a:r>
            <a:r>
              <a:rPr lang="en-US" sz="2400" err="1">
                <a:latin typeface="Times New Roman"/>
                <a:cs typeface="Times New Roman"/>
              </a:rPr>
              <a:t>thức</a:t>
            </a:r>
            <a:r>
              <a:rPr lang="en-US" sz="2400">
                <a:latin typeface="Times New Roman"/>
                <a:cs typeface="Times New Roman"/>
              </a:rPr>
              <a:t> </a:t>
            </a:r>
            <a:r>
              <a:rPr lang="en-US" sz="2400" err="1">
                <a:latin typeface="Times New Roman"/>
                <a:cs typeface="Times New Roman"/>
              </a:rPr>
              <a:t>của</a:t>
            </a:r>
            <a:r>
              <a:rPr lang="en-US" sz="2400">
                <a:latin typeface="Times New Roman"/>
                <a:cs typeface="Times New Roman"/>
              </a:rPr>
              <a:t> </a:t>
            </a:r>
            <a:r>
              <a:rPr lang="en-US" sz="2400" err="1">
                <a:latin typeface="Times New Roman"/>
                <a:cs typeface="Times New Roman"/>
              </a:rPr>
              <a:t>môn</a:t>
            </a:r>
            <a:r>
              <a:rPr lang="en-US" sz="2400">
                <a:latin typeface="Times New Roman"/>
                <a:cs typeface="Times New Roman"/>
              </a:rPr>
              <a:t> </a:t>
            </a:r>
            <a:r>
              <a:rPr lang="en-US" sz="2400" err="1">
                <a:latin typeface="Times New Roman"/>
                <a:cs typeface="Times New Roman"/>
              </a:rPr>
              <a:t>đại</a:t>
            </a:r>
            <a:r>
              <a:rPr lang="en-US" sz="2400">
                <a:latin typeface="Times New Roman"/>
                <a:cs typeface="Times New Roman"/>
              </a:rPr>
              <a:t> </a:t>
            </a:r>
            <a:r>
              <a:rPr lang="en-US" sz="2400" err="1">
                <a:latin typeface="Times New Roman"/>
                <a:cs typeface="Times New Roman"/>
              </a:rPr>
              <a:t>sô</a:t>
            </a:r>
            <a:r>
              <a:rPr lang="en-US" sz="2400">
                <a:latin typeface="Times New Roman"/>
                <a:cs typeface="Times New Roman"/>
              </a:rPr>
              <a:t>́ </a:t>
            </a:r>
            <a:r>
              <a:rPr lang="en-US" sz="2400" err="1">
                <a:latin typeface="Times New Roman"/>
                <a:cs typeface="Times New Roman"/>
              </a:rPr>
              <a:t>tuyến</a:t>
            </a:r>
            <a:r>
              <a:rPr lang="en-US" sz="2400">
                <a:latin typeface="Times New Roman"/>
                <a:cs typeface="Times New Roman"/>
              </a:rPr>
              <a:t> </a:t>
            </a:r>
            <a:r>
              <a:rPr lang="en-US" sz="2400" err="1">
                <a:latin typeface="Times New Roman"/>
                <a:cs typeface="Times New Roman"/>
              </a:rPr>
              <a:t>tính</a:t>
            </a:r>
            <a:r>
              <a:rPr lang="en-US" sz="2400">
                <a:latin typeface="Times New Roman"/>
                <a:cs typeface="Times New Roman"/>
              </a:rPr>
              <a:t> </a:t>
            </a:r>
            <a:r>
              <a:rPr lang="en-US" sz="2400" err="1">
                <a:latin typeface="Times New Roman"/>
                <a:cs typeface="Times New Roman"/>
              </a:rPr>
              <a:t>va</a:t>
            </a:r>
            <a:r>
              <a:rPr lang="en-US" sz="2400">
                <a:latin typeface="Times New Roman"/>
                <a:cs typeface="Times New Roman"/>
              </a:rPr>
              <a:t>̀ </a:t>
            </a:r>
            <a:r>
              <a:rPr lang="en-US" sz="2400" err="1">
                <a:latin typeface="Times New Roman"/>
                <a:cs typeface="Times New Roman"/>
              </a:rPr>
              <a:t>xác</a:t>
            </a:r>
            <a:r>
              <a:rPr lang="en-US" sz="2400">
                <a:latin typeface="Times New Roman"/>
                <a:cs typeface="Times New Roman"/>
              </a:rPr>
              <a:t> </a:t>
            </a:r>
            <a:r>
              <a:rPr lang="en-US" sz="2400" err="1">
                <a:latin typeface="Times New Roman"/>
                <a:cs typeface="Times New Roman"/>
              </a:rPr>
              <a:t>suất</a:t>
            </a:r>
            <a:r>
              <a:rPr lang="en-US" sz="2400">
                <a:latin typeface="Times New Roman"/>
                <a:cs typeface="Times New Roman"/>
              </a:rPr>
              <a:t> </a:t>
            </a:r>
            <a:r>
              <a:rPr lang="en-US" sz="2400" err="1">
                <a:latin typeface="Times New Roman"/>
                <a:cs typeface="Times New Roman"/>
              </a:rPr>
              <a:t>ứng</a:t>
            </a:r>
            <a:r>
              <a:rPr lang="en-US" sz="2400">
                <a:latin typeface="Times New Roman"/>
                <a:cs typeface="Times New Roman"/>
              </a:rPr>
              <a:t> </a:t>
            </a:r>
            <a:r>
              <a:rPr lang="en-US" sz="2400" err="1">
                <a:latin typeface="Times New Roman"/>
                <a:cs typeface="Times New Roman"/>
              </a:rPr>
              <a:t>dụng</a:t>
            </a:r>
            <a:r>
              <a:rPr lang="en-US" sz="2400">
                <a:latin typeface="Times New Roman"/>
                <a:cs typeface="Times New Roman"/>
              </a:rPr>
              <a:t> </a:t>
            </a:r>
            <a:r>
              <a:rPr lang="en-US" sz="2400" err="1">
                <a:latin typeface="Times New Roman"/>
                <a:cs typeface="Times New Roman"/>
              </a:rPr>
              <a:t>đê</a:t>
            </a:r>
            <a:r>
              <a:rPr lang="en-US" sz="2400">
                <a:latin typeface="Times New Roman"/>
                <a:cs typeface="Times New Roman"/>
              </a:rPr>
              <a:t>̉ </a:t>
            </a:r>
            <a:r>
              <a:rPr lang="en-US" sz="2400" err="1">
                <a:latin typeface="Times New Roman"/>
                <a:cs typeface="Times New Roman"/>
              </a:rPr>
              <a:t>xư</a:t>
            </a:r>
            <a:r>
              <a:rPr lang="en-US" sz="2400">
                <a:latin typeface="Times New Roman"/>
                <a:cs typeface="Times New Roman"/>
              </a:rPr>
              <a:t>̉ lí </a:t>
            </a:r>
            <a:r>
              <a:rPr lang="en-US" sz="2400" err="1">
                <a:latin typeface="Times New Roman"/>
                <a:cs typeface="Times New Roman"/>
              </a:rPr>
              <a:t>tình</a:t>
            </a:r>
            <a:r>
              <a:rPr lang="en-US" sz="2400">
                <a:latin typeface="Times New Roman"/>
                <a:cs typeface="Times New Roman"/>
              </a:rPr>
              <a:t> </a:t>
            </a:r>
            <a:r>
              <a:rPr lang="en-US" sz="2400" err="1">
                <a:latin typeface="Times New Roman"/>
                <a:cs typeface="Times New Roman"/>
              </a:rPr>
              <a:t>huống</a:t>
            </a:r>
            <a:r>
              <a:rPr lang="en-US" sz="2400">
                <a:latin typeface="Times New Roman"/>
                <a:cs typeface="Times New Roman"/>
              </a:rPr>
              <a:t>.</a:t>
            </a:r>
          </a:p>
          <a:p>
            <a:endParaRPr lang="en-US">
              <a:latin typeface="Times New Roman"/>
              <a:cs typeface="Times New Roman"/>
            </a:endParaRPr>
          </a:p>
        </p:txBody>
      </p:sp>
    </p:spTree>
    <p:extLst>
      <p:ext uri="{BB962C8B-B14F-4D97-AF65-F5344CB8AC3E}">
        <p14:creationId xmlns:p14="http://schemas.microsoft.com/office/powerpoint/2010/main" val="2260572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D9511-4F03-48F1-A780-4A67E41FF785}"/>
              </a:ext>
            </a:extLst>
          </p:cNvPr>
          <p:cNvSpPr>
            <a:spLocks noGrp="1"/>
          </p:cNvSpPr>
          <p:nvPr>
            <p:ph type="title"/>
          </p:nvPr>
        </p:nvSpPr>
        <p:spPr>
          <a:xfrm>
            <a:off x="1831527" y="287838"/>
            <a:ext cx="9905998" cy="889099"/>
          </a:xfrm>
        </p:spPr>
        <p:txBody>
          <a:bodyPr/>
          <a:lstStyle/>
          <a:p>
            <a:r>
              <a:rPr lang="en-US">
                <a:latin typeface="Times New Roman"/>
                <a:cs typeface="Times New Roman"/>
              </a:rPr>
              <a:t>IV. Dataset</a:t>
            </a:r>
          </a:p>
        </p:txBody>
      </p:sp>
      <p:pic>
        <p:nvPicPr>
          <p:cNvPr id="4" name="Picture 4" descr="A screenshot of a social media post&#10;&#10;Description generated with very high confidence">
            <a:extLst>
              <a:ext uri="{FF2B5EF4-FFF2-40B4-BE49-F238E27FC236}">
                <a16:creationId xmlns:a16="http://schemas.microsoft.com/office/drawing/2014/main" id="{EE5CF979-41C5-41AE-88A5-1FC5DF154B63}"/>
              </a:ext>
            </a:extLst>
          </p:cNvPr>
          <p:cNvPicPr>
            <a:picLocks noGrp="1" noChangeAspect="1"/>
          </p:cNvPicPr>
          <p:nvPr>
            <p:ph idx="1"/>
          </p:nvPr>
        </p:nvPicPr>
        <p:blipFill>
          <a:blip r:embed="rId2"/>
          <a:stretch>
            <a:fillRect/>
          </a:stretch>
        </p:blipFill>
        <p:spPr>
          <a:xfrm>
            <a:off x="2560630" y="1185562"/>
            <a:ext cx="6895032" cy="5310128"/>
          </a:xfrm>
          <a:prstGeom prst="rect">
            <a:avLst/>
          </a:prstGeom>
        </p:spPr>
      </p:pic>
    </p:spTree>
    <p:extLst>
      <p:ext uri="{BB962C8B-B14F-4D97-AF65-F5344CB8AC3E}">
        <p14:creationId xmlns:p14="http://schemas.microsoft.com/office/powerpoint/2010/main" val="2482894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D9F05-C71F-4BD1-A932-ADC876E9CCF7}"/>
              </a:ext>
            </a:extLst>
          </p:cNvPr>
          <p:cNvSpPr>
            <a:spLocks noGrp="1"/>
          </p:cNvSpPr>
          <p:nvPr>
            <p:ph idx="1"/>
          </p:nvPr>
        </p:nvSpPr>
        <p:spPr>
          <a:xfrm>
            <a:off x="5325225" y="294167"/>
            <a:ext cx="6282903" cy="6129636"/>
          </a:xfrm>
        </p:spPr>
        <p:txBody>
          <a:bodyPr vert="horz" lIns="91440" tIns="45720" rIns="91440" bIns="45720" rtlCol="0" anchor="t">
            <a:noAutofit/>
          </a:bodyPr>
          <a:lstStyle/>
          <a:p>
            <a:pPr algn="just"/>
            <a:r>
              <a:rPr lang="en-US" err="1">
                <a:latin typeface="Times New Roman"/>
                <a:cs typeface="Times New Roman"/>
              </a:rPr>
              <a:t>Tập</a:t>
            </a:r>
            <a:r>
              <a:rPr lang="en-US">
                <a:latin typeface="Times New Roman"/>
                <a:cs typeface="Times New Roman"/>
              </a:rPr>
              <a:t> </a:t>
            </a:r>
            <a:r>
              <a:rPr lang="en-US" err="1">
                <a:latin typeface="Times New Roman"/>
                <a:cs typeface="Times New Roman"/>
              </a:rPr>
              <a:t>dữ</a:t>
            </a:r>
            <a:r>
              <a:rPr lang="en-US">
                <a:latin typeface="Times New Roman"/>
                <a:cs typeface="Times New Roman"/>
              </a:rPr>
              <a:t> </a:t>
            </a:r>
            <a:r>
              <a:rPr lang="en-US" err="1">
                <a:latin typeface="Times New Roman"/>
                <a:cs typeface="Times New Roman"/>
              </a:rPr>
              <a:t>liệu</a:t>
            </a:r>
            <a:r>
              <a:rPr lang="en-US">
                <a:latin typeface="Times New Roman"/>
                <a:cs typeface="Times New Roman"/>
              </a:rPr>
              <a:t> </a:t>
            </a:r>
            <a:r>
              <a:rPr lang="en-US" err="1">
                <a:latin typeface="Times New Roman"/>
                <a:cs typeface="Times New Roman"/>
              </a:rPr>
              <a:t>cho</a:t>
            </a:r>
            <a:r>
              <a:rPr lang="en-US">
                <a:latin typeface="Times New Roman"/>
                <a:cs typeface="Times New Roman"/>
              </a:rPr>
              <a:t> </a:t>
            </a:r>
            <a:r>
              <a:rPr lang="en-US" err="1">
                <a:latin typeface="Times New Roman"/>
                <a:cs typeface="Times New Roman"/>
              </a:rPr>
              <a:t>dự</a:t>
            </a:r>
            <a:r>
              <a:rPr lang="en-US">
                <a:latin typeface="Times New Roman"/>
                <a:cs typeface="Times New Roman"/>
              </a:rPr>
              <a:t> </a:t>
            </a:r>
            <a:r>
              <a:rPr lang="en-US" err="1">
                <a:latin typeface="Times New Roman"/>
                <a:cs typeface="Times New Roman"/>
              </a:rPr>
              <a:t>án</a:t>
            </a:r>
            <a:r>
              <a:rPr lang="en-US">
                <a:latin typeface="Times New Roman"/>
                <a:cs typeface="Times New Roman"/>
              </a:rPr>
              <a:t> </a:t>
            </a:r>
            <a:r>
              <a:rPr lang="en-US" err="1">
                <a:latin typeface="Times New Roman"/>
                <a:cs typeface="Times New Roman"/>
              </a:rPr>
              <a:t>được</a:t>
            </a:r>
            <a:r>
              <a:rPr lang="en-US">
                <a:latin typeface="Times New Roman"/>
                <a:cs typeface="Times New Roman"/>
              </a:rPr>
              <a:t> </a:t>
            </a:r>
            <a:r>
              <a:rPr lang="en-US" err="1">
                <a:latin typeface="Times New Roman"/>
                <a:cs typeface="Times New Roman"/>
              </a:rPr>
              <a:t>lấy</a:t>
            </a:r>
            <a:r>
              <a:rPr lang="en-US">
                <a:latin typeface="Times New Roman"/>
                <a:cs typeface="Times New Roman"/>
              </a:rPr>
              <a:t> ra </a:t>
            </a:r>
            <a:r>
              <a:rPr lang="en-US" err="1">
                <a:latin typeface="Times New Roman"/>
                <a:cs typeface="Times New Roman"/>
              </a:rPr>
              <a:t>từ</a:t>
            </a:r>
            <a:r>
              <a:rPr lang="en-US">
                <a:latin typeface="Times New Roman"/>
                <a:cs typeface="Times New Roman"/>
              </a:rPr>
              <a:t> </a:t>
            </a:r>
            <a:r>
              <a:rPr lang="en-US" err="1">
                <a:latin typeface="Times New Roman"/>
                <a:cs typeface="Times New Roman"/>
              </a:rPr>
              <a:t>kho</a:t>
            </a:r>
            <a:r>
              <a:rPr lang="en-US">
                <a:latin typeface="Times New Roman"/>
                <a:cs typeface="Times New Roman"/>
              </a:rPr>
              <a:t> UCI</a:t>
            </a:r>
            <a:endParaRPr lang="en-US"/>
          </a:p>
          <a:p>
            <a:pPr algn="just">
              <a:buNone/>
            </a:pPr>
            <a:r>
              <a:rPr lang="en-US">
                <a:latin typeface="Times New Roman"/>
                <a:cs typeface="Times New Roman"/>
              </a:rPr>
              <a:t>https://archive.ics.uci.edu/ml/datasets/Arrhythmia</a:t>
            </a:r>
          </a:p>
          <a:p>
            <a:pPr algn="just"/>
            <a:r>
              <a:rPr lang="en-US" err="1">
                <a:latin typeface="Times New Roman"/>
                <a:cs typeface="Times New Roman"/>
              </a:rPr>
              <a:t>Có</a:t>
            </a:r>
            <a:r>
              <a:rPr lang="en-US">
                <a:latin typeface="Times New Roman"/>
                <a:cs typeface="Times New Roman"/>
              </a:rPr>
              <a:t> ( 452 ) </a:t>
            </a:r>
            <a:r>
              <a:rPr lang="en-US" err="1">
                <a:latin typeface="Times New Roman"/>
                <a:cs typeface="Times New Roman"/>
              </a:rPr>
              <a:t>hàng</a:t>
            </a:r>
            <a:r>
              <a:rPr lang="en-US">
                <a:latin typeface="Times New Roman"/>
                <a:cs typeface="Times New Roman"/>
              </a:rPr>
              <a:t>, </a:t>
            </a:r>
            <a:r>
              <a:rPr lang="en-US" err="1">
                <a:latin typeface="Times New Roman"/>
                <a:cs typeface="Times New Roman"/>
              </a:rPr>
              <a:t>mỗi</a:t>
            </a:r>
            <a:r>
              <a:rPr lang="en-US">
                <a:latin typeface="Times New Roman"/>
                <a:cs typeface="Times New Roman"/>
              </a:rPr>
              <a:t> </a:t>
            </a:r>
            <a:r>
              <a:rPr lang="en-US" err="1">
                <a:latin typeface="Times New Roman"/>
                <a:cs typeface="Times New Roman"/>
              </a:rPr>
              <a:t>bệnh</a:t>
            </a:r>
            <a:r>
              <a:rPr lang="en-US">
                <a:latin typeface="Times New Roman"/>
                <a:cs typeface="Times New Roman"/>
              </a:rPr>
              <a:t> </a:t>
            </a:r>
            <a:r>
              <a:rPr lang="en-US" err="1">
                <a:latin typeface="Times New Roman"/>
                <a:cs typeface="Times New Roman"/>
              </a:rPr>
              <a:t>án</a:t>
            </a:r>
            <a:r>
              <a:rPr lang="en-US">
                <a:latin typeface="Times New Roman"/>
                <a:cs typeface="Times New Roman"/>
              </a:rPr>
              <a:t> </a:t>
            </a:r>
            <a:r>
              <a:rPr lang="en-US" err="1">
                <a:latin typeface="Times New Roman"/>
                <a:cs typeface="Times New Roman"/>
              </a:rPr>
              <a:t>đại</a:t>
            </a:r>
            <a:r>
              <a:rPr lang="en-US">
                <a:latin typeface="Times New Roman"/>
                <a:cs typeface="Times New Roman"/>
              </a:rPr>
              <a:t> </a:t>
            </a:r>
            <a:r>
              <a:rPr lang="en-US" err="1">
                <a:latin typeface="Times New Roman"/>
                <a:cs typeface="Times New Roman"/>
              </a:rPr>
              <a:t>diện</a:t>
            </a:r>
            <a:r>
              <a:rPr lang="en-US">
                <a:latin typeface="Times New Roman"/>
                <a:cs typeface="Times New Roman"/>
              </a:rPr>
              <a:t> </a:t>
            </a:r>
            <a:r>
              <a:rPr lang="en-US" err="1">
                <a:latin typeface="Times New Roman"/>
                <a:cs typeface="Times New Roman"/>
              </a:rPr>
              <a:t>cho</a:t>
            </a:r>
            <a:r>
              <a:rPr lang="en-US">
                <a:latin typeface="Times New Roman"/>
                <a:cs typeface="Times New Roman"/>
              </a:rPr>
              <a:t> </a:t>
            </a:r>
            <a:r>
              <a:rPr lang="en-US" err="1">
                <a:latin typeface="Times New Roman"/>
                <a:cs typeface="Times New Roman"/>
              </a:rPr>
              <a:t>của</a:t>
            </a:r>
            <a:r>
              <a:rPr lang="en-US">
                <a:latin typeface="Times New Roman"/>
                <a:cs typeface="Times New Roman"/>
              </a:rPr>
              <a:t> </a:t>
            </a:r>
            <a:r>
              <a:rPr lang="en-US" err="1">
                <a:latin typeface="Times New Roman"/>
                <a:cs typeface="Times New Roman"/>
              </a:rPr>
              <a:t>bệnh</a:t>
            </a:r>
            <a:r>
              <a:rPr lang="en-US">
                <a:latin typeface="Times New Roman"/>
                <a:cs typeface="Times New Roman"/>
              </a:rPr>
              <a:t> </a:t>
            </a:r>
            <a:r>
              <a:rPr lang="en-US" err="1">
                <a:latin typeface="Times New Roman"/>
                <a:cs typeface="Times New Roman"/>
              </a:rPr>
              <a:t>nhân</a:t>
            </a:r>
            <a:r>
              <a:rPr lang="en-US">
                <a:latin typeface="Times New Roman"/>
                <a:cs typeface="Times New Roman"/>
              </a:rPr>
              <a:t> </a:t>
            </a:r>
            <a:r>
              <a:rPr lang="en-US" err="1">
                <a:latin typeface="Times New Roman"/>
                <a:cs typeface="Times New Roman"/>
              </a:rPr>
              <a:t>khác</a:t>
            </a:r>
            <a:r>
              <a:rPr lang="en-US">
                <a:latin typeface="Times New Roman"/>
                <a:cs typeface="Times New Roman"/>
              </a:rPr>
              <a:t>. </a:t>
            </a:r>
          </a:p>
          <a:p>
            <a:pPr algn="just"/>
            <a:r>
              <a:rPr lang="en-US" err="1">
                <a:latin typeface="Times New Roman"/>
                <a:cs typeface="Times New Roman"/>
              </a:rPr>
              <a:t>Có</a:t>
            </a:r>
            <a:r>
              <a:rPr lang="en-US">
                <a:latin typeface="Times New Roman"/>
                <a:cs typeface="Times New Roman"/>
              </a:rPr>
              <a:t> 279 </a:t>
            </a:r>
            <a:r>
              <a:rPr lang="en-US" err="1">
                <a:latin typeface="Times New Roman"/>
                <a:cs typeface="Times New Roman"/>
              </a:rPr>
              <a:t>thuộc</a:t>
            </a:r>
            <a:r>
              <a:rPr lang="en-US">
                <a:latin typeface="Times New Roman"/>
                <a:cs typeface="Times New Roman"/>
              </a:rPr>
              <a:t> </a:t>
            </a:r>
            <a:r>
              <a:rPr lang="en-US" err="1">
                <a:latin typeface="Times New Roman"/>
                <a:cs typeface="Times New Roman"/>
              </a:rPr>
              <a:t>tính</a:t>
            </a:r>
            <a:r>
              <a:rPr lang="en-US">
                <a:latin typeface="Times New Roman"/>
                <a:cs typeface="Times New Roman"/>
              </a:rPr>
              <a:t> </a:t>
            </a:r>
            <a:r>
              <a:rPr lang="en-US" err="1">
                <a:latin typeface="Times New Roman"/>
                <a:cs typeface="Times New Roman"/>
              </a:rPr>
              <a:t>như</a:t>
            </a:r>
            <a:r>
              <a:rPr lang="en-US">
                <a:latin typeface="Times New Roman"/>
                <a:cs typeface="Times New Roman"/>
              </a:rPr>
              <a:t> </a:t>
            </a:r>
            <a:r>
              <a:rPr lang="en-US" err="1">
                <a:latin typeface="Times New Roman"/>
                <a:cs typeface="Times New Roman"/>
              </a:rPr>
              <a:t>tuổi</a:t>
            </a:r>
            <a:r>
              <a:rPr lang="en-US">
                <a:latin typeface="Times New Roman"/>
                <a:cs typeface="Times New Roman"/>
              </a:rPr>
              <a:t>, </a:t>
            </a:r>
            <a:r>
              <a:rPr lang="en-US" err="1">
                <a:latin typeface="Times New Roman"/>
                <a:cs typeface="Times New Roman"/>
              </a:rPr>
              <a:t>trọng</a:t>
            </a:r>
            <a:r>
              <a:rPr lang="en-US">
                <a:latin typeface="Times New Roman"/>
                <a:cs typeface="Times New Roman"/>
              </a:rPr>
              <a:t> </a:t>
            </a:r>
            <a:r>
              <a:rPr lang="en-US" err="1">
                <a:latin typeface="Times New Roman"/>
                <a:cs typeface="Times New Roman"/>
              </a:rPr>
              <a:t>lượng</a:t>
            </a:r>
            <a:r>
              <a:rPr lang="en-US">
                <a:latin typeface="Times New Roman"/>
                <a:cs typeface="Times New Roman"/>
              </a:rPr>
              <a:t> </a:t>
            </a:r>
            <a:r>
              <a:rPr lang="en-US" err="1">
                <a:latin typeface="Times New Roman"/>
                <a:cs typeface="Times New Roman"/>
              </a:rPr>
              <a:t>và</a:t>
            </a:r>
            <a:r>
              <a:rPr lang="en-US">
                <a:latin typeface="Times New Roman"/>
                <a:cs typeface="Times New Roman"/>
              </a:rPr>
              <a:t> </a:t>
            </a:r>
            <a:r>
              <a:rPr lang="en-US" err="1">
                <a:latin typeface="Times New Roman"/>
                <a:cs typeface="Times New Roman"/>
              </a:rPr>
              <a:t>dữ</a:t>
            </a:r>
            <a:r>
              <a:rPr lang="en-US">
                <a:latin typeface="Times New Roman"/>
                <a:cs typeface="Times New Roman"/>
              </a:rPr>
              <a:t> </a:t>
            </a:r>
            <a:r>
              <a:rPr lang="en-US" err="1">
                <a:latin typeface="Times New Roman"/>
                <a:cs typeface="Times New Roman"/>
              </a:rPr>
              <a:t>kiện</a:t>
            </a:r>
            <a:r>
              <a:rPr lang="en-US">
                <a:latin typeface="Times New Roman"/>
                <a:cs typeface="Times New Roman"/>
              </a:rPr>
              <a:t> </a:t>
            </a:r>
            <a:r>
              <a:rPr lang="en-US" err="1">
                <a:latin typeface="Times New Roman"/>
                <a:cs typeface="Times New Roman"/>
              </a:rPr>
              <a:t>liên</a:t>
            </a:r>
            <a:r>
              <a:rPr lang="en-US">
                <a:latin typeface="Times New Roman"/>
                <a:cs typeface="Times New Roman"/>
              </a:rPr>
              <a:t> </a:t>
            </a:r>
            <a:r>
              <a:rPr lang="en-US" err="1">
                <a:latin typeface="Times New Roman"/>
                <a:cs typeface="Times New Roman"/>
              </a:rPr>
              <a:t>quan</a:t>
            </a:r>
            <a:r>
              <a:rPr lang="en-US">
                <a:latin typeface="Times New Roman"/>
                <a:cs typeface="Times New Roman"/>
              </a:rPr>
              <a:t> </a:t>
            </a:r>
            <a:r>
              <a:rPr lang="en-US" err="1">
                <a:latin typeface="Times New Roman"/>
                <a:cs typeface="Times New Roman"/>
              </a:rPr>
              <a:t>Điện</a:t>
            </a:r>
            <a:r>
              <a:rPr lang="en-US">
                <a:latin typeface="Times New Roman"/>
                <a:cs typeface="Times New Roman"/>
              </a:rPr>
              <a:t> </a:t>
            </a:r>
            <a:r>
              <a:rPr lang="en-US" err="1">
                <a:latin typeface="Times New Roman"/>
                <a:cs typeface="Times New Roman"/>
              </a:rPr>
              <a:t>tâm</a:t>
            </a:r>
            <a:r>
              <a:rPr lang="en-US">
                <a:latin typeface="Times New Roman"/>
                <a:cs typeface="Times New Roman"/>
              </a:rPr>
              <a:t> </a:t>
            </a:r>
            <a:r>
              <a:rPr lang="en-US" err="1">
                <a:latin typeface="Times New Roman"/>
                <a:cs typeface="Times New Roman"/>
              </a:rPr>
              <a:t>đồ</a:t>
            </a:r>
            <a:r>
              <a:rPr lang="en-US">
                <a:latin typeface="Times New Roman"/>
                <a:cs typeface="Times New Roman"/>
              </a:rPr>
              <a:t> (ECG) </a:t>
            </a:r>
            <a:r>
              <a:rPr lang="en-US" err="1">
                <a:latin typeface="Times New Roman"/>
                <a:cs typeface="Times New Roman"/>
              </a:rPr>
              <a:t>của</a:t>
            </a:r>
            <a:r>
              <a:rPr lang="en-US">
                <a:latin typeface="Times New Roman"/>
                <a:cs typeface="Times New Roman"/>
              </a:rPr>
              <a:t> </a:t>
            </a:r>
            <a:r>
              <a:rPr lang="en-US" err="1">
                <a:latin typeface="Times New Roman"/>
                <a:cs typeface="Times New Roman"/>
              </a:rPr>
              <a:t>bệnh</a:t>
            </a:r>
            <a:r>
              <a:rPr lang="en-US">
                <a:latin typeface="Times New Roman"/>
                <a:cs typeface="Times New Roman"/>
              </a:rPr>
              <a:t> </a:t>
            </a:r>
            <a:r>
              <a:rPr lang="en-US" err="1">
                <a:latin typeface="Times New Roman"/>
                <a:cs typeface="Times New Roman"/>
              </a:rPr>
              <a:t>nhân</a:t>
            </a:r>
            <a:r>
              <a:rPr lang="en-US">
                <a:latin typeface="Times New Roman"/>
                <a:cs typeface="Times New Roman"/>
              </a:rPr>
              <a:t>. </a:t>
            </a:r>
            <a:r>
              <a:rPr lang="en-US" err="1">
                <a:latin typeface="Times New Roman"/>
                <a:cs typeface="Times New Roman"/>
              </a:rPr>
              <a:t>Thuộc</a:t>
            </a:r>
            <a:r>
              <a:rPr lang="en-US">
                <a:latin typeface="Times New Roman"/>
                <a:cs typeface="Times New Roman"/>
              </a:rPr>
              <a:t> </a:t>
            </a:r>
            <a:r>
              <a:rPr lang="en-US" err="1">
                <a:latin typeface="Times New Roman"/>
                <a:cs typeface="Times New Roman"/>
              </a:rPr>
              <a:t>tính</a:t>
            </a:r>
            <a:r>
              <a:rPr lang="en-US">
                <a:latin typeface="Times New Roman"/>
                <a:cs typeface="Times New Roman"/>
              </a:rPr>
              <a:t> </a:t>
            </a:r>
            <a:r>
              <a:rPr lang="en-US" err="1">
                <a:latin typeface="Times New Roman"/>
                <a:cs typeface="Times New Roman"/>
              </a:rPr>
              <a:t>tổng</a:t>
            </a:r>
            <a:r>
              <a:rPr lang="en-US">
                <a:latin typeface="Times New Roman"/>
                <a:cs typeface="Times New Roman"/>
              </a:rPr>
              <a:t> </a:t>
            </a:r>
            <a:r>
              <a:rPr lang="en-US" err="1">
                <a:latin typeface="Times New Roman"/>
                <a:cs typeface="Times New Roman"/>
              </a:rPr>
              <a:t>quát</a:t>
            </a:r>
            <a:r>
              <a:rPr lang="en-US">
                <a:latin typeface="Times New Roman"/>
                <a:cs typeface="Times New Roman"/>
              </a:rPr>
              <a:t> </a:t>
            </a:r>
            <a:r>
              <a:rPr lang="en-US" err="1">
                <a:latin typeface="Times New Roman"/>
                <a:cs typeface="Times New Roman"/>
              </a:rPr>
              <a:t>như</a:t>
            </a:r>
            <a:r>
              <a:rPr lang="en-US">
                <a:latin typeface="Times New Roman"/>
                <a:cs typeface="Times New Roman"/>
              </a:rPr>
              <a:t> </a:t>
            </a:r>
            <a:r>
              <a:rPr lang="en-US" err="1">
                <a:latin typeface="Times New Roman"/>
                <a:cs typeface="Times New Roman"/>
              </a:rPr>
              <a:t>tuổi</a:t>
            </a:r>
            <a:r>
              <a:rPr lang="en-US">
                <a:latin typeface="Times New Roman"/>
                <a:cs typeface="Times New Roman"/>
              </a:rPr>
              <a:t> </a:t>
            </a:r>
            <a:r>
              <a:rPr lang="en-US" err="1">
                <a:latin typeface="Times New Roman"/>
                <a:cs typeface="Times New Roman"/>
              </a:rPr>
              <a:t>và</a:t>
            </a:r>
            <a:r>
              <a:rPr lang="en-US">
                <a:latin typeface="Times New Roman"/>
                <a:cs typeface="Times New Roman"/>
              </a:rPr>
              <a:t> </a:t>
            </a:r>
            <a:r>
              <a:rPr lang="en-US" err="1">
                <a:latin typeface="Times New Roman"/>
                <a:cs typeface="Times New Roman"/>
              </a:rPr>
              <a:t>trọng</a:t>
            </a:r>
            <a:r>
              <a:rPr lang="en-US">
                <a:latin typeface="Times New Roman"/>
                <a:cs typeface="Times New Roman"/>
              </a:rPr>
              <a:t> </a:t>
            </a:r>
            <a:r>
              <a:rPr lang="en-US" err="1">
                <a:latin typeface="Times New Roman"/>
                <a:cs typeface="Times New Roman"/>
              </a:rPr>
              <a:t>lượng</a:t>
            </a:r>
            <a:r>
              <a:rPr lang="en-US">
                <a:latin typeface="Times New Roman"/>
                <a:cs typeface="Times New Roman"/>
              </a:rPr>
              <a:t> </a:t>
            </a:r>
            <a:r>
              <a:rPr lang="en-US" err="1">
                <a:latin typeface="Times New Roman"/>
                <a:cs typeface="Times New Roman"/>
              </a:rPr>
              <a:t>có</a:t>
            </a:r>
            <a:r>
              <a:rPr lang="en-US">
                <a:latin typeface="Times New Roman"/>
                <a:cs typeface="Times New Roman"/>
              </a:rPr>
              <a:t> </a:t>
            </a:r>
            <a:r>
              <a:rPr lang="en-US" err="1">
                <a:latin typeface="Times New Roman"/>
                <a:cs typeface="Times New Roman"/>
              </a:rPr>
              <a:t>giá</a:t>
            </a:r>
            <a:r>
              <a:rPr lang="en-US">
                <a:latin typeface="Times New Roman"/>
                <a:cs typeface="Times New Roman"/>
              </a:rPr>
              <a:t> </a:t>
            </a:r>
            <a:r>
              <a:rPr lang="en-US" err="1">
                <a:latin typeface="Times New Roman"/>
                <a:cs typeface="Times New Roman"/>
              </a:rPr>
              <a:t>trị</a:t>
            </a:r>
            <a:r>
              <a:rPr lang="en-US">
                <a:latin typeface="Times New Roman"/>
                <a:cs typeface="Times New Roman"/>
              </a:rPr>
              <a:t> </a:t>
            </a:r>
            <a:r>
              <a:rPr lang="en-US" err="1">
                <a:latin typeface="Times New Roman"/>
                <a:cs typeface="Times New Roman"/>
              </a:rPr>
              <a:t>trọn</a:t>
            </a:r>
            <a:r>
              <a:rPr lang="en-US">
                <a:latin typeface="Times New Roman"/>
                <a:cs typeface="Times New Roman"/>
              </a:rPr>
              <a:t> </a:t>
            </a:r>
            <a:r>
              <a:rPr lang="en-US" err="1">
                <a:latin typeface="Times New Roman"/>
                <a:cs typeface="Times New Roman"/>
              </a:rPr>
              <a:t>vẹn</a:t>
            </a:r>
            <a:r>
              <a:rPr lang="en-US">
                <a:latin typeface="Times New Roman"/>
                <a:cs typeface="Times New Roman"/>
              </a:rPr>
              <a:t> </a:t>
            </a:r>
            <a:r>
              <a:rPr lang="en-US" err="1">
                <a:latin typeface="Times New Roman"/>
                <a:cs typeface="Times New Roman"/>
              </a:rPr>
              <a:t>riêng</a:t>
            </a:r>
            <a:r>
              <a:rPr lang="en-US">
                <a:latin typeface="Times New Roman"/>
                <a:cs typeface="Times New Roman"/>
              </a:rPr>
              <a:t> </a:t>
            </a:r>
            <a:r>
              <a:rPr lang="en-US" err="1">
                <a:latin typeface="Times New Roman"/>
                <a:cs typeface="Times New Roman"/>
              </a:rPr>
              <a:t>rẽ</a:t>
            </a:r>
            <a:r>
              <a:rPr lang="en-US">
                <a:latin typeface="Times New Roman"/>
                <a:cs typeface="Times New Roman"/>
              </a:rPr>
              <a:t> </a:t>
            </a:r>
            <a:r>
              <a:rPr lang="en-US" err="1">
                <a:latin typeface="Times New Roman"/>
                <a:cs typeface="Times New Roman"/>
              </a:rPr>
              <a:t>trong</a:t>
            </a:r>
            <a:r>
              <a:rPr lang="en-US">
                <a:latin typeface="Times New Roman"/>
                <a:cs typeface="Times New Roman"/>
              </a:rPr>
              <a:t> </a:t>
            </a:r>
            <a:r>
              <a:rPr lang="en-US" err="1">
                <a:latin typeface="Times New Roman"/>
                <a:cs typeface="Times New Roman"/>
              </a:rPr>
              <a:t>khi</a:t>
            </a:r>
            <a:r>
              <a:rPr lang="en-US">
                <a:latin typeface="Times New Roman"/>
                <a:cs typeface="Times New Roman"/>
              </a:rPr>
              <a:t> </a:t>
            </a:r>
            <a:r>
              <a:rPr lang="en-US" err="1">
                <a:latin typeface="Times New Roman"/>
                <a:cs typeface="Times New Roman"/>
              </a:rPr>
              <a:t>đặc</a:t>
            </a:r>
            <a:r>
              <a:rPr lang="en-US">
                <a:latin typeface="Times New Roman"/>
                <a:cs typeface="Times New Roman"/>
              </a:rPr>
              <a:t> </a:t>
            </a:r>
            <a:r>
              <a:rPr lang="en-US" err="1">
                <a:latin typeface="Times New Roman"/>
                <a:cs typeface="Times New Roman"/>
              </a:rPr>
              <a:t>trưng</a:t>
            </a:r>
            <a:r>
              <a:rPr lang="en-US">
                <a:latin typeface="Times New Roman"/>
                <a:cs typeface="Times New Roman"/>
              </a:rPr>
              <a:t> </a:t>
            </a:r>
            <a:r>
              <a:rPr lang="en-US" err="1">
                <a:latin typeface="Times New Roman"/>
                <a:cs typeface="Times New Roman"/>
              </a:rPr>
              <a:t>Điện</a:t>
            </a:r>
            <a:r>
              <a:rPr lang="en-US">
                <a:latin typeface="Times New Roman"/>
                <a:cs typeface="Times New Roman"/>
              </a:rPr>
              <a:t> </a:t>
            </a:r>
            <a:r>
              <a:rPr lang="en-US" err="1">
                <a:latin typeface="Times New Roman"/>
                <a:cs typeface="Times New Roman"/>
              </a:rPr>
              <a:t>tâm</a:t>
            </a:r>
            <a:r>
              <a:rPr lang="en-US">
                <a:latin typeface="Times New Roman"/>
                <a:cs typeface="Times New Roman"/>
              </a:rPr>
              <a:t> </a:t>
            </a:r>
            <a:r>
              <a:rPr lang="en-US" err="1">
                <a:latin typeface="Times New Roman"/>
                <a:cs typeface="Times New Roman"/>
              </a:rPr>
              <a:t>đồ</a:t>
            </a:r>
            <a:r>
              <a:rPr lang="en-US">
                <a:latin typeface="Times New Roman"/>
                <a:cs typeface="Times New Roman"/>
              </a:rPr>
              <a:t> (ECG) </a:t>
            </a:r>
            <a:r>
              <a:rPr lang="en-US" err="1">
                <a:latin typeface="Times New Roman"/>
                <a:cs typeface="Times New Roman"/>
              </a:rPr>
              <a:t>khác</a:t>
            </a:r>
            <a:r>
              <a:rPr lang="en-US">
                <a:latin typeface="Times New Roman"/>
                <a:cs typeface="Times New Roman"/>
              </a:rPr>
              <a:t> </a:t>
            </a:r>
            <a:r>
              <a:rPr lang="en-US" err="1">
                <a:latin typeface="Times New Roman"/>
                <a:cs typeface="Times New Roman"/>
              </a:rPr>
              <a:t>như</a:t>
            </a:r>
            <a:r>
              <a:rPr lang="en-US">
                <a:latin typeface="Times New Roman"/>
                <a:cs typeface="Times New Roman"/>
              </a:rPr>
              <a:t> </a:t>
            </a:r>
            <a:r>
              <a:rPr lang="en-US" err="1">
                <a:latin typeface="Times New Roman"/>
                <a:cs typeface="Times New Roman"/>
              </a:rPr>
              <a:t>phức</a:t>
            </a:r>
            <a:r>
              <a:rPr lang="en-US">
                <a:latin typeface="Times New Roman"/>
                <a:cs typeface="Times New Roman"/>
              </a:rPr>
              <a:t> </a:t>
            </a:r>
            <a:r>
              <a:rPr lang="en-US" err="1">
                <a:latin typeface="Times New Roman"/>
                <a:cs typeface="Times New Roman"/>
              </a:rPr>
              <a:t>bộ</a:t>
            </a:r>
            <a:r>
              <a:rPr lang="en-US">
                <a:latin typeface="Times New Roman"/>
                <a:cs typeface="Times New Roman"/>
              </a:rPr>
              <a:t> QRS </a:t>
            </a:r>
            <a:r>
              <a:rPr lang="en-US" err="1">
                <a:latin typeface="Times New Roman"/>
                <a:cs typeface="Times New Roman"/>
              </a:rPr>
              <a:t>có</a:t>
            </a:r>
            <a:r>
              <a:rPr lang="en-US">
                <a:latin typeface="Times New Roman"/>
                <a:cs typeface="Times New Roman"/>
              </a:rPr>
              <a:t> </a:t>
            </a:r>
            <a:r>
              <a:rPr lang="en-US" err="1">
                <a:latin typeface="Times New Roman"/>
                <a:cs typeface="Times New Roman"/>
              </a:rPr>
              <a:t>giá</a:t>
            </a:r>
            <a:r>
              <a:rPr lang="en-US">
                <a:latin typeface="Times New Roman"/>
                <a:cs typeface="Times New Roman"/>
              </a:rPr>
              <a:t> </a:t>
            </a:r>
            <a:r>
              <a:rPr lang="en-US" err="1">
                <a:latin typeface="Times New Roman"/>
                <a:cs typeface="Times New Roman"/>
              </a:rPr>
              <a:t>trị</a:t>
            </a:r>
            <a:r>
              <a:rPr lang="en-US">
                <a:latin typeface="Times New Roman"/>
                <a:cs typeface="Times New Roman"/>
              </a:rPr>
              <a:t> </a:t>
            </a:r>
            <a:r>
              <a:rPr lang="en-US" err="1">
                <a:latin typeface="Times New Roman"/>
                <a:cs typeface="Times New Roman"/>
              </a:rPr>
              <a:t>thực</a:t>
            </a:r>
            <a:r>
              <a:rPr lang="en-US">
                <a:latin typeface="Times New Roman"/>
                <a:cs typeface="Times New Roman"/>
              </a:rPr>
              <a:t>. </a:t>
            </a:r>
          </a:p>
          <a:p>
            <a:pPr algn="just"/>
            <a:r>
              <a:rPr lang="en-US" err="1">
                <a:latin typeface="Times New Roman"/>
                <a:cs typeface="Times New Roman"/>
              </a:rPr>
              <a:t>Bệnh</a:t>
            </a:r>
            <a:r>
              <a:rPr lang="en-US">
                <a:latin typeface="Times New Roman"/>
                <a:cs typeface="Times New Roman"/>
              </a:rPr>
              <a:t> </a:t>
            </a:r>
            <a:r>
              <a:rPr lang="en-US" err="1">
                <a:latin typeface="Times New Roman"/>
                <a:cs typeface="Times New Roman"/>
              </a:rPr>
              <a:t>tim</a:t>
            </a:r>
            <a:r>
              <a:rPr lang="en-US">
                <a:latin typeface="Times New Roman"/>
                <a:cs typeface="Times New Roman"/>
              </a:rPr>
              <a:t> </a:t>
            </a:r>
            <a:r>
              <a:rPr lang="en-US" err="1">
                <a:latin typeface="Times New Roman"/>
                <a:cs typeface="Times New Roman"/>
              </a:rPr>
              <a:t>trong</a:t>
            </a:r>
            <a:r>
              <a:rPr lang="en-US">
                <a:latin typeface="Times New Roman"/>
                <a:cs typeface="Times New Roman"/>
              </a:rPr>
              <a:t> </a:t>
            </a:r>
            <a:r>
              <a:rPr lang="en-US" err="1">
                <a:latin typeface="Times New Roman"/>
                <a:cs typeface="Times New Roman"/>
              </a:rPr>
              <a:t>bộ</a:t>
            </a:r>
            <a:r>
              <a:rPr lang="en-US">
                <a:latin typeface="Times New Roman"/>
                <a:cs typeface="Times New Roman"/>
              </a:rPr>
              <a:t> dataset </a:t>
            </a:r>
            <a:r>
              <a:rPr lang="en-US" err="1">
                <a:latin typeface="Times New Roman"/>
                <a:cs typeface="Times New Roman"/>
              </a:rPr>
              <a:t>này</a:t>
            </a:r>
            <a:r>
              <a:rPr lang="en-US">
                <a:latin typeface="Times New Roman"/>
                <a:cs typeface="Times New Roman"/>
              </a:rPr>
              <a:t> </a:t>
            </a:r>
            <a:r>
              <a:rPr lang="en-US" err="1">
                <a:latin typeface="Times New Roman"/>
                <a:cs typeface="Times New Roman"/>
              </a:rPr>
              <a:t>được</a:t>
            </a:r>
            <a:r>
              <a:rPr lang="en-US">
                <a:latin typeface="Times New Roman"/>
                <a:cs typeface="Times New Roman"/>
              </a:rPr>
              <a:t> </a:t>
            </a:r>
            <a:r>
              <a:rPr lang="en-US" err="1">
                <a:latin typeface="Times New Roman"/>
                <a:cs typeface="Times New Roman"/>
              </a:rPr>
              <a:t>phân</a:t>
            </a:r>
            <a:r>
              <a:rPr lang="en-US">
                <a:latin typeface="Times New Roman"/>
                <a:cs typeface="Times New Roman"/>
              </a:rPr>
              <a:t> </a:t>
            </a:r>
            <a:r>
              <a:rPr lang="en-US" err="1">
                <a:latin typeface="Times New Roman"/>
                <a:cs typeface="Times New Roman"/>
              </a:rPr>
              <a:t>thành</a:t>
            </a:r>
            <a:r>
              <a:rPr lang="en-US">
                <a:latin typeface="Times New Roman"/>
                <a:cs typeface="Times New Roman"/>
              </a:rPr>
              <a:t> 13 </a:t>
            </a:r>
            <a:r>
              <a:rPr lang="en-US" err="1">
                <a:latin typeface="Times New Roman"/>
                <a:cs typeface="Times New Roman"/>
              </a:rPr>
              <a:t>loại</a:t>
            </a:r>
            <a:r>
              <a:rPr lang="en-US">
                <a:latin typeface="Times New Roman"/>
                <a:cs typeface="Times New Roman"/>
              </a:rPr>
              <a:t> </a:t>
            </a:r>
            <a:r>
              <a:rPr lang="en-US" err="1">
                <a:latin typeface="Times New Roman"/>
                <a:cs typeface="Times New Roman"/>
              </a:rPr>
              <a:t>tương</a:t>
            </a:r>
            <a:r>
              <a:rPr lang="en-US">
                <a:latin typeface="Times New Roman"/>
                <a:cs typeface="Times New Roman"/>
              </a:rPr>
              <a:t> </a:t>
            </a:r>
            <a:r>
              <a:rPr lang="en-US" err="1">
                <a:latin typeface="Times New Roman"/>
                <a:cs typeface="Times New Roman"/>
              </a:rPr>
              <a:t>ứng</a:t>
            </a:r>
            <a:r>
              <a:rPr lang="en-US">
                <a:latin typeface="Times New Roman"/>
                <a:cs typeface="Times New Roman"/>
              </a:rPr>
              <a:t> </a:t>
            </a:r>
            <a:r>
              <a:rPr lang="en-US" err="1">
                <a:latin typeface="Times New Roman"/>
                <a:cs typeface="Times New Roman"/>
              </a:rPr>
              <a:t>với</a:t>
            </a:r>
            <a:r>
              <a:rPr lang="en-US">
                <a:latin typeface="Times New Roman"/>
                <a:cs typeface="Times New Roman"/>
              </a:rPr>
              <a:t> 13 </a:t>
            </a:r>
            <a:r>
              <a:rPr lang="en-US" err="1">
                <a:latin typeface="Times New Roman"/>
                <a:cs typeface="Times New Roman"/>
              </a:rPr>
              <a:t>lớp</a:t>
            </a:r>
            <a:r>
              <a:rPr lang="en-US">
                <a:latin typeface="Times New Roman"/>
                <a:cs typeface="Times New Roman"/>
              </a:rPr>
              <a:t> </a:t>
            </a:r>
            <a:r>
              <a:rPr lang="en-US" err="1">
                <a:latin typeface="Times New Roman"/>
                <a:cs typeface="Times New Roman"/>
              </a:rPr>
              <a:t>khi</a:t>
            </a:r>
            <a:r>
              <a:rPr lang="en-US">
                <a:latin typeface="Times New Roman"/>
                <a:cs typeface="Times New Roman"/>
              </a:rPr>
              <a:t> </a:t>
            </a:r>
            <a:r>
              <a:rPr lang="en-US" err="1">
                <a:latin typeface="Times New Roman"/>
                <a:cs typeface="Times New Roman"/>
              </a:rPr>
              <a:t>phân</a:t>
            </a:r>
            <a:r>
              <a:rPr lang="en-US">
                <a:latin typeface="Times New Roman"/>
                <a:cs typeface="Times New Roman"/>
              </a:rPr>
              <a:t> </a:t>
            </a:r>
            <a:r>
              <a:rPr lang="en-US" err="1">
                <a:latin typeface="Times New Roman"/>
                <a:cs typeface="Times New Roman"/>
              </a:rPr>
              <a:t>loại</a:t>
            </a:r>
            <a:r>
              <a:rPr lang="en-US">
                <a:latin typeface="Times New Roman"/>
                <a:cs typeface="Times New Roman"/>
              </a:rPr>
              <a:t>.</a:t>
            </a:r>
          </a:p>
        </p:txBody>
      </p:sp>
      <p:pic>
        <p:nvPicPr>
          <p:cNvPr id="4" name="Picture 4" descr="A screenshot of a cell phone&#10;&#10;Description generated with very high confidence">
            <a:extLst>
              <a:ext uri="{FF2B5EF4-FFF2-40B4-BE49-F238E27FC236}">
                <a16:creationId xmlns:a16="http://schemas.microsoft.com/office/drawing/2014/main" id="{4EDBE01A-4141-42BC-94B1-F01C79961EF5}"/>
              </a:ext>
            </a:extLst>
          </p:cNvPr>
          <p:cNvPicPr>
            <a:picLocks noChangeAspect="1"/>
          </p:cNvPicPr>
          <p:nvPr/>
        </p:nvPicPr>
        <p:blipFill>
          <a:blip r:embed="rId2"/>
          <a:stretch>
            <a:fillRect/>
          </a:stretch>
        </p:blipFill>
        <p:spPr>
          <a:xfrm>
            <a:off x="598099" y="151451"/>
            <a:ext cx="4684142" cy="6080643"/>
          </a:xfrm>
          <a:prstGeom prst="rect">
            <a:avLst/>
          </a:prstGeom>
        </p:spPr>
      </p:pic>
    </p:spTree>
    <p:extLst>
      <p:ext uri="{BB962C8B-B14F-4D97-AF65-F5344CB8AC3E}">
        <p14:creationId xmlns:p14="http://schemas.microsoft.com/office/powerpoint/2010/main" val="1719037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a:cs typeface="Times New Roman"/>
              </a:rPr>
              <a:t>V. Preprocessing</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8650" y="2658269"/>
            <a:ext cx="8391525" cy="2724150"/>
          </a:xfrm>
        </p:spPr>
      </p:pic>
    </p:spTree>
    <p:extLst>
      <p:ext uri="{BB962C8B-B14F-4D97-AF65-F5344CB8AC3E}">
        <p14:creationId xmlns:p14="http://schemas.microsoft.com/office/powerpoint/2010/main" val="1883019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a:cs typeface="Times New Roman"/>
              </a:rPr>
              <a:t>V. Preprocessing</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566021221"/>
              </p:ext>
            </p:extLst>
          </p:nvPr>
        </p:nvGraphicFramePr>
        <p:xfrm>
          <a:off x="1141413" y="2249488"/>
          <a:ext cx="9906000" cy="1854200"/>
        </p:xfrm>
        <a:graphic>
          <a:graphicData uri="http://schemas.openxmlformats.org/drawingml/2006/table">
            <a:tbl>
              <a:tblPr firstRow="1" bandRow="1">
                <a:tableStyleId>{5C22544A-7EE6-4342-B048-85BDC9FD1C3A}</a:tableStyleId>
              </a:tblPr>
              <a:tblGrid>
                <a:gridCol w="4953000">
                  <a:extLst>
                    <a:ext uri="{9D8B030D-6E8A-4147-A177-3AD203B41FA5}">
                      <a16:colId xmlns:a16="http://schemas.microsoft.com/office/drawing/2014/main" val="713652727"/>
                    </a:ext>
                  </a:extLst>
                </a:gridCol>
                <a:gridCol w="4953000">
                  <a:extLst>
                    <a:ext uri="{9D8B030D-6E8A-4147-A177-3AD203B41FA5}">
                      <a16:colId xmlns:a16="http://schemas.microsoft.com/office/drawing/2014/main" val="2786022642"/>
                    </a:ext>
                  </a:extLst>
                </a:gridCol>
              </a:tblGrid>
              <a:tr h="370840">
                <a:tc>
                  <a:txBody>
                    <a:bodyPr/>
                    <a:lstStyle/>
                    <a:p>
                      <a:r>
                        <a:rPr lang="en-US"/>
                        <a:t>Feature Selection</a:t>
                      </a:r>
                    </a:p>
                  </a:txBody>
                  <a:tcPr/>
                </a:tc>
                <a:tc>
                  <a:txBody>
                    <a:bodyPr/>
                    <a:lstStyle/>
                    <a:p>
                      <a:r>
                        <a:rPr lang="en-US"/>
                        <a:t>Feature Extraction</a:t>
                      </a:r>
                    </a:p>
                  </a:txBody>
                  <a:tcPr/>
                </a:tc>
                <a:extLst>
                  <a:ext uri="{0D108BD9-81ED-4DB2-BD59-A6C34878D82A}">
                    <a16:rowId xmlns:a16="http://schemas.microsoft.com/office/drawing/2014/main" val="2246163349"/>
                  </a:ext>
                </a:extLst>
              </a:tr>
              <a:tr h="370840">
                <a:tc>
                  <a:txBody>
                    <a:bodyPr/>
                    <a:lstStyle/>
                    <a:p>
                      <a:r>
                        <a:rPr lang="en-US"/>
                        <a:t>Backward Elimination</a:t>
                      </a:r>
                    </a:p>
                  </a:txBody>
                  <a:tcPr/>
                </a:tc>
                <a:tc>
                  <a:txBody>
                    <a:bodyPr/>
                    <a:lstStyle/>
                    <a:p>
                      <a:r>
                        <a:rPr lang="en-US"/>
                        <a:t>PCA</a:t>
                      </a:r>
                    </a:p>
                  </a:txBody>
                  <a:tcPr/>
                </a:tc>
                <a:extLst>
                  <a:ext uri="{0D108BD9-81ED-4DB2-BD59-A6C34878D82A}">
                    <a16:rowId xmlns:a16="http://schemas.microsoft.com/office/drawing/2014/main" val="2507012202"/>
                  </a:ext>
                </a:extLst>
              </a:tr>
              <a:tr h="370840">
                <a:tc>
                  <a:txBody>
                    <a:bodyPr/>
                    <a:lstStyle/>
                    <a:p>
                      <a:r>
                        <a:rPr lang="en-US"/>
                        <a:t>Forward Selection</a:t>
                      </a:r>
                    </a:p>
                  </a:txBody>
                  <a:tcPr/>
                </a:tc>
                <a:tc>
                  <a:txBody>
                    <a:bodyPr/>
                    <a:lstStyle/>
                    <a:p>
                      <a:r>
                        <a:rPr lang="en-US"/>
                        <a:t>LDA</a:t>
                      </a:r>
                    </a:p>
                  </a:txBody>
                  <a:tcPr/>
                </a:tc>
                <a:extLst>
                  <a:ext uri="{0D108BD9-81ED-4DB2-BD59-A6C34878D82A}">
                    <a16:rowId xmlns:a16="http://schemas.microsoft.com/office/drawing/2014/main" val="1467167298"/>
                  </a:ext>
                </a:extLst>
              </a:tr>
              <a:tr h="370840">
                <a:tc>
                  <a:txBody>
                    <a:bodyPr/>
                    <a:lstStyle/>
                    <a:p>
                      <a:r>
                        <a:rPr lang="en-US"/>
                        <a:t>Bidirectional Elimination</a:t>
                      </a:r>
                    </a:p>
                  </a:txBody>
                  <a:tcPr/>
                </a:tc>
                <a:tc>
                  <a:txBody>
                    <a:bodyPr/>
                    <a:lstStyle/>
                    <a:p>
                      <a:r>
                        <a:rPr lang="en-US"/>
                        <a:t>Kernel PCA</a:t>
                      </a:r>
                    </a:p>
                  </a:txBody>
                  <a:tcPr/>
                </a:tc>
                <a:extLst>
                  <a:ext uri="{0D108BD9-81ED-4DB2-BD59-A6C34878D82A}">
                    <a16:rowId xmlns:a16="http://schemas.microsoft.com/office/drawing/2014/main" val="1702443964"/>
                  </a:ext>
                </a:extLst>
              </a:tr>
              <a:tr h="370840">
                <a:tc>
                  <a:txBody>
                    <a:bodyPr/>
                    <a:lstStyle/>
                    <a:p>
                      <a:r>
                        <a:rPr lang="en-US"/>
                        <a:t>Score </a:t>
                      </a:r>
                      <a:r>
                        <a:rPr lang="en-US" err="1"/>
                        <a:t>Comparision</a:t>
                      </a:r>
                      <a:endParaRPr lang="en-US"/>
                    </a:p>
                  </a:txBody>
                  <a:tcPr/>
                </a:tc>
                <a:tc>
                  <a:txBody>
                    <a:bodyPr/>
                    <a:lstStyle/>
                    <a:p>
                      <a:endParaRPr lang="en-US"/>
                    </a:p>
                  </a:txBody>
                  <a:tcPr/>
                </a:tc>
                <a:extLst>
                  <a:ext uri="{0D108BD9-81ED-4DB2-BD59-A6C34878D82A}">
                    <a16:rowId xmlns:a16="http://schemas.microsoft.com/office/drawing/2014/main" val="1247582282"/>
                  </a:ext>
                </a:extLst>
              </a:tr>
            </a:tbl>
          </a:graphicData>
        </a:graphic>
      </p:graphicFrame>
    </p:spTree>
    <p:extLst>
      <p:ext uri="{BB962C8B-B14F-4D97-AF65-F5344CB8AC3E}">
        <p14:creationId xmlns:p14="http://schemas.microsoft.com/office/powerpoint/2010/main" val="32020653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Circuit</vt:lpstr>
      <vt:lpstr>ĐỀ TÀI: ứng dụng machine learning trong chẩn đoán bệnh tim</vt:lpstr>
      <vt:lpstr>introduction</vt:lpstr>
      <vt:lpstr>Những điều đạt được khi hoàn thành đồ án</vt:lpstr>
      <vt:lpstr>II. goal </vt:lpstr>
      <vt:lpstr>III. Objectives</vt:lpstr>
      <vt:lpstr>IV. Dataset</vt:lpstr>
      <vt:lpstr>PowerPoint Presentation</vt:lpstr>
      <vt:lpstr>V. Preprocessing</vt:lpstr>
      <vt:lpstr>V. Preprocessing</vt:lpstr>
      <vt:lpstr>V. Preprocessing</vt:lpstr>
      <vt:lpstr>VI. Theory</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Sang Lục</dc:creator>
  <cp:revision>13</cp:revision>
  <dcterms:created xsi:type="dcterms:W3CDTF">2018-10-22T14:05:53Z</dcterms:created>
  <dcterms:modified xsi:type="dcterms:W3CDTF">2018-11-21T01:11:15Z</dcterms:modified>
</cp:coreProperties>
</file>