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4" r:id="rId7"/>
    <p:sldId id="263" r:id="rId8"/>
    <p:sldId id="265" r:id="rId9"/>
    <p:sldId id="266" r:id="rId10"/>
    <p:sldId id="268" r:id="rId11"/>
    <p:sldId id="269" r:id="rId12"/>
    <p:sldId id="260"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BE88C-9803-4C31-B445-57601687D75B}" v="2" dt="2018-10-23T16:22:34.516"/>
    <p1510:client id="{094E7BE5-E4F4-43A0-BAC1-A1BC9D839501}" v="25" dt="2018-10-23T16:24:43.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providerId="Windows Live" clId="Web-{1E99CDEA-3A4C-43E6-B594-E77FD3CE01EC}"/>
    <pc:docChg chg="addSld modSld">
      <pc:chgData name="Người dùng Khách" userId="" providerId="Windows Live" clId="Web-{1E99CDEA-3A4C-43E6-B594-E77FD3CE01EC}" dt="2018-10-23T13:36:20.654" v="67" actId="14100"/>
      <pc:docMkLst>
        <pc:docMk/>
      </pc:docMkLst>
      <pc:sldChg chg="addSp delSp modSp add mod replId setBg setClrOvrMap">
        <pc:chgData name="Người dùng Khách" userId="" providerId="Windows Live" clId="Web-{1E99CDEA-3A4C-43E6-B594-E77FD3CE01EC}" dt="2018-10-23T13:35:29.857" v="43" actId="1076"/>
        <pc:sldMkLst>
          <pc:docMk/>
          <pc:sldMk cId="961260805" sldId="260"/>
        </pc:sldMkLst>
        <pc:spChg chg="mod">
          <ac:chgData name="Người dùng Khách" userId="" providerId="Windows Live" clId="Web-{1E99CDEA-3A4C-43E6-B594-E77FD3CE01EC}" dt="2018-10-23T13:34:56.326" v="32"/>
          <ac:spMkLst>
            <pc:docMk/>
            <pc:sldMk cId="961260805" sldId="260"/>
            <ac:spMk id="2" creationId="{00000000-0000-0000-0000-000000000000}"/>
          </ac:spMkLst>
        </pc:spChg>
        <pc:spChg chg="mod">
          <ac:chgData name="Người dùng Khách" userId="" providerId="Windows Live" clId="Web-{1E99CDEA-3A4C-43E6-B594-E77FD3CE01EC}" dt="2018-10-23T13:34:56.326" v="32"/>
          <ac:spMkLst>
            <pc:docMk/>
            <pc:sldMk cId="961260805" sldId="260"/>
            <ac:spMk id="3" creationId="{00000000-0000-0000-0000-000000000000}"/>
          </ac:spMkLst>
        </pc:spChg>
        <pc:spChg chg="add del">
          <ac:chgData name="Người dùng Khách" userId="" providerId="Windows Live" clId="Web-{1E99CDEA-3A4C-43E6-B594-E77FD3CE01EC}" dt="2018-10-23T13:34:56.326" v="32"/>
          <ac:spMkLst>
            <pc:docMk/>
            <pc:sldMk cId="961260805" sldId="260"/>
            <ac:spMk id="9" creationId="{6697F791-5FFA-4164-899F-EB52EA72B024}"/>
          </ac:spMkLst>
        </pc:spChg>
        <pc:spChg chg="add del">
          <ac:chgData name="Người dùng Khách" userId="" providerId="Windows Live" clId="Web-{1E99CDEA-3A4C-43E6-B594-E77FD3CE01EC}" dt="2018-10-23T13:34:56.326" v="32"/>
          <ac:spMkLst>
            <pc:docMk/>
            <pc:sldMk cId="961260805" sldId="260"/>
            <ac:spMk id="13" creationId="{B773AB25-A422-41AA-9737-5E04C1966DE1}"/>
          </ac:spMkLst>
        </pc:spChg>
        <pc:grpChg chg="add del">
          <ac:chgData name="Người dùng Khách" userId="" providerId="Windows Live" clId="Web-{1E99CDEA-3A4C-43E6-B594-E77FD3CE01EC}" dt="2018-10-23T13:34:56.326" v="32"/>
          <ac:grpSpMkLst>
            <pc:docMk/>
            <pc:sldMk cId="961260805" sldId="260"/>
            <ac:grpSpMk id="17" creationId="{6AD0D387-1584-4477-B5F8-52B50D4F2205}"/>
          </ac:grpSpMkLst>
        </pc:grpChg>
        <pc:picChg chg="add mod">
          <ac:chgData name="Người dùng Khách" userId="" providerId="Windows Live" clId="Web-{1E99CDEA-3A4C-43E6-B594-E77FD3CE01EC}" dt="2018-10-23T13:35:29.857" v="43" actId="1076"/>
          <ac:picMkLst>
            <pc:docMk/>
            <pc:sldMk cId="961260805" sldId="260"/>
            <ac:picMk id="4" creationId="{C86DA743-1B36-4B5D-88D1-A671620AB609}"/>
          </ac:picMkLst>
        </pc:picChg>
        <pc:picChg chg="add del">
          <ac:chgData name="Người dùng Khách" userId="" providerId="Windows Live" clId="Web-{1E99CDEA-3A4C-43E6-B594-E77FD3CE01EC}" dt="2018-10-23T13:34:56.326" v="32"/>
          <ac:picMkLst>
            <pc:docMk/>
            <pc:sldMk cId="961260805" sldId="260"/>
            <ac:picMk id="11" creationId="{4E28A1A9-FB81-4816-AAEA-C3B430946951}"/>
          </ac:picMkLst>
        </pc:picChg>
        <pc:picChg chg="add del">
          <ac:chgData name="Người dùng Khách" userId="" providerId="Windows Live" clId="Web-{1E99CDEA-3A4C-43E6-B594-E77FD3CE01EC}" dt="2018-10-23T13:34:56.326" v="32"/>
          <ac:picMkLst>
            <pc:docMk/>
            <pc:sldMk cId="961260805" sldId="260"/>
            <ac:picMk id="15" creationId="{AF0552B8-DE8C-40DF-B29F-1728E6A10619}"/>
          </ac:picMkLst>
        </pc:picChg>
      </pc:sldChg>
      <pc:sldChg chg="addSp delSp modSp add replId">
        <pc:chgData name="Người dùng Khách" userId="" providerId="Windows Live" clId="Web-{1E99CDEA-3A4C-43E6-B594-E77FD3CE01EC}" dt="2018-10-23T13:36:20.654" v="67" actId="14100"/>
        <pc:sldMkLst>
          <pc:docMk/>
          <pc:sldMk cId="664044905" sldId="261"/>
        </pc:sldMkLst>
        <pc:spChg chg="mod">
          <ac:chgData name="Người dùng Khách" userId="" providerId="Windows Live" clId="Web-{1E99CDEA-3A4C-43E6-B594-E77FD3CE01EC}" dt="2018-10-23T13:35:47.701" v="57" actId="20577"/>
          <ac:spMkLst>
            <pc:docMk/>
            <pc:sldMk cId="664044905" sldId="261"/>
            <ac:spMk id="3" creationId="{00000000-0000-0000-0000-000000000000}"/>
          </ac:spMkLst>
        </pc:spChg>
        <pc:picChg chg="del">
          <ac:chgData name="Người dùng Khách" userId="" providerId="Windows Live" clId="Web-{1E99CDEA-3A4C-43E6-B594-E77FD3CE01EC}" dt="2018-10-23T13:35:49.623" v="60"/>
          <ac:picMkLst>
            <pc:docMk/>
            <pc:sldMk cId="664044905" sldId="261"/>
            <ac:picMk id="4" creationId="{C86DA743-1B36-4B5D-88D1-A671620AB609}"/>
          </ac:picMkLst>
        </pc:picChg>
        <pc:picChg chg="add mod">
          <ac:chgData name="Người dùng Khách" userId="" providerId="Windows Live" clId="Web-{1E99CDEA-3A4C-43E6-B594-E77FD3CE01EC}" dt="2018-10-23T13:36:20.654" v="67" actId="14100"/>
          <ac:picMkLst>
            <pc:docMk/>
            <pc:sldMk cId="664044905" sldId="261"/>
            <ac:picMk id="5" creationId="{7E7D08D0-2671-446E-89D2-BBF12C218A91}"/>
          </ac:picMkLst>
        </pc:picChg>
      </pc:sldChg>
    </pc:docChg>
  </pc:docChgLst>
  <pc:docChgLst>
    <pc:chgData name="Guest User" providerId="Windows Live" clId="Web-{094E7BE5-E4F4-43A0-BAC1-A1BC9D839501}"/>
    <pc:docChg chg="addSld delSld modSld">
      <pc:chgData name="Guest User" userId="" providerId="Windows Live" clId="Web-{094E7BE5-E4F4-43A0-BAC1-A1BC9D839501}" dt="2018-10-23T17:01:02.189" v="315" actId="20577"/>
      <pc:docMkLst>
        <pc:docMk/>
      </pc:docMkLst>
      <pc:sldChg chg="modSp">
        <pc:chgData name="Guest User" userId="" providerId="Windows Live" clId="Web-{094E7BE5-E4F4-43A0-BAC1-A1BC9D839501}" dt="2018-10-23T15:05:10.144" v="4" actId="20577"/>
        <pc:sldMkLst>
          <pc:docMk/>
          <pc:sldMk cId="485189650" sldId="256"/>
        </pc:sldMkLst>
        <pc:spChg chg="mod">
          <ac:chgData name="Guest User" userId="" providerId="Windows Live" clId="Web-{094E7BE5-E4F4-43A0-BAC1-A1BC9D839501}" dt="2018-10-23T15:05:10.144" v="4" actId="20577"/>
          <ac:spMkLst>
            <pc:docMk/>
            <pc:sldMk cId="485189650" sldId="256"/>
            <ac:spMk id="3" creationId="{00000000-0000-0000-0000-000000000000}"/>
          </ac:spMkLst>
        </pc:spChg>
      </pc:sldChg>
      <pc:sldChg chg="modSp new">
        <pc:chgData name="Guest User" userId="" providerId="Windows Live" clId="Web-{094E7BE5-E4F4-43A0-BAC1-A1BC9D839501}" dt="2018-10-23T15:44:42.643" v="35" actId="14100"/>
        <pc:sldMkLst>
          <pc:docMk/>
          <pc:sldMk cId="2260572250" sldId="262"/>
        </pc:sldMkLst>
        <pc:spChg chg="mod">
          <ac:chgData name="Guest User" userId="" providerId="Windows Live" clId="Web-{094E7BE5-E4F4-43A0-BAC1-A1BC9D839501}" dt="2018-10-23T15:34:56.842" v="21" actId="20577"/>
          <ac:spMkLst>
            <pc:docMk/>
            <pc:sldMk cId="2260572250" sldId="262"/>
            <ac:spMk id="2" creationId="{EEA9BAF3-7773-4FE6-A295-56D21212F18E}"/>
          </ac:spMkLst>
        </pc:spChg>
        <pc:spChg chg="mod">
          <ac:chgData name="Guest User" userId="" providerId="Windows Live" clId="Web-{094E7BE5-E4F4-43A0-BAC1-A1BC9D839501}" dt="2018-10-23T15:44:42.643" v="35" actId="14100"/>
          <ac:spMkLst>
            <pc:docMk/>
            <pc:sldMk cId="2260572250" sldId="262"/>
            <ac:spMk id="3" creationId="{6EBBD34A-EFA3-43AF-AAB4-8AE532C9484F}"/>
          </ac:spMkLst>
        </pc:spChg>
      </pc:sldChg>
      <pc:sldChg chg="delSp modSp new">
        <pc:chgData name="Guest User" userId="" providerId="Windows Live" clId="Web-{094E7BE5-E4F4-43A0-BAC1-A1BC9D839501}" dt="2018-10-23T16:50:32.480" v="187" actId="20577"/>
        <pc:sldMkLst>
          <pc:docMk/>
          <pc:sldMk cId="2805938146" sldId="263"/>
        </pc:sldMkLst>
        <pc:spChg chg="del">
          <ac:chgData name="Guest User" userId="" providerId="Windows Live" clId="Web-{094E7BE5-E4F4-43A0-BAC1-A1BC9D839501}" dt="2018-10-23T16:27:20.815" v="160"/>
          <ac:spMkLst>
            <pc:docMk/>
            <pc:sldMk cId="2805938146" sldId="263"/>
            <ac:spMk id="2" creationId="{6E2C6826-03EA-4038-AEEB-8A761770D763}"/>
          </ac:spMkLst>
        </pc:spChg>
        <pc:spChg chg="mod">
          <ac:chgData name="Guest User" userId="" providerId="Windows Live" clId="Web-{094E7BE5-E4F4-43A0-BAC1-A1BC9D839501}" dt="2018-10-23T16:50:32.480" v="187" actId="20577"/>
          <ac:spMkLst>
            <pc:docMk/>
            <pc:sldMk cId="2805938146" sldId="263"/>
            <ac:spMk id="3" creationId="{93D061AF-7E3A-4D54-B18B-A9E513AFAB0C}"/>
          </ac:spMkLst>
        </pc:spChg>
      </pc:sldChg>
      <pc:sldChg chg="modSp new">
        <pc:chgData name="Guest User" userId="" providerId="Windows Live" clId="Web-{094E7BE5-E4F4-43A0-BAC1-A1BC9D839501}" dt="2018-10-23T16:25:59.268" v="156" actId="20577"/>
        <pc:sldMkLst>
          <pc:docMk/>
          <pc:sldMk cId="3587508086" sldId="264"/>
        </pc:sldMkLst>
        <pc:spChg chg="mod">
          <ac:chgData name="Guest User" userId="" providerId="Windows Live" clId="Web-{094E7BE5-E4F4-43A0-BAC1-A1BC9D839501}" dt="2018-10-23T16:07:24.261" v="47" actId="20577"/>
          <ac:spMkLst>
            <pc:docMk/>
            <pc:sldMk cId="3587508086" sldId="264"/>
            <ac:spMk id="2" creationId="{19CDB9CA-2C18-4DF7-B887-FBDE2CC931A4}"/>
          </ac:spMkLst>
        </pc:spChg>
        <pc:spChg chg="mod">
          <ac:chgData name="Guest User" userId="" providerId="Windows Live" clId="Web-{094E7BE5-E4F4-43A0-BAC1-A1BC9D839501}" dt="2018-10-23T16:25:59.268" v="156" actId="20577"/>
          <ac:spMkLst>
            <pc:docMk/>
            <pc:sldMk cId="3587508086" sldId="264"/>
            <ac:spMk id="3" creationId="{16708A26-57B1-46F2-BA3D-80D355943CC3}"/>
          </ac:spMkLst>
        </pc:spChg>
      </pc:sldChg>
      <pc:sldChg chg="addSp delSp modSp new">
        <pc:chgData name="Guest User" userId="" providerId="Windows Live" clId="Web-{094E7BE5-E4F4-43A0-BAC1-A1BC9D839501}" dt="2018-10-23T16:51:34.997" v="218" actId="20577"/>
        <pc:sldMkLst>
          <pc:docMk/>
          <pc:sldMk cId="571680202" sldId="265"/>
        </pc:sldMkLst>
        <pc:spChg chg="del">
          <ac:chgData name="Guest User" userId="" providerId="Windows Live" clId="Web-{094E7BE5-E4F4-43A0-BAC1-A1BC9D839501}" dt="2018-10-23T16:50:37.418" v="191"/>
          <ac:spMkLst>
            <pc:docMk/>
            <pc:sldMk cId="571680202" sldId="265"/>
            <ac:spMk id="2" creationId="{3424B75E-A0C9-46C0-8FC3-2EC9B8FD0B29}"/>
          </ac:spMkLst>
        </pc:spChg>
        <pc:spChg chg="mod">
          <ac:chgData name="Guest User" userId="" providerId="Windows Live" clId="Web-{094E7BE5-E4F4-43A0-BAC1-A1BC9D839501}" dt="2018-10-23T16:51:34.997" v="218" actId="20577"/>
          <ac:spMkLst>
            <pc:docMk/>
            <pc:sldMk cId="571680202" sldId="265"/>
            <ac:spMk id="3" creationId="{C3B00316-2F21-46F9-983D-5E62DBF59B31}"/>
          </ac:spMkLst>
        </pc:spChg>
        <pc:picChg chg="add mod">
          <ac:chgData name="Guest User" userId="" providerId="Windows Live" clId="Web-{094E7BE5-E4F4-43A0-BAC1-A1BC9D839501}" dt="2018-10-23T16:51:04.231" v="205" actId="1076"/>
          <ac:picMkLst>
            <pc:docMk/>
            <pc:sldMk cId="571680202" sldId="265"/>
            <ac:picMk id="4" creationId="{0196E534-644D-4D7D-AB41-6AB34BAA6F24}"/>
          </ac:picMkLst>
        </pc:picChg>
        <pc:picChg chg="add del mod">
          <ac:chgData name="Guest User" userId="" providerId="Windows Live" clId="Web-{094E7BE5-E4F4-43A0-BAC1-A1BC9D839501}" dt="2018-10-23T16:51:16.621" v="207"/>
          <ac:picMkLst>
            <pc:docMk/>
            <pc:sldMk cId="571680202" sldId="265"/>
            <ac:picMk id="6" creationId="{68A66D27-DC3A-491B-9755-317389A416BB}"/>
          </ac:picMkLst>
        </pc:picChg>
      </pc:sldChg>
      <pc:sldChg chg="addSp delSp modSp new">
        <pc:chgData name="Guest User" userId="" providerId="Windows Live" clId="Web-{094E7BE5-E4F4-43A0-BAC1-A1BC9D839501}" dt="2018-10-23T16:52:40.778" v="237" actId="14100"/>
        <pc:sldMkLst>
          <pc:docMk/>
          <pc:sldMk cId="3125360133" sldId="266"/>
        </pc:sldMkLst>
        <pc:spChg chg="del">
          <ac:chgData name="Guest User" userId="" providerId="Windows Live" clId="Web-{094E7BE5-E4F4-43A0-BAC1-A1BC9D839501}" dt="2018-10-23T16:52:07.637" v="225"/>
          <ac:spMkLst>
            <pc:docMk/>
            <pc:sldMk cId="3125360133" sldId="266"/>
            <ac:spMk id="2" creationId="{5D96B9E9-FC2F-4ACA-B37C-9A3A6A840B3F}"/>
          </ac:spMkLst>
        </pc:spChg>
        <pc:spChg chg="mod">
          <ac:chgData name="Guest User" userId="" providerId="Windows Live" clId="Web-{094E7BE5-E4F4-43A0-BAC1-A1BC9D839501}" dt="2018-10-23T16:52:19.763" v="231" actId="20577"/>
          <ac:spMkLst>
            <pc:docMk/>
            <pc:sldMk cId="3125360133" sldId="266"/>
            <ac:spMk id="3" creationId="{ACF720AB-2507-48A0-9BF8-55E4F3376EF2}"/>
          </ac:spMkLst>
        </pc:spChg>
        <pc:picChg chg="add mod">
          <ac:chgData name="Guest User" userId="" providerId="Windows Live" clId="Web-{094E7BE5-E4F4-43A0-BAC1-A1BC9D839501}" dt="2018-10-23T16:52:40.778" v="237" actId="14100"/>
          <ac:picMkLst>
            <pc:docMk/>
            <pc:sldMk cId="3125360133" sldId="266"/>
            <ac:picMk id="4" creationId="{D248DCC9-89D7-4CA6-B54E-8DDF34101BD4}"/>
          </ac:picMkLst>
        </pc:picChg>
      </pc:sldChg>
      <pc:sldChg chg="addSp delSp modSp new del">
        <pc:chgData name="Guest User" userId="" providerId="Windows Live" clId="Web-{094E7BE5-E4F4-43A0-BAC1-A1BC9D839501}" dt="2018-10-23T16:54:23.966" v="264"/>
        <pc:sldMkLst>
          <pc:docMk/>
          <pc:sldMk cId="3427517723" sldId="267"/>
        </pc:sldMkLst>
        <pc:spChg chg="del">
          <ac:chgData name="Guest User" userId="" providerId="Windows Live" clId="Web-{094E7BE5-E4F4-43A0-BAC1-A1BC9D839501}" dt="2018-10-23T16:53:07.669" v="241"/>
          <ac:spMkLst>
            <pc:docMk/>
            <pc:sldMk cId="3427517723" sldId="267"/>
            <ac:spMk id="2" creationId="{D9D5D881-0182-45E9-85D0-74F1723D462B}"/>
          </ac:spMkLst>
        </pc:spChg>
        <pc:spChg chg="del">
          <ac:chgData name="Guest User" userId="" providerId="Windows Live" clId="Web-{094E7BE5-E4F4-43A0-BAC1-A1BC9D839501}" dt="2018-10-23T16:52:55.513" v="239"/>
          <ac:spMkLst>
            <pc:docMk/>
            <pc:sldMk cId="3427517723" sldId="267"/>
            <ac:spMk id="3" creationId="{FA984473-C8ED-48B4-AB01-D0C6E3E588C5}"/>
          </ac:spMkLst>
        </pc:spChg>
        <pc:spChg chg="add del mod">
          <ac:chgData name="Guest User" userId="" providerId="Windows Live" clId="Web-{094E7BE5-E4F4-43A0-BAC1-A1BC9D839501}" dt="2018-10-23T16:53:09.919" v="242"/>
          <ac:spMkLst>
            <pc:docMk/>
            <pc:sldMk cId="3427517723" sldId="267"/>
            <ac:spMk id="7" creationId="{3F5BEABE-32A8-4815-B903-BBFC6A292693}"/>
          </ac:spMkLst>
        </pc:spChg>
        <pc:spChg chg="add del mod">
          <ac:chgData name="Guest User" userId="" providerId="Windows Live" clId="Web-{094E7BE5-E4F4-43A0-BAC1-A1BC9D839501}" dt="2018-10-23T16:53:20.060" v="244"/>
          <ac:spMkLst>
            <pc:docMk/>
            <pc:sldMk cId="3427517723" sldId="267"/>
            <ac:spMk id="11" creationId="{CEEBADA1-25BE-4A9E-BFA5-3A1D7F2B4FB7}"/>
          </ac:spMkLst>
        </pc:spChg>
        <pc:spChg chg="add del mod">
          <ac:chgData name="Guest User" userId="" providerId="Windows Live" clId="Web-{094E7BE5-E4F4-43A0-BAC1-A1BC9D839501}" dt="2018-10-23T16:53:59.622" v="260"/>
          <ac:spMkLst>
            <pc:docMk/>
            <pc:sldMk cId="3427517723" sldId="267"/>
            <ac:spMk id="14" creationId="{9D386653-A82E-4CCE-AB6A-0C2B80BF9945}"/>
          </ac:spMkLst>
        </pc:spChg>
        <pc:spChg chg="add del mod">
          <ac:chgData name="Guest User" userId="" providerId="Windows Live" clId="Web-{094E7BE5-E4F4-43A0-BAC1-A1BC9D839501}" dt="2018-10-23T16:53:38.528" v="251"/>
          <ac:spMkLst>
            <pc:docMk/>
            <pc:sldMk cId="3427517723" sldId="267"/>
            <ac:spMk id="15" creationId="{4151A7FE-AC53-462A-B1CB-E9AD9CA07494}"/>
          </ac:spMkLst>
        </pc:spChg>
        <pc:picChg chg="add del mod ord">
          <ac:chgData name="Guest User" userId="" providerId="Windows Live" clId="Web-{094E7BE5-E4F4-43A0-BAC1-A1BC9D839501}" dt="2018-10-23T16:52:57.872" v="240"/>
          <ac:picMkLst>
            <pc:docMk/>
            <pc:sldMk cId="3427517723" sldId="267"/>
            <ac:picMk id="4" creationId="{8FFDFEFA-1165-43C5-BCD6-8BA5E46868DF}"/>
          </ac:picMkLst>
        </pc:picChg>
        <pc:picChg chg="add del mod ord">
          <ac:chgData name="Guest User" userId="" providerId="Windows Live" clId="Web-{094E7BE5-E4F4-43A0-BAC1-A1BC9D839501}" dt="2018-10-23T16:53:11.606" v="243"/>
          <ac:picMkLst>
            <pc:docMk/>
            <pc:sldMk cId="3427517723" sldId="267"/>
            <ac:picMk id="8" creationId="{A2FEE9B5-CDFD-46E2-81AF-22F2E8DAE82F}"/>
          </ac:picMkLst>
        </pc:picChg>
        <pc:picChg chg="add mod ord">
          <ac:chgData name="Guest User" userId="" providerId="Windows Live" clId="Web-{094E7BE5-E4F4-43A0-BAC1-A1BC9D839501}" dt="2018-10-23T16:53:26.231" v="246" actId="1076"/>
          <ac:picMkLst>
            <pc:docMk/>
            <pc:sldMk cId="3427517723" sldId="267"/>
            <ac:picMk id="12" creationId="{BD44DC1B-E83A-45B9-A1ED-B70C90DD750F}"/>
          </ac:picMkLst>
        </pc:picChg>
        <pc:picChg chg="add del mod">
          <ac:chgData name="Guest User" userId="" providerId="Windows Live" clId="Web-{094E7BE5-E4F4-43A0-BAC1-A1BC9D839501}" dt="2018-10-23T16:53:54.154" v="258"/>
          <ac:picMkLst>
            <pc:docMk/>
            <pc:sldMk cId="3427517723" sldId="267"/>
            <ac:picMk id="16" creationId="{E85BD057-11EE-4B12-9A81-7ED86CD8B05D}"/>
          </ac:picMkLst>
        </pc:picChg>
      </pc:sldChg>
      <pc:sldChg chg="addSp delSp modSp new">
        <pc:chgData name="Guest User" userId="" providerId="Windows Live" clId="Web-{094E7BE5-E4F4-43A0-BAC1-A1BC9D839501}" dt="2018-10-23T16:55:48.107" v="299" actId="20577"/>
        <pc:sldMkLst>
          <pc:docMk/>
          <pc:sldMk cId="3210840806" sldId="268"/>
        </pc:sldMkLst>
        <pc:spChg chg="mod">
          <ac:chgData name="Guest User" userId="" providerId="Windows Live" clId="Web-{094E7BE5-E4F4-43A0-BAC1-A1BC9D839501}" dt="2018-10-23T16:55:48.107" v="299" actId="20577"/>
          <ac:spMkLst>
            <pc:docMk/>
            <pc:sldMk cId="3210840806" sldId="268"/>
            <ac:spMk id="2" creationId="{4E7B7C5B-C30C-48BC-9199-652C8C4E0403}"/>
          </ac:spMkLst>
        </pc:spChg>
        <pc:picChg chg="add mod">
          <ac:chgData name="Guest User" userId="" providerId="Windows Live" clId="Web-{094E7BE5-E4F4-43A0-BAC1-A1BC9D839501}" dt="2018-10-23T16:55:23.498" v="284" actId="1076"/>
          <ac:picMkLst>
            <pc:docMk/>
            <pc:sldMk cId="3210840806" sldId="268"/>
            <ac:picMk id="4" creationId="{03B2FED9-986C-4273-846C-466E487AEE91}"/>
          </ac:picMkLst>
        </pc:picChg>
        <pc:picChg chg="add del mod">
          <ac:chgData name="Guest User" userId="" providerId="Windows Live" clId="Web-{094E7BE5-E4F4-43A0-BAC1-A1BC9D839501}" dt="2018-10-23T16:54:32.326" v="266"/>
          <ac:picMkLst>
            <pc:docMk/>
            <pc:sldMk cId="3210840806" sldId="268"/>
            <ac:picMk id="5" creationId="{2603428A-CC77-42C3-91D9-4A5FB441F47B}"/>
          </ac:picMkLst>
        </pc:picChg>
      </pc:sldChg>
      <pc:sldChg chg="modSp new">
        <pc:chgData name="Guest User" userId="" providerId="Windows Live" clId="Web-{094E7BE5-E4F4-43A0-BAC1-A1BC9D839501}" dt="2018-10-23T17:01:02.189" v="314" actId="20577"/>
        <pc:sldMkLst>
          <pc:docMk/>
          <pc:sldMk cId="2582396880" sldId="269"/>
        </pc:sldMkLst>
        <pc:spChg chg="mod">
          <ac:chgData name="Guest User" userId="" providerId="Windows Live" clId="Web-{094E7BE5-E4F4-43A0-BAC1-A1BC9D839501}" dt="2018-10-23T17:01:02.189" v="314" actId="20577"/>
          <ac:spMkLst>
            <pc:docMk/>
            <pc:sldMk cId="2582396880" sldId="269"/>
            <ac:spMk id="2" creationId="{85CC23B3-5C6D-430B-A274-C7AF7668CC8D}"/>
          </ac:spMkLst>
        </pc:spChg>
      </pc:sldChg>
    </pc:docChg>
  </pc:docChgLst>
  <pc:docChgLst>
    <pc:chgData name="Người dùng Khách" providerId="Windows Live" clId="Web-{196BE88C-9803-4C31-B445-57601687D75B}"/>
    <pc:docChg chg="modSld">
      <pc:chgData name="Người dùng Khách" userId="" providerId="Windows Live" clId="Web-{196BE88C-9803-4C31-B445-57601687D75B}" dt="2018-10-23T16:22:37.047" v="4" actId="20577"/>
      <pc:docMkLst>
        <pc:docMk/>
      </pc:docMkLst>
      <pc:sldChg chg="modSp">
        <pc:chgData name="Người dùng Khách" userId="" providerId="Windows Live" clId="Web-{196BE88C-9803-4C31-B445-57601687D75B}" dt="2018-10-23T16:22:34.516" v="2" actId="20577"/>
        <pc:sldMkLst>
          <pc:docMk/>
          <pc:sldMk cId="485189650" sldId="256"/>
        </pc:sldMkLst>
        <pc:spChg chg="mod">
          <ac:chgData name="Người dùng Khách" userId="" providerId="Windows Live" clId="Web-{196BE88C-9803-4C31-B445-57601687D75B}" dt="2018-10-23T16:22:34.516" v="2" actId="20577"/>
          <ac:spMkLst>
            <pc:docMk/>
            <pc:sldMk cId="48518965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10/23/2018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atin typeface="Times New Roman" panose="02020603050405020304" pitchFamily="18" charset="0"/>
                <a:cs typeface="Times New Roman" panose="02020603050405020304" pitchFamily="18" charset="0"/>
              </a:rPr>
              <a:t>ĐỀ TÀI: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machine learning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chẩn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đoán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bệnh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tim</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4" y="3602037"/>
            <a:ext cx="8791575" cy="2081789"/>
          </a:xfrm>
        </p:spPr>
        <p:txBody>
          <a:bodyPr vert="horz" lIns="91440" tIns="45720" rIns="91440" bIns="45720" rtlCol="0" anchor="t">
            <a:normAutofit/>
          </a:bodyPr>
          <a:lstStyle/>
          <a:p>
            <a:r>
              <a:rPr lang="en-US" err="1">
                <a:latin typeface="Times New Roman" panose="02020603050405020304" pitchFamily="18" charset="0"/>
                <a:cs typeface="Times New Roman" panose="02020603050405020304" pitchFamily="18" charset="0"/>
              </a:rPr>
              <a:t>Sinh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	Lục </a:t>
            </a:r>
            <a:r>
              <a:rPr lang="en-US" err="1">
                <a:latin typeface="Times New Roman" panose="02020603050405020304" pitchFamily="18" charset="0"/>
                <a:cs typeface="Times New Roman" panose="02020603050405020304" pitchFamily="18" charset="0"/>
              </a:rPr>
              <a:t>thới</a:t>
            </a:r>
            <a:r>
              <a:rPr lang="en-US">
                <a:latin typeface="Times New Roman" panose="02020603050405020304" pitchFamily="18" charset="0"/>
                <a:cs typeface="Times New Roman" panose="02020603050405020304" pitchFamily="18" charset="0"/>
              </a:rPr>
              <a:t> sang	15110116</a:t>
            </a:r>
          </a:p>
          <a:p>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vinh</a:t>
            </a:r>
            <a:r>
              <a:rPr lang="en-US">
                <a:latin typeface="Times New Roman" panose="02020603050405020304" pitchFamily="18" charset="0"/>
                <a:cs typeface="Times New Roman" panose="02020603050405020304" pitchFamily="18" charset="0"/>
              </a:rPr>
              <a:t>	15110151</a:t>
            </a:r>
          </a:p>
          <a:p>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đoàn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anh</a:t>
            </a:r>
            <a:r>
              <a:rPr lang="en-US">
                <a:latin typeface="Times New Roman" panose="02020603050405020304" pitchFamily="18" charset="0"/>
                <a:cs typeface="Times New Roman" panose="02020603050405020304" pitchFamily="18" charset="0"/>
              </a:rPr>
              <a:t>	15110003</a:t>
            </a:r>
          </a:p>
        </p:txBody>
      </p:sp>
    </p:spTree>
    <p:extLst>
      <p:ext uri="{BB962C8B-B14F-4D97-AF65-F5344CB8AC3E}">
        <p14:creationId xmlns:p14="http://schemas.microsoft.com/office/powerpoint/2010/main" val="48518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C5B-C30C-48BC-9199-652C8C4E0403}"/>
              </a:ext>
            </a:extLst>
          </p:cNvPr>
          <p:cNvSpPr>
            <a:spLocks noGrp="1"/>
          </p:cNvSpPr>
          <p:nvPr>
            <p:ph type="title"/>
          </p:nvPr>
        </p:nvSpPr>
        <p:spPr>
          <a:xfrm>
            <a:off x="940130" y="1466782"/>
            <a:ext cx="10366073" cy="5173551"/>
          </a:xfrm>
        </p:spPr>
        <p:txBody>
          <a:bodyPr/>
          <a:lstStyle/>
          <a:p>
            <a:pPr marL="1143000"/>
            <a:r>
              <a:rPr lang="en-US" sz="2400">
                <a:latin typeface="Times New Roman"/>
                <a:cs typeface="Times New Roman"/>
              </a:rPr>
              <a:t>-  Hàm số cho ở trên luôn cho giá trị dự báo luôn nằm trong khoảng (0,1).</a:t>
            </a:r>
          </a:p>
          <a:p>
            <a:pPr marL="1143000"/>
            <a:r>
              <a:rPr lang="en-US" sz="2400">
                <a:latin typeface="Times New Roman"/>
                <a:cs typeface="Times New Roman"/>
              </a:rPr>
              <a:t>- Các tham số của mô hình được ước lượng sao cho:</a:t>
            </a:r>
          </a:p>
          <a:p>
            <a:pPr marL="1143000"/>
            <a:r>
              <a:rPr lang="en-US" sz="2400">
                <a:latin typeface="Times New Roman"/>
                <a:cs typeface="Times New Roman"/>
              </a:rPr>
              <a:t>. Dự báo xác suất lớn cho trường hợp mắc bệnh</a:t>
            </a:r>
          </a:p>
          <a:p>
            <a:pPr marL="1143000"/>
            <a:r>
              <a:rPr lang="en-US" sz="2400">
                <a:latin typeface="Times New Roman"/>
                <a:cs typeface="Times New Roman"/>
              </a:rPr>
              <a:t>.Dự báo xác suất nhỏ cho trường hợp không mắc bệnh.</a:t>
            </a:r>
          </a:p>
          <a:p>
            <a:endParaRPr lang="en-US" sz="2400">
              <a:latin typeface="Times New Roman"/>
              <a:cs typeface="Times New Roman"/>
            </a:endParaRPr>
          </a:p>
        </p:txBody>
      </p:sp>
      <p:pic>
        <p:nvPicPr>
          <p:cNvPr id="4" name="Picture 12" descr="A picture containing object&#10;&#10;Description generated with high confidence">
            <a:extLst>
              <a:ext uri="{FF2B5EF4-FFF2-40B4-BE49-F238E27FC236}">
                <a16:creationId xmlns:a16="http://schemas.microsoft.com/office/drawing/2014/main" id="{03B2FED9-986C-4273-846C-466E487AEE91}"/>
              </a:ext>
            </a:extLst>
          </p:cNvPr>
          <p:cNvPicPr>
            <a:picLocks noChangeAspect="1"/>
          </p:cNvPicPr>
          <p:nvPr/>
        </p:nvPicPr>
        <p:blipFill>
          <a:blip r:embed="rId2"/>
          <a:stretch>
            <a:fillRect/>
          </a:stretch>
        </p:blipFill>
        <p:spPr>
          <a:xfrm>
            <a:off x="2920070" y="701331"/>
            <a:ext cx="5500417" cy="930215"/>
          </a:xfrm>
          <a:prstGeom prst="rect">
            <a:avLst/>
          </a:prstGeom>
        </p:spPr>
      </p:pic>
    </p:spTree>
    <p:extLst>
      <p:ext uri="{BB962C8B-B14F-4D97-AF65-F5344CB8AC3E}">
        <p14:creationId xmlns:p14="http://schemas.microsoft.com/office/powerpoint/2010/main" val="321084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23B3-5C6D-430B-A274-C7AF7668CC8D}"/>
              </a:ext>
            </a:extLst>
          </p:cNvPr>
          <p:cNvSpPr>
            <a:spLocks noGrp="1"/>
          </p:cNvSpPr>
          <p:nvPr>
            <p:ph type="title"/>
          </p:nvPr>
        </p:nvSpPr>
        <p:spPr>
          <a:xfrm>
            <a:off x="1141413" y="618518"/>
            <a:ext cx="9905998" cy="5044154"/>
          </a:xfrm>
        </p:spPr>
        <p:txBody>
          <a:bodyPr>
            <a:normAutofit/>
          </a:bodyPr>
          <a:lstStyle/>
          <a:p>
            <a:pPr marL="285750" indent="-285750">
              <a:buFont typeface="Symbol"/>
              <a:buChar char="•"/>
            </a:pPr>
            <a:r>
              <a:rPr lang="en-US" u="sng">
                <a:latin typeface="Times New Roman"/>
                <a:cs typeface="Times New Roman"/>
              </a:rPr>
              <a:t>Thuật toán Random Forest</a:t>
            </a:r>
            <a:endParaRPr lang="en-US">
              <a:latin typeface="Times New Roman"/>
              <a:cs typeface="Times New Roman"/>
            </a:endParaRPr>
          </a:p>
          <a:p>
            <a:pPr marL="342900" lvl="1" indent="-342900">
              <a:buFont typeface="Wingdings"/>
              <a:buChar char="§"/>
            </a:pPr>
            <a:r>
              <a:rPr lang="en-US" sz="2400" i="1">
                <a:latin typeface="Times New Roman"/>
                <a:cs typeface="Times New Roman"/>
              </a:rPr>
              <a:t>Chọn ngẫu nhiên </a:t>
            </a:r>
            <a:r>
              <a:rPr lang="en-US" sz="2400" b="1" i="1">
                <a:latin typeface="Times New Roman"/>
                <a:cs typeface="Times New Roman"/>
              </a:rPr>
              <a:t>“k”</a:t>
            </a:r>
            <a:r>
              <a:rPr lang="en-US" sz="2400" i="1">
                <a:latin typeface="Times New Roman"/>
                <a:cs typeface="Times New Roman"/>
              </a:rPr>
              <a:t> features từ tập </a:t>
            </a:r>
            <a:r>
              <a:rPr lang="en-US" sz="2400" b="1" i="1">
                <a:latin typeface="Times New Roman"/>
                <a:cs typeface="Times New Roman"/>
              </a:rPr>
              <a:t>“m”</a:t>
            </a:r>
            <a:r>
              <a:rPr lang="en-US" sz="2400" i="1">
                <a:latin typeface="Times New Roman"/>
                <a:cs typeface="Times New Roman"/>
              </a:rPr>
              <a:t> features.</a:t>
            </a:r>
            <a:endParaRPr lang="en-US" sz="2400">
              <a:latin typeface="Times New Roman"/>
              <a:cs typeface="Times New Roman"/>
            </a:endParaRPr>
          </a:p>
          <a:p>
            <a:pPr marL="342900" lvl="1" indent="-342900">
              <a:buFont typeface="Wingdings"/>
              <a:buChar char="§"/>
            </a:pPr>
            <a:r>
              <a:rPr lang="en-US" sz="2400" i="1">
                <a:latin typeface="Times New Roman"/>
                <a:cs typeface="Times New Roman"/>
              </a:rPr>
              <a:t>Để ý </a:t>
            </a:r>
            <a:r>
              <a:rPr lang="en-US" sz="2400" b="1" i="1">
                <a:latin typeface="Times New Roman"/>
                <a:cs typeface="Times New Roman"/>
              </a:rPr>
              <a:t>k &lt;&lt; m</a:t>
            </a:r>
            <a:endParaRPr lang="en-US" sz="2400">
              <a:latin typeface="Times New Roman"/>
              <a:cs typeface="Times New Roman"/>
            </a:endParaRPr>
          </a:p>
          <a:p>
            <a:pPr marL="342900" lvl="1" indent="-342900">
              <a:buFont typeface="Wingdings"/>
              <a:buChar char="§"/>
            </a:pPr>
            <a:r>
              <a:rPr lang="en-US" sz="2400" i="1">
                <a:latin typeface="Times New Roman"/>
                <a:cs typeface="Times New Roman"/>
              </a:rPr>
              <a:t>từ tập</a:t>
            </a:r>
            <a:r>
              <a:rPr lang="en-US" sz="2400" b="1" i="1">
                <a:latin typeface="Times New Roman"/>
                <a:cs typeface="Times New Roman"/>
              </a:rPr>
              <a:t> “k”</a:t>
            </a:r>
            <a:r>
              <a:rPr lang="en-US" sz="2400" i="1">
                <a:latin typeface="Times New Roman"/>
                <a:cs typeface="Times New Roman"/>
              </a:rPr>
              <a:t> features, tính toán ra node </a:t>
            </a:r>
            <a:r>
              <a:rPr lang="en-US" sz="2400" b="1" i="1">
                <a:latin typeface="Times New Roman"/>
                <a:cs typeface="Times New Roman"/>
              </a:rPr>
              <a:t>“d”</a:t>
            </a:r>
            <a:r>
              <a:rPr lang="en-US" sz="2400" i="1">
                <a:latin typeface="Times New Roman"/>
                <a:cs typeface="Times New Roman"/>
              </a:rPr>
              <a:t> là tốt nhất cho Node phân loại.</a:t>
            </a:r>
            <a:endParaRPr lang="en-US" sz="2400">
              <a:latin typeface="Times New Roman"/>
              <a:cs typeface="Times New Roman"/>
            </a:endParaRPr>
          </a:p>
          <a:p>
            <a:pPr marL="342900" lvl="1" indent="-342900">
              <a:buFont typeface="Wingdings"/>
              <a:buChar char="§"/>
            </a:pPr>
            <a:r>
              <a:rPr lang="en-US" sz="2400" i="1">
                <a:latin typeface="Times New Roman"/>
                <a:cs typeface="Times New Roman"/>
              </a:rPr>
              <a:t>Chia các node con theo node tốt nhất vừa tìm được</a:t>
            </a:r>
            <a:endParaRPr lang="en-US" sz="2400">
              <a:latin typeface="Times New Roman"/>
              <a:cs typeface="Times New Roman"/>
            </a:endParaRPr>
          </a:p>
          <a:p>
            <a:pPr marL="342900" lvl="1" indent="-342900">
              <a:buFont typeface="Wingdings"/>
              <a:buChar char="§"/>
            </a:pPr>
            <a:r>
              <a:rPr lang="en-US" sz="2400" i="1">
                <a:latin typeface="Times New Roman"/>
                <a:cs typeface="Times New Roman"/>
              </a:rPr>
              <a:t>Lặp lại bước </a:t>
            </a:r>
            <a:r>
              <a:rPr lang="en-US" sz="2400" b="1" i="1">
                <a:latin typeface="Times New Roman"/>
                <a:cs typeface="Times New Roman"/>
              </a:rPr>
              <a:t>1-3 </a:t>
            </a:r>
            <a:r>
              <a:rPr lang="en-US" sz="2400" i="1">
                <a:latin typeface="Times New Roman"/>
                <a:cs typeface="Times New Roman"/>
              </a:rPr>
              <a:t>cho đến khi đạt đến </a:t>
            </a:r>
            <a:r>
              <a:rPr lang="en-US" sz="2400" b="1" i="1">
                <a:latin typeface="Times New Roman"/>
                <a:cs typeface="Times New Roman"/>
              </a:rPr>
              <a:t>k</a:t>
            </a:r>
            <a:r>
              <a:rPr lang="en-US" sz="2400" i="1">
                <a:latin typeface="Times New Roman"/>
                <a:cs typeface="Times New Roman"/>
              </a:rPr>
              <a:t> node</a:t>
            </a:r>
            <a:endParaRPr lang="en-US" sz="2400">
              <a:latin typeface="Times New Roman"/>
              <a:cs typeface="Times New Roman"/>
            </a:endParaRPr>
          </a:p>
          <a:p>
            <a:pPr marL="342900" lvl="1" indent="-342900">
              <a:buFont typeface="Wingdings"/>
              <a:buChar char="§"/>
            </a:pPr>
            <a:r>
              <a:rPr lang="en-US" sz="2400" i="1">
                <a:latin typeface="Times New Roman"/>
                <a:cs typeface="Times New Roman"/>
              </a:rPr>
              <a:t>Lặp lại bước </a:t>
            </a:r>
            <a:r>
              <a:rPr lang="en-US" sz="2400" b="1" i="1">
                <a:latin typeface="Times New Roman"/>
                <a:cs typeface="Times New Roman"/>
              </a:rPr>
              <a:t>1-4 </a:t>
            </a:r>
            <a:r>
              <a:rPr lang="en-US" sz="2400" i="1">
                <a:latin typeface="Times New Roman"/>
                <a:cs typeface="Times New Roman"/>
              </a:rPr>
              <a:t>để tạo ra </a:t>
            </a:r>
            <a:r>
              <a:rPr lang="en-US" sz="2400" b="1" i="1">
                <a:latin typeface="Times New Roman"/>
                <a:cs typeface="Times New Roman"/>
              </a:rPr>
              <a:t>“n” </a:t>
            </a:r>
            <a:r>
              <a:rPr lang="en-US" sz="2400" i="1">
                <a:latin typeface="Times New Roman"/>
                <a:cs typeface="Times New Roman"/>
              </a:rPr>
              <a:t>cây</a:t>
            </a:r>
            <a:endParaRPr lang="en-US" sz="2400">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258239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US">
                <a:latin typeface="Times New Roman" panose="02020603050405020304" pitchFamily="18" charset="0"/>
                <a:cs typeface="Times New Roman" panose="02020603050405020304" pitchFamily="18" charset="0"/>
              </a:rPr>
              <a:t>V. UML</a:t>
            </a:r>
          </a:p>
        </p:txBody>
      </p:sp>
      <p:sp>
        <p:nvSpPr>
          <p:cNvPr id="3" name="Content Placeholder 2"/>
          <p:cNvSpPr>
            <a:spLocks noGrp="1"/>
          </p:cNvSpPr>
          <p:nvPr>
            <p:ph idx="1"/>
          </p:nvPr>
        </p:nvSpPr>
        <p:spPr>
          <a:xfrm>
            <a:off x="1069525" y="1990695"/>
            <a:ext cx="9905999" cy="4073676"/>
          </a:xfrm>
        </p:spPr>
        <p:txBody>
          <a:bodyPr vert="horz" lIns="91440" tIns="45720" rIns="91440" bIns="45720" rtlCol="0" anchor="t">
            <a:normAutofit/>
          </a:bodyPr>
          <a:lstStyle/>
          <a:p>
            <a:r>
              <a:rPr lang="en-US">
                <a:latin typeface="Times New Roman" panose="02020603050405020304" pitchFamily="18" charset="0"/>
                <a:cs typeface="Times New Roman" panose="02020603050405020304" pitchFamily="18" charset="0"/>
              </a:rPr>
              <a:t>Block Diagram</a:t>
            </a:r>
          </a:p>
        </p:txBody>
      </p:sp>
      <p:pic>
        <p:nvPicPr>
          <p:cNvPr id="4" name="Hình ảnh 4" descr="Ảnh có chứa ảnh chụp màn hình&#10;&#10;Mô tả được tạo với mức tin cậy rất cao">
            <a:extLst>
              <a:ext uri="{FF2B5EF4-FFF2-40B4-BE49-F238E27FC236}">
                <a16:creationId xmlns:a16="http://schemas.microsoft.com/office/drawing/2014/main" id="{C86DA743-1B36-4B5D-88D1-A671620AB609}"/>
              </a:ext>
            </a:extLst>
          </p:cNvPr>
          <p:cNvPicPr>
            <a:picLocks noChangeAspect="1"/>
          </p:cNvPicPr>
          <p:nvPr/>
        </p:nvPicPr>
        <p:blipFill>
          <a:blip r:embed="rId2"/>
          <a:stretch>
            <a:fillRect/>
          </a:stretch>
        </p:blipFill>
        <p:spPr>
          <a:xfrm>
            <a:off x="4120551" y="192114"/>
            <a:ext cx="7861539" cy="6516903"/>
          </a:xfrm>
          <a:prstGeom prst="rect">
            <a:avLst/>
          </a:prstGeom>
        </p:spPr>
      </p:pic>
    </p:spTree>
    <p:extLst>
      <p:ext uri="{BB962C8B-B14F-4D97-AF65-F5344CB8AC3E}">
        <p14:creationId xmlns:p14="http://schemas.microsoft.com/office/powerpoint/2010/main" val="96126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US">
                <a:latin typeface="Times New Roman" panose="02020603050405020304" pitchFamily="18" charset="0"/>
                <a:cs typeface="Times New Roman" panose="02020603050405020304" pitchFamily="18" charset="0"/>
              </a:rPr>
              <a:t>V. UML</a:t>
            </a:r>
          </a:p>
        </p:txBody>
      </p:sp>
      <p:sp>
        <p:nvSpPr>
          <p:cNvPr id="3" name="Content Placeholder 2"/>
          <p:cNvSpPr>
            <a:spLocks noGrp="1"/>
          </p:cNvSpPr>
          <p:nvPr>
            <p:ph idx="1"/>
          </p:nvPr>
        </p:nvSpPr>
        <p:spPr>
          <a:xfrm>
            <a:off x="1069525" y="1990695"/>
            <a:ext cx="9905999" cy="4073676"/>
          </a:xfrm>
        </p:spPr>
        <p:txBody>
          <a:bodyPr vert="horz" lIns="91440" tIns="45720" rIns="91440" bIns="45720" rtlCol="0" anchor="t">
            <a:normAutofit/>
          </a:bodyPr>
          <a:lstStyle/>
          <a:p>
            <a:r>
              <a:rPr lang="en-US">
                <a:latin typeface="Times New Roman" panose="02020603050405020304" pitchFamily="18" charset="0"/>
                <a:cs typeface="Times New Roman" panose="02020603050405020304" pitchFamily="18" charset="0"/>
              </a:rPr>
              <a:t>Flow Chart</a:t>
            </a:r>
          </a:p>
        </p:txBody>
      </p:sp>
      <p:pic>
        <p:nvPicPr>
          <p:cNvPr id="5" name="Hình ảnh 5" descr="Ảnh có chứa văn bản, bản đồ&#10;&#10;Mô tả được tạo với mức tin cậy cao">
            <a:extLst>
              <a:ext uri="{FF2B5EF4-FFF2-40B4-BE49-F238E27FC236}">
                <a16:creationId xmlns:a16="http://schemas.microsoft.com/office/drawing/2014/main" id="{7E7D08D0-2671-446E-89D2-BBF12C218A91}"/>
              </a:ext>
            </a:extLst>
          </p:cNvPr>
          <p:cNvPicPr>
            <a:picLocks noChangeAspect="1"/>
          </p:cNvPicPr>
          <p:nvPr/>
        </p:nvPicPr>
        <p:blipFill>
          <a:blip r:embed="rId2"/>
          <a:stretch>
            <a:fillRect/>
          </a:stretch>
        </p:blipFill>
        <p:spPr>
          <a:xfrm>
            <a:off x="3358552" y="50584"/>
            <a:ext cx="8522897" cy="6742452"/>
          </a:xfrm>
          <a:prstGeom prst="rect">
            <a:avLst/>
          </a:prstGeom>
        </p:spPr>
      </p:pic>
    </p:spTree>
    <p:extLst>
      <p:ext uri="{BB962C8B-B14F-4D97-AF65-F5344CB8AC3E}">
        <p14:creationId xmlns:p14="http://schemas.microsoft.com/office/powerpoint/2010/main" val="66404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a:pPr>
            <a:r>
              <a:rPr lang="en-US">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r>
              <a:rPr lang="vi-VN"/>
              <a:t>200 000 người ở Việt Nam chết vì bệnh tim mỗi năm – chiếm ¼ ca tử vong.</a:t>
            </a:r>
            <a:endParaRPr lang="en-US"/>
          </a:p>
          <a:p>
            <a:r>
              <a:rPr lang="vi-VN"/>
              <a:t>24,3% và 24,1% tương ứng là tỉ lệ các ca tử vong của người da trắng và người Mỹ gốc Phi</a:t>
            </a:r>
            <a:endParaRPr lang="en-US"/>
          </a:p>
          <a:p>
            <a:r>
              <a:rPr lang="vi-VN"/>
              <a:t>Hơn 80% các ca tử vong trên thế giới do bệnh tim xảy ra ở các nước thu nhập thấp và thu nhập trung bình</a:t>
            </a:r>
            <a:endParaRPr lang="en-US"/>
          </a:p>
        </p:txBody>
      </p:sp>
    </p:spTree>
    <p:extLst>
      <p:ext uri="{BB962C8B-B14F-4D97-AF65-F5344CB8AC3E}">
        <p14:creationId xmlns:p14="http://schemas.microsoft.com/office/powerpoint/2010/main" val="439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err="1">
                <a:latin typeface="Times New Roman" panose="02020603050405020304" pitchFamily="18" charset="0"/>
                <a:cs typeface="Times New Roman" panose="02020603050405020304" pitchFamily="18" charset="0"/>
              </a:rPr>
              <a:t>Những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điều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đạt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hoàn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thành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đồ</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án</a:t>
            </a:r>
            <a:endParaRPr lang="en-US" sz="3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Kiến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Machine Learning.</a:t>
            </a:r>
          </a:p>
          <a:p>
            <a:r>
              <a:rPr lang="en-US" err="1">
                <a:latin typeface="Times New Roman" panose="02020603050405020304" pitchFamily="18" charset="0"/>
                <a:cs typeface="Times New Roman" panose="02020603050405020304" pitchFamily="18" charset="0"/>
              </a:rPr>
              <a:t>Kiến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thức</a:t>
            </a:r>
            <a:r>
              <a:rPr lang="en-US">
                <a:latin typeface="Times New Roman" panose="02020603050405020304" pitchFamily="18" charset="0"/>
                <a:cs typeface="Times New Roman" panose="02020603050405020304" pitchFamily="18" charset="0"/>
              </a:rPr>
              <a:t> y </a:t>
            </a:r>
            <a:r>
              <a:rPr lang="en-US" err="1">
                <a:latin typeface="Times New Roman" panose="02020603050405020304" pitchFamily="18" charset="0"/>
                <a:cs typeface="Times New Roman" panose="02020603050405020304" pitchFamily="18" charset="0"/>
              </a:rPr>
              <a:t>khoa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tim.</a:t>
            </a: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chịu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3183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II.	goal </a:t>
            </a:r>
          </a:p>
        </p:txBody>
      </p:sp>
      <p:sp>
        <p:nvSpPr>
          <p:cNvPr id="3" name="Content Placeholder 2"/>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Dựa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tâm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giúp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chẩn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đoán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bệnh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đến</a:t>
            </a:r>
            <a:r>
              <a:rPr lang="en-US">
                <a:latin typeface="Times New Roman" panose="02020603050405020304" pitchFamily="18" charset="0"/>
                <a:cs typeface="Times New Roman" panose="02020603050405020304" pitchFamily="18" charset="0"/>
              </a:rPr>
              <a:t> 73%.</a:t>
            </a:r>
          </a:p>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học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bệnh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tim</a:t>
            </a:r>
            <a:r>
              <a:rPr lang="en-US">
                <a:latin typeface="Times New Roman" panose="02020603050405020304" pitchFamily="18" charset="0"/>
                <a:cs typeface="Times New Roman" panose="02020603050405020304" pitchFamily="18" charset="0"/>
              </a:rPr>
              <a:t> qua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chuyên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nghành</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dấu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thường</a:t>
            </a:r>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4114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BAF3-7773-4FE6-A295-56D21212F18E}"/>
              </a:ext>
            </a:extLst>
          </p:cNvPr>
          <p:cNvSpPr>
            <a:spLocks noGrp="1"/>
          </p:cNvSpPr>
          <p:nvPr>
            <p:ph type="title"/>
          </p:nvPr>
        </p:nvSpPr>
        <p:spPr/>
        <p:txBody>
          <a:bodyPr/>
          <a:lstStyle/>
          <a:p>
            <a:r>
              <a:rPr lang="en-US">
                <a:latin typeface="Times New Roman"/>
                <a:cs typeface="Times New Roman"/>
              </a:rPr>
              <a:t>III. Objectives</a:t>
            </a:r>
          </a:p>
        </p:txBody>
      </p:sp>
      <p:sp>
        <p:nvSpPr>
          <p:cNvPr id="3" name="Content Placeholder 2">
            <a:extLst>
              <a:ext uri="{FF2B5EF4-FFF2-40B4-BE49-F238E27FC236}">
                <a16:creationId xmlns:a16="http://schemas.microsoft.com/office/drawing/2014/main" id="{6EBBD34A-EFA3-43AF-AAB4-8AE532C9484F}"/>
              </a:ext>
            </a:extLst>
          </p:cNvPr>
          <p:cNvSpPr>
            <a:spLocks noGrp="1"/>
          </p:cNvSpPr>
          <p:nvPr>
            <p:ph idx="1"/>
          </p:nvPr>
        </p:nvSpPr>
        <p:spPr>
          <a:xfrm>
            <a:off x="1141412" y="2249487"/>
            <a:ext cx="9905999" cy="3858015"/>
          </a:xfrm>
        </p:spPr>
        <p:txBody>
          <a:bodyPr vert="horz" lIns="91440" tIns="45720" rIns="91440" bIns="45720" rtlCol="0" anchor="t">
            <a:normAutofit lnSpcReduction="10000"/>
          </a:bodyPr>
          <a:lstStyle/>
          <a:p>
            <a:pPr marL="457200" indent="-457200">
              <a:buAutoNum type="arabicPeriod"/>
            </a:pPr>
            <a:endParaRPr lang="en-US"/>
          </a:p>
          <a:p>
            <a:pPr lvl="1"/>
            <a:r>
              <a:rPr lang="en-US" sz="2400">
                <a:latin typeface="Times New Roman"/>
                <a:cs typeface="Times New Roman"/>
              </a:rPr>
              <a:t>Tìm hiểu về bệnh tim mạch</a:t>
            </a:r>
          </a:p>
          <a:p>
            <a:pPr lvl="1"/>
            <a:r>
              <a:rPr lang="en-US" sz="2400">
                <a:latin typeface="Times New Roman"/>
                <a:cs typeface="Times New Roman"/>
              </a:rPr>
              <a:t>Tìm hiểu về máy điện tâm đồ, cách sử dụng máy và hiểu các thông số cơ bản của máy.</a:t>
            </a:r>
          </a:p>
          <a:p>
            <a:pPr lvl="1"/>
            <a:r>
              <a:rPr lang="en-US" sz="2400">
                <a:latin typeface="Times New Roman"/>
                <a:cs typeface="Times New Roman"/>
              </a:rPr>
              <a:t>Tìm hiểu về thuật toán Logistic Regression và Random Forest.</a:t>
            </a:r>
          </a:p>
          <a:p>
            <a:pPr lvl="1"/>
            <a:r>
              <a:rPr lang="en-US" sz="2400">
                <a:latin typeface="Times New Roman"/>
                <a:cs typeface="Times New Roman"/>
              </a:rPr>
              <a:t>Biết một số ngôn ngữ như C#, Python để lập trình ứng dụng.</a:t>
            </a:r>
          </a:p>
          <a:p>
            <a:pPr lvl="1"/>
            <a:r>
              <a:rPr lang="en-US" sz="2400">
                <a:latin typeface="Times New Roman"/>
                <a:cs typeface="Times New Roman"/>
              </a:rPr>
              <a:t>Nắm kiến thức của môn đại số tuyến tính và xác suất ứng dụng để xử lí tình huống.</a:t>
            </a:r>
            <a:endParaRPr lang="en-US">
              <a:latin typeface="Times New Roman"/>
              <a:cs typeface="Times New Roman"/>
            </a:endParaRPr>
          </a:p>
          <a:p>
            <a:endParaRPr lang="en-US"/>
          </a:p>
        </p:txBody>
      </p:sp>
    </p:spTree>
    <p:extLst>
      <p:ext uri="{BB962C8B-B14F-4D97-AF65-F5344CB8AC3E}">
        <p14:creationId xmlns:p14="http://schemas.microsoft.com/office/powerpoint/2010/main" val="226057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B9CA-2C18-4DF7-B887-FBDE2CC931A4}"/>
              </a:ext>
            </a:extLst>
          </p:cNvPr>
          <p:cNvSpPr>
            <a:spLocks noGrp="1"/>
          </p:cNvSpPr>
          <p:nvPr>
            <p:ph type="title"/>
          </p:nvPr>
        </p:nvSpPr>
        <p:spPr/>
        <p:txBody>
          <a:bodyPr/>
          <a:lstStyle/>
          <a:p>
            <a:r>
              <a:rPr lang="en-US">
                <a:latin typeface="Times New Roman"/>
                <a:cs typeface="Times New Roman"/>
              </a:rPr>
              <a:t>IV. Theory</a:t>
            </a:r>
          </a:p>
        </p:txBody>
      </p:sp>
      <p:sp>
        <p:nvSpPr>
          <p:cNvPr id="3" name="Content Placeholder 2">
            <a:extLst>
              <a:ext uri="{FF2B5EF4-FFF2-40B4-BE49-F238E27FC236}">
                <a16:creationId xmlns:a16="http://schemas.microsoft.com/office/drawing/2014/main" id="{16708A26-57B1-46F2-BA3D-80D355943CC3}"/>
              </a:ext>
            </a:extLst>
          </p:cNvPr>
          <p:cNvSpPr>
            <a:spLocks noGrp="1"/>
          </p:cNvSpPr>
          <p:nvPr>
            <p:ph idx="1"/>
          </p:nvPr>
        </p:nvSpPr>
        <p:spPr>
          <a:xfrm>
            <a:off x="1141412" y="1904430"/>
            <a:ext cx="9905999" cy="4246204"/>
          </a:xfrm>
        </p:spPr>
        <p:txBody>
          <a:bodyPr vert="horz" lIns="91440" tIns="45720" rIns="91440" bIns="45720" rtlCol="0" anchor="t">
            <a:normAutofit/>
          </a:bodyPr>
          <a:lstStyle/>
          <a:p>
            <a:pPr marL="0" indent="0">
              <a:buNone/>
            </a:pPr>
            <a:r>
              <a:rPr lang="en-US" sz="2800">
                <a:latin typeface="Times New Roman"/>
                <a:cs typeface="Times New Roman"/>
              </a:rPr>
              <a:t>a. Kiến thức vận dụng</a:t>
            </a:r>
          </a:p>
          <a:p>
            <a:pPr marL="0" lvl="1" indent="0">
              <a:buNone/>
            </a:pPr>
            <a:r>
              <a:rPr lang="en-US" sz="2400">
                <a:latin typeface="Times New Roman"/>
                <a:cs typeface="Times New Roman"/>
              </a:rPr>
              <a:t>-Thuật toán Logistic Regression: </a:t>
            </a:r>
          </a:p>
          <a:p>
            <a:pPr marL="0" lvl="1" indent="0">
              <a:buNone/>
            </a:pPr>
            <a:r>
              <a:rPr lang="en-US">
                <a:latin typeface="Times New Roman"/>
                <a:cs typeface="Times New Roman"/>
              </a:rPr>
              <a:t>Là một mô hình hồi quy nhằm dự đoán giá trị đầu ra </a:t>
            </a:r>
            <a:r>
              <a:rPr lang="en-US" i="1">
                <a:latin typeface="Times New Roman"/>
                <a:cs typeface="Times New Roman"/>
              </a:rPr>
              <a:t>rời rạc</a:t>
            </a:r>
            <a:r>
              <a:rPr lang="en-US">
                <a:latin typeface="Times New Roman"/>
                <a:cs typeface="Times New Roman"/>
              </a:rPr>
              <a:t> (</a:t>
            </a:r>
            <a:r>
              <a:rPr lang="en-US" i="1">
                <a:latin typeface="Times New Roman"/>
                <a:cs typeface="Times New Roman"/>
              </a:rPr>
              <a:t>discrete target variable</a:t>
            </a:r>
            <a:r>
              <a:rPr lang="en-US">
                <a:latin typeface="Times New Roman"/>
                <a:cs typeface="Times New Roman"/>
              </a:rPr>
              <a:t>) </a:t>
            </a:r>
            <a:r>
              <a:rPr lang="en-US" i="1">
                <a:latin typeface="Times New Roman"/>
                <a:cs typeface="Times New Roman"/>
              </a:rPr>
              <a:t>y</a:t>
            </a:r>
            <a:r>
              <a:rPr lang="en-US">
                <a:latin typeface="Times New Roman"/>
                <a:cs typeface="Times New Roman"/>
              </a:rPr>
              <a:t> ứng với một véctơ đầu vào x tương đương với chuyện phân loại các đầu vào x vào các nhóm </a:t>
            </a:r>
            <a:r>
              <a:rPr lang="en-US" i="1">
                <a:latin typeface="Times New Roman"/>
                <a:cs typeface="Times New Roman"/>
              </a:rPr>
              <a:t>y</a:t>
            </a:r>
            <a:r>
              <a:rPr lang="en-US">
                <a:latin typeface="Times New Roman"/>
                <a:cs typeface="Times New Roman"/>
              </a:rPr>
              <a:t> tương ứng.</a:t>
            </a:r>
            <a:endParaRPr lang="en-US"/>
          </a:p>
          <a:p>
            <a:pPr marL="0" lvl="1" indent="0">
              <a:buNone/>
            </a:pPr>
            <a:r>
              <a:rPr lang="en-US" sz="2400">
                <a:latin typeface="Times New Roman"/>
                <a:cs typeface="Times New Roman"/>
              </a:rPr>
              <a:t>-Thuật toán Random Forest:</a:t>
            </a:r>
          </a:p>
          <a:p>
            <a:pPr marL="0" lvl="1" indent="0">
              <a:buNone/>
            </a:pPr>
            <a:r>
              <a:rPr lang="en-US">
                <a:latin typeface="Times New Roman"/>
                <a:cs typeface="Times New Roman"/>
              </a:rPr>
              <a:t>Là một thuật toán có giám sát, hoạt động bằng cách đánh giá nhiều Cây quyết định ngẫu nhiên,và lấy ra kết quả được đánh giá tốt nhất trong số kết quả trả về.</a:t>
            </a:r>
          </a:p>
          <a:p>
            <a:pPr marL="0" lvl="1" indent="0">
              <a:buNone/>
            </a:pPr>
            <a:endParaRPr lang="en-US">
              <a:latin typeface="Times New Roman"/>
              <a:cs typeface="Times New Roman"/>
            </a:endParaRPr>
          </a:p>
          <a:p>
            <a:pPr marL="0" indent="0">
              <a:buNone/>
            </a:pPr>
            <a:endParaRPr lang="en-US">
              <a:latin typeface="Times New Roman"/>
              <a:cs typeface="Times New Roman"/>
            </a:endParaRPr>
          </a:p>
        </p:txBody>
      </p:sp>
    </p:spTree>
    <p:extLst>
      <p:ext uri="{BB962C8B-B14F-4D97-AF65-F5344CB8AC3E}">
        <p14:creationId xmlns:p14="http://schemas.microsoft.com/office/powerpoint/2010/main" val="358750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061AF-7E3A-4D54-B18B-A9E513AFAB0C}"/>
              </a:ext>
            </a:extLst>
          </p:cNvPr>
          <p:cNvSpPr>
            <a:spLocks noGrp="1"/>
          </p:cNvSpPr>
          <p:nvPr>
            <p:ph idx="1"/>
          </p:nvPr>
        </p:nvSpPr>
        <p:spPr>
          <a:xfrm>
            <a:off x="810733" y="236657"/>
            <a:ext cx="9905999" cy="6072129"/>
          </a:xfrm>
        </p:spPr>
        <p:txBody>
          <a:bodyPr vert="horz" lIns="91440" tIns="45720" rIns="91440" bIns="45720" rtlCol="0" anchor="t">
            <a:normAutofit fontScale="92500" lnSpcReduction="10000"/>
          </a:bodyPr>
          <a:lstStyle/>
          <a:p>
            <a:r>
              <a:rPr lang="en-US" sz="2800">
                <a:latin typeface="Times New Roman"/>
                <a:cs typeface="Times New Roman"/>
              </a:rPr>
              <a:t>b. Triển khai</a:t>
            </a:r>
          </a:p>
          <a:p>
            <a:r>
              <a:rPr lang="en-US" sz="2800" u="sng">
                <a:latin typeface="Times New Roman"/>
                <a:cs typeface="Times New Roman"/>
              </a:rPr>
              <a:t>Thuật toán Logistic Regression</a:t>
            </a:r>
          </a:p>
          <a:p>
            <a:pPr lvl="2"/>
            <a:r>
              <a:rPr lang="en-US" sz="2800">
                <a:latin typeface="Times New Roman"/>
                <a:cs typeface="Times New Roman"/>
              </a:rPr>
              <a:t>Sử dụng biến phụ thuộc để phân loại mắc bệnh và không mắc bệnh. </a:t>
            </a:r>
          </a:p>
          <a:p>
            <a:pPr lvl="2"/>
            <a:r>
              <a:rPr lang="en-US" sz="2800">
                <a:latin typeface="Times New Roman"/>
                <a:cs typeface="Times New Roman"/>
              </a:rPr>
              <a:t>Giả sử gọi biến phụ thuộc y là mắc bệnh ( y=1: mắc bệnh, y=0: không mắc bệnh ).</a:t>
            </a:r>
          </a:p>
          <a:p>
            <a:pPr lvl="2"/>
            <a:r>
              <a:rPr lang="en-US" sz="2800">
                <a:latin typeface="Times New Roman"/>
                <a:cs typeface="Times New Roman"/>
              </a:rPr>
              <a:t>Dự báo P(y=1)</a:t>
            </a:r>
          </a:p>
          <a:p>
            <a:pPr lvl="2"/>
            <a:r>
              <a:rPr lang="en-US" sz="2800">
                <a:latin typeface="Times New Roman"/>
                <a:cs typeface="Times New Roman"/>
              </a:rPr>
              <a:t>P(y=0) = 1 – P(y=0)</a:t>
            </a:r>
          </a:p>
          <a:p>
            <a:pPr lvl="2"/>
            <a:r>
              <a:rPr lang="en-US" sz="2800">
                <a:latin typeface="Times New Roman"/>
                <a:cs typeface="Times New Roman"/>
              </a:rPr>
              <a:t>Các biến độc lập khác x</a:t>
            </a:r>
            <a:r>
              <a:rPr lang="en-US" sz="2800" baseline="-25000">
                <a:latin typeface="Times New Roman"/>
                <a:cs typeface="Times New Roman"/>
              </a:rPr>
              <a:t>1</a:t>
            </a:r>
            <a:r>
              <a:rPr lang="en-US" sz="2800">
                <a:latin typeface="Times New Roman"/>
                <a:cs typeface="Times New Roman"/>
              </a:rPr>
              <a:t>,x</a:t>
            </a:r>
            <a:r>
              <a:rPr lang="en-US" sz="2800" baseline="-25000">
                <a:latin typeface="Times New Roman"/>
                <a:cs typeface="Times New Roman"/>
              </a:rPr>
              <a:t>2</a:t>
            </a:r>
            <a:r>
              <a:rPr lang="en-US" sz="2800">
                <a:latin typeface="Times New Roman"/>
                <a:cs typeface="Times New Roman"/>
              </a:rPr>
              <a:t>,…..x</a:t>
            </a:r>
            <a:r>
              <a:rPr lang="en-US" sz="2800" baseline="-25000">
                <a:latin typeface="Times New Roman"/>
                <a:cs typeface="Times New Roman"/>
              </a:rPr>
              <a:t>k, </a:t>
            </a:r>
            <a:r>
              <a:rPr lang="en-US" sz="2800">
                <a:latin typeface="Times New Roman"/>
                <a:cs typeface="Times New Roman"/>
              </a:rPr>
              <a:t>ví dụ:</a:t>
            </a:r>
          </a:p>
          <a:p>
            <a:pPr marL="914400" lvl="2" indent="457200"/>
            <a:r>
              <a:rPr lang="en-US" sz="2800">
                <a:latin typeface="Times New Roman"/>
                <a:cs typeface="Times New Roman"/>
              </a:rPr>
              <a:t>.Tuổi tác</a:t>
            </a:r>
          </a:p>
          <a:p>
            <a:pPr marL="914400" lvl="2" indent="457200"/>
            <a:r>
              <a:rPr lang="en-US" sz="2800">
                <a:latin typeface="Times New Roman"/>
                <a:cs typeface="Times New Roman"/>
              </a:rPr>
              <a:t>.Giới tính</a:t>
            </a:r>
          </a:p>
          <a:p>
            <a:pPr marL="914400" lvl="2" indent="457200"/>
            <a:r>
              <a:rPr lang="en-US" sz="2800">
                <a:latin typeface="Times New Roman"/>
                <a:cs typeface="Times New Roman"/>
              </a:rPr>
              <a:t>.Đặc điểm,…..</a:t>
            </a:r>
          </a:p>
          <a:p>
            <a:pPr marL="914400" lvl="2" indent="0">
              <a:buNone/>
            </a:pPr>
            <a:endParaRPr lang="en-US" sz="2800">
              <a:latin typeface="Times New Roman"/>
              <a:cs typeface="Times New Roman"/>
            </a:endParaRPr>
          </a:p>
          <a:p>
            <a:endParaRPr lang="en-US" sz="2800" u="sng">
              <a:latin typeface="Times New Roman"/>
              <a:cs typeface="Times New Roman"/>
            </a:endParaRPr>
          </a:p>
        </p:txBody>
      </p:sp>
    </p:spTree>
    <p:extLst>
      <p:ext uri="{BB962C8B-B14F-4D97-AF65-F5344CB8AC3E}">
        <p14:creationId xmlns:p14="http://schemas.microsoft.com/office/powerpoint/2010/main" val="280593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00316-2F21-46F9-983D-5E62DBF59B31}"/>
              </a:ext>
            </a:extLst>
          </p:cNvPr>
          <p:cNvSpPr>
            <a:spLocks noGrp="1"/>
          </p:cNvSpPr>
          <p:nvPr>
            <p:ph idx="1"/>
          </p:nvPr>
        </p:nvSpPr>
        <p:spPr>
          <a:xfrm>
            <a:off x="1141412" y="394808"/>
            <a:ext cx="9905999" cy="5396393"/>
          </a:xfrm>
        </p:spPr>
        <p:txBody>
          <a:bodyPr vert="horz" lIns="91440" tIns="45720" rIns="91440" bIns="45720" rtlCol="0" anchor="t">
            <a:normAutofit/>
          </a:bodyPr>
          <a:lstStyle/>
          <a:p>
            <a:r>
              <a:rPr lang="en-US">
                <a:latin typeface="Times New Roman"/>
                <a:cs typeface="Times New Roman"/>
              </a:rPr>
              <a:t>Sử dụng hàm Logistic:</a:t>
            </a: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pPr marL="0" indent="0">
              <a:buNone/>
            </a:pPr>
            <a:r>
              <a:rPr lang="en-US">
                <a:latin typeface="Times New Roman"/>
                <a:cs typeface="Times New Roman"/>
              </a:rPr>
              <a:t>---&gt; Đây là phép biến đổi để đưa ra giá trị dự báo trong khoảng (0,1)</a:t>
            </a:r>
          </a:p>
          <a:p>
            <a:endParaRPr lang="en-US"/>
          </a:p>
        </p:txBody>
      </p:sp>
      <p:pic>
        <p:nvPicPr>
          <p:cNvPr id="4" name="Picture 4" descr="A picture containing object&#10;&#10;Description generated with high confidence">
            <a:extLst>
              <a:ext uri="{FF2B5EF4-FFF2-40B4-BE49-F238E27FC236}">
                <a16:creationId xmlns:a16="http://schemas.microsoft.com/office/drawing/2014/main" id="{0196E534-644D-4D7D-AB41-6AB34BAA6F24}"/>
              </a:ext>
            </a:extLst>
          </p:cNvPr>
          <p:cNvPicPr>
            <a:picLocks noChangeAspect="1"/>
          </p:cNvPicPr>
          <p:nvPr/>
        </p:nvPicPr>
        <p:blipFill>
          <a:blip r:embed="rId2"/>
          <a:stretch>
            <a:fillRect/>
          </a:stretch>
        </p:blipFill>
        <p:spPr>
          <a:xfrm>
            <a:off x="2424023" y="1095889"/>
            <a:ext cx="6955766" cy="1201279"/>
          </a:xfrm>
          <a:prstGeom prst="rect">
            <a:avLst/>
          </a:prstGeom>
        </p:spPr>
      </p:pic>
    </p:spTree>
    <p:extLst>
      <p:ext uri="{BB962C8B-B14F-4D97-AF65-F5344CB8AC3E}">
        <p14:creationId xmlns:p14="http://schemas.microsoft.com/office/powerpoint/2010/main" val="57168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720AB-2507-48A0-9BF8-55E4F3376EF2}"/>
              </a:ext>
            </a:extLst>
          </p:cNvPr>
          <p:cNvSpPr>
            <a:spLocks noGrp="1"/>
          </p:cNvSpPr>
          <p:nvPr>
            <p:ph idx="1"/>
          </p:nvPr>
        </p:nvSpPr>
        <p:spPr>
          <a:xfrm>
            <a:off x="1141412" y="768619"/>
            <a:ext cx="9905999" cy="6028997"/>
          </a:xfrm>
        </p:spPr>
        <p:txBody>
          <a:bodyPr vert="horz" lIns="91440" tIns="45720" rIns="91440" bIns="45720" rtlCol="0" anchor="t">
            <a:normAutofit/>
          </a:bodyPr>
          <a:lstStyle/>
          <a:p>
            <a:r>
              <a:rPr lang="en-US">
                <a:latin typeface="Times New Roman"/>
                <a:cs typeface="Times New Roman"/>
              </a:rPr>
              <a:t>Lí do chọn: cùng một khoảng giá trị xét nhưng mô hình logistic cho kết quả tốt hơn mô hình probit ( probit cho kết quả nằm ngoài khoảng giá trị xét (0,1) ).</a:t>
            </a:r>
          </a:p>
          <a:p>
            <a:endParaRPr lang="en-US">
              <a:latin typeface="Times New Roman"/>
              <a:cs typeface="Times New Roman"/>
            </a:endParaRPr>
          </a:p>
        </p:txBody>
      </p:sp>
      <p:pic>
        <p:nvPicPr>
          <p:cNvPr id="4" name="Picture 4" descr="A screenshot of a cell phone&#10;&#10;Description generated with very high confidence">
            <a:extLst>
              <a:ext uri="{FF2B5EF4-FFF2-40B4-BE49-F238E27FC236}">
                <a16:creationId xmlns:a16="http://schemas.microsoft.com/office/drawing/2014/main" id="{D248DCC9-89D7-4CA6-B54E-8DDF34101BD4}"/>
              </a:ext>
            </a:extLst>
          </p:cNvPr>
          <p:cNvPicPr>
            <a:picLocks noChangeAspect="1"/>
          </p:cNvPicPr>
          <p:nvPr/>
        </p:nvPicPr>
        <p:blipFill>
          <a:blip r:embed="rId2"/>
          <a:stretch>
            <a:fillRect/>
          </a:stretch>
        </p:blipFill>
        <p:spPr>
          <a:xfrm>
            <a:off x="3962311" y="2253202"/>
            <a:ext cx="4626812" cy="4306916"/>
          </a:xfrm>
          <a:prstGeom prst="rect">
            <a:avLst/>
          </a:prstGeom>
        </p:spPr>
      </p:pic>
    </p:spTree>
    <p:extLst>
      <p:ext uri="{BB962C8B-B14F-4D97-AF65-F5344CB8AC3E}">
        <p14:creationId xmlns:p14="http://schemas.microsoft.com/office/powerpoint/2010/main" val="3125360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ĐỀ TÀI: ứng dụng machine learning trong chẩn đoán bệnh tim</vt:lpstr>
      <vt:lpstr>introduction</vt:lpstr>
      <vt:lpstr>Những điều đạt được khi hoàn thành đồ án</vt:lpstr>
      <vt:lpstr>II. goal </vt:lpstr>
      <vt:lpstr>III. Objectives</vt:lpstr>
      <vt:lpstr>IV. Theory</vt:lpstr>
      <vt:lpstr>PowerPoint Presentation</vt:lpstr>
      <vt:lpstr>PowerPoint Presentation</vt:lpstr>
      <vt:lpstr>PowerPoint Presentation</vt:lpstr>
      <vt:lpstr>-  Hàm số cho ở trên luôn cho giá trị dự báo luôn nằm trong khoảng (0,1). - Các tham số của mô hình được ước lượng sao cho: . Dự báo xác suất lớn cho trường hợp mắc bệnh .Dự báo xác suất nhỏ cho trường hợp không mắc bệnh. </vt:lpstr>
      <vt:lpstr>Thuật toán Random Forest Chọn ngẫu nhiên “k” features từ tập “m” features. Để ý k &lt;&lt; m từ tập “k” features, tính toán ra node “d” là tốt nhất cho Node phân loại. Chia các node con theo node tốt nhất vừa tìm được Lặp lại bước 1-3 cho đến khi đạt đến k node Lặp lại bước 1-4 để tạo ra “n” cây </vt:lpstr>
      <vt:lpstr>V. UML</vt:lpstr>
      <vt:lpstr>V. UML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Lục</dc:creator>
  <cp:revision>1</cp:revision>
  <dcterms:created xsi:type="dcterms:W3CDTF">2018-10-22T14:05:53Z</dcterms:created>
  <dcterms:modified xsi:type="dcterms:W3CDTF">2018-10-23T17:01:17Z</dcterms:modified>
</cp:coreProperties>
</file>