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01AD-8DCF-4CEA-B585-6DFA5629E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DA29E-389C-43E7-AB72-ADBA3FD75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07BE-2EB5-4A3C-A19D-955426AF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EBCD0-FEA0-45F0-8792-E37801EF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853D-D46C-40B7-84A9-B6BAEEE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D680-56BE-4DCD-B866-25F5EA7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93877-EA8F-477D-B170-3CF65B3E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EDA3-2A5E-4898-A2C9-76FB894E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52B7-58F1-4C6D-8231-77298115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8068-CF94-4483-93FA-CF22930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0FF70-78DE-4DEE-AB2A-D55B33EEB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24D29-914C-421D-848B-DE200ED4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992C-259C-4C01-9511-4FEA8E55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ABF7-4633-4C06-8E39-E8376B47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3344-59BA-4170-AD57-AAE456D0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4560-5D28-4EB7-8321-9E0FF1B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72CD-F995-4364-B819-D095C284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D099-AAEA-4259-9AF2-A8EE26E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B9E9-4604-4A70-9744-8C450000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5232-9085-4E02-A009-E1D0FB6A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24-7EBE-4D93-9CEC-C7300A49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AE9F9-850A-4F60-9444-45991645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3A89E-98B7-4DFD-9A8C-D3F88134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2DE8-D0D8-41B6-B0C1-50DC21A4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7A93-A15B-4347-BD94-F7A1C75F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845D-49D5-4CC6-B682-2BE9197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7896-D884-43C6-B314-43187652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4B86B-439A-4CDE-9F75-3414BCEF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51FB-3990-470A-95E1-C320917C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49C81-E798-4A2E-9B78-E2FF37C7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FD7BD-74B2-4983-97E9-1C0A25F9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25CA-87DC-4FE5-8E38-3B1AD393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BC7B-074B-4D87-A5B3-75C6F99F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CB94-30BC-4CF9-A1B2-EFAAF2D1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65476-B6A2-4536-8E55-1A67791E4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894B3-8B37-4BD1-93C1-7C480E51C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1B864-D0CB-4C55-A1D7-76CB9D4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F9676-B619-4139-AE6F-0E4B78F4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C69AD-1721-4143-834A-1DA762B2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18F6-DFCA-4C43-9C32-519756CB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B212-2E03-4E49-8048-2184154A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366B-28B2-4E56-8CE6-17334B5C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6DC8-BCEC-418E-AC7B-021E5ADC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DF77-B75E-4054-9EAC-9EF9C94B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BD1E5-1F2E-48F5-B4D1-506C7841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7F72-FF42-4EF2-B679-0237FEF3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57E4-B73A-469C-A87C-85E48689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5550-0A97-462B-965F-51CA7074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E435-F25F-4741-B3F4-6268FEB3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C322-B744-4034-810C-0FAE6CF2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EBFD5-011C-4EA4-925A-577D8E99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AE591-F72F-4195-B529-BE91EDB0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E44F-F135-41F2-AAB9-F1F9FE95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61F2-128C-4B43-886D-CEDEFF27D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06A70-3D72-4D5A-948F-5834951D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D0A9D-4C71-4CA0-A049-4411189B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E027-5C38-4239-AF82-A407C17D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1318-99F0-4D76-BEDB-1A243ACA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82259-451B-41B4-8785-2118532B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2FF4-9D81-4922-918D-3FBC460D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793F-E02D-4309-8627-D46FF2268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1EEC-9757-49B1-BA46-AD9D9DD5D7C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8707-171F-4C3D-A435-B75EC01E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272F-196C-45D7-A0F9-D21F63984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CF3D-870D-4FF9-B3ED-55B14382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538B-FC00-4272-AEF8-9BFA017BC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D19C-32A0-4D2C-9A05-35ECB7012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6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330D-06E1-4B75-8BB3-2ACB53E9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Passing Arguments with Key and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E055-8CA7-4386-A2F5-BC7EE6AD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If we pass the arguments with key and value, the order of the arguments does not matter.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3F52B-AE1C-4E0C-9A94-8A794AFE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91" y="3058691"/>
            <a:ext cx="11666418" cy="25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1195-3A25-4E87-890B-90ABB04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D7EB4-4091-4594-B078-0EF1A4672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60"/>
            <a:ext cx="10020234" cy="22101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1C0D1-890D-432F-85C3-E2FF82469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0803"/>
            <a:ext cx="10048575" cy="20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9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ED92-24D5-42BA-B5ED-51164DE9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Returning a </a:t>
            </a:r>
            <a:r>
              <a:rPr lang="en-US" b="0" i="0" dirty="0" err="1">
                <a:effectLst/>
                <a:latin typeface="-apple-system"/>
              </a:rPr>
              <a:t>boolean</a:t>
            </a:r>
            <a:r>
              <a:rPr lang="en-US" b="0" i="0" dirty="0">
                <a:effectLst/>
                <a:latin typeface="-apple-system"/>
              </a:rPr>
              <a:t>: </a:t>
            </a:r>
            <a:r>
              <a:rPr lang="en-US" b="1" i="0" dirty="0">
                <a:effectLst/>
                <a:latin typeface="-apple-system"/>
              </a:rPr>
              <a:t>Example: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12D18-8DCA-409E-B6B9-B0A92BF1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99" y="2036917"/>
            <a:ext cx="11622401" cy="3351829"/>
          </a:xfrm>
        </p:spPr>
      </p:pic>
    </p:spTree>
    <p:extLst>
      <p:ext uri="{BB962C8B-B14F-4D97-AF65-F5344CB8AC3E}">
        <p14:creationId xmlns:p14="http://schemas.microsoft.com/office/powerpoint/2010/main" val="270554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D018-405E-4223-91E4-6A79CCBC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Returning a list: </a:t>
            </a:r>
            <a:r>
              <a:rPr lang="en-US" b="1" i="0" dirty="0">
                <a:effectLst/>
                <a:latin typeface="-apple-system"/>
              </a:rPr>
              <a:t>Example: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4371-350D-463B-9FC8-7362716E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3D8F4-CFD1-48C0-891D-679E8F95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10670" cy="31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5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AE72-F893-460A-A4D7-3F45883A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Function with Default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8E0E-D366-4B26-895A-AE550F1B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247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Sometimes we pass default values to parameters, when we invoke the function. If we do not pass arguments when calling the function, their default values will be used.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DB162-0EAF-4D7D-8CF9-512A1AD8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4" y="2386119"/>
            <a:ext cx="4243581" cy="27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2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47B-D0FC-432A-8AAA-32269886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6387-3B58-43CC-9376-065B644E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B41B4-EA62-46A4-874C-D7BA02B8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4" y="0"/>
            <a:ext cx="11835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A39C-68C2-431C-977C-72AED8D0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399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Arbitrary Number of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8A9A-D4FA-4520-AD2E-18D67259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150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If we do not know the number of arguments we pass to our function, we can create a function which can take arbitrary number of arguments by adding * before the parameter name.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A6476-4CEC-4FAE-A027-0A51373C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663"/>
            <a:ext cx="5069150" cy="2464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937B3-3140-4EEE-88D0-7C58563A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783" y="4229313"/>
            <a:ext cx="7974668" cy="26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15BA-D890-4DA3-88FF-AE0515B8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Default and Arbitrary Number of Parameters 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C045-E394-486E-A6BF-6524E47F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0" b="1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4000" b="1" i="0" dirty="0">
                <a:effectLst/>
                <a:latin typeface="-apple-system"/>
              </a:rPr>
              <a:t>Function as a Parameter of Another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A333C-3872-4E46-B69B-4CFD8DF2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4" y="1765701"/>
            <a:ext cx="10085011" cy="2187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50333-B018-4D42-8821-C25F9769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588122"/>
            <a:ext cx="6113015" cy="21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F3E3-1740-455D-AC1F-F924A537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-291822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💻 Exercises: Day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AF98-B5A4-475B-81A2-2EABF56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790114"/>
            <a:ext cx="11585359" cy="606788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Exercises: Level 1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Declare a function </a:t>
            </a:r>
            <a:r>
              <a:rPr lang="en-US" b="0" i="1" dirty="0" err="1">
                <a:effectLst/>
                <a:latin typeface="-apple-system"/>
              </a:rPr>
              <a:t>add_two_numbers</a:t>
            </a:r>
            <a:r>
              <a:rPr lang="en-US" b="0" i="0" dirty="0">
                <a:effectLst/>
                <a:latin typeface="-apple-system"/>
              </a:rPr>
              <a:t>. It takes two parameters and it returns a sum.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Area of a circle is calculated as follows: area = π x r x r. Write a function that calculates </a:t>
            </a:r>
            <a:r>
              <a:rPr lang="en-US" b="0" i="1" dirty="0" err="1">
                <a:effectLst/>
                <a:latin typeface="-apple-system"/>
              </a:rPr>
              <a:t>area_of_circle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function called </a:t>
            </a:r>
            <a:r>
              <a:rPr lang="en-US" b="0" i="0" dirty="0" err="1">
                <a:effectLst/>
                <a:latin typeface="-apple-system"/>
              </a:rPr>
              <a:t>add_all_nums</a:t>
            </a:r>
            <a:r>
              <a:rPr lang="en-US" b="0" i="0" dirty="0">
                <a:effectLst/>
                <a:latin typeface="-apple-system"/>
              </a:rPr>
              <a:t> which takes arbitrary number of arguments and sums all the arguments. Check if all the list items are number types. If not do give a reasonable feedback.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Temperature in °C can be converted to °F using this formula: °F = (°C x 9/5) + 32. Write a function which converts °C to °F, </a:t>
            </a:r>
            <a:r>
              <a:rPr lang="en-US" b="0" i="1" dirty="0" err="1">
                <a:effectLst/>
                <a:latin typeface="-apple-system"/>
              </a:rPr>
              <a:t>convert_celsius_to-fahrenheit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function called check-season, it takes a month parameter and returns the season: Autumn, Winter, Spring or Summer.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function called </a:t>
            </a:r>
            <a:r>
              <a:rPr lang="en-US" b="0" i="0" dirty="0" err="1">
                <a:effectLst/>
                <a:latin typeface="-apple-system"/>
              </a:rPr>
              <a:t>calculate_slope</a:t>
            </a:r>
            <a:r>
              <a:rPr lang="en-US" b="0" i="0" dirty="0">
                <a:effectLst/>
                <a:latin typeface="-apple-system"/>
              </a:rPr>
              <a:t> which return the slope of a linear equation</a:t>
            </a:r>
          </a:p>
        </p:txBody>
      </p:sp>
    </p:spTree>
    <p:extLst>
      <p:ext uri="{BB962C8B-B14F-4D97-AF65-F5344CB8AC3E}">
        <p14:creationId xmlns:p14="http://schemas.microsoft.com/office/powerpoint/2010/main" val="288386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7DC5-D7E6-440C-8168-D64EBCD6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3298-C970-41C5-9381-8289A31F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9" y="67846"/>
            <a:ext cx="11288697" cy="6696937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7"/>
            </a:pPr>
            <a:r>
              <a:rPr lang="en-US" b="0" i="0" dirty="0">
                <a:effectLst/>
                <a:latin typeface="-apple-system"/>
              </a:rPr>
              <a:t>Quadratic equation is calculated as follows: ax² + bx + c = 0. Write a function which calculates solution set of a quadratic equation, </a:t>
            </a:r>
            <a:r>
              <a:rPr lang="en-US" b="0" i="1" dirty="0" err="1">
                <a:effectLst/>
                <a:latin typeface="-apple-system"/>
              </a:rPr>
              <a:t>solve_quadratic_eqn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514350" indent="-514350" algn="l">
              <a:buFont typeface="+mj-lt"/>
              <a:buAutoNum type="arabicPeriod" startAt="7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print_list</a:t>
            </a:r>
            <a:r>
              <a:rPr lang="en-US" b="0" i="0" dirty="0">
                <a:effectLst/>
                <a:latin typeface="-apple-system"/>
              </a:rPr>
              <a:t>. It takes a list as a parameter and it prints out each element of the list.</a:t>
            </a:r>
          </a:p>
          <a:p>
            <a:pPr marL="514350" indent="-514350" algn="l">
              <a:buFont typeface="+mj-lt"/>
              <a:buAutoNum type="arabicPeriod" startAt="7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reverse_list</a:t>
            </a:r>
            <a:r>
              <a:rPr lang="en-US" b="0" i="0" dirty="0">
                <a:effectLst/>
                <a:latin typeface="-apple-system"/>
              </a:rPr>
              <a:t>. It takes an array as a parameter and it returns the reverse of the array (use loops).</a:t>
            </a:r>
          </a:p>
          <a:p>
            <a:pPr marL="514350" indent="-514350" algn="l">
              <a:buFont typeface="+mj-lt"/>
              <a:buAutoNum type="arabicPeriod" startAt="7"/>
            </a:pPr>
            <a:endParaRPr lang="en-US" dirty="0">
              <a:latin typeface="-apple-system"/>
            </a:endParaRPr>
          </a:p>
          <a:p>
            <a:pPr marL="514350" indent="-514350" algn="l">
              <a:buFont typeface="+mj-lt"/>
              <a:buAutoNum type="arabicPeriod" startAt="7"/>
            </a:pPr>
            <a:endParaRPr lang="en-US" b="0" i="0" dirty="0">
              <a:effectLst/>
              <a:latin typeface="-apple-system"/>
            </a:endParaRPr>
          </a:p>
          <a:p>
            <a:pPr marL="514350" indent="-514350" algn="l">
              <a:buFont typeface="+mj-lt"/>
              <a:buAutoNum type="arabicPeriod" startAt="7"/>
            </a:pPr>
            <a:endParaRPr lang="en-US" dirty="0">
              <a:latin typeface="-apple-system"/>
            </a:endParaRPr>
          </a:p>
          <a:p>
            <a:pPr marL="514350" indent="-514350" algn="l">
              <a:buFont typeface="+mj-lt"/>
              <a:buAutoNum type="arabicPeriod" startAt="7"/>
            </a:pPr>
            <a:endParaRPr lang="en-US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capitalize_list_items</a:t>
            </a:r>
            <a:r>
              <a:rPr lang="en-US" b="0" i="0" dirty="0">
                <a:effectLst/>
                <a:latin typeface="-apple-system"/>
              </a:rPr>
              <a:t>. It takes a list as a parameter and it returns a capitalized list of items</a:t>
            </a: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56B1-06F0-47EB-9D0F-5CF90E2A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0194"/>
            <a:ext cx="6228425" cy="19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1C3D-CDAC-439B-8A24-B736613A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0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Functions: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Defining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1030-1048-44C8-95F9-78984140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60" y="1615736"/>
            <a:ext cx="11221374" cy="4856086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So far we have seen many built-in Python functions. In this section, we will focus on custom functions. What is a function? Before we start making functions, let us learn what a function is and why we need them?</a:t>
            </a:r>
          </a:p>
          <a:p>
            <a:r>
              <a:rPr lang="en-US" b="0" i="0" dirty="0">
                <a:effectLst/>
                <a:latin typeface="-apple-system"/>
              </a:rPr>
              <a:t>A function is a reusable block of code or programming statements designed to perform a certain task. To define or declare a function, Python provides the </a:t>
            </a:r>
            <a:r>
              <a:rPr lang="en-US" b="0" i="1" dirty="0">
                <a:effectLst/>
                <a:latin typeface="-apple-system"/>
              </a:rPr>
              <a:t>def</a:t>
            </a:r>
            <a:r>
              <a:rPr lang="en-US" b="0" i="0" dirty="0">
                <a:effectLst/>
                <a:latin typeface="-apple-system"/>
              </a:rPr>
              <a:t> keyword. The following is the syntax for defining a function. The function block of code is executed only if the function is called or invoked.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4B16-441A-4ACC-8F0F-868F24C5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6300-254F-46CF-ABBB-B04C8C49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2" y="103356"/>
            <a:ext cx="11404107" cy="6617039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11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add_item</a:t>
            </a:r>
            <a:r>
              <a:rPr lang="en-US" b="0" i="0" dirty="0">
                <a:effectLst/>
                <a:latin typeface="-apple-system"/>
              </a:rPr>
              <a:t>. It takes a list and an item parameters. It returns a list with the item added at the end.</a:t>
            </a:r>
          </a:p>
          <a:p>
            <a:pPr marL="514350" indent="-514350" algn="l">
              <a:buFont typeface="+mj-lt"/>
              <a:buAutoNum type="arabicPeriod" startAt="11"/>
            </a:pPr>
            <a:endParaRPr lang="en-US" dirty="0">
              <a:latin typeface="-apple-system"/>
            </a:endParaRPr>
          </a:p>
          <a:p>
            <a:pPr marL="514350" indent="-514350" algn="l">
              <a:buFont typeface="+mj-lt"/>
              <a:buAutoNum type="arabicPeriod" startAt="11"/>
            </a:pPr>
            <a:endParaRPr lang="en-US" b="0" i="0" dirty="0">
              <a:effectLst/>
              <a:latin typeface="-apple-system"/>
            </a:endParaRPr>
          </a:p>
          <a:p>
            <a:pPr marL="514350" indent="-514350" algn="l">
              <a:buFont typeface="+mj-lt"/>
              <a:buAutoNum type="arabicPeriod" startAt="11"/>
            </a:pPr>
            <a:endParaRPr lang="en-US" dirty="0">
              <a:latin typeface="-apple-system"/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remove_item</a:t>
            </a:r>
            <a:r>
              <a:rPr lang="en-US" b="0" i="0" dirty="0">
                <a:effectLst/>
                <a:latin typeface="-apple-system"/>
              </a:rPr>
              <a:t>. It takes a list and an item parameters. It returns a list with the item removed from it.</a:t>
            </a:r>
          </a:p>
          <a:p>
            <a:pPr marL="514350" indent="-514350" algn="l">
              <a:buFont typeface="+mj-lt"/>
              <a:buAutoNum type="arabicPeriod" startAt="11"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81EDC-9EEF-498F-853A-BEFF47C4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7003"/>
            <a:ext cx="9495408" cy="15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21D7E-7343-4460-A757-D0A3FD02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17" y="3462429"/>
            <a:ext cx="8823665" cy="17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6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8421-31A6-475A-A66E-0D44C81D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B641-64FA-49E1-ABFE-21AD6E7A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41212"/>
            <a:ext cx="11306452" cy="6634795"/>
          </a:xfrm>
        </p:spPr>
        <p:txBody>
          <a:bodyPr/>
          <a:lstStyle/>
          <a:p>
            <a:pPr algn="l">
              <a:buFont typeface="+mj-lt"/>
              <a:buAutoNum type="arabicPeriod" startAt="13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sum_of_numbers</a:t>
            </a:r>
            <a:r>
              <a:rPr lang="en-US" b="0" i="0" dirty="0">
                <a:effectLst/>
                <a:latin typeface="-apple-system"/>
              </a:rPr>
              <a:t>. It takes a number parameter and it adds all the numbers in that range.</a:t>
            </a:r>
          </a:p>
          <a:p>
            <a:pPr algn="l">
              <a:buFont typeface="+mj-lt"/>
              <a:buAutoNum type="arabicPeriod" startAt="13"/>
            </a:pPr>
            <a:endParaRPr lang="en-US" dirty="0">
              <a:latin typeface="-apple-system"/>
            </a:endParaRPr>
          </a:p>
          <a:p>
            <a:pPr algn="l">
              <a:buFont typeface="+mj-lt"/>
              <a:buAutoNum type="arabicPeriod" startAt="13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 startAt="13"/>
            </a:pPr>
            <a:endParaRPr lang="en-US" dirty="0">
              <a:latin typeface="-apple-system"/>
            </a:endParaRPr>
          </a:p>
          <a:p>
            <a:pPr algn="l">
              <a:buFont typeface="+mj-lt"/>
              <a:buAutoNum type="arabicPeriod" startAt="14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sum_of_odds</a:t>
            </a:r>
            <a:r>
              <a:rPr lang="en-US" b="0" i="0" dirty="0">
                <a:effectLst/>
                <a:latin typeface="-apple-system"/>
              </a:rPr>
              <a:t>. It takes a number parameter and it adds all the odd numbers in that range.</a:t>
            </a:r>
          </a:p>
          <a:p>
            <a:pPr algn="l">
              <a:buFont typeface="+mj-lt"/>
              <a:buAutoNum type="arabicPeriod" startAt="14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sum_of_even</a:t>
            </a:r>
            <a:r>
              <a:rPr lang="en-US" b="0" i="0" dirty="0">
                <a:effectLst/>
                <a:latin typeface="-apple-system"/>
              </a:rPr>
              <a:t>. It takes a number parameter and it adds all the even numbers in that - range.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AA7FC-DE27-4E72-B7A9-246300AF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3" y="919805"/>
            <a:ext cx="5154227" cy="15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155-C53D-4C04-9693-4C69A8F9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4169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Exercises: Level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AD37-E1DC-4E3A-896E-181C14C2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836"/>
            <a:ext cx="11199920" cy="58091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Declare a function named </a:t>
            </a:r>
            <a:r>
              <a:rPr lang="en-US" b="0" i="0" dirty="0" err="1">
                <a:effectLst/>
                <a:latin typeface="-apple-system"/>
              </a:rPr>
              <a:t>evens_and_odds</a:t>
            </a:r>
            <a:r>
              <a:rPr lang="en-US" b="0" i="0" dirty="0">
                <a:effectLst/>
                <a:latin typeface="-apple-system"/>
              </a:rPr>
              <a:t> . It takes a positive integer as parameter and it counts number of evens and odds in the number.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Call your function factorial, it takes a whole number as a parameter and it return a factorial of the number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Call your function </a:t>
            </a:r>
            <a:r>
              <a:rPr lang="en-US" b="0" i="1" dirty="0" err="1">
                <a:effectLst/>
                <a:latin typeface="-apple-system"/>
              </a:rPr>
              <a:t>is_empty</a:t>
            </a:r>
            <a:r>
              <a:rPr lang="en-US" b="0" i="0" dirty="0">
                <a:effectLst/>
                <a:latin typeface="-apple-system"/>
              </a:rPr>
              <a:t>, it takes a parameter and it checks if it is empty or not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different functions which take lists. They should </a:t>
            </a:r>
            <a:r>
              <a:rPr lang="en-US" b="0" i="0" dirty="0" err="1">
                <a:effectLst/>
                <a:latin typeface="-apple-system"/>
              </a:rPr>
              <a:t>calculate_mean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calculate_median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calculate_mode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calculate_range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calculate_variance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calculate_std</a:t>
            </a:r>
            <a:r>
              <a:rPr lang="en-US" b="0" i="0" dirty="0">
                <a:effectLst/>
                <a:latin typeface="-apple-system"/>
              </a:rPr>
              <a:t> (standard deviation).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D38D0-E8B9-4BDC-A2F2-3D7CBB56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47" y="1692935"/>
            <a:ext cx="5001088" cy="15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05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B248-0ABB-4B53-9368-8DC8CA48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-309578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Exercises: Level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AFF8-ED84-4FDD-A67F-FAF42E8A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8" y="665825"/>
            <a:ext cx="11168109" cy="611671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function called </a:t>
            </a:r>
            <a:r>
              <a:rPr lang="en-US" b="0" i="0" dirty="0" err="1">
                <a:effectLst/>
                <a:latin typeface="-apple-system"/>
              </a:rPr>
              <a:t>is_prime</a:t>
            </a:r>
            <a:r>
              <a:rPr lang="en-US" b="0" i="0" dirty="0">
                <a:effectLst/>
                <a:latin typeface="-apple-system"/>
              </a:rPr>
              <a:t>, which checks if a number is prime.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functions which checks if all items are unique in the list.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function which checks if all the items of the list are of the same data type.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Write a function which check if provided variable is a valid python variable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Go to the data folder and access the countries-data.py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Create a function called the </a:t>
            </a:r>
            <a:r>
              <a:rPr lang="en-US" b="0" i="0" dirty="0" err="1">
                <a:effectLst/>
                <a:latin typeface="-apple-system"/>
              </a:rPr>
              <a:t>most_spoken_languages</a:t>
            </a:r>
            <a:r>
              <a:rPr lang="en-US" b="0" i="0" dirty="0">
                <a:effectLst/>
                <a:latin typeface="-apple-system"/>
              </a:rPr>
              <a:t> in the world. It should return 10 or 20 most spoken languages in the world in descending order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Create a function called the </a:t>
            </a:r>
            <a:r>
              <a:rPr lang="en-US" b="0" i="0" dirty="0" err="1">
                <a:effectLst/>
                <a:latin typeface="-apple-system"/>
              </a:rPr>
              <a:t>most_populated_countries</a:t>
            </a:r>
            <a:r>
              <a:rPr lang="en-US" b="0" i="0" dirty="0">
                <a:effectLst/>
                <a:latin typeface="-apple-system"/>
              </a:rPr>
              <a:t>. It should return 10 or 20 most populated countries in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366055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9C5-81E9-4BD1-A523-F542B59A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Declaring and Calling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CD01-63A5-4A51-ADD9-55330AC8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When we make a function, we call it declaring a function. When we start using the it, we call it </a:t>
            </a:r>
            <a:r>
              <a:rPr lang="en-US" b="0" i="1" dirty="0">
                <a:effectLst/>
                <a:latin typeface="-apple-system"/>
              </a:rPr>
              <a:t>calling</a:t>
            </a:r>
            <a:r>
              <a:rPr lang="en-US" b="0" i="0" dirty="0">
                <a:effectLst/>
                <a:latin typeface="-apple-system"/>
              </a:rPr>
              <a:t> or </a:t>
            </a:r>
            <a:r>
              <a:rPr lang="en-US" b="0" i="1" dirty="0">
                <a:effectLst/>
                <a:latin typeface="-apple-system"/>
              </a:rPr>
              <a:t>invoking</a:t>
            </a:r>
            <a:r>
              <a:rPr lang="en-US" b="0" i="0" dirty="0">
                <a:effectLst/>
                <a:latin typeface="-apple-system"/>
              </a:rPr>
              <a:t> a function. Function can be declared with or without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AEED4-A840-4764-9A70-BA9B5661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68" y="3256746"/>
            <a:ext cx="3334305" cy="26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4664-D853-4A78-8285-4A8F6B99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Function without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E40B-3C8D-4BC1-844E-B818A81F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Function can be declared without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CDBA7-2A24-464B-B22E-BB69C5D8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33" y="2387011"/>
            <a:ext cx="5768575" cy="42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5509-244A-4610-8FCE-AB6065A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76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Function Returning a Value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9143-06C7-436E-A018-BD1FE1AB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672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Function can also return values, if a function does not have a return statement, the value of the function is None. Let us rewrite the above functions using return. From now on, we get a value from a function when we call the function and print it.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5EB10-7090-4FD0-A2CD-B66A5724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22" y="2305895"/>
            <a:ext cx="5948604" cy="44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1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79D-9936-4A99-8D8E-6FE8C614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2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Function with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2DFE-8426-4684-85A2-2F4A2544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96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In a function we can pass different data types(number, string, </a:t>
            </a:r>
            <a:r>
              <a:rPr lang="en-US" b="0" i="0" dirty="0" err="1">
                <a:effectLst/>
                <a:latin typeface="-apple-system"/>
              </a:rPr>
              <a:t>boolean</a:t>
            </a:r>
            <a:r>
              <a:rPr lang="en-US" b="0" i="0" dirty="0">
                <a:effectLst/>
                <a:latin typeface="-apple-system"/>
              </a:rPr>
              <a:t>, list, tuple, dictionary or set) as a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Single Parameter: If our function takes a parameter we should call our function with an argument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AFBA1-AE88-47F9-9AB7-744428CD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8" y="3071378"/>
            <a:ext cx="4915291" cy="28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9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8B4C-7D0D-41F2-A95C-8C182CDD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01942-BEA6-4725-B758-466860A9D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9458694" cy="6858000"/>
          </a:xfrm>
        </p:spPr>
      </p:pic>
    </p:spTree>
    <p:extLst>
      <p:ext uri="{BB962C8B-B14F-4D97-AF65-F5344CB8AC3E}">
        <p14:creationId xmlns:p14="http://schemas.microsoft.com/office/powerpoint/2010/main" val="5006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9D79-5EF9-4EB0-8DB9-66BF29D5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F5AD-FF7E-41CB-9529-B4DE9E11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"/>
            <a:ext cx="11217676" cy="66493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Two Parameter: A function may or may not have a parameter or parameters. A function may also have two or more parameters. If our function takes parameters we should call it with arguments. Let us check a function with two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8CC98-D231-42A4-845D-0EF2BD66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57" y="1757325"/>
            <a:ext cx="5896446" cy="35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2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56A-9EAE-4BD4-A083-EB254A6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BE778-263F-4737-961A-A9C64E3E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23" y="0"/>
            <a:ext cx="11023598" cy="6858000"/>
          </a:xfrm>
        </p:spPr>
      </p:pic>
    </p:spTree>
    <p:extLst>
      <p:ext uri="{BB962C8B-B14F-4D97-AF65-F5344CB8AC3E}">
        <p14:creationId xmlns:p14="http://schemas.microsoft.com/office/powerpoint/2010/main" val="1411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1108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Theme</vt:lpstr>
      <vt:lpstr>Functions</vt:lpstr>
      <vt:lpstr>Functions: Defining a Function</vt:lpstr>
      <vt:lpstr>Declaring and Calling a Function</vt:lpstr>
      <vt:lpstr>Function without Parameters</vt:lpstr>
      <vt:lpstr>Function Returning a Value </vt:lpstr>
      <vt:lpstr>Function with Parameters</vt:lpstr>
      <vt:lpstr>PowerPoint Presentation</vt:lpstr>
      <vt:lpstr> </vt:lpstr>
      <vt:lpstr>PowerPoint Presentation</vt:lpstr>
      <vt:lpstr>Passing Arguments with Key and Value</vt:lpstr>
      <vt:lpstr>PowerPoint Presentation</vt:lpstr>
      <vt:lpstr>Returning a boolean: Example:</vt:lpstr>
      <vt:lpstr>Returning a list: Example:</vt:lpstr>
      <vt:lpstr>Function with Default Parameters</vt:lpstr>
      <vt:lpstr>PowerPoint Presentation</vt:lpstr>
      <vt:lpstr>Arbitrary Number of Arguments</vt:lpstr>
      <vt:lpstr>Default and Arbitrary Number of Parameters in Functions</vt:lpstr>
      <vt:lpstr>💻 Exercises: Day 11</vt:lpstr>
      <vt:lpstr> </vt:lpstr>
      <vt:lpstr> </vt:lpstr>
      <vt:lpstr> </vt:lpstr>
      <vt:lpstr>Exercises: Level 2</vt:lpstr>
      <vt:lpstr>Exercises: Level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Harshendra Vobbilisetty</dc:creator>
  <cp:lastModifiedBy>Harshendra Vobbilisetty</cp:lastModifiedBy>
  <cp:revision>14</cp:revision>
  <dcterms:created xsi:type="dcterms:W3CDTF">2022-08-29T10:01:43Z</dcterms:created>
  <dcterms:modified xsi:type="dcterms:W3CDTF">2022-09-08T06:03:48Z</dcterms:modified>
</cp:coreProperties>
</file>