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4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7161A1-CE19-4C27-9356-71DC17F2D75C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0E99DD-B4CA-40DF-B778-0F7E381779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uclidean_distance#:~:text=In%20mathematics%2C%20the%20Euclidean%20distance,being%20called%20the%20Pythagorean%20distance.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47C7-34C6-42BA-95D4-DE193D679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094" y="4678533"/>
            <a:ext cx="9643304" cy="2680024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Operators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E9CD-9D4F-4720-8233-5C716CCC9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28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275-5A37-4323-A437-386044A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Example:Complex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numbers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3C943-F641-432D-8D24-AEB25B633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11" y="2452456"/>
            <a:ext cx="11118578" cy="1499615"/>
          </a:xfrm>
        </p:spPr>
      </p:pic>
    </p:spTree>
    <p:extLst>
      <p:ext uri="{BB962C8B-B14F-4D97-AF65-F5344CB8AC3E}">
        <p14:creationId xmlns:p14="http://schemas.microsoft.com/office/powerpoint/2010/main" val="282742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17D6-AC98-4225-B683-999C67FF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EAA6-83E3-40D0-AC2D-C69CF8831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20" y="186430"/>
            <a:ext cx="10016232" cy="551037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Let's declare a variable and assign a number data type. I am going to use single character variable but remember do not develop a habit of declaring such types of variables. Variable names should be all the time mnemonic.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831A4-5D84-419A-8E3D-3ECF199E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58" y="1320423"/>
            <a:ext cx="10630122" cy="55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62E6-7D24-485E-8761-DC05B7BB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6545-04E1-412B-849A-87398B13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20330-0821-4166-BB08-EDFE3E15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7" y="585216"/>
            <a:ext cx="11886325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65A9-E53D-44FB-9B1B-983B6275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803F-1922-4AFA-AAFD-2529853A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754602"/>
            <a:ext cx="9980721" cy="555475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Let us start </a:t>
            </a:r>
            <a:r>
              <a:rPr lang="en-US" sz="2400" b="0" i="0" dirty="0" err="1">
                <a:effectLst/>
                <a:latin typeface="-apple-system"/>
              </a:rPr>
              <a:t>start</a:t>
            </a:r>
            <a:r>
              <a:rPr lang="en-US" sz="2400" b="0" i="0" dirty="0">
                <a:effectLst/>
                <a:latin typeface="-apple-system"/>
              </a:rPr>
              <a:t> connecting the dots and start making use of what we already know to calculate (area, </a:t>
            </a:r>
            <a:r>
              <a:rPr lang="en-US" sz="2400" b="0" i="0" dirty="0" err="1">
                <a:effectLst/>
                <a:latin typeface="-apple-system"/>
              </a:rPr>
              <a:t>volume,density</a:t>
            </a:r>
            <a:r>
              <a:rPr lang="en-US" sz="2400" b="0" i="0" dirty="0">
                <a:effectLst/>
                <a:latin typeface="-apple-system"/>
              </a:rPr>
              <a:t>, weight, perimeter, distance, force).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7A940-382B-4594-809E-6B104C90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375908"/>
            <a:ext cx="13334260" cy="62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5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00D1-0052-488A-A793-8E2581E2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85D2-BA5D-4B57-A3A0-124316B2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9770"/>
            <a:ext cx="9720073" cy="4023360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In programming we compare values, we use comparison operators to compare two values. We check if a value is greater or less or equal to other value.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49A7D-256B-416B-82D6-049166AC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72" y="2627540"/>
            <a:ext cx="10431400" cy="40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8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E9DD-3C39-4C06-8357-109957C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7D77-3223-4571-B4F4-143B0AD0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CB3D7-6A89-42D7-A10E-121B0DC6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4" y="548640"/>
            <a:ext cx="11309971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577F-5A83-4CFB-AF31-BA98F10C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739B-BE49-4158-896B-BA0D7AEF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86" y="821184"/>
            <a:ext cx="9720073" cy="402336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In addition to the above comparison operator Python uses: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-apple-system"/>
              </a:rPr>
              <a:t>is</a:t>
            </a:r>
            <a:r>
              <a:rPr lang="en-US" b="0" i="0" dirty="0">
                <a:effectLst/>
                <a:latin typeface="-apple-system"/>
              </a:rPr>
              <a:t>: Returns true if both variables are the same object(x is 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-apple-system"/>
              </a:rPr>
              <a:t>is not</a:t>
            </a:r>
            <a:r>
              <a:rPr lang="en-US" b="0" i="0" dirty="0">
                <a:effectLst/>
                <a:latin typeface="-apple-system"/>
              </a:rPr>
              <a:t>: Returns true if both variables are not the same object(x is not 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-apple-system"/>
              </a:rPr>
              <a:t>in</a:t>
            </a:r>
            <a:r>
              <a:rPr lang="en-US" b="0" i="0" dirty="0">
                <a:effectLst/>
                <a:latin typeface="-apple-system"/>
              </a:rPr>
              <a:t>: Returns True if the queried list contains a certain item(x in 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-apple-system"/>
              </a:rPr>
              <a:t>not in</a:t>
            </a:r>
            <a:r>
              <a:rPr lang="en-US" b="0" i="0" dirty="0">
                <a:effectLst/>
                <a:latin typeface="-apple-system"/>
              </a:rPr>
              <a:t>: Returns True if the queried list doesn't have a certain item(x in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CB828-2802-4D00-9CA2-2E70105E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1" y="3429000"/>
            <a:ext cx="11732357" cy="21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4416-A2C4-4396-8423-AFCC47E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Logical 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6989-8825-47F6-97BA-06EB44E6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66403"/>
            <a:ext cx="9720073" cy="4023360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Unlike other programming languages python uses keywords </a:t>
            </a:r>
            <a:r>
              <a:rPr lang="en-US" b="0" i="1" dirty="0">
                <a:effectLst/>
                <a:latin typeface="-apple-system"/>
              </a:rPr>
              <a:t>and</a:t>
            </a:r>
            <a:r>
              <a:rPr lang="en-US" b="0" i="0" dirty="0">
                <a:effectLst/>
                <a:latin typeface="-apple-system"/>
              </a:rPr>
              <a:t>, </a:t>
            </a:r>
            <a:r>
              <a:rPr lang="en-US" b="0" i="1" dirty="0">
                <a:effectLst/>
                <a:latin typeface="-apple-system"/>
              </a:rPr>
              <a:t>or</a:t>
            </a:r>
            <a:r>
              <a:rPr lang="en-US" b="0" i="0" dirty="0">
                <a:effectLst/>
                <a:latin typeface="-apple-system"/>
              </a:rPr>
              <a:t> and </a:t>
            </a:r>
            <a:r>
              <a:rPr lang="en-US" b="0" i="1" dirty="0">
                <a:effectLst/>
                <a:latin typeface="-apple-system"/>
              </a:rPr>
              <a:t>not</a:t>
            </a:r>
            <a:r>
              <a:rPr lang="en-US" b="0" i="0" dirty="0">
                <a:effectLst/>
                <a:latin typeface="-apple-system"/>
              </a:rPr>
              <a:t> for logical operators. Logical operators are used to combine conditional statements:</a:t>
            </a:r>
            <a:endParaRPr lang="en-US" dirty="0"/>
          </a:p>
        </p:txBody>
      </p:sp>
      <p:pic>
        <p:nvPicPr>
          <p:cNvPr id="3076" name="Picture 4" descr="Logical Operators">
            <a:extLst>
              <a:ext uri="{FF2B5EF4-FFF2-40B4-BE49-F238E27FC236}">
                <a16:creationId xmlns:a16="http://schemas.microsoft.com/office/drawing/2014/main" id="{737DCFE1-E8D6-4F8D-845C-B84D8996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2663116"/>
            <a:ext cx="104489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2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0B5E-B74B-4591-8EB5-6037F1BE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91A3-E103-478D-9292-7BDDC153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3996556"/>
            <a:ext cx="11185864" cy="4106093"/>
          </a:xfrm>
        </p:spPr>
        <p:txBody>
          <a:bodyPr/>
          <a:lstStyle/>
          <a:p>
            <a:r>
              <a:rPr lang="en-US" dirty="0"/>
              <a:t>🌕</a:t>
            </a:r>
            <a:r>
              <a:rPr lang="en-US" b="0" i="0" dirty="0">
                <a:effectLst/>
                <a:latin typeface="-apple-system"/>
              </a:rPr>
              <a:t> You have boundless energy. You have just completed day 3 challenges and you are three steps ahead on your way to greatness. Now do some exercises for your brain and your muscles.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F0DD8-BF14-47C2-BBCD-3A70AFB5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56" y="585216"/>
            <a:ext cx="11253971" cy="33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2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E3F9-585E-4427-A97B-CB2D92AC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Exercises - Day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61ED-C831-4E62-8A23-CBEE2BC7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Declare your age as integer variable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Declare your height as a float variable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Declare a variable that store a complex number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a script that prompts the user to enter base and height of the triangle and calculate an area of this triangle (area = 0.5 x b x h).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B8E09-8352-4609-985E-18DBE487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16" y="4477114"/>
            <a:ext cx="9015241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DE98-E67F-41A1-988C-955D9830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99FC-1F05-43BB-9C5C-DAE42DA3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 </a:t>
            </a:r>
            <a:r>
              <a:rPr lang="en-US" b="0" i="0" dirty="0" err="1">
                <a:effectLst/>
                <a:latin typeface="-apple-system"/>
              </a:rPr>
              <a:t>boolean</a:t>
            </a:r>
            <a:r>
              <a:rPr lang="en-US" b="0" i="0" dirty="0">
                <a:effectLst/>
                <a:latin typeface="-apple-system"/>
              </a:rPr>
              <a:t> data type represents one of the two values: </a:t>
            </a:r>
            <a:r>
              <a:rPr lang="en-US" b="0" i="1" dirty="0">
                <a:effectLst/>
                <a:latin typeface="-apple-system"/>
              </a:rPr>
              <a:t>True</a:t>
            </a:r>
            <a:r>
              <a:rPr lang="en-US" b="0" i="0" dirty="0">
                <a:effectLst/>
                <a:latin typeface="-apple-system"/>
              </a:rPr>
              <a:t> or </a:t>
            </a:r>
            <a:r>
              <a:rPr lang="en-US" b="0" i="1" dirty="0">
                <a:effectLst/>
                <a:latin typeface="-apple-system"/>
              </a:rPr>
              <a:t>False</a:t>
            </a:r>
            <a:r>
              <a:rPr lang="en-US" b="0" i="0" dirty="0">
                <a:effectLst/>
                <a:latin typeface="-apple-system"/>
              </a:rPr>
              <a:t>. The use of these data types will be clear once we start using the comparison operator. The first letter </a:t>
            </a:r>
            <a:r>
              <a:rPr lang="en-US" b="1" i="0" dirty="0">
                <a:effectLst/>
                <a:latin typeface="-apple-system"/>
              </a:rPr>
              <a:t>T</a:t>
            </a:r>
            <a:r>
              <a:rPr lang="en-US" b="0" i="0" dirty="0">
                <a:effectLst/>
                <a:latin typeface="-apple-system"/>
              </a:rPr>
              <a:t> for True and </a:t>
            </a:r>
            <a:r>
              <a:rPr lang="en-US" b="1" i="0" dirty="0">
                <a:effectLst/>
                <a:latin typeface="-apple-system"/>
              </a:rPr>
              <a:t>F</a:t>
            </a:r>
            <a:r>
              <a:rPr lang="en-US" b="0" i="0" dirty="0">
                <a:effectLst/>
                <a:latin typeface="-apple-system"/>
              </a:rPr>
              <a:t> for False should be capital unlike JavaScript. </a:t>
            </a:r>
            <a:r>
              <a:rPr lang="en-US" b="1" i="0" dirty="0">
                <a:effectLst/>
                <a:latin typeface="-apple-system"/>
              </a:rPr>
              <a:t>Example: Boolean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DB949-4307-4D05-8367-26461165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5" y="4035888"/>
            <a:ext cx="5868139" cy="12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6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D75E-6057-43C4-8697-3528581B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EE67-7102-4D17-A6B7-5D95C2FE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09" y="830062"/>
            <a:ext cx="9720073" cy="48250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0" i="0" dirty="0">
                <a:effectLst/>
                <a:latin typeface="-apple-system"/>
              </a:rPr>
              <a:t>Write a script that prompts the user to enter side a, side b, and side c of the triangle. Calculate the perimeter of the triangle(perimeter = a + b + c).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latin typeface="-apple-system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400" b="0" i="0" dirty="0"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US" sz="2400" b="0" i="0" dirty="0">
                <a:effectLst/>
                <a:latin typeface="-apple-system"/>
              </a:rPr>
              <a:t>Get length and width of a rectangle using prompt. Calculate its area (area = length x width) and perimeter (perimeter = 2 x (length + width))</a:t>
            </a:r>
          </a:p>
          <a:p>
            <a:pPr algn="l">
              <a:buFont typeface="+mj-lt"/>
              <a:buAutoNum type="arabicPeriod" startAt="6"/>
            </a:pPr>
            <a:r>
              <a:rPr lang="en-US" sz="2400" b="0" i="0" dirty="0">
                <a:effectLst/>
                <a:latin typeface="-apple-system"/>
              </a:rPr>
              <a:t>Get radius of a circle using prompt. Calculate the area (area = pi x r x r) and circumference (c = 2 x pi x r) where pi = 3.14.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D5FC6-C74D-4AD1-9E8E-CF3215EB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86" y="1676568"/>
            <a:ext cx="886597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9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ACA8-DF37-48C1-8053-5C437BEF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F72E-791E-41E5-9FF2-E4759949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75" y="830061"/>
            <a:ext cx="10507965" cy="488715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8"/>
            </a:pPr>
            <a:r>
              <a:rPr lang="en-US" sz="2800" b="0" i="0" dirty="0">
                <a:effectLst/>
                <a:latin typeface="-apple-system"/>
              </a:rPr>
              <a:t>Calculate the slope, x-intercept and y-intercept of y = 2x -2</a:t>
            </a:r>
          </a:p>
          <a:p>
            <a:pPr algn="l">
              <a:buFont typeface="+mj-lt"/>
              <a:buAutoNum type="arabicPeriod" startAt="8"/>
            </a:pPr>
            <a:r>
              <a:rPr lang="en-US" sz="2800" b="0" i="0" dirty="0">
                <a:effectLst/>
                <a:latin typeface="-apple-system"/>
              </a:rPr>
              <a:t>Slope is (m = y2-y1/x2-x1). Find the slope and </a:t>
            </a:r>
            <a:r>
              <a:rPr lang="en-US" sz="28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Euclidean distance</a:t>
            </a:r>
            <a:r>
              <a:rPr lang="en-US" sz="2800" b="0" i="0" dirty="0">
                <a:effectLst/>
                <a:latin typeface="-apple-system"/>
              </a:rPr>
              <a:t> between point (2, 2) and point (6,10)</a:t>
            </a:r>
          </a:p>
          <a:p>
            <a:pPr algn="l">
              <a:buFont typeface="+mj-lt"/>
              <a:buAutoNum type="arabicPeriod" startAt="8"/>
            </a:pPr>
            <a:r>
              <a:rPr lang="en-US" sz="2800" b="0" i="0" dirty="0">
                <a:effectLst/>
                <a:latin typeface="-apple-system"/>
              </a:rPr>
              <a:t>Compare the slopes in tasks 8 and 9.</a:t>
            </a:r>
          </a:p>
          <a:p>
            <a:pPr algn="l">
              <a:buFont typeface="+mj-lt"/>
              <a:buAutoNum type="arabicPeriod" startAt="8"/>
            </a:pPr>
            <a:r>
              <a:rPr lang="en-US" sz="2800" b="0" i="0" dirty="0">
                <a:effectLst/>
                <a:latin typeface="-apple-system"/>
              </a:rPr>
              <a:t>Calculate the value of y (y = x^2 + 6x + 9). Try to use different x values and figure out at what x value y is going to be 0.</a:t>
            </a:r>
          </a:p>
          <a:p>
            <a:pPr algn="l">
              <a:buFont typeface="+mj-lt"/>
              <a:buAutoNum type="arabicPeriod" startAt="8"/>
            </a:pPr>
            <a:r>
              <a:rPr lang="en-US" sz="2800" b="0" i="0" dirty="0">
                <a:effectLst/>
                <a:latin typeface="-apple-system"/>
              </a:rPr>
              <a:t>Find the length of 'python' and 'dragon' and make a </a:t>
            </a:r>
            <a:r>
              <a:rPr lang="en-US" sz="2800" b="0" i="0" dirty="0" err="1">
                <a:effectLst/>
                <a:latin typeface="-apple-system"/>
              </a:rPr>
              <a:t>falsy</a:t>
            </a:r>
            <a:r>
              <a:rPr lang="en-US" sz="2800" b="0" i="0" dirty="0">
                <a:effectLst/>
                <a:latin typeface="-apple-system"/>
              </a:rPr>
              <a:t> comparison statement.</a:t>
            </a:r>
          </a:p>
        </p:txBody>
      </p:sp>
    </p:spTree>
    <p:extLst>
      <p:ext uri="{BB962C8B-B14F-4D97-AF65-F5344CB8AC3E}">
        <p14:creationId xmlns:p14="http://schemas.microsoft.com/office/powerpoint/2010/main" val="97710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7E7-26FF-42ED-9F6E-C1BC3895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9385-B21A-4D7D-8D10-AAC3AED4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96" y="749808"/>
            <a:ext cx="10516844" cy="5331395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3"/>
            </a:pPr>
            <a:r>
              <a:rPr lang="en-US" sz="2800" b="0" i="0" dirty="0">
                <a:effectLst/>
                <a:latin typeface="-apple-system"/>
              </a:rPr>
              <a:t>Use </a:t>
            </a:r>
            <a:r>
              <a:rPr lang="en-US" sz="2800" b="0" i="1" dirty="0">
                <a:effectLst/>
                <a:latin typeface="-apple-system"/>
              </a:rPr>
              <a:t>and</a:t>
            </a:r>
            <a:r>
              <a:rPr lang="en-US" sz="2800" b="0" i="0" dirty="0">
                <a:effectLst/>
                <a:latin typeface="-apple-system"/>
              </a:rPr>
              <a:t> operator to check if 'on' is found in both 'python' and 'dragon'</a:t>
            </a:r>
          </a:p>
          <a:p>
            <a:pPr algn="l">
              <a:buFont typeface="+mj-lt"/>
              <a:buAutoNum type="arabicPeriod" startAt="13"/>
            </a:pPr>
            <a:r>
              <a:rPr lang="en-US" sz="2800" b="0" i="1" dirty="0">
                <a:effectLst/>
                <a:latin typeface="-apple-system"/>
              </a:rPr>
              <a:t>I hope this course is not full of jargon</a:t>
            </a:r>
            <a:r>
              <a:rPr lang="en-US" sz="2800" b="0" i="0" dirty="0">
                <a:effectLst/>
                <a:latin typeface="-apple-system"/>
              </a:rPr>
              <a:t>. Use </a:t>
            </a:r>
            <a:r>
              <a:rPr lang="en-US" sz="2800" b="0" i="1" dirty="0">
                <a:effectLst/>
                <a:latin typeface="-apple-system"/>
              </a:rPr>
              <a:t>in</a:t>
            </a:r>
            <a:r>
              <a:rPr lang="en-US" sz="2800" b="0" i="0" dirty="0">
                <a:effectLst/>
                <a:latin typeface="-apple-system"/>
              </a:rPr>
              <a:t> operator to check if </a:t>
            </a:r>
            <a:r>
              <a:rPr lang="en-US" sz="2800" b="0" i="1" dirty="0">
                <a:effectLst/>
                <a:latin typeface="-apple-system"/>
              </a:rPr>
              <a:t>jargon</a:t>
            </a:r>
            <a:r>
              <a:rPr lang="en-US" sz="2800" b="0" i="0" dirty="0">
                <a:effectLst/>
                <a:latin typeface="-apple-system"/>
              </a:rPr>
              <a:t> is in the sentence.</a:t>
            </a:r>
          </a:p>
          <a:p>
            <a:pPr algn="l">
              <a:buFont typeface="+mj-lt"/>
              <a:buAutoNum type="arabicPeriod" startAt="13"/>
            </a:pPr>
            <a:r>
              <a:rPr lang="en-US" sz="2800" b="0" i="0" dirty="0">
                <a:effectLst/>
                <a:latin typeface="-apple-system"/>
              </a:rPr>
              <a:t>There is no 'on' in both dragon and python</a:t>
            </a:r>
          </a:p>
          <a:p>
            <a:pPr algn="l">
              <a:buFont typeface="+mj-lt"/>
              <a:buAutoNum type="arabicPeriod" startAt="13"/>
            </a:pPr>
            <a:r>
              <a:rPr lang="en-US" sz="2800" b="0" i="0" dirty="0">
                <a:effectLst/>
                <a:latin typeface="-apple-system"/>
              </a:rPr>
              <a:t>Find the length of the text </a:t>
            </a:r>
            <a:r>
              <a:rPr lang="en-US" sz="2800" b="0" i="1" dirty="0">
                <a:effectLst/>
                <a:latin typeface="-apple-system"/>
              </a:rPr>
              <a:t>python</a:t>
            </a:r>
            <a:r>
              <a:rPr lang="en-US" sz="2800" b="0" i="0" dirty="0">
                <a:effectLst/>
                <a:latin typeface="-apple-system"/>
              </a:rPr>
              <a:t> and convert the value to float and convert it to string</a:t>
            </a:r>
          </a:p>
          <a:p>
            <a:pPr marL="514350" indent="-514350" algn="l">
              <a:buFont typeface="+mj-lt"/>
              <a:buAutoNum type="arabicPeriod" startAt="13"/>
            </a:pPr>
            <a:r>
              <a:rPr lang="en-US" sz="2800" b="0" i="0" dirty="0">
                <a:effectLst/>
                <a:latin typeface="-apple-system"/>
              </a:rPr>
              <a:t>Even numbers are divisible by 2 and the remainder is zero. How do you check if a number is even or not using python?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48D5-B73F-4DDC-8758-DBEF5DA8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28F2-F402-4ECC-92DC-2F0A5338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52" y="749808"/>
            <a:ext cx="10587865" cy="5251497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8"/>
            </a:pPr>
            <a:r>
              <a:rPr lang="en-US" sz="2800" b="0" i="0" dirty="0">
                <a:effectLst/>
                <a:latin typeface="-apple-system"/>
              </a:rPr>
              <a:t>Check if the floor division of 7 by 3 is equal to the int converted value of 2.7.</a:t>
            </a:r>
          </a:p>
          <a:p>
            <a:pPr algn="l">
              <a:buFont typeface="+mj-lt"/>
              <a:buAutoNum type="arabicPeriod" startAt="18"/>
            </a:pPr>
            <a:r>
              <a:rPr lang="en-US" sz="2800" b="0" i="0" dirty="0">
                <a:effectLst/>
                <a:latin typeface="-apple-system"/>
              </a:rPr>
              <a:t>Check if type of '10' is equal to type of 10</a:t>
            </a:r>
          </a:p>
          <a:p>
            <a:pPr algn="l">
              <a:buFont typeface="+mj-lt"/>
              <a:buAutoNum type="arabicPeriod" startAt="18"/>
            </a:pPr>
            <a:r>
              <a:rPr lang="en-US" sz="2800" b="0" i="0" dirty="0">
                <a:effectLst/>
                <a:latin typeface="-apple-system"/>
              </a:rPr>
              <a:t>Check if int('9.8') is equal to 10</a:t>
            </a:r>
          </a:p>
          <a:p>
            <a:pPr algn="l">
              <a:buFont typeface="+mj-lt"/>
              <a:buAutoNum type="arabicPeriod" startAt="18"/>
            </a:pPr>
            <a:r>
              <a:rPr lang="en-US" sz="2800" b="0" i="0" dirty="0">
                <a:effectLst/>
                <a:latin typeface="-apple-system"/>
              </a:rPr>
              <a:t>Write a script that prompts the user to enter hours and rate per hour. Calculate pay of the person?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786C6-4CE0-4A11-A445-B96C8781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32941"/>
            <a:ext cx="8128750" cy="11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5F62-9A48-49FF-987D-62A05767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4FB2-B682-45A4-BEBA-D78FBB00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19" y="847817"/>
            <a:ext cx="9720073" cy="4656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2"/>
            </a:pPr>
            <a:r>
              <a:rPr lang="en-US" sz="2800" b="0" i="0" dirty="0">
                <a:effectLst/>
                <a:latin typeface="-apple-system"/>
              </a:rPr>
              <a:t>Write a script that prompts the user to enter number of years. Calculate the number of seconds a person can live. Assume a person can live hundred years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800" dirty="0">
              <a:latin typeface="-apple-system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800" b="0" i="0" dirty="0"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800" dirty="0">
              <a:latin typeface="-apple-system"/>
            </a:endParaRPr>
          </a:p>
          <a:p>
            <a:pPr marL="457200" indent="-457200">
              <a:buFont typeface="+mj-lt"/>
              <a:buAutoNum type="arabicPeriod" startAt="22"/>
            </a:pPr>
            <a:r>
              <a:rPr lang="en-US" sz="2800" b="0" i="0" dirty="0">
                <a:effectLst/>
                <a:latin typeface="-apple-system"/>
              </a:rPr>
              <a:t>Write a Python script that displays the following table</a:t>
            </a: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161EE-C4CA-4102-B6EF-F99A5097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19" y="2228963"/>
            <a:ext cx="10497515" cy="1200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A2307-2F96-42E3-8D47-09AEEAA9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14" y="4598464"/>
            <a:ext cx="9650378" cy="17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4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6F24-46F5-4CD5-AFEA-B44DEC30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41F0-8B72-4F1B-B7F8-943A35E4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Python language supports several types of operators. In this section, we will focus on few of them.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307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F2FB-DD4B-4CFD-A071-918A3675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Assignment 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BD82-B24B-4867-BB5B-C317D225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Assignment operators are used to assign values to variables. Let us take = as an example. Equal sign in mathematics shows that two values are equal, however in Python it means we are storing a value in a certain variable and we call it assignment or a assigning value to a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9117-CB04-42F4-849E-FD3C0376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87AD-FA62-4114-85DA-FD24E037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ssignment Operators">
            <a:extLst>
              <a:ext uri="{FF2B5EF4-FFF2-40B4-BE49-F238E27FC236}">
                <a16:creationId xmlns:a16="http://schemas.microsoft.com/office/drawing/2014/main" id="{B9A4DD23-7815-4FEC-87BC-8A828ACE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4" y="104775"/>
            <a:ext cx="10715625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8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D6C0-EFDC-455B-9B17-A38ACA31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Arithmetic Operators: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4B95-7EDA-4D48-93E7-9BD557E1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03755"/>
            <a:ext cx="10570109" cy="4572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Addition(+): a + 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Subtraction(-): a - 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Multiplication(*): a * 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Division(/): a / 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Modulus(%): a % 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Floor division(//): a // 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Exponentiation(**): a ** b</a:t>
            </a:r>
          </a:p>
        </p:txBody>
      </p:sp>
    </p:spTree>
    <p:extLst>
      <p:ext uri="{BB962C8B-B14F-4D97-AF65-F5344CB8AC3E}">
        <p14:creationId xmlns:p14="http://schemas.microsoft.com/office/powerpoint/2010/main" val="345240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6056-2102-4BE4-85F4-10557F7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C8E7-EC92-4E5F-B9F1-7A1EFC09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Arithmetic Operators">
            <a:extLst>
              <a:ext uri="{FF2B5EF4-FFF2-40B4-BE49-F238E27FC236}">
                <a16:creationId xmlns:a16="http://schemas.microsoft.com/office/drawing/2014/main" id="{CB24AACE-98CF-464E-B7F1-59D3E63D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"/>
            <a:ext cx="12046998" cy="531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5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BB4E-D9E2-44A9-87EB-4BAF110D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Example:Integers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AF17F-B0D8-4AB3-85DE-A11311856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36" y="2195735"/>
            <a:ext cx="11964927" cy="3672404"/>
          </a:xfrm>
        </p:spPr>
      </p:pic>
    </p:spTree>
    <p:extLst>
      <p:ext uri="{BB962C8B-B14F-4D97-AF65-F5344CB8AC3E}">
        <p14:creationId xmlns:p14="http://schemas.microsoft.com/office/powerpoint/2010/main" val="3154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9843-5C95-4BD3-8138-2D07DDBD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Example:Floats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1FAA5-13C8-4089-A9EE-232CA472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522" y="2104872"/>
            <a:ext cx="10233623" cy="1324128"/>
          </a:xfrm>
        </p:spPr>
      </p:pic>
    </p:spTree>
    <p:extLst>
      <p:ext uri="{BB962C8B-B14F-4D97-AF65-F5344CB8AC3E}">
        <p14:creationId xmlns:p14="http://schemas.microsoft.com/office/powerpoint/2010/main" val="1994041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903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Tw Cen MT</vt:lpstr>
      <vt:lpstr>Tw Cen MT Condensed</vt:lpstr>
      <vt:lpstr>Wingdings 3</vt:lpstr>
      <vt:lpstr>Integral</vt:lpstr>
      <vt:lpstr>Operators </vt:lpstr>
      <vt:lpstr>Boolean</vt:lpstr>
      <vt:lpstr>Operators</vt:lpstr>
      <vt:lpstr>Assignment Operators</vt:lpstr>
      <vt:lpstr>PowerPoint Presentation</vt:lpstr>
      <vt:lpstr>Arithmetic Operators: </vt:lpstr>
      <vt:lpstr>PowerPoint Presentation</vt:lpstr>
      <vt:lpstr>Example:Integers</vt:lpstr>
      <vt:lpstr>Example:Floats</vt:lpstr>
      <vt:lpstr>Example:Complex numbers</vt:lpstr>
      <vt:lpstr> </vt:lpstr>
      <vt:lpstr>PowerPoint Presentation</vt:lpstr>
      <vt:lpstr>  </vt:lpstr>
      <vt:lpstr>Comparison Operators</vt:lpstr>
      <vt:lpstr>PowerPoint Presentation</vt:lpstr>
      <vt:lpstr> </vt:lpstr>
      <vt:lpstr>Logical Operators</vt:lpstr>
      <vt:lpstr>PowerPoint Presentation</vt:lpstr>
      <vt:lpstr>Exercises - Day 3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Harshendra Vobbilisetty</dc:creator>
  <cp:lastModifiedBy>Harshendra Vobbilisetty</cp:lastModifiedBy>
  <cp:revision>5</cp:revision>
  <dcterms:created xsi:type="dcterms:W3CDTF">2022-07-30T08:19:52Z</dcterms:created>
  <dcterms:modified xsi:type="dcterms:W3CDTF">2022-07-30T09:06:42Z</dcterms:modified>
</cp:coreProperties>
</file>