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0DD3-9FBC-45DA-B383-ADDF33442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3E96D-8EBA-4D84-8CC3-D9DABCE4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213A-8DE9-45DC-A34D-D1D87272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9DDB-BAA2-4172-A7C1-4EFE471C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C4A6-76E5-4028-92E5-8AC221F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2BDF-F7FB-41B8-B9F8-97C062E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457DA-06AA-48AB-B9DC-8A083D7B2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3DF7-82BC-4099-A3DF-7A293FB0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975A-2657-4DDF-BF81-63AC0189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20CF-0C1E-4F07-A152-6CC2C1B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42D74-D4C6-4AE6-80FA-BA53890B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0518C-E4E3-4784-B9F6-4762EE845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33D1-B38F-4B03-B1D8-D97E0499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C8BC-A6B4-476D-8C01-327941FE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E07DE-D223-4065-97D3-E81E301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1DB2-3F0A-4CA3-B5AF-3F80CB00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9AD1-7F94-4583-A3EC-C221A090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3E84-1DA0-4797-BBB4-CCF30848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2221-364E-4722-9826-84928995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C7BC-1311-465E-B0EE-028A0662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0273-3D57-4A45-807E-32EC3B8C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275D-160F-4D89-B17E-E497CD3C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2186-EA28-45BD-BC78-BC09CC2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430D-1D91-4065-82F1-755EC643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5D7E-3EFF-444B-827A-9BC52297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55A3-6996-4330-A7E8-99D3652D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DE1E-0DA3-41E3-BECD-E1AE5AA2B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2AE70-0C3F-462F-83BD-7D48148F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B753-43CC-49D3-B741-899DE0E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16548-9D11-4997-8B77-26D09A87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D264-DDF8-417C-B015-55028C5A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C086-7ADF-44F2-B4A2-C79513C8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4BA4-EEB7-4582-8DAF-4B2CB0B0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EF57-02C2-43F9-9181-A55CBF5A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87A43-DED1-43A2-AD4E-045EF1CC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72630-9ADB-4514-B4F0-6B107EEA5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DF9AF-0137-4CCF-A0AF-D9039D0E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B449C-FE52-4284-BB16-1209C44D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FC534-8378-461C-A0E3-33BD6575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7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9D9-FE06-44BC-888A-B4559EB4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4F8F-BC02-44BA-98D6-A356790B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9B5A8-EA3D-446D-8933-A78744B4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86035-DAF7-4651-BC33-11CFA134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5C513-1DD0-411F-9C07-366C3149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907A8-BF60-4A9C-98F4-7B61DD93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648FF-31AC-4C10-9516-337EE883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14AC-5055-4554-8FBF-0F12808D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A12A-8923-45DF-9F36-F00B9233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61979-FF5F-4D35-B26E-2496E018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8366-DD36-46D3-B812-9D88FA1C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38B4A-BBD7-4903-AD4C-A4EFF615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DEADD-904C-4CC9-9BB6-25185708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7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0C07-4062-4627-86A5-5791A578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D9ED-6278-45A2-A427-3B7BEC622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C667-EB09-400C-9B84-F1C48F9C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B123F-1B5D-4BB2-B13F-130D26E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2E582-550D-45BC-BBBA-BDAE20A5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9AB8-2A44-4D8C-8A40-21DD941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D0852-A108-4121-97B2-0700BBA2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EDF7-D97B-4C26-AB08-FBEEB222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341B-3BC5-4330-83FA-0C1171C52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3BA3-7C09-4CC6-88DC-FCA1325C49AC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CE-83BC-4F1E-B4D0-EE64D293B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D7B4-D219-4264-A14B-3F39F0836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3E82-5006-49D8-A27E-BB6A7F58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5D92-7C98-481F-8FC5-F5C013DBC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Tuples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28E23-083F-4CCE-B4EC-81BE3F523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817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0150-044E-4698-8EA8-91E9EC4C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Checking an Item in a 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CA6F-7750-4C1E-89C4-E5779F5F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049000" cy="5387166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can check if an item exists or not in a tuple using </a:t>
            </a:r>
            <a:r>
              <a:rPr lang="en-US" b="0" i="1" dirty="0">
                <a:effectLst/>
                <a:latin typeface="-apple-system"/>
              </a:rPr>
              <a:t>in</a:t>
            </a:r>
            <a:r>
              <a:rPr lang="en-US" b="0" i="0" dirty="0">
                <a:effectLst/>
                <a:latin typeface="-apple-system"/>
              </a:rPr>
              <a:t>, it returns a </a:t>
            </a:r>
            <a:r>
              <a:rPr lang="en-US" b="0" i="0" dirty="0" err="1">
                <a:effectLst/>
                <a:latin typeface="-apple-system"/>
              </a:rPr>
              <a:t>boolean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95958-DE58-458C-B17B-B98CB24A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53" y="2172494"/>
            <a:ext cx="10293832" cy="33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7E45-4055-422D-AFEA-C887DE9C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-177054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Joining 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A581-1450-46E1-97CC-6306BDC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946734"/>
            <a:ext cx="11128900" cy="5622741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We can join two or more tuples using + operator</a:t>
            </a:r>
          </a:p>
          <a:p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3BA64-468C-4102-BB01-FFF1B290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35" y="1420524"/>
            <a:ext cx="8246664" cy="33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5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3C53-07F3-4E1A-B80E-1A517ABC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Deleting 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4CB3-1FE2-4D9B-9A9E-38212BFB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2"/>
            <a:ext cx="11146654" cy="5489575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It is not possible to remove a single item in a tuple but it is possible to delete the tuple itself using </a:t>
            </a:r>
            <a:r>
              <a:rPr lang="en-US" b="0" i="1" dirty="0">
                <a:effectLst/>
                <a:latin typeface="-apple-system"/>
              </a:rPr>
              <a:t>del</a:t>
            </a:r>
            <a:r>
              <a:rPr lang="en-US" b="0" i="0" dirty="0">
                <a:effectLst/>
                <a:latin typeface="-apple-system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6D16C-D38F-4F4E-8D38-F96FA680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51" y="2103436"/>
            <a:ext cx="7563122" cy="34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2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4ED-EED0-40F5-A691-80CC2F46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Exercises: Level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EA5E-D67E-4A2A-9791-A50039FD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390619"/>
            <a:ext cx="11093388" cy="502793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Create an empty tuple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Create a tuple containing names of your sisters and your brothers (imaginary siblings are fine)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Join brothers and sisters tuples and assign it to siblings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How many siblings do you have?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Modify the siblings tuple and add the name of your father and mother and assign it to </a:t>
            </a:r>
            <a:r>
              <a:rPr lang="en-US" sz="3600" b="0" i="0" dirty="0" err="1">
                <a:effectLst/>
                <a:latin typeface="-apple-system"/>
              </a:rPr>
              <a:t>family_members</a:t>
            </a:r>
            <a:endParaRPr lang="en-US" sz="36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1BE6-16DA-4170-BC82-1E43EDC2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Exercises: Level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A98C-C0D4-410F-813A-A1E8955D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8373"/>
            <a:ext cx="11004613" cy="518773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Unpack siblings and parents from </a:t>
            </a:r>
            <a:r>
              <a:rPr lang="en-US" sz="3200" b="0" i="0" dirty="0" err="1">
                <a:effectLst/>
                <a:latin typeface="-apple-system"/>
              </a:rPr>
              <a:t>family_members</a:t>
            </a:r>
            <a:endParaRPr lang="en-US" sz="32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Create fruits, vegetables and animal products tuples. Join the three tuples and assign it to a variable called </a:t>
            </a:r>
            <a:r>
              <a:rPr lang="en-US" sz="3200" b="0" i="0" dirty="0" err="1">
                <a:effectLst/>
                <a:latin typeface="-apple-system"/>
              </a:rPr>
              <a:t>food_stuff_tp</a:t>
            </a:r>
            <a:r>
              <a:rPr lang="en-US" sz="3200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Change the about </a:t>
            </a:r>
            <a:r>
              <a:rPr lang="en-US" sz="3200" b="0" i="0" dirty="0" err="1">
                <a:effectLst/>
                <a:latin typeface="-apple-system"/>
              </a:rPr>
              <a:t>food_stuff_tp</a:t>
            </a:r>
            <a:r>
              <a:rPr lang="en-US" sz="3200" b="0" i="0" dirty="0">
                <a:effectLst/>
                <a:latin typeface="-apple-system"/>
              </a:rPr>
              <a:t> tuple to a </a:t>
            </a:r>
            <a:r>
              <a:rPr lang="en-US" sz="3200" b="0" i="0" dirty="0" err="1">
                <a:effectLst/>
                <a:latin typeface="-apple-system"/>
              </a:rPr>
              <a:t>food_stuff_lt</a:t>
            </a:r>
            <a:r>
              <a:rPr lang="en-US" sz="3200" b="0" i="0" dirty="0">
                <a:effectLst/>
                <a:latin typeface="-apple-system"/>
              </a:rPr>
              <a:t> list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Slice out the middle item or items from the </a:t>
            </a:r>
            <a:r>
              <a:rPr lang="en-US" sz="3200" b="0" i="0" dirty="0" err="1">
                <a:effectLst/>
                <a:latin typeface="-apple-system"/>
              </a:rPr>
              <a:t>food_stuff_tp</a:t>
            </a:r>
            <a:r>
              <a:rPr lang="en-US" sz="3200" b="0" i="0" dirty="0">
                <a:effectLst/>
                <a:latin typeface="-apple-system"/>
              </a:rPr>
              <a:t> tuple or </a:t>
            </a:r>
            <a:r>
              <a:rPr lang="en-US" sz="3200" b="0" i="0" dirty="0" err="1">
                <a:effectLst/>
                <a:latin typeface="-apple-system"/>
              </a:rPr>
              <a:t>food_stuff_lt</a:t>
            </a:r>
            <a:r>
              <a:rPr lang="en-US" sz="3200" b="0" i="0" dirty="0">
                <a:effectLst/>
                <a:latin typeface="-apple-system"/>
              </a:rPr>
              <a:t> list.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Slice out the first three items and the last three items from </a:t>
            </a:r>
            <a:r>
              <a:rPr lang="en-US" sz="3200" b="0" i="0" dirty="0" err="1">
                <a:effectLst/>
                <a:latin typeface="-apple-system"/>
              </a:rPr>
              <a:t>food_staff_lt</a:t>
            </a:r>
            <a:r>
              <a:rPr lang="en-US" sz="3200" b="0" i="0" dirty="0">
                <a:effectLst/>
                <a:latin typeface="-apple-system"/>
              </a:rPr>
              <a:t> list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Delete the </a:t>
            </a:r>
            <a:r>
              <a:rPr lang="en-US" sz="3200" b="0" i="0" dirty="0" err="1">
                <a:effectLst/>
                <a:latin typeface="-apple-system"/>
              </a:rPr>
              <a:t>food_staff_tp</a:t>
            </a:r>
            <a:r>
              <a:rPr lang="en-US" sz="3200" b="0" i="0" dirty="0">
                <a:effectLst/>
                <a:latin typeface="-apple-system"/>
              </a:rPr>
              <a:t> tuple completely</a:t>
            </a:r>
          </a:p>
        </p:txBody>
      </p:sp>
    </p:spTree>
    <p:extLst>
      <p:ext uri="{BB962C8B-B14F-4D97-AF65-F5344CB8AC3E}">
        <p14:creationId xmlns:p14="http://schemas.microsoft.com/office/powerpoint/2010/main" val="98806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7220-AB0B-4DE6-9F6E-ADB0E572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6B2B-C8CA-4C53-86A8-9701174A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309"/>
            <a:ext cx="11031245" cy="629756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7"/>
            </a:pPr>
            <a:r>
              <a:rPr lang="en-US" b="0" i="0" dirty="0">
                <a:effectLst/>
                <a:latin typeface="-apple-system"/>
              </a:rPr>
              <a:t>Check if an item exists in tuple: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Check if 'Estonia' is a </a:t>
            </a:r>
            <a:r>
              <a:rPr lang="en-US" b="0" i="0" dirty="0" err="1">
                <a:effectLst/>
                <a:latin typeface="-apple-system"/>
              </a:rPr>
              <a:t>nordic</a:t>
            </a:r>
            <a:r>
              <a:rPr lang="en-US" b="0" i="0" dirty="0">
                <a:effectLst/>
                <a:latin typeface="-apple-system"/>
              </a:rPr>
              <a:t> country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Check if 'Iceland' is a </a:t>
            </a:r>
            <a:r>
              <a:rPr lang="en-US" b="0" i="0" dirty="0" err="1">
                <a:effectLst/>
                <a:latin typeface="-apple-system"/>
              </a:rPr>
              <a:t>nordic</a:t>
            </a:r>
            <a:r>
              <a:rPr lang="en-US" b="0" i="0" dirty="0">
                <a:effectLst/>
                <a:latin typeface="-apple-system"/>
              </a:rPr>
              <a:t> country</a:t>
            </a:r>
            <a:endParaRPr lang="en-US" dirty="0"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1C363-DA29-419D-A50C-2502B63B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60504"/>
            <a:ext cx="10792463" cy="9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AAB6-5B75-497C-AAC1-F0C2F4E5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870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397F-12E3-4982-AFFF-B2E4F04C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065"/>
            <a:ext cx="11102266" cy="5187734"/>
          </a:xfrm>
        </p:spPr>
        <p:txBody>
          <a:bodyPr>
            <a:noAutofit/>
          </a:bodyPr>
          <a:lstStyle/>
          <a:p>
            <a:pPr algn="l"/>
            <a:r>
              <a:rPr lang="en-US" sz="3200" b="0" i="0" dirty="0">
                <a:effectLst/>
                <a:latin typeface="-apple-system"/>
              </a:rPr>
              <a:t>A tuple is a collection of different data types which is ordered and unchangeable (immutable). Tuples are written with round brackets, (). Once a tuple is created, we cannot change its values. We cannot use add, insert, remove methods in a tuple because it is not modifiable (mutable). Unlike list, tuple has few methods. Methods related to tuples: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tuple(): to create an empty tuple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count(): to count the number of a specified item in a tuple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index(): to find the index of a specified item in a tuple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operator: to join two or more tuples and to create a new tuple</a:t>
            </a:r>
          </a:p>
        </p:txBody>
      </p:sp>
    </p:spTree>
    <p:extLst>
      <p:ext uri="{BB962C8B-B14F-4D97-AF65-F5344CB8AC3E}">
        <p14:creationId xmlns:p14="http://schemas.microsoft.com/office/powerpoint/2010/main" val="101532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F4E6-47B7-4D36-A8BC-CAEF5929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636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Creating a 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F6D9-DA53-48BC-84E9-8032689E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481867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Empty tuple: Creating an empty tuple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Tuple with initial values</a:t>
            </a: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11D7F-7BD1-4114-AEE0-C09E702C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62" y="1342824"/>
            <a:ext cx="7052774" cy="241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E4DB6-4DAE-4ACB-9535-ED863E55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42" y="4301367"/>
            <a:ext cx="7471243" cy="23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8580-45D7-41C6-949B-72EA7B9A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Tuple 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56FE-42FC-4650-9B40-E144496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876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use the </a:t>
            </a:r>
            <a:r>
              <a:rPr lang="en-US" b="0" i="1" dirty="0" err="1">
                <a:effectLst/>
                <a:latin typeface="-apple-system"/>
              </a:rPr>
              <a:t>len</a:t>
            </a:r>
            <a:r>
              <a:rPr lang="en-US" b="0" i="1" dirty="0">
                <a:effectLst/>
                <a:latin typeface="-apple-system"/>
              </a:rPr>
              <a:t>()</a:t>
            </a:r>
            <a:r>
              <a:rPr lang="en-US" b="0" i="0" dirty="0">
                <a:effectLst/>
                <a:latin typeface="-apple-system"/>
              </a:rPr>
              <a:t> method to get the length of a tuple.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4E192-0389-4CC8-8CEE-2D3F6DF2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0" y="1940418"/>
            <a:ext cx="6425051" cy="17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A0EE-5314-46D2-BC7C-AF36327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Accessing Tuple Items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7072-401A-4A56-B3FE-2EF5DCA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926680"/>
            <a:ext cx="11147336" cy="5004640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Positive Indexing Similar to the list data type we use positive or negative indexing to access tuple items.</a:t>
            </a:r>
            <a:endParaRPr lang="en-US" dirty="0"/>
          </a:p>
        </p:txBody>
      </p:sp>
      <p:pic>
        <p:nvPicPr>
          <p:cNvPr id="1026" name="Picture 2" descr="Accessing tuple items">
            <a:extLst>
              <a:ext uri="{FF2B5EF4-FFF2-40B4-BE49-F238E27FC236}">
                <a16:creationId xmlns:a16="http://schemas.microsoft.com/office/drawing/2014/main" id="{57461B0A-A3C0-4883-8F8D-C9FC32AF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54" y="1846555"/>
            <a:ext cx="7298994" cy="151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B6290-8896-4975-8AB1-C32E2012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5" y="2896221"/>
            <a:ext cx="5962095" cy="38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7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DC6F-5DE1-48B5-B2CD-5CB7C2E6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05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3AA7-FC2D-4B61-B212-31759747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275208"/>
            <a:ext cx="11217676" cy="644518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Negative indexing Negative indexing means beginning from the end, -1 refers to the last item, -2 refers to the second last and the negative of the list/tuple length refers to the first item.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8DB89-2D2E-4C40-9C0C-C2B523A1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70" y="1626509"/>
            <a:ext cx="6874692" cy="112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39A20-D7FB-44A5-8BA1-CB9C57AF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29" y="2628828"/>
            <a:ext cx="6503633" cy="375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1481-7D93-4FD3-9575-6657F498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41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Slicing 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4E1A-69A9-4241-A834-A3F516C5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3"/>
            <a:ext cx="10515600" cy="524100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We can slice out a sub-tuple by specifying a range of indexes where to start and where to end in the tuple, the return value will be a new tuple with the specified items.</a:t>
            </a:r>
          </a:p>
          <a:p>
            <a:r>
              <a:rPr lang="en-US" b="0" i="0" dirty="0">
                <a:effectLst/>
                <a:latin typeface="-apple-system"/>
              </a:rPr>
              <a:t>Range of Positive Indexes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4E544-BEEF-4B5B-BA61-3FEE53BE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91" y="2747461"/>
            <a:ext cx="7700139" cy="41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183E-0A18-4112-AA63-B56F4412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7F9A5C-7007-4187-8BA9-6941DBF0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5006"/>
            <a:ext cx="10764915" cy="6090081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Range of Negative Indexes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E1D71A-ED3F-47AA-BCFF-706D4E89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06" y="1038686"/>
            <a:ext cx="8648526" cy="36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E5A2-3FF5-4C97-AE75-02FF550F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Changing Tuples to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0472-D714-46EC-95C5-637DEFAC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8676"/>
            <a:ext cx="10977979" cy="5498453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We can change tuples to lists and lists to tuples. Tuple is immutable if we want to modify a tuple we should change it to a list.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04B01-FF5F-4E74-8D97-848E4CEE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11" y="2081322"/>
            <a:ext cx="8684106" cy="45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Tuples</vt:lpstr>
      <vt:lpstr>Tuples</vt:lpstr>
      <vt:lpstr>Creating a Tuple</vt:lpstr>
      <vt:lpstr>Tuple length</vt:lpstr>
      <vt:lpstr>Accessing Tuple Items</vt:lpstr>
      <vt:lpstr> </vt:lpstr>
      <vt:lpstr>Slicing tuples</vt:lpstr>
      <vt:lpstr> </vt:lpstr>
      <vt:lpstr>Changing Tuples to Lists</vt:lpstr>
      <vt:lpstr>Checking an Item in a Tuple</vt:lpstr>
      <vt:lpstr>Joining Tuples</vt:lpstr>
      <vt:lpstr>Deleting Tuples</vt:lpstr>
      <vt:lpstr>Exercises: Level 1</vt:lpstr>
      <vt:lpstr>Exercises: Level 2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Harshendra Vobbilisetty</dc:creator>
  <cp:lastModifiedBy>Harshendra Vobbilisetty</cp:lastModifiedBy>
  <cp:revision>5</cp:revision>
  <dcterms:created xsi:type="dcterms:W3CDTF">2022-08-08T10:23:49Z</dcterms:created>
  <dcterms:modified xsi:type="dcterms:W3CDTF">2022-08-08T11:07:57Z</dcterms:modified>
</cp:coreProperties>
</file>