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A34F-5D0B-4A22-A748-B9775F318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33857-DE90-4A07-86F3-952155540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2780-ED11-42C3-B0C8-70ACAADD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C25-86D9-4174-AC12-3CE1A13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E5E3-6992-499E-9CC9-11A7B7D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3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467-2349-40B3-9EBC-086BF4FC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ED771-9D80-4E96-AEE0-D666C6E1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3A5E-732E-4565-9A89-E2B76A64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C074-C503-4763-B4B7-C61FF551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E4E5-A8B8-4437-8E9B-ABF7F767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3B057-84E0-4B3D-BD52-2E7CEFB68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B4E1E-15E5-40BC-A40E-C1AF25E61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B6E6-7526-43F7-AB8F-5CF69B1B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BD0C-77AE-46F8-BD17-B9F88308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EB71-87E5-4841-83F2-E089902A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11C3-F7DB-47B3-9A8B-7E5589FF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F36F-17FD-44C9-A3F8-C63DC5DE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7A76-5B41-4607-B933-8A66B218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22F3-DC5D-4B28-AA61-ABE09B8C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0F52-38D1-4734-830A-1D0E2316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E685-4BF1-40A8-9B86-A4755657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B5FA-BD2D-4DF4-8BDE-9A5DFA4F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CC8C-193C-4600-BAC3-55AF3B39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1849-9A92-40CB-9012-F0565DC6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0497-0B71-4975-8E6B-28C391F3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250-1DFB-41C3-AF20-FF286DC6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FAF-5EC1-44F6-8C81-EB02FEFE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0A27-39AC-4B53-890A-5A8769C7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4B43-BF2B-4F31-AC41-CFB9268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4AF9F-3208-4F40-9881-88C4AB0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70FE-7F3B-4736-9DFF-32FE0F80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4E6-91C3-44BD-B1A5-D4577AEC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FE9D-9148-4E82-B529-61FF3139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7CE76-166D-42B6-B409-EA3BFD52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FBFD-33A2-4981-8124-A509BED86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E5759-C6CA-4156-97B5-330D5884D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AAEF0-292A-4E92-9996-DA038A1D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58F49-46E6-4A1B-86FF-B1532E97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273C0-9081-436D-926F-4F063A12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BA21-F901-4C1B-8B9D-BCF46632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DC8F2-F451-4B53-913B-25A332F1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732D8-4844-4856-9E62-B9E40AA9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5E8D0-6EDC-410D-A5C8-8456237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C5BE6-4F7B-4673-A6A8-0EFCA903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2707A-F7DC-4602-9D48-96FA06EC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037E-13CB-4BB4-8F59-0214DA1B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7C2-EC60-4C16-B0F1-64845ED3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C4C2-5FDB-4E7C-829A-D0F72C5E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8E33-FF43-405B-B125-B40BAB33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BA92B-2713-43DE-A350-5284C664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A77C2-6C6C-4201-AA32-1D69E5E6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A0F62-1E3A-4F3A-9853-9C37EB37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AE91-0990-4441-A70C-C8F153C6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A48A0-AEA4-40E3-82DB-FA950F45A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3833A-7CFA-4DF4-BBEF-8D7CEA90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4DEF6-2A27-40D9-B869-98759E4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E8C2-0881-46EF-B31E-495C5D1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435A3-8CC0-4D45-AEB3-F9F87079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6A108-4302-476A-8B7E-F4096BD3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7A49-54F7-4667-A36C-6BC9BC3A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62F9-CECE-4D11-8FF9-6E964A732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167C-AA9D-492A-B06F-CAB7509FD1B7}" type="datetimeFigureOut">
              <a:rPr lang="en-US" smtClean="0"/>
              <a:t>11-Aug-22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33D6-AA1A-4BB8-A4BE-621B565C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20711-D4E3-4BC5-8153-1194A9DDD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6ED5-9849-4BA1-BCA5-7B5A9A34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3165-77C7-4B71-B921-B61C254DD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Dictionaries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28F83-7AA4-4EAF-84A1-9B9630F54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58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07E-02CE-48E9-B304-2879E47E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4976-40AC-4C27-AE47-E595F4EC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845"/>
            <a:ext cx="11191043" cy="6634795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9EAE8-C5D8-4992-9D60-8BAFF4A2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6" y="630316"/>
            <a:ext cx="10377994" cy="5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9D61-0F48-4B14-89F3-5F2548FA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Checking Keys in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6F60-7A0F-4DA7-901F-07A8221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use the </a:t>
            </a:r>
            <a:r>
              <a:rPr lang="en-US" b="0" i="1" dirty="0">
                <a:effectLst/>
                <a:latin typeface="-apple-system"/>
              </a:rPr>
              <a:t>in</a:t>
            </a:r>
            <a:r>
              <a:rPr lang="en-US" b="0" i="0" dirty="0">
                <a:effectLst/>
                <a:latin typeface="-apple-system"/>
              </a:rPr>
              <a:t> operator to check if a key exist in a dictionary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C02AE-4A21-433E-A827-AE179454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57" y="2434975"/>
            <a:ext cx="9343607" cy="18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DD89-8D65-4DD7-AE81-3CDABB1F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Removing Key and Value Pairs from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AA99-046B-4AF7-ACE0-51104CFB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-apple-system"/>
              </a:rPr>
              <a:t>pop(key)</a:t>
            </a:r>
            <a:r>
              <a:rPr lang="en-US" b="0" i="0" dirty="0">
                <a:effectLst/>
                <a:latin typeface="-apple-system"/>
              </a:rPr>
              <a:t>: removes the item with the specified key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effectLst/>
                <a:latin typeface="-apple-system"/>
              </a:rPr>
              <a:t>popitem</a:t>
            </a:r>
            <a:r>
              <a:rPr lang="en-US" b="0" i="1" dirty="0">
                <a:effectLst/>
                <a:latin typeface="-apple-system"/>
              </a:rPr>
              <a:t>()</a:t>
            </a:r>
            <a:r>
              <a:rPr lang="en-US" b="0" i="0" dirty="0">
                <a:effectLst/>
                <a:latin typeface="-apple-system"/>
              </a:rPr>
              <a:t>: removes the last 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-apple-system"/>
              </a:rPr>
              <a:t>del</a:t>
            </a:r>
            <a:r>
              <a:rPr lang="en-US" b="0" i="0" dirty="0">
                <a:effectLst/>
                <a:latin typeface="-apple-system"/>
              </a:rPr>
              <a:t>: removes an item with specified key name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66BF6-07A5-41E2-B84B-FE9D8731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2166"/>
            <a:ext cx="10742928" cy="26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8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1E83-70C2-4632-8264-BC8CE4A2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76A-087E-47AF-B0F0-323C2467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74379"/>
            <a:ext cx="11262064" cy="6457240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BD3A9-0525-4816-9C0C-407C1247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1" y="626024"/>
            <a:ext cx="10410178" cy="60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D149-A4BB-41CD-84AA-942DBD97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Changing Dictionary to a List of 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BD8A-D035-47B7-87BF-265A4AAB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The </a:t>
            </a:r>
            <a:r>
              <a:rPr lang="en-US" b="0" i="1" dirty="0">
                <a:effectLst/>
                <a:latin typeface="-apple-system"/>
              </a:rPr>
              <a:t>items()</a:t>
            </a:r>
            <a:r>
              <a:rPr lang="en-US" b="0" i="0" dirty="0">
                <a:effectLst/>
                <a:latin typeface="-apple-system"/>
              </a:rPr>
              <a:t> method changes dictionary to a list of tuples.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9AA12-6DED-47FC-9EF2-0FB91FDE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8" y="2355313"/>
            <a:ext cx="11921903" cy="11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7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4367-2C9C-4C32-A326-96869274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Clearing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26FF-24B0-4FD3-A5B0-004FA29D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If we don't want the items in a dictionary we can clear them using </a:t>
            </a:r>
            <a:r>
              <a:rPr lang="en-US" b="0" i="1" dirty="0">
                <a:effectLst/>
                <a:latin typeface="-apple-system"/>
              </a:rPr>
              <a:t>clear()</a:t>
            </a:r>
            <a:r>
              <a:rPr lang="en-US" b="0" i="0" dirty="0">
                <a:effectLst/>
                <a:latin typeface="-apple-system"/>
              </a:rPr>
              <a:t> 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6EABE-8DAB-466D-9DF5-8A286E94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30953"/>
            <a:ext cx="10623885" cy="14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4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48A6-AF92-43F3-900B-8A0E4716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Deleting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2105-3780-46A3-A24F-E6B33100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If we do not use the dictionary we can delete it completely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EBFD5-088E-4369-8317-599257DE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761"/>
            <a:ext cx="9655206" cy="14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1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1545-5E99-4682-A5A4-84D82F7D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Copy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3093-12D6-4E95-856B-D3BEAF32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can copy a dictionary using a </a:t>
            </a:r>
            <a:r>
              <a:rPr lang="en-US" b="0" i="1" dirty="0">
                <a:effectLst/>
                <a:latin typeface="-apple-system"/>
              </a:rPr>
              <a:t>copy()</a:t>
            </a:r>
            <a:r>
              <a:rPr lang="en-US" b="0" i="0" dirty="0">
                <a:effectLst/>
                <a:latin typeface="-apple-system"/>
              </a:rPr>
              <a:t> method. Using copy we can avoid mutation of the original dictionary.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0B686-33DD-4B26-9E7D-91601421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9335"/>
            <a:ext cx="10494640" cy="121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8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BF9E-3472-436C-92E6-755C1F2B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Getting Dictionary Keys as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FEFDD-758C-4D29-93F8-48B02143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14" y="1825625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The </a:t>
            </a:r>
            <a:r>
              <a:rPr lang="en-US" b="0" i="1" dirty="0">
                <a:effectLst/>
                <a:latin typeface="-apple-system"/>
              </a:rPr>
              <a:t>keys()</a:t>
            </a:r>
            <a:r>
              <a:rPr lang="en-US" b="0" i="0" dirty="0">
                <a:effectLst/>
                <a:latin typeface="-apple-system"/>
              </a:rPr>
              <a:t> method gives us all the keys of a </a:t>
            </a:r>
            <a:r>
              <a:rPr lang="en-US" b="0" i="0" dirty="0" err="1">
                <a:effectLst/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 dictionary as a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10A89-C3EE-417F-B42E-618825D8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0098"/>
            <a:ext cx="10547614" cy="20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2ED1-4B02-41F9-AABD-21B251DD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Getting Dictionary Values as a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2DE0-B045-4191-B76E-58975207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The </a:t>
            </a:r>
            <a:r>
              <a:rPr lang="en-US" b="0" i="1" dirty="0">
                <a:effectLst/>
                <a:latin typeface="-apple-system"/>
              </a:rPr>
              <a:t>values</a:t>
            </a:r>
            <a:r>
              <a:rPr lang="en-US" b="0" i="0" dirty="0">
                <a:effectLst/>
                <a:latin typeface="-apple-system"/>
              </a:rPr>
              <a:t> method gives us all the values of a </a:t>
            </a:r>
            <a:r>
              <a:rPr lang="en-US" b="0" i="0" dirty="0" err="1">
                <a:effectLst/>
                <a:latin typeface="-apple-system"/>
              </a:rPr>
              <a:t>a</a:t>
            </a:r>
            <a:r>
              <a:rPr lang="en-US" b="0" i="0" dirty="0">
                <a:effectLst/>
                <a:latin typeface="-apple-system"/>
              </a:rPr>
              <a:t> dictionary as a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82C2-2393-4F60-B939-CF1DF73D4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52" y="2423279"/>
            <a:ext cx="10641923" cy="20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A3A2-65DC-4B95-A7C8-FEB0E5B7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Dictionaries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A610-131E-4C93-8D69-C8BECDF3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A dictionary is a collection of unordered, modifiable(mutable) paired (key: value) data type.</a:t>
            </a:r>
          </a:p>
          <a:p>
            <a:pPr marL="0" indent="0" algn="l">
              <a:buNone/>
            </a:pPr>
            <a:r>
              <a:rPr lang="en-US" sz="3600" b="1" i="0" dirty="0">
                <a:effectLst/>
                <a:latin typeface="-apple-system"/>
              </a:rPr>
              <a:t>Creating a Dictionary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To create a dictionary we use curly brackets, {} or the </a:t>
            </a:r>
            <a:r>
              <a:rPr lang="en-US" b="0" i="1" dirty="0" err="1">
                <a:effectLst/>
                <a:latin typeface="-apple-system"/>
              </a:rPr>
              <a:t>dict</a:t>
            </a:r>
            <a:r>
              <a:rPr lang="en-US" b="0" i="1" dirty="0">
                <a:effectLst/>
                <a:latin typeface="-apple-system"/>
              </a:rPr>
              <a:t>()</a:t>
            </a:r>
            <a:r>
              <a:rPr lang="en-US" b="0" i="0" dirty="0">
                <a:effectLst/>
                <a:latin typeface="-apple-system"/>
              </a:rPr>
              <a:t> built-in function.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BA780-8CB3-4092-B2FA-F283A8A90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60" y="4315785"/>
            <a:ext cx="9784476" cy="186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8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4ABB-AEC1-46C3-82E2-D2C43795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Exercises: Day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4590-2E1C-4206-94AB-5A3F90D9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348"/>
            <a:ext cx="11217676" cy="5286651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Create an empty dictionary called dog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Add name, color, breed, legs, age to the dog dictionary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Create a student dictionary and add </a:t>
            </a:r>
            <a:r>
              <a:rPr lang="en-US" sz="3600" b="0" i="0" dirty="0" err="1">
                <a:effectLst/>
                <a:latin typeface="-apple-system"/>
              </a:rPr>
              <a:t>first_name</a:t>
            </a:r>
            <a:r>
              <a:rPr lang="en-US" sz="3600" b="0" i="0" dirty="0">
                <a:effectLst/>
                <a:latin typeface="-apple-system"/>
              </a:rPr>
              <a:t>, </a:t>
            </a:r>
            <a:r>
              <a:rPr lang="en-US" sz="3600" b="0" i="0" dirty="0" err="1">
                <a:effectLst/>
                <a:latin typeface="-apple-system"/>
              </a:rPr>
              <a:t>last_name</a:t>
            </a:r>
            <a:r>
              <a:rPr lang="en-US" sz="3600" b="0" i="0" dirty="0">
                <a:effectLst/>
                <a:latin typeface="-apple-system"/>
              </a:rPr>
              <a:t>, gender, age, marital status, skills, country, city and address as keys for the dictionary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Get the length of the student dictionary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effectLst/>
                <a:latin typeface="-apple-system"/>
              </a:rPr>
              <a:t>Get the value of skills and check the data type, it should be a list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114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6A8-D665-4984-818F-45C162CE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F971-6F4B-4BF8-88BE-504E860D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103356"/>
            <a:ext cx="11164409" cy="6519385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 startAt="6"/>
            </a:pPr>
            <a:r>
              <a:rPr lang="en-US" sz="4400" b="0" i="0" dirty="0">
                <a:effectLst/>
                <a:latin typeface="-apple-system"/>
              </a:rPr>
              <a:t>Modify the skills values by adding one or two skills</a:t>
            </a:r>
          </a:p>
          <a:p>
            <a:pPr marL="742950" indent="-742950" algn="l">
              <a:buFont typeface="+mj-lt"/>
              <a:buAutoNum type="arabicPeriod" startAt="6"/>
            </a:pPr>
            <a:r>
              <a:rPr lang="en-US" sz="4400" b="0" i="0" dirty="0">
                <a:effectLst/>
                <a:latin typeface="-apple-system"/>
              </a:rPr>
              <a:t>Get the dictionary keys as a list</a:t>
            </a:r>
          </a:p>
          <a:p>
            <a:pPr marL="742950" indent="-742950" algn="l">
              <a:buFont typeface="+mj-lt"/>
              <a:buAutoNum type="arabicPeriod" startAt="6"/>
            </a:pPr>
            <a:r>
              <a:rPr lang="en-US" sz="4400" b="0" i="0" dirty="0">
                <a:effectLst/>
                <a:latin typeface="-apple-system"/>
              </a:rPr>
              <a:t>Get the dictionary values as a list</a:t>
            </a:r>
          </a:p>
          <a:p>
            <a:pPr marL="742950" indent="-742950" algn="l">
              <a:buFont typeface="+mj-lt"/>
              <a:buAutoNum type="arabicPeriod" startAt="6"/>
            </a:pPr>
            <a:r>
              <a:rPr lang="en-US" sz="4400" b="0" i="0" dirty="0">
                <a:effectLst/>
                <a:latin typeface="-apple-system"/>
              </a:rPr>
              <a:t>Change the dictionary to a list of tuples using </a:t>
            </a:r>
            <a:r>
              <a:rPr lang="en-US" sz="4400" b="0" i="1" dirty="0">
                <a:effectLst/>
                <a:latin typeface="-apple-system"/>
              </a:rPr>
              <a:t>items()</a:t>
            </a:r>
            <a:r>
              <a:rPr lang="en-US" sz="4400" b="0" i="0" dirty="0">
                <a:effectLst/>
                <a:latin typeface="-apple-system"/>
              </a:rPr>
              <a:t> method</a:t>
            </a:r>
          </a:p>
          <a:p>
            <a:pPr marL="742950" indent="-742950" algn="l">
              <a:buFont typeface="+mj-lt"/>
              <a:buAutoNum type="arabicPeriod" startAt="6"/>
            </a:pPr>
            <a:r>
              <a:rPr lang="en-US" sz="4400" b="0" i="0" dirty="0">
                <a:effectLst/>
                <a:latin typeface="-apple-system"/>
              </a:rPr>
              <a:t>Delete one of the items in the dictionary</a:t>
            </a:r>
          </a:p>
          <a:p>
            <a:pPr marL="742950" indent="-742950" algn="l">
              <a:buFont typeface="+mj-lt"/>
              <a:buAutoNum type="arabicPeriod" startAt="6"/>
            </a:pPr>
            <a:r>
              <a:rPr lang="en-US" sz="4400" b="0" i="0" dirty="0">
                <a:effectLst/>
                <a:latin typeface="-apple-system"/>
              </a:rPr>
              <a:t>Delete one of the dictionaries</a:t>
            </a:r>
          </a:p>
          <a:p>
            <a:pPr marL="742950" indent="-742950">
              <a:buFont typeface="+mj-lt"/>
              <a:buAutoNum type="arabicPeriod" startAt="6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921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8D1-DEED-4784-B162-578527F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A0FF-BF47-415B-8474-C0020C30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846"/>
            <a:ext cx="11173287" cy="6643672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endParaRPr lang="en-US" b="1" dirty="0">
              <a:latin typeface="-apple-system"/>
            </a:endParaRPr>
          </a:p>
          <a:p>
            <a:pPr algn="l"/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The dictionary above shows that a value could be any data </a:t>
            </a:r>
            <a:r>
              <a:rPr lang="en-US" b="0" i="0" dirty="0" err="1">
                <a:effectLst/>
                <a:latin typeface="-apple-system"/>
              </a:rPr>
              <a:t>types:string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boolean</a:t>
            </a:r>
            <a:r>
              <a:rPr lang="en-US" b="0" i="0" dirty="0">
                <a:effectLst/>
                <a:latin typeface="-apple-system"/>
              </a:rPr>
              <a:t>, list, tuple, set or a dictionary.</a:t>
            </a:r>
          </a:p>
          <a:p>
            <a:pPr marL="0" indent="0">
              <a:buNone/>
            </a:pPr>
            <a:endParaRPr lang="en-US" b="1" dirty="0"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5C8B7-2F8D-4C99-AA67-BFB4A38A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66814"/>
            <a:ext cx="8039472" cy="39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4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7B7E-BD24-4653-B91A-D9EED33F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375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Dictionary Length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034E-DD4E-411C-A0AC-D3CFC33C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6691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It checks the number of 'key: value' pairs in the dictionary.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A4F91-EBAB-477C-9FE5-4269A50C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33" y="1240437"/>
            <a:ext cx="8975733" cy="1364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86E53-4CB6-4235-B3B6-9AFA6282E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11" y="2852360"/>
            <a:ext cx="7531232" cy="39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C540-CCD3-4EB0-8FC1-EB690CA1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0894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Accessing Dictionary 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B8D0-A27A-4438-A205-DFA16F0D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191043" cy="539604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can access Dictionary items by referring to its key name.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CE8D9-36E7-4FE4-84A4-D1FE3528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709599"/>
            <a:ext cx="8953872" cy="16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8BFE-336A-4E84-BD26-BD4D3794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14C5-3338-4F74-938E-9F31EB2C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DE9B1-F5FF-4661-B8FA-D61774F1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97" y="319259"/>
            <a:ext cx="11177276" cy="61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1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8C36-C7C7-4305-872F-96B6339F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DC18-1A25-481A-A897-37F86E7F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235"/>
            <a:ext cx="11226553" cy="6625916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Accessing an item by key name raises an error if the key does not exist. To avoid this error first we have to check if a key exist or we can use the </a:t>
            </a:r>
            <a:r>
              <a:rPr lang="en-US" b="0" i="1" dirty="0">
                <a:effectLst/>
                <a:latin typeface="-apple-system"/>
              </a:rPr>
              <a:t>get</a:t>
            </a:r>
            <a:r>
              <a:rPr lang="en-US" b="0" i="0" dirty="0">
                <a:effectLst/>
                <a:latin typeface="-apple-system"/>
              </a:rPr>
              <a:t> method. The get method returns None, which is a </a:t>
            </a:r>
            <a:r>
              <a:rPr lang="en-US" b="0" i="0" dirty="0" err="1">
                <a:effectLst/>
                <a:latin typeface="-apple-system"/>
              </a:rPr>
              <a:t>NoneType</a:t>
            </a:r>
            <a:r>
              <a:rPr lang="en-US" b="0" i="0" dirty="0">
                <a:effectLst/>
                <a:latin typeface="-apple-system"/>
              </a:rPr>
              <a:t> object data type, if the key does not exist.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4D5F7-C5FA-4AA3-B567-6211F042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27" y="1690688"/>
            <a:ext cx="10880300" cy="50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500F-0C02-43FC-9FAC-5D4E2363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06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Adding Items to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7838-4C39-4627-96CE-BD62EDE1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59"/>
            <a:ext cx="11199920" cy="5924582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can add new key and value pairs to a dictionary</a:t>
            </a: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b="0" i="0" dirty="0">
              <a:effectLst/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Example:</a:t>
            </a: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E3117-79AE-4670-8C60-DF23CA2E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52320"/>
            <a:ext cx="8998258" cy="148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B05AF-5DE4-4703-A566-2537483A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44" y="2742898"/>
            <a:ext cx="7050261" cy="40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3405-6FAF-4813-83EE-6892637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Modifying Items in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782A-D761-4B90-A1EA-49B14FA5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-apple-system"/>
              </a:rPr>
              <a:t>We can modify items in a dictionary</a:t>
            </a:r>
          </a:p>
          <a:p>
            <a:pPr algn="l"/>
            <a:endParaRPr lang="en-US" b="0" i="0" dirty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D20C-1B9A-4BC0-B861-250F5A81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969"/>
            <a:ext cx="9237955" cy="13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514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Office Theme</vt:lpstr>
      <vt:lpstr>Dictionaries</vt:lpstr>
      <vt:lpstr>Dictionaries</vt:lpstr>
      <vt:lpstr> </vt:lpstr>
      <vt:lpstr>Dictionary Length</vt:lpstr>
      <vt:lpstr>Accessing Dictionary Items</vt:lpstr>
      <vt:lpstr>PowerPoint Presentation</vt:lpstr>
      <vt:lpstr> </vt:lpstr>
      <vt:lpstr>Adding Items to a Dictionary</vt:lpstr>
      <vt:lpstr>Modifying Items in a Dictionary</vt:lpstr>
      <vt:lpstr> </vt:lpstr>
      <vt:lpstr>Checking Keys in a Dictionary</vt:lpstr>
      <vt:lpstr>Removing Key and Value Pairs from a Dictionary</vt:lpstr>
      <vt:lpstr> </vt:lpstr>
      <vt:lpstr>Changing Dictionary to a List of Items</vt:lpstr>
      <vt:lpstr>Clearing a Dictionary</vt:lpstr>
      <vt:lpstr>Deleting a Dictionary</vt:lpstr>
      <vt:lpstr>Copy a Dictionary</vt:lpstr>
      <vt:lpstr>Getting Dictionary Keys as a List</vt:lpstr>
      <vt:lpstr>Getting Dictionary Values as a List</vt:lpstr>
      <vt:lpstr>Exercises: Day 8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Harshendra Vobbilisetty</dc:creator>
  <cp:lastModifiedBy>Harshendra Vobbilisetty</cp:lastModifiedBy>
  <cp:revision>3</cp:revision>
  <dcterms:created xsi:type="dcterms:W3CDTF">2022-08-11T11:03:49Z</dcterms:created>
  <dcterms:modified xsi:type="dcterms:W3CDTF">2022-08-11T11:20:18Z</dcterms:modified>
</cp:coreProperties>
</file>