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27"/>
  </p:notesMasterIdLst>
  <p:sldIdLst>
    <p:sldId id="289" r:id="rId2"/>
    <p:sldId id="288" r:id="rId3"/>
    <p:sldId id="290" r:id="rId4"/>
    <p:sldId id="291" r:id="rId5"/>
    <p:sldId id="292" r:id="rId6"/>
    <p:sldId id="293" r:id="rId7"/>
    <p:sldId id="294" r:id="rId8"/>
    <p:sldId id="299" r:id="rId9"/>
    <p:sldId id="295" r:id="rId10"/>
    <p:sldId id="317" r:id="rId11"/>
    <p:sldId id="319" r:id="rId12"/>
    <p:sldId id="298" r:id="rId13"/>
    <p:sldId id="300" r:id="rId14"/>
    <p:sldId id="315" r:id="rId15"/>
    <p:sldId id="316" r:id="rId16"/>
    <p:sldId id="305" r:id="rId17"/>
    <p:sldId id="306" r:id="rId18"/>
    <p:sldId id="307" r:id="rId19"/>
    <p:sldId id="308" r:id="rId20"/>
    <p:sldId id="310" r:id="rId21"/>
    <p:sldId id="311" r:id="rId22"/>
    <p:sldId id="312" r:id="rId23"/>
    <p:sldId id="313" r:id="rId24"/>
    <p:sldId id="309" r:id="rId25"/>
    <p:sldId id="314" r:id="rId26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8"/>
    </p:embeddedFont>
    <p:embeddedFont>
      <p:font typeface="Poppins" panose="00000500000000000000" pitchFamily="2" charset="0"/>
      <p:regular r:id="rId29"/>
      <p:bold r:id="rId30"/>
      <p:italic r:id="rId31"/>
      <p:boldItalic r:id="rId32"/>
    </p:embeddedFont>
    <p:embeddedFont>
      <p:font typeface="Poppins Black" panose="00000A00000000000000" pitchFamily="2" charset="0"/>
      <p:bold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4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36ACECD-6A01-4E56-94E5-7B4139D9F9C8}">
  <a:tblStyle styleId="{C36ACECD-6A01-4E56-94E5-7B4139D9F9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 snapToGrid="0">
      <p:cViewPr>
        <p:scale>
          <a:sx n="106" d="100"/>
          <a:sy n="106" d="100"/>
        </p:scale>
        <p:origin x="739" y="163"/>
      </p:cViewPr>
      <p:guideLst>
        <p:guide orient="horz" pos="64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>
          <a:extLst>
            <a:ext uri="{FF2B5EF4-FFF2-40B4-BE49-F238E27FC236}">
              <a16:creationId xmlns:a16="http://schemas.microsoft.com/office/drawing/2014/main" id="{EE694EDC-21A4-B454-8951-1E1BF510C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b28366aba4_0_11:notes">
            <a:extLst>
              <a:ext uri="{FF2B5EF4-FFF2-40B4-BE49-F238E27FC236}">
                <a16:creationId xmlns:a16="http://schemas.microsoft.com/office/drawing/2014/main" id="{6048D94F-44C6-E1AE-9AB6-02C2391B86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b28366aba4_0_11:notes">
            <a:extLst>
              <a:ext uri="{FF2B5EF4-FFF2-40B4-BE49-F238E27FC236}">
                <a16:creationId xmlns:a16="http://schemas.microsoft.com/office/drawing/2014/main" id="{76DC35E0-D50F-0507-48C2-C63F5E4D01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9913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/>
          <p:nvPr/>
        </p:nvSpPr>
        <p:spPr>
          <a:xfrm>
            <a:off x="0" y="2656374"/>
            <a:ext cx="3929963" cy="2487152"/>
          </a:xfrm>
          <a:custGeom>
            <a:avLst/>
            <a:gdLst/>
            <a:ahLst/>
            <a:cxnLst/>
            <a:rect l="l" t="t" r="r" b="b"/>
            <a:pathLst>
              <a:path w="65606" h="41520" extrusionOk="0">
                <a:moveTo>
                  <a:pt x="3403" y="1"/>
                </a:moveTo>
                <a:cubicBezTo>
                  <a:pt x="1302" y="1"/>
                  <a:pt x="0" y="501"/>
                  <a:pt x="0" y="501"/>
                </a:cubicBezTo>
                <a:lnTo>
                  <a:pt x="0" y="41519"/>
                </a:lnTo>
                <a:lnTo>
                  <a:pt x="65606" y="41519"/>
                </a:lnTo>
                <a:cubicBezTo>
                  <a:pt x="65606" y="41519"/>
                  <a:pt x="61764" y="36094"/>
                  <a:pt x="53544" y="36094"/>
                </a:cubicBezTo>
                <a:cubicBezTo>
                  <a:pt x="52716" y="36094"/>
                  <a:pt x="51844" y="36149"/>
                  <a:pt x="50928" y="36270"/>
                </a:cubicBezTo>
                <a:cubicBezTo>
                  <a:pt x="49598" y="36445"/>
                  <a:pt x="48291" y="36548"/>
                  <a:pt x="47001" y="36548"/>
                </a:cubicBezTo>
                <a:cubicBezTo>
                  <a:pt x="38572" y="36548"/>
                  <a:pt x="30879" y="32171"/>
                  <a:pt x="22233" y="15274"/>
                </a:cubicBezTo>
                <a:cubicBezTo>
                  <a:pt x="15513" y="2141"/>
                  <a:pt x="7749" y="1"/>
                  <a:pt x="34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1" name="Google Shape;181;p21"/>
          <p:cNvSpPr/>
          <p:nvPr/>
        </p:nvSpPr>
        <p:spPr>
          <a:xfrm>
            <a:off x="6184635" y="0"/>
            <a:ext cx="2959360" cy="1238782"/>
          </a:xfrm>
          <a:custGeom>
            <a:avLst/>
            <a:gdLst/>
            <a:ahLst/>
            <a:cxnLst/>
            <a:rect l="l" t="t" r="r" b="b"/>
            <a:pathLst>
              <a:path w="54415" h="22778" extrusionOk="0">
                <a:moveTo>
                  <a:pt x="1" y="1"/>
                </a:moveTo>
                <a:cubicBezTo>
                  <a:pt x="8129" y="521"/>
                  <a:pt x="14031" y="3075"/>
                  <a:pt x="17554" y="8487"/>
                </a:cubicBezTo>
                <a:cubicBezTo>
                  <a:pt x="24665" y="19420"/>
                  <a:pt x="34653" y="22777"/>
                  <a:pt x="42844" y="22777"/>
                </a:cubicBezTo>
                <a:cubicBezTo>
                  <a:pt x="47620" y="22777"/>
                  <a:pt x="51785" y="21636"/>
                  <a:pt x="54415" y="20190"/>
                </a:cubicBezTo>
                <a:lnTo>
                  <a:pt x="5441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" name="Google Shape;182;p21"/>
          <p:cNvSpPr/>
          <p:nvPr/>
        </p:nvSpPr>
        <p:spPr>
          <a:xfrm>
            <a:off x="0" y="0"/>
            <a:ext cx="715089" cy="1043699"/>
          </a:xfrm>
          <a:custGeom>
            <a:avLst/>
            <a:gdLst/>
            <a:ahLst/>
            <a:cxnLst/>
            <a:rect l="l" t="t" r="r" b="b"/>
            <a:pathLst>
              <a:path w="9750" h="14230" extrusionOk="0">
                <a:moveTo>
                  <a:pt x="9514" y="1"/>
                </a:moveTo>
                <a:cubicBezTo>
                  <a:pt x="9495" y="2976"/>
                  <a:pt x="8470" y="5968"/>
                  <a:pt x="6716" y="8381"/>
                </a:cubicBezTo>
                <a:cubicBezTo>
                  <a:pt x="4969" y="10784"/>
                  <a:pt x="2623" y="12629"/>
                  <a:pt x="0" y="13955"/>
                </a:cubicBezTo>
                <a:lnTo>
                  <a:pt x="0" y="14230"/>
                </a:lnTo>
                <a:cubicBezTo>
                  <a:pt x="291" y="14084"/>
                  <a:pt x="580" y="13931"/>
                  <a:pt x="864" y="13771"/>
                </a:cubicBezTo>
                <a:cubicBezTo>
                  <a:pt x="3014" y="12568"/>
                  <a:pt x="4972" y="10986"/>
                  <a:pt x="6505" y="9048"/>
                </a:cubicBezTo>
                <a:cubicBezTo>
                  <a:pt x="8073" y="7064"/>
                  <a:pt x="9154" y="4732"/>
                  <a:pt x="9564" y="2231"/>
                </a:cubicBezTo>
                <a:cubicBezTo>
                  <a:pt x="9684" y="1495"/>
                  <a:pt x="9748" y="749"/>
                  <a:pt x="97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" name="Google Shape;183;p21"/>
          <p:cNvSpPr/>
          <p:nvPr/>
        </p:nvSpPr>
        <p:spPr>
          <a:xfrm>
            <a:off x="8131929" y="4452349"/>
            <a:ext cx="1008658" cy="691151"/>
          </a:xfrm>
          <a:custGeom>
            <a:avLst/>
            <a:gdLst/>
            <a:ahLst/>
            <a:cxnLst/>
            <a:rect l="l" t="t" r="r" b="b"/>
            <a:pathLst>
              <a:path w="14230" h="9751" extrusionOk="0">
                <a:moveTo>
                  <a:pt x="14230" y="0"/>
                </a:moveTo>
                <a:cubicBezTo>
                  <a:pt x="13482" y="2"/>
                  <a:pt x="12735" y="67"/>
                  <a:pt x="11999" y="186"/>
                </a:cubicBezTo>
                <a:cubicBezTo>
                  <a:pt x="9498" y="596"/>
                  <a:pt x="7166" y="1677"/>
                  <a:pt x="5182" y="3246"/>
                </a:cubicBezTo>
                <a:cubicBezTo>
                  <a:pt x="3244" y="4777"/>
                  <a:pt x="1663" y="6735"/>
                  <a:pt x="458" y="8884"/>
                </a:cubicBezTo>
                <a:cubicBezTo>
                  <a:pt x="299" y="9170"/>
                  <a:pt x="146" y="9458"/>
                  <a:pt x="1" y="9750"/>
                </a:cubicBezTo>
                <a:lnTo>
                  <a:pt x="274" y="9750"/>
                </a:lnTo>
                <a:cubicBezTo>
                  <a:pt x="1601" y="7125"/>
                  <a:pt x="3446" y="4780"/>
                  <a:pt x="5850" y="3034"/>
                </a:cubicBezTo>
                <a:cubicBezTo>
                  <a:pt x="8263" y="1280"/>
                  <a:pt x="11254" y="256"/>
                  <a:pt x="14230" y="236"/>
                </a:cubicBezTo>
                <a:lnTo>
                  <a:pt x="1423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4" name="Google Shape;184;p2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2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2"/>
          <p:cNvGrpSpPr/>
          <p:nvPr/>
        </p:nvGrpSpPr>
        <p:grpSpPr>
          <a:xfrm flipH="1">
            <a:off x="-2" y="-25"/>
            <a:ext cx="9144005" cy="5143549"/>
            <a:chOff x="0" y="25"/>
            <a:chExt cx="9144005" cy="5143549"/>
          </a:xfrm>
        </p:grpSpPr>
        <p:sp>
          <p:nvSpPr>
            <p:cNvPr id="187" name="Google Shape;187;p22"/>
            <p:cNvSpPr/>
            <p:nvPr/>
          </p:nvSpPr>
          <p:spPr>
            <a:xfrm>
              <a:off x="0" y="2426243"/>
              <a:ext cx="3712582" cy="2717331"/>
            </a:xfrm>
            <a:custGeom>
              <a:avLst/>
              <a:gdLst/>
              <a:ahLst/>
              <a:cxnLst/>
              <a:rect l="l" t="t" r="r" b="b"/>
              <a:pathLst>
                <a:path w="67108" h="49118" extrusionOk="0">
                  <a:moveTo>
                    <a:pt x="8389" y="1"/>
                  </a:moveTo>
                  <a:cubicBezTo>
                    <a:pt x="4054" y="1"/>
                    <a:pt x="0" y="2152"/>
                    <a:pt x="0" y="2152"/>
                  </a:cubicBezTo>
                  <a:lnTo>
                    <a:pt x="0" y="49117"/>
                  </a:lnTo>
                  <a:lnTo>
                    <a:pt x="67108" y="49117"/>
                  </a:lnTo>
                  <a:cubicBezTo>
                    <a:pt x="58580" y="32150"/>
                    <a:pt x="31936" y="35403"/>
                    <a:pt x="20920" y="32057"/>
                  </a:cubicBezTo>
                  <a:cubicBezTo>
                    <a:pt x="9902" y="28710"/>
                    <a:pt x="22099" y="12463"/>
                    <a:pt x="16084" y="3793"/>
                  </a:cubicBezTo>
                  <a:cubicBezTo>
                    <a:pt x="14068" y="886"/>
                    <a:pt x="11170" y="1"/>
                    <a:pt x="8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490166" y="25"/>
              <a:ext cx="4653839" cy="2546605"/>
            </a:xfrm>
            <a:custGeom>
              <a:avLst/>
              <a:gdLst/>
              <a:ahLst/>
              <a:cxnLst/>
              <a:rect l="l" t="t" r="r" b="b"/>
              <a:pathLst>
                <a:path w="84122" h="46032" extrusionOk="0">
                  <a:moveTo>
                    <a:pt x="0" y="0"/>
                  </a:moveTo>
                  <a:cubicBezTo>
                    <a:pt x="3140" y="4954"/>
                    <a:pt x="13237" y="8242"/>
                    <a:pt x="29765" y="8242"/>
                  </a:cubicBezTo>
                  <a:cubicBezTo>
                    <a:pt x="30380" y="8242"/>
                    <a:pt x="31004" y="8237"/>
                    <a:pt x="31637" y="8228"/>
                  </a:cubicBezTo>
                  <a:cubicBezTo>
                    <a:pt x="31851" y="8225"/>
                    <a:pt x="32062" y="8224"/>
                    <a:pt x="32270" y="8224"/>
                  </a:cubicBezTo>
                  <a:cubicBezTo>
                    <a:pt x="57121" y="8224"/>
                    <a:pt x="46695" y="30052"/>
                    <a:pt x="65108" y="41560"/>
                  </a:cubicBezTo>
                  <a:cubicBezTo>
                    <a:pt x="70037" y="44641"/>
                    <a:pt x="76496" y="46031"/>
                    <a:pt x="81343" y="46031"/>
                  </a:cubicBezTo>
                  <a:cubicBezTo>
                    <a:pt x="82348" y="46031"/>
                    <a:pt x="83283" y="45971"/>
                    <a:pt x="84121" y="45855"/>
                  </a:cubicBezTo>
                  <a:lnTo>
                    <a:pt x="84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89" name="Google Shape;189;p2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18" name="Google Shape;18;p3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;p3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2" name="Google Shape;22;p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123613" y="2425500"/>
            <a:ext cx="2771700" cy="14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1123613" y="1196450"/>
            <a:ext cx="2771700" cy="10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2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27" name="Google Shape;27;p4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1" name="Google Shape;31;p4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5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36" name="Google Shape;36;p5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0" name="Google Shape;40;p5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58" name="Google Shape;58;p7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2" name="Google Shape;62;p7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9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75" name="Google Shape;75;p9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9" name="Google Shape;79;p9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0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84" name="Google Shape;84;p10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8" name="Google Shape;88;p10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1"/>
          <p:cNvGrpSpPr/>
          <p:nvPr/>
        </p:nvGrpSpPr>
        <p:grpSpPr>
          <a:xfrm>
            <a:off x="0" y="0"/>
            <a:ext cx="9144044" cy="5143500"/>
            <a:chOff x="0" y="0"/>
            <a:chExt cx="9144044" cy="5143500"/>
          </a:xfrm>
        </p:grpSpPr>
        <p:sp>
          <p:nvSpPr>
            <p:cNvPr id="92" name="Google Shape;92;p11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0" y="2743600"/>
              <a:ext cx="3279051" cy="2399849"/>
            </a:xfrm>
            <a:custGeom>
              <a:avLst/>
              <a:gdLst/>
              <a:ahLst/>
              <a:cxnLst/>
              <a:rect l="l" t="t" r="r" b="b"/>
              <a:pathLst>
                <a:path w="62292" h="45592" extrusionOk="0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5063126" y="0"/>
              <a:ext cx="4080917" cy="2233020"/>
            </a:xfrm>
            <a:custGeom>
              <a:avLst/>
              <a:gdLst/>
              <a:ahLst/>
              <a:cxnLst/>
              <a:rect l="l" t="t" r="r" b="b"/>
              <a:pathLst>
                <a:path w="78085" h="42727" extrusionOk="0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0" y="1"/>
              <a:ext cx="802288" cy="1170793"/>
            </a:xfrm>
            <a:custGeom>
              <a:avLst/>
              <a:gdLst/>
              <a:ahLst/>
              <a:cxnLst/>
              <a:rect l="l" t="t" r="r" b="b"/>
              <a:pathLst>
                <a:path w="8898" h="12985" extrusionOk="0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6" name="Google Shape;96;p1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name="adj" fmla="val 2595"/>
            </a:avLst>
          </a:pr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8" name="Google Shape;9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050" y="1245700"/>
            <a:ext cx="7713900" cy="3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●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○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■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●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○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■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●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○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■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67" r:id="rId10"/>
    <p:sldLayoutId id="2147483668" r:id="rId11"/>
  </p:sldLayoutIdLst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B489A-DF50-23D7-1CBD-C31C847CA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487" y="1160691"/>
            <a:ext cx="8251025" cy="2162100"/>
          </a:xfrm>
        </p:spPr>
        <p:txBody>
          <a:bodyPr/>
          <a:lstStyle/>
          <a:p>
            <a:r>
              <a:rPr lang="en-IN" dirty="0"/>
              <a:t>Mistry Devam Nareshbhai</a:t>
            </a:r>
            <a:br>
              <a:rPr lang="en-IN" dirty="0"/>
            </a:br>
            <a:r>
              <a:rPr lang="en-IN" dirty="0"/>
              <a:t>Roll no. 87</a:t>
            </a:r>
            <a:br>
              <a:rPr lang="en-IN" dirty="0"/>
            </a:br>
            <a:r>
              <a:rPr lang="en-IN" dirty="0"/>
              <a:t>Enrollment no.: 23002170210059</a:t>
            </a:r>
            <a:br>
              <a:rPr lang="en-IN" dirty="0"/>
            </a:br>
            <a:r>
              <a:rPr lang="en-IN" dirty="0"/>
              <a:t>IT-C3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A70071-C5CB-D21B-862C-879071D83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507" y="4036844"/>
            <a:ext cx="2274005" cy="60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61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A2AE74-04DC-6E01-9612-0513136C0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1A92E-4620-422F-E0F3-8FB844340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8695" y="1315022"/>
            <a:ext cx="6212213" cy="1461300"/>
          </a:xfrm>
        </p:spPr>
        <p:txBody>
          <a:bodyPr/>
          <a:lstStyle/>
          <a:p>
            <a:r>
              <a:rPr lang="en-IN" dirty="0"/>
              <a:t>smooth transitions</a:t>
            </a:r>
          </a:p>
        </p:txBody>
      </p:sp>
      <p:grpSp>
        <p:nvGrpSpPr>
          <p:cNvPr id="3" name="Google Shape;393;p28">
            <a:extLst>
              <a:ext uri="{FF2B5EF4-FFF2-40B4-BE49-F238E27FC236}">
                <a16:creationId xmlns:a16="http://schemas.microsoft.com/office/drawing/2014/main" id="{838A12D1-C6C4-1C29-82B9-914A50179E5E}"/>
              </a:ext>
            </a:extLst>
          </p:cNvPr>
          <p:cNvGrpSpPr/>
          <p:nvPr/>
        </p:nvGrpSpPr>
        <p:grpSpPr>
          <a:xfrm flipH="1">
            <a:off x="387735" y="1147640"/>
            <a:ext cx="3715854" cy="2286606"/>
            <a:chOff x="5467825" y="2094550"/>
            <a:chExt cx="2061500" cy="1268575"/>
          </a:xfrm>
        </p:grpSpPr>
        <p:sp>
          <p:nvSpPr>
            <p:cNvPr id="4" name="Google Shape;394;p28">
              <a:extLst>
                <a:ext uri="{FF2B5EF4-FFF2-40B4-BE49-F238E27FC236}">
                  <a16:creationId xmlns:a16="http://schemas.microsoft.com/office/drawing/2014/main" id="{5C95EF1E-0F57-AF35-388C-8C96C87241C5}"/>
                </a:ext>
              </a:extLst>
            </p:cNvPr>
            <p:cNvSpPr/>
            <p:nvPr/>
          </p:nvSpPr>
          <p:spPr>
            <a:xfrm>
              <a:off x="5467825" y="2094550"/>
              <a:ext cx="2061500" cy="1268575"/>
            </a:xfrm>
            <a:custGeom>
              <a:avLst/>
              <a:gdLst/>
              <a:ahLst/>
              <a:cxnLst/>
              <a:rect l="l" t="t" r="r" b="b"/>
              <a:pathLst>
                <a:path w="82460" h="50743" extrusionOk="0">
                  <a:moveTo>
                    <a:pt x="19385" y="1"/>
                  </a:moveTo>
                  <a:cubicBezTo>
                    <a:pt x="17341" y="1"/>
                    <a:pt x="15618" y="550"/>
                    <a:pt x="14182" y="2015"/>
                  </a:cubicBezTo>
                  <a:cubicBezTo>
                    <a:pt x="9797" y="6487"/>
                    <a:pt x="18316" y="15851"/>
                    <a:pt x="8645" y="24788"/>
                  </a:cubicBezTo>
                  <a:cubicBezTo>
                    <a:pt x="1" y="32773"/>
                    <a:pt x="7034" y="48410"/>
                    <a:pt x="14340" y="50742"/>
                  </a:cubicBezTo>
                  <a:lnTo>
                    <a:pt x="55177" y="50742"/>
                  </a:lnTo>
                  <a:lnTo>
                    <a:pt x="66004" y="50665"/>
                  </a:lnTo>
                  <a:cubicBezTo>
                    <a:pt x="82460" y="34600"/>
                    <a:pt x="79416" y="4079"/>
                    <a:pt x="58355" y="4079"/>
                  </a:cubicBezTo>
                  <a:cubicBezTo>
                    <a:pt x="57195" y="4079"/>
                    <a:pt x="55980" y="4171"/>
                    <a:pt x="54710" y="4364"/>
                  </a:cubicBezTo>
                  <a:cubicBezTo>
                    <a:pt x="52095" y="4762"/>
                    <a:pt x="49614" y="4929"/>
                    <a:pt x="47261" y="4929"/>
                  </a:cubicBezTo>
                  <a:cubicBezTo>
                    <a:pt x="34504" y="4929"/>
                    <a:pt x="25507" y="1"/>
                    <a:pt x="19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" name="Google Shape;395;p28">
              <a:extLst>
                <a:ext uri="{FF2B5EF4-FFF2-40B4-BE49-F238E27FC236}">
                  <a16:creationId xmlns:a16="http://schemas.microsoft.com/office/drawing/2014/main" id="{364457B9-4558-8011-CEAA-E36A0557A469}"/>
                </a:ext>
              </a:extLst>
            </p:cNvPr>
            <p:cNvSpPr/>
            <p:nvPr/>
          </p:nvSpPr>
          <p:spPr>
            <a:xfrm>
              <a:off x="7030925" y="2165350"/>
              <a:ext cx="315075" cy="259175"/>
            </a:xfrm>
            <a:custGeom>
              <a:avLst/>
              <a:gdLst/>
              <a:ahLst/>
              <a:cxnLst/>
              <a:rect l="l" t="t" r="r" b="b"/>
              <a:pathLst>
                <a:path w="12603" h="10367" extrusionOk="0">
                  <a:moveTo>
                    <a:pt x="153" y="1"/>
                  </a:moveTo>
                  <a:cubicBezTo>
                    <a:pt x="43" y="1"/>
                    <a:pt x="1" y="172"/>
                    <a:pt x="119" y="191"/>
                  </a:cubicBezTo>
                  <a:cubicBezTo>
                    <a:pt x="5663" y="1104"/>
                    <a:pt x="10437" y="5028"/>
                    <a:pt x="12387" y="10300"/>
                  </a:cubicBezTo>
                  <a:cubicBezTo>
                    <a:pt x="12404" y="10346"/>
                    <a:pt x="12444" y="10366"/>
                    <a:pt x="12483" y="10366"/>
                  </a:cubicBezTo>
                  <a:cubicBezTo>
                    <a:pt x="12544" y="10366"/>
                    <a:pt x="12603" y="10319"/>
                    <a:pt x="12576" y="10248"/>
                  </a:cubicBezTo>
                  <a:cubicBezTo>
                    <a:pt x="10602" y="4914"/>
                    <a:pt x="5786" y="927"/>
                    <a:pt x="171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396;p28">
              <a:extLst>
                <a:ext uri="{FF2B5EF4-FFF2-40B4-BE49-F238E27FC236}">
                  <a16:creationId xmlns:a16="http://schemas.microsoft.com/office/drawing/2014/main" id="{CB0CA367-311B-A372-67C9-0C926E7BA029}"/>
                </a:ext>
              </a:extLst>
            </p:cNvPr>
            <p:cNvSpPr/>
            <p:nvPr/>
          </p:nvSpPr>
          <p:spPr>
            <a:xfrm>
              <a:off x="5691900" y="2431450"/>
              <a:ext cx="94600" cy="233775"/>
            </a:xfrm>
            <a:custGeom>
              <a:avLst/>
              <a:gdLst/>
              <a:ahLst/>
              <a:cxnLst/>
              <a:rect l="l" t="t" r="r" b="b"/>
              <a:pathLst>
                <a:path w="3784" h="9351" extrusionOk="0">
                  <a:moveTo>
                    <a:pt x="3649" y="0"/>
                  </a:moveTo>
                  <a:cubicBezTo>
                    <a:pt x="3600" y="0"/>
                    <a:pt x="3552" y="32"/>
                    <a:pt x="3553" y="95"/>
                  </a:cubicBezTo>
                  <a:cubicBezTo>
                    <a:pt x="3586" y="3470"/>
                    <a:pt x="2350" y="6695"/>
                    <a:pt x="66" y="9181"/>
                  </a:cubicBezTo>
                  <a:cubicBezTo>
                    <a:pt x="0" y="9252"/>
                    <a:pt x="66" y="9350"/>
                    <a:pt x="139" y="9350"/>
                  </a:cubicBezTo>
                  <a:cubicBezTo>
                    <a:pt x="161" y="9350"/>
                    <a:pt x="183" y="9341"/>
                    <a:pt x="203" y="9320"/>
                  </a:cubicBezTo>
                  <a:cubicBezTo>
                    <a:pt x="2523" y="6796"/>
                    <a:pt x="3783" y="3521"/>
                    <a:pt x="3748" y="95"/>
                  </a:cubicBezTo>
                  <a:cubicBezTo>
                    <a:pt x="3748" y="32"/>
                    <a:pt x="3698" y="0"/>
                    <a:pt x="3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397;p28">
              <a:extLst>
                <a:ext uri="{FF2B5EF4-FFF2-40B4-BE49-F238E27FC236}">
                  <a16:creationId xmlns:a16="http://schemas.microsoft.com/office/drawing/2014/main" id="{70FCC375-4305-1B70-987F-73AFF5CA8BE9}"/>
                </a:ext>
              </a:extLst>
            </p:cNvPr>
            <p:cNvSpPr/>
            <p:nvPr/>
          </p:nvSpPr>
          <p:spPr>
            <a:xfrm>
              <a:off x="7190675" y="3091725"/>
              <a:ext cx="138250" cy="226575"/>
            </a:xfrm>
            <a:custGeom>
              <a:avLst/>
              <a:gdLst/>
              <a:ahLst/>
              <a:cxnLst/>
              <a:rect l="l" t="t" r="r" b="b"/>
              <a:pathLst>
                <a:path w="5530" h="9063" extrusionOk="0">
                  <a:moveTo>
                    <a:pt x="5411" y="1"/>
                  </a:moveTo>
                  <a:cubicBezTo>
                    <a:pt x="5371" y="1"/>
                    <a:pt x="5332" y="21"/>
                    <a:pt x="5316" y="68"/>
                  </a:cubicBezTo>
                  <a:cubicBezTo>
                    <a:pt x="4186" y="3351"/>
                    <a:pt x="2411" y="6332"/>
                    <a:pt x="66" y="8894"/>
                  </a:cubicBezTo>
                  <a:cubicBezTo>
                    <a:pt x="0" y="8965"/>
                    <a:pt x="65" y="9063"/>
                    <a:pt x="138" y="9063"/>
                  </a:cubicBezTo>
                  <a:cubicBezTo>
                    <a:pt x="160" y="9063"/>
                    <a:pt x="183" y="9053"/>
                    <a:pt x="203" y="9031"/>
                  </a:cubicBezTo>
                  <a:cubicBezTo>
                    <a:pt x="2570" y="6448"/>
                    <a:pt x="4364" y="3434"/>
                    <a:pt x="5504" y="121"/>
                  </a:cubicBezTo>
                  <a:cubicBezTo>
                    <a:pt x="5529" y="48"/>
                    <a:pt x="5470" y="1"/>
                    <a:pt x="5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" name="Google Shape;400;p28">
            <a:extLst>
              <a:ext uri="{FF2B5EF4-FFF2-40B4-BE49-F238E27FC236}">
                <a16:creationId xmlns:a16="http://schemas.microsoft.com/office/drawing/2014/main" id="{45FD237B-F3C0-723E-914E-E76629F0D68D}"/>
              </a:ext>
            </a:extLst>
          </p:cNvPr>
          <p:cNvGrpSpPr/>
          <p:nvPr/>
        </p:nvGrpSpPr>
        <p:grpSpPr>
          <a:xfrm>
            <a:off x="499347" y="1281542"/>
            <a:ext cx="3492631" cy="2152718"/>
            <a:chOff x="622984" y="1291968"/>
            <a:chExt cx="3658354" cy="2254863"/>
          </a:xfrm>
        </p:grpSpPr>
        <p:grpSp>
          <p:nvGrpSpPr>
            <p:cNvPr id="9" name="Google Shape;401;p28">
              <a:extLst>
                <a:ext uri="{FF2B5EF4-FFF2-40B4-BE49-F238E27FC236}">
                  <a16:creationId xmlns:a16="http://schemas.microsoft.com/office/drawing/2014/main" id="{6664DB25-4350-50D1-BDCC-1A1426E5E3B6}"/>
                </a:ext>
              </a:extLst>
            </p:cNvPr>
            <p:cNvGrpSpPr/>
            <p:nvPr/>
          </p:nvGrpSpPr>
          <p:grpSpPr>
            <a:xfrm>
              <a:off x="622984" y="1767239"/>
              <a:ext cx="3504575" cy="1779593"/>
              <a:chOff x="279100" y="2899325"/>
              <a:chExt cx="3365900" cy="1709175"/>
            </a:xfrm>
          </p:grpSpPr>
          <p:sp>
            <p:nvSpPr>
              <p:cNvPr id="230" name="Google Shape;402;p28">
                <a:extLst>
                  <a:ext uri="{FF2B5EF4-FFF2-40B4-BE49-F238E27FC236}">
                    <a16:creationId xmlns:a16="http://schemas.microsoft.com/office/drawing/2014/main" id="{C0443F23-4895-ECE3-3E56-DBE4ACC7D147}"/>
                  </a:ext>
                </a:extLst>
              </p:cNvPr>
              <p:cNvSpPr/>
              <p:nvPr/>
            </p:nvSpPr>
            <p:spPr>
              <a:xfrm>
                <a:off x="719250" y="2928625"/>
                <a:ext cx="2456350" cy="1523100"/>
              </a:xfrm>
              <a:custGeom>
                <a:avLst/>
                <a:gdLst/>
                <a:ahLst/>
                <a:cxnLst/>
                <a:rect l="l" t="t" r="r" b="b"/>
                <a:pathLst>
                  <a:path w="98254" h="60924" extrusionOk="0">
                    <a:moveTo>
                      <a:pt x="3722" y="0"/>
                    </a:moveTo>
                    <a:cubicBezTo>
                      <a:pt x="1668" y="0"/>
                      <a:pt x="1" y="1667"/>
                      <a:pt x="1" y="3721"/>
                    </a:cubicBezTo>
                    <a:lnTo>
                      <a:pt x="1" y="57202"/>
                    </a:lnTo>
                    <a:cubicBezTo>
                      <a:pt x="1" y="59255"/>
                      <a:pt x="1668" y="60923"/>
                      <a:pt x="3722" y="60923"/>
                    </a:cubicBezTo>
                    <a:lnTo>
                      <a:pt x="94532" y="60923"/>
                    </a:lnTo>
                    <a:cubicBezTo>
                      <a:pt x="96586" y="60923"/>
                      <a:pt x="98253" y="59255"/>
                      <a:pt x="98253" y="57202"/>
                    </a:cubicBezTo>
                    <a:lnTo>
                      <a:pt x="98253" y="3721"/>
                    </a:lnTo>
                    <a:cubicBezTo>
                      <a:pt x="98253" y="1667"/>
                      <a:pt x="96586" y="0"/>
                      <a:pt x="945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1" name="Google Shape;403;p28">
                <a:extLst>
                  <a:ext uri="{FF2B5EF4-FFF2-40B4-BE49-F238E27FC236}">
                    <a16:creationId xmlns:a16="http://schemas.microsoft.com/office/drawing/2014/main" id="{31F17FCA-53CE-4D3F-2E87-E1EC37C7F6E3}"/>
                  </a:ext>
                </a:extLst>
              </p:cNvPr>
              <p:cNvSpPr/>
              <p:nvPr/>
            </p:nvSpPr>
            <p:spPr>
              <a:xfrm>
                <a:off x="2334175" y="2899325"/>
                <a:ext cx="435475" cy="6000"/>
              </a:xfrm>
              <a:custGeom>
                <a:avLst/>
                <a:gdLst/>
                <a:ahLst/>
                <a:cxnLst/>
                <a:rect l="l" t="t" r="r" b="b"/>
                <a:pathLst>
                  <a:path w="17419" h="240" extrusionOk="0">
                    <a:moveTo>
                      <a:pt x="120" y="0"/>
                    </a:moveTo>
                    <a:cubicBezTo>
                      <a:pt x="52" y="0"/>
                      <a:pt x="1" y="54"/>
                      <a:pt x="1" y="119"/>
                    </a:cubicBezTo>
                    <a:cubicBezTo>
                      <a:pt x="1" y="186"/>
                      <a:pt x="52" y="240"/>
                      <a:pt x="120" y="240"/>
                    </a:cubicBezTo>
                    <a:lnTo>
                      <a:pt x="17299" y="240"/>
                    </a:lnTo>
                    <a:cubicBezTo>
                      <a:pt x="17365" y="240"/>
                      <a:pt x="17418" y="186"/>
                      <a:pt x="17418" y="119"/>
                    </a:cubicBezTo>
                    <a:cubicBezTo>
                      <a:pt x="17418" y="54"/>
                      <a:pt x="17365" y="0"/>
                      <a:pt x="172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2" name="Google Shape;404;p28">
                <a:extLst>
                  <a:ext uri="{FF2B5EF4-FFF2-40B4-BE49-F238E27FC236}">
                    <a16:creationId xmlns:a16="http://schemas.microsoft.com/office/drawing/2014/main" id="{9057E54B-DDCC-95E3-5D37-9671C9FA5095}"/>
                  </a:ext>
                </a:extLst>
              </p:cNvPr>
              <p:cNvSpPr/>
              <p:nvPr/>
            </p:nvSpPr>
            <p:spPr>
              <a:xfrm>
                <a:off x="828350" y="3031475"/>
                <a:ext cx="2238150" cy="1234025"/>
              </a:xfrm>
              <a:custGeom>
                <a:avLst/>
                <a:gdLst/>
                <a:ahLst/>
                <a:cxnLst/>
                <a:rect l="l" t="t" r="r" b="b"/>
                <a:pathLst>
                  <a:path w="89526" h="49361" extrusionOk="0">
                    <a:moveTo>
                      <a:pt x="2537" y="1"/>
                    </a:moveTo>
                    <a:cubicBezTo>
                      <a:pt x="2069" y="1"/>
                      <a:pt x="1629" y="118"/>
                      <a:pt x="1253" y="327"/>
                    </a:cubicBezTo>
                    <a:cubicBezTo>
                      <a:pt x="505" y="739"/>
                      <a:pt x="1" y="1503"/>
                      <a:pt x="1" y="2377"/>
                    </a:cubicBezTo>
                    <a:lnTo>
                      <a:pt x="1" y="46982"/>
                    </a:lnTo>
                    <a:cubicBezTo>
                      <a:pt x="1" y="48296"/>
                      <a:pt x="1136" y="49361"/>
                      <a:pt x="2537" y="49361"/>
                    </a:cubicBezTo>
                    <a:lnTo>
                      <a:pt x="86988" y="49361"/>
                    </a:lnTo>
                    <a:cubicBezTo>
                      <a:pt x="87736" y="49361"/>
                      <a:pt x="88411" y="49056"/>
                      <a:pt x="88875" y="48571"/>
                    </a:cubicBezTo>
                    <a:cubicBezTo>
                      <a:pt x="89280" y="48150"/>
                      <a:pt x="89525" y="47592"/>
                      <a:pt x="89525" y="46982"/>
                    </a:cubicBezTo>
                    <a:lnTo>
                      <a:pt x="89525" y="2377"/>
                    </a:lnTo>
                    <a:cubicBezTo>
                      <a:pt x="89525" y="1065"/>
                      <a:pt x="88388" y="1"/>
                      <a:pt x="869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3" name="Google Shape;405;p28">
                <a:extLst>
                  <a:ext uri="{FF2B5EF4-FFF2-40B4-BE49-F238E27FC236}">
                    <a16:creationId xmlns:a16="http://schemas.microsoft.com/office/drawing/2014/main" id="{D5EE0C19-F844-3AA5-18EB-CBEA52E7DF18}"/>
                  </a:ext>
                </a:extLst>
              </p:cNvPr>
              <p:cNvSpPr/>
              <p:nvPr/>
            </p:nvSpPr>
            <p:spPr>
              <a:xfrm>
                <a:off x="534425" y="4398700"/>
                <a:ext cx="2828500" cy="201300"/>
              </a:xfrm>
              <a:custGeom>
                <a:avLst/>
                <a:gdLst/>
                <a:ahLst/>
                <a:cxnLst/>
                <a:rect l="l" t="t" r="r" b="b"/>
                <a:pathLst>
                  <a:path w="113140" h="8052" extrusionOk="0">
                    <a:moveTo>
                      <a:pt x="4722" y="1"/>
                    </a:moveTo>
                    <a:lnTo>
                      <a:pt x="1039" y="4762"/>
                    </a:lnTo>
                    <a:cubicBezTo>
                      <a:pt x="1" y="6105"/>
                      <a:pt x="956" y="8052"/>
                      <a:pt x="2652" y="8052"/>
                    </a:cubicBezTo>
                    <a:lnTo>
                      <a:pt x="110488" y="8052"/>
                    </a:lnTo>
                    <a:cubicBezTo>
                      <a:pt x="112184" y="8052"/>
                      <a:pt x="113139" y="6105"/>
                      <a:pt x="112101" y="4764"/>
                    </a:cubicBezTo>
                    <a:lnTo>
                      <a:pt x="10842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4" name="Google Shape;406;p28">
                <a:extLst>
                  <a:ext uri="{FF2B5EF4-FFF2-40B4-BE49-F238E27FC236}">
                    <a16:creationId xmlns:a16="http://schemas.microsoft.com/office/drawing/2014/main" id="{CD3EE5D5-39C7-1A92-0F3F-E5A3BDC4C399}"/>
                  </a:ext>
                </a:extLst>
              </p:cNvPr>
              <p:cNvSpPr/>
              <p:nvPr/>
            </p:nvSpPr>
            <p:spPr>
              <a:xfrm>
                <a:off x="2745600" y="447150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1115" y="1"/>
                    </a:moveTo>
                    <a:cubicBezTo>
                      <a:pt x="499" y="1"/>
                      <a:pt x="0" y="499"/>
                      <a:pt x="0" y="1115"/>
                    </a:cubicBezTo>
                    <a:cubicBezTo>
                      <a:pt x="0" y="1731"/>
                      <a:pt x="499" y="2230"/>
                      <a:pt x="1115" y="2230"/>
                    </a:cubicBezTo>
                    <a:cubicBezTo>
                      <a:pt x="1731" y="2230"/>
                      <a:pt x="2229" y="1731"/>
                      <a:pt x="2229" y="1115"/>
                    </a:cubicBezTo>
                    <a:cubicBezTo>
                      <a:pt x="2229" y="499"/>
                      <a:pt x="1731" y="1"/>
                      <a:pt x="11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5" name="Google Shape;407;p28">
                <a:extLst>
                  <a:ext uri="{FF2B5EF4-FFF2-40B4-BE49-F238E27FC236}">
                    <a16:creationId xmlns:a16="http://schemas.microsoft.com/office/drawing/2014/main" id="{2D38D906-6B69-4A4A-2371-F6FAB84929C1}"/>
                  </a:ext>
                </a:extLst>
              </p:cNvPr>
              <p:cNvSpPr/>
              <p:nvPr/>
            </p:nvSpPr>
            <p:spPr>
              <a:xfrm>
                <a:off x="2844000" y="447150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1115" y="1"/>
                    </a:moveTo>
                    <a:cubicBezTo>
                      <a:pt x="501" y="1"/>
                      <a:pt x="1" y="499"/>
                      <a:pt x="1" y="1115"/>
                    </a:cubicBezTo>
                    <a:cubicBezTo>
                      <a:pt x="1" y="1731"/>
                      <a:pt x="501" y="2230"/>
                      <a:pt x="1115" y="2230"/>
                    </a:cubicBezTo>
                    <a:cubicBezTo>
                      <a:pt x="1731" y="2230"/>
                      <a:pt x="2230" y="1731"/>
                      <a:pt x="2230" y="1115"/>
                    </a:cubicBezTo>
                    <a:cubicBezTo>
                      <a:pt x="2230" y="499"/>
                      <a:pt x="1731" y="1"/>
                      <a:pt x="11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6" name="Google Shape;408;p28">
                <a:extLst>
                  <a:ext uri="{FF2B5EF4-FFF2-40B4-BE49-F238E27FC236}">
                    <a16:creationId xmlns:a16="http://schemas.microsoft.com/office/drawing/2014/main" id="{CEF79E52-7B3B-2B5F-424F-E3C318416911}"/>
                  </a:ext>
                </a:extLst>
              </p:cNvPr>
              <p:cNvSpPr/>
              <p:nvPr/>
            </p:nvSpPr>
            <p:spPr>
              <a:xfrm>
                <a:off x="2647150" y="4471500"/>
                <a:ext cx="55750" cy="55750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230" extrusionOk="0">
                    <a:moveTo>
                      <a:pt x="1115" y="1"/>
                    </a:moveTo>
                    <a:cubicBezTo>
                      <a:pt x="501" y="1"/>
                      <a:pt x="0" y="499"/>
                      <a:pt x="0" y="1115"/>
                    </a:cubicBezTo>
                    <a:cubicBezTo>
                      <a:pt x="0" y="1731"/>
                      <a:pt x="501" y="2230"/>
                      <a:pt x="1115" y="2230"/>
                    </a:cubicBezTo>
                    <a:cubicBezTo>
                      <a:pt x="1730" y="2230"/>
                      <a:pt x="2229" y="1731"/>
                      <a:pt x="2229" y="1115"/>
                    </a:cubicBezTo>
                    <a:cubicBezTo>
                      <a:pt x="2229" y="499"/>
                      <a:pt x="1730" y="1"/>
                      <a:pt x="11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7" name="Google Shape;409;p28">
                <a:extLst>
                  <a:ext uri="{FF2B5EF4-FFF2-40B4-BE49-F238E27FC236}">
                    <a16:creationId xmlns:a16="http://schemas.microsoft.com/office/drawing/2014/main" id="{BF7AED49-CA79-2F5B-2D10-835AD52BF5B9}"/>
                  </a:ext>
                </a:extLst>
              </p:cNvPr>
              <p:cNvSpPr/>
              <p:nvPr/>
            </p:nvSpPr>
            <p:spPr>
              <a:xfrm>
                <a:off x="1633350" y="4398700"/>
                <a:ext cx="640825" cy="29625"/>
              </a:xfrm>
              <a:custGeom>
                <a:avLst/>
                <a:gdLst/>
                <a:ahLst/>
                <a:cxnLst/>
                <a:rect l="l" t="t" r="r" b="b"/>
                <a:pathLst>
                  <a:path w="25633" h="1185" extrusionOk="0">
                    <a:moveTo>
                      <a:pt x="0" y="1"/>
                    </a:moveTo>
                    <a:lnTo>
                      <a:pt x="0" y="79"/>
                    </a:lnTo>
                    <a:cubicBezTo>
                      <a:pt x="0" y="689"/>
                      <a:pt x="409" y="1184"/>
                      <a:pt x="913" y="1184"/>
                    </a:cubicBezTo>
                    <a:lnTo>
                      <a:pt x="24719" y="1184"/>
                    </a:lnTo>
                    <a:cubicBezTo>
                      <a:pt x="25223" y="1184"/>
                      <a:pt x="25632" y="689"/>
                      <a:pt x="25632" y="79"/>
                    </a:cubicBezTo>
                    <a:lnTo>
                      <a:pt x="256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8" name="Google Shape;410;p28">
                <a:extLst>
                  <a:ext uri="{FF2B5EF4-FFF2-40B4-BE49-F238E27FC236}">
                    <a16:creationId xmlns:a16="http://schemas.microsoft.com/office/drawing/2014/main" id="{822DBD7B-A9B5-4135-7AFD-6ED4E2C285D1}"/>
                  </a:ext>
                </a:extLst>
              </p:cNvPr>
              <p:cNvSpPr/>
              <p:nvPr/>
            </p:nvSpPr>
            <p:spPr>
              <a:xfrm>
                <a:off x="828350" y="3031475"/>
                <a:ext cx="2238150" cy="133675"/>
              </a:xfrm>
              <a:custGeom>
                <a:avLst/>
                <a:gdLst/>
                <a:ahLst/>
                <a:cxnLst/>
                <a:rect l="l" t="t" r="r" b="b"/>
                <a:pathLst>
                  <a:path w="89526" h="5347" extrusionOk="0">
                    <a:moveTo>
                      <a:pt x="2537" y="1"/>
                    </a:moveTo>
                    <a:cubicBezTo>
                      <a:pt x="1675" y="1"/>
                      <a:pt x="916" y="428"/>
                      <a:pt x="459" y="1086"/>
                    </a:cubicBezTo>
                    <a:cubicBezTo>
                      <a:pt x="169" y="1497"/>
                      <a:pt x="1" y="1998"/>
                      <a:pt x="1" y="2537"/>
                    </a:cubicBezTo>
                    <a:lnTo>
                      <a:pt x="1" y="5347"/>
                    </a:lnTo>
                    <a:lnTo>
                      <a:pt x="89525" y="5347"/>
                    </a:lnTo>
                    <a:lnTo>
                      <a:pt x="89525" y="2537"/>
                    </a:lnTo>
                    <a:cubicBezTo>
                      <a:pt x="89525" y="1998"/>
                      <a:pt x="89357" y="1497"/>
                      <a:pt x="89067" y="1086"/>
                    </a:cubicBezTo>
                    <a:cubicBezTo>
                      <a:pt x="88610" y="428"/>
                      <a:pt x="87849" y="1"/>
                      <a:pt x="869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9" name="Google Shape;411;p28">
                <a:extLst>
                  <a:ext uri="{FF2B5EF4-FFF2-40B4-BE49-F238E27FC236}">
                    <a16:creationId xmlns:a16="http://schemas.microsoft.com/office/drawing/2014/main" id="{A5673F84-C7FF-DDA5-AEFC-20C757F8BD60}"/>
                  </a:ext>
                </a:extLst>
              </p:cNvPr>
              <p:cNvSpPr/>
              <p:nvPr/>
            </p:nvSpPr>
            <p:spPr>
              <a:xfrm>
                <a:off x="2803100" y="3070900"/>
                <a:ext cx="46675" cy="46675"/>
              </a:xfrm>
              <a:custGeom>
                <a:avLst/>
                <a:gdLst/>
                <a:ahLst/>
                <a:cxnLst/>
                <a:rect l="l" t="t" r="r" b="b"/>
                <a:pathLst>
                  <a:path w="1867" h="1867" extrusionOk="0">
                    <a:moveTo>
                      <a:pt x="935" y="0"/>
                    </a:moveTo>
                    <a:cubicBezTo>
                      <a:pt x="419" y="0"/>
                      <a:pt x="0" y="419"/>
                      <a:pt x="0" y="933"/>
                    </a:cubicBezTo>
                    <a:cubicBezTo>
                      <a:pt x="0" y="1449"/>
                      <a:pt x="419" y="1867"/>
                      <a:pt x="935" y="1867"/>
                    </a:cubicBezTo>
                    <a:cubicBezTo>
                      <a:pt x="1451" y="1867"/>
                      <a:pt x="1867" y="1449"/>
                      <a:pt x="1867" y="933"/>
                    </a:cubicBezTo>
                    <a:cubicBezTo>
                      <a:pt x="1867" y="419"/>
                      <a:pt x="1451" y="0"/>
                      <a:pt x="93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0" name="Google Shape;412;p28">
                <a:extLst>
                  <a:ext uri="{FF2B5EF4-FFF2-40B4-BE49-F238E27FC236}">
                    <a16:creationId xmlns:a16="http://schemas.microsoft.com/office/drawing/2014/main" id="{793D7E17-EE09-6FF9-82F5-DEBA23463572}"/>
                  </a:ext>
                </a:extLst>
              </p:cNvPr>
              <p:cNvSpPr/>
              <p:nvPr/>
            </p:nvSpPr>
            <p:spPr>
              <a:xfrm>
                <a:off x="2727425" y="3070900"/>
                <a:ext cx="46725" cy="46675"/>
              </a:xfrm>
              <a:custGeom>
                <a:avLst/>
                <a:gdLst/>
                <a:ahLst/>
                <a:cxnLst/>
                <a:rect l="l" t="t" r="r" b="b"/>
                <a:pathLst>
                  <a:path w="1869" h="1867" extrusionOk="0">
                    <a:moveTo>
                      <a:pt x="935" y="0"/>
                    </a:moveTo>
                    <a:cubicBezTo>
                      <a:pt x="419" y="0"/>
                      <a:pt x="0" y="419"/>
                      <a:pt x="0" y="933"/>
                    </a:cubicBezTo>
                    <a:cubicBezTo>
                      <a:pt x="0" y="1449"/>
                      <a:pt x="419" y="1867"/>
                      <a:pt x="935" y="1867"/>
                    </a:cubicBezTo>
                    <a:cubicBezTo>
                      <a:pt x="1451" y="1867"/>
                      <a:pt x="1869" y="1449"/>
                      <a:pt x="1869" y="933"/>
                    </a:cubicBezTo>
                    <a:cubicBezTo>
                      <a:pt x="1869" y="419"/>
                      <a:pt x="1451" y="0"/>
                      <a:pt x="9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1" name="Google Shape;413;p28">
                <a:extLst>
                  <a:ext uri="{FF2B5EF4-FFF2-40B4-BE49-F238E27FC236}">
                    <a16:creationId xmlns:a16="http://schemas.microsoft.com/office/drawing/2014/main" id="{727E9988-1A60-B984-ACD3-32F4CF9EAED7}"/>
                  </a:ext>
                </a:extLst>
              </p:cNvPr>
              <p:cNvSpPr/>
              <p:nvPr/>
            </p:nvSpPr>
            <p:spPr>
              <a:xfrm>
                <a:off x="2655450" y="3070900"/>
                <a:ext cx="46675" cy="46675"/>
              </a:xfrm>
              <a:custGeom>
                <a:avLst/>
                <a:gdLst/>
                <a:ahLst/>
                <a:cxnLst/>
                <a:rect l="l" t="t" r="r" b="b"/>
                <a:pathLst>
                  <a:path w="1867" h="1867" extrusionOk="0">
                    <a:moveTo>
                      <a:pt x="932" y="0"/>
                    </a:moveTo>
                    <a:cubicBezTo>
                      <a:pt x="418" y="0"/>
                      <a:pt x="0" y="419"/>
                      <a:pt x="0" y="933"/>
                    </a:cubicBezTo>
                    <a:cubicBezTo>
                      <a:pt x="0" y="1449"/>
                      <a:pt x="418" y="1867"/>
                      <a:pt x="932" y="1867"/>
                    </a:cubicBezTo>
                    <a:cubicBezTo>
                      <a:pt x="1448" y="1867"/>
                      <a:pt x="1866" y="1449"/>
                      <a:pt x="1866" y="933"/>
                    </a:cubicBezTo>
                    <a:cubicBezTo>
                      <a:pt x="1866" y="419"/>
                      <a:pt x="1448" y="0"/>
                      <a:pt x="9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2" name="Google Shape;414;p28">
                <a:extLst>
                  <a:ext uri="{FF2B5EF4-FFF2-40B4-BE49-F238E27FC236}">
                    <a16:creationId xmlns:a16="http://schemas.microsoft.com/office/drawing/2014/main" id="{ED656C81-E8FB-A30E-1B66-21A68978EE41}"/>
                  </a:ext>
                </a:extLst>
              </p:cNvPr>
              <p:cNvSpPr/>
              <p:nvPr/>
            </p:nvSpPr>
            <p:spPr>
              <a:xfrm>
                <a:off x="828350" y="3195050"/>
                <a:ext cx="2238150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89526" h="360" extrusionOk="0">
                    <a:moveTo>
                      <a:pt x="1" y="1"/>
                    </a:moveTo>
                    <a:lnTo>
                      <a:pt x="1" y="360"/>
                    </a:lnTo>
                    <a:lnTo>
                      <a:pt x="89525" y="360"/>
                    </a:lnTo>
                    <a:lnTo>
                      <a:pt x="8952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3" name="Google Shape;415;p28">
                <a:extLst>
                  <a:ext uri="{FF2B5EF4-FFF2-40B4-BE49-F238E27FC236}">
                    <a16:creationId xmlns:a16="http://schemas.microsoft.com/office/drawing/2014/main" id="{8995FE8B-85A2-1792-96C9-8E8052B9196D}"/>
                  </a:ext>
                </a:extLst>
              </p:cNvPr>
              <p:cNvSpPr/>
              <p:nvPr/>
            </p:nvSpPr>
            <p:spPr>
              <a:xfrm>
                <a:off x="724825" y="4395250"/>
                <a:ext cx="2445350" cy="6975"/>
              </a:xfrm>
              <a:custGeom>
                <a:avLst/>
                <a:gdLst/>
                <a:ahLst/>
                <a:cxnLst/>
                <a:rect l="l" t="t" r="r" b="b"/>
                <a:pathLst>
                  <a:path w="97814" h="279" extrusionOk="0">
                    <a:moveTo>
                      <a:pt x="140" y="1"/>
                    </a:moveTo>
                    <a:cubicBezTo>
                      <a:pt x="63" y="1"/>
                      <a:pt x="0" y="64"/>
                      <a:pt x="0" y="139"/>
                    </a:cubicBezTo>
                    <a:cubicBezTo>
                      <a:pt x="0" y="216"/>
                      <a:pt x="63" y="279"/>
                      <a:pt x="140" y="279"/>
                    </a:cubicBezTo>
                    <a:lnTo>
                      <a:pt x="97675" y="279"/>
                    </a:lnTo>
                    <a:cubicBezTo>
                      <a:pt x="97750" y="279"/>
                      <a:pt x="97814" y="216"/>
                      <a:pt x="97814" y="139"/>
                    </a:cubicBezTo>
                    <a:cubicBezTo>
                      <a:pt x="97814" y="64"/>
                      <a:pt x="97750" y="1"/>
                      <a:pt x="976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4" name="Google Shape;416;p28">
                <a:extLst>
                  <a:ext uri="{FF2B5EF4-FFF2-40B4-BE49-F238E27FC236}">
                    <a16:creationId xmlns:a16="http://schemas.microsoft.com/office/drawing/2014/main" id="{48CF7848-FAC7-32A2-1267-D520D1F1DCBB}"/>
                  </a:ext>
                </a:extLst>
              </p:cNvPr>
              <p:cNvSpPr/>
              <p:nvPr/>
            </p:nvSpPr>
            <p:spPr>
              <a:xfrm>
                <a:off x="279100" y="4599750"/>
                <a:ext cx="3314575" cy="8750"/>
              </a:xfrm>
              <a:custGeom>
                <a:avLst/>
                <a:gdLst/>
                <a:ahLst/>
                <a:cxnLst/>
                <a:rect l="l" t="t" r="r" b="b"/>
                <a:pathLst>
                  <a:path w="132583" h="350" extrusionOk="0">
                    <a:moveTo>
                      <a:pt x="18" y="0"/>
                    </a:moveTo>
                    <a:cubicBezTo>
                      <a:pt x="9" y="0"/>
                      <a:pt x="1" y="8"/>
                      <a:pt x="1" y="17"/>
                    </a:cubicBezTo>
                    <a:lnTo>
                      <a:pt x="1" y="332"/>
                    </a:lnTo>
                    <a:cubicBezTo>
                      <a:pt x="1" y="342"/>
                      <a:pt x="9" y="349"/>
                      <a:pt x="18" y="349"/>
                    </a:cubicBezTo>
                    <a:lnTo>
                      <a:pt x="132565" y="349"/>
                    </a:lnTo>
                    <a:cubicBezTo>
                      <a:pt x="132575" y="349"/>
                      <a:pt x="132583" y="342"/>
                      <a:pt x="132583" y="332"/>
                    </a:cubicBezTo>
                    <a:lnTo>
                      <a:pt x="132583" y="17"/>
                    </a:lnTo>
                    <a:cubicBezTo>
                      <a:pt x="132583" y="8"/>
                      <a:pt x="132575" y="0"/>
                      <a:pt x="1325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5" name="Google Shape;417;p28">
                <a:extLst>
                  <a:ext uri="{FF2B5EF4-FFF2-40B4-BE49-F238E27FC236}">
                    <a16:creationId xmlns:a16="http://schemas.microsoft.com/office/drawing/2014/main" id="{9BE8E51C-CC46-CDD9-FE58-92AB156E03C7}"/>
                  </a:ext>
                </a:extLst>
              </p:cNvPr>
              <p:cNvSpPr/>
              <p:nvPr/>
            </p:nvSpPr>
            <p:spPr>
              <a:xfrm>
                <a:off x="3332975" y="4419175"/>
                <a:ext cx="115400" cy="105350"/>
              </a:xfrm>
              <a:custGeom>
                <a:avLst/>
                <a:gdLst/>
                <a:ahLst/>
                <a:cxnLst/>
                <a:rect l="l" t="t" r="r" b="b"/>
                <a:pathLst>
                  <a:path w="4616" h="4214" extrusionOk="0">
                    <a:moveTo>
                      <a:pt x="2302" y="0"/>
                    </a:moveTo>
                    <a:cubicBezTo>
                      <a:pt x="2081" y="0"/>
                      <a:pt x="1880" y="76"/>
                      <a:pt x="1719" y="212"/>
                    </a:cubicBezTo>
                    <a:cubicBezTo>
                      <a:pt x="0" y="1658"/>
                      <a:pt x="4615" y="4213"/>
                      <a:pt x="4615" y="4213"/>
                    </a:cubicBezTo>
                    <a:cubicBezTo>
                      <a:pt x="4284" y="1102"/>
                      <a:pt x="3146" y="0"/>
                      <a:pt x="23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6" name="Google Shape;418;p28">
                <a:extLst>
                  <a:ext uri="{FF2B5EF4-FFF2-40B4-BE49-F238E27FC236}">
                    <a16:creationId xmlns:a16="http://schemas.microsoft.com/office/drawing/2014/main" id="{5C165256-3173-4394-FAF7-CB883DB3B9AB}"/>
                  </a:ext>
                </a:extLst>
              </p:cNvPr>
              <p:cNvSpPr/>
              <p:nvPr/>
            </p:nvSpPr>
            <p:spPr>
              <a:xfrm>
                <a:off x="3457600" y="4448425"/>
                <a:ext cx="126675" cy="60625"/>
              </a:xfrm>
              <a:custGeom>
                <a:avLst/>
                <a:gdLst/>
                <a:ahLst/>
                <a:cxnLst/>
                <a:rect l="l" t="t" r="r" b="b"/>
                <a:pathLst>
                  <a:path w="5067" h="2425" extrusionOk="0">
                    <a:moveTo>
                      <a:pt x="3580" y="0"/>
                    </a:moveTo>
                    <a:cubicBezTo>
                      <a:pt x="2752" y="0"/>
                      <a:pt x="1504" y="606"/>
                      <a:pt x="1" y="2378"/>
                    </a:cubicBezTo>
                    <a:cubicBezTo>
                      <a:pt x="1" y="2378"/>
                      <a:pt x="504" y="2424"/>
                      <a:pt x="1182" y="2424"/>
                    </a:cubicBezTo>
                    <a:cubicBezTo>
                      <a:pt x="2693" y="2424"/>
                      <a:pt x="5067" y="2193"/>
                      <a:pt x="4649" y="699"/>
                    </a:cubicBezTo>
                    <a:cubicBezTo>
                      <a:pt x="4535" y="298"/>
                      <a:pt x="4161" y="0"/>
                      <a:pt x="358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7" name="Google Shape;419;p28">
                <a:extLst>
                  <a:ext uri="{FF2B5EF4-FFF2-40B4-BE49-F238E27FC236}">
                    <a16:creationId xmlns:a16="http://schemas.microsoft.com/office/drawing/2014/main" id="{AEA1B760-81DC-90F6-68B9-B3E189C7F7CD}"/>
                  </a:ext>
                </a:extLst>
              </p:cNvPr>
              <p:cNvSpPr/>
              <p:nvPr/>
            </p:nvSpPr>
            <p:spPr>
              <a:xfrm>
                <a:off x="3373975" y="4330775"/>
                <a:ext cx="115400" cy="105375"/>
              </a:xfrm>
              <a:custGeom>
                <a:avLst/>
                <a:gdLst/>
                <a:ahLst/>
                <a:cxnLst/>
                <a:rect l="l" t="t" r="r" b="b"/>
                <a:pathLst>
                  <a:path w="4616" h="4215" extrusionOk="0">
                    <a:moveTo>
                      <a:pt x="2303" y="1"/>
                    </a:moveTo>
                    <a:cubicBezTo>
                      <a:pt x="2081" y="1"/>
                      <a:pt x="1880" y="77"/>
                      <a:pt x="1719" y="213"/>
                    </a:cubicBezTo>
                    <a:cubicBezTo>
                      <a:pt x="0" y="1659"/>
                      <a:pt x="4615" y="4214"/>
                      <a:pt x="4615" y="4214"/>
                    </a:cubicBezTo>
                    <a:cubicBezTo>
                      <a:pt x="4286" y="1104"/>
                      <a:pt x="3147" y="1"/>
                      <a:pt x="23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8" name="Google Shape;420;p28">
                <a:extLst>
                  <a:ext uri="{FF2B5EF4-FFF2-40B4-BE49-F238E27FC236}">
                    <a16:creationId xmlns:a16="http://schemas.microsoft.com/office/drawing/2014/main" id="{374AA4E5-6E27-DCAF-71BA-0C24820BABF4}"/>
                  </a:ext>
                </a:extLst>
              </p:cNvPr>
              <p:cNvSpPr/>
              <p:nvPr/>
            </p:nvSpPr>
            <p:spPr>
              <a:xfrm>
                <a:off x="3397950" y="4240325"/>
                <a:ext cx="115400" cy="105375"/>
              </a:xfrm>
              <a:custGeom>
                <a:avLst/>
                <a:gdLst/>
                <a:ahLst/>
                <a:cxnLst/>
                <a:rect l="l" t="t" r="r" b="b"/>
                <a:pathLst>
                  <a:path w="4616" h="4215" extrusionOk="0">
                    <a:moveTo>
                      <a:pt x="2303" y="1"/>
                    </a:moveTo>
                    <a:cubicBezTo>
                      <a:pt x="2081" y="1"/>
                      <a:pt x="1880" y="77"/>
                      <a:pt x="1719" y="213"/>
                    </a:cubicBezTo>
                    <a:cubicBezTo>
                      <a:pt x="0" y="1659"/>
                      <a:pt x="4616" y="4214"/>
                      <a:pt x="4616" y="4214"/>
                    </a:cubicBezTo>
                    <a:cubicBezTo>
                      <a:pt x="4284" y="1103"/>
                      <a:pt x="3146" y="1"/>
                      <a:pt x="23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9" name="Google Shape;421;p28">
                <a:extLst>
                  <a:ext uri="{FF2B5EF4-FFF2-40B4-BE49-F238E27FC236}">
                    <a16:creationId xmlns:a16="http://schemas.microsoft.com/office/drawing/2014/main" id="{DDE1B87B-B743-B285-882A-A68E3681FC52}"/>
                  </a:ext>
                </a:extLst>
              </p:cNvPr>
              <p:cNvSpPr/>
              <p:nvPr/>
            </p:nvSpPr>
            <p:spPr>
              <a:xfrm>
                <a:off x="3495350" y="4358550"/>
                <a:ext cx="126675" cy="60625"/>
              </a:xfrm>
              <a:custGeom>
                <a:avLst/>
                <a:gdLst/>
                <a:ahLst/>
                <a:cxnLst/>
                <a:rect l="l" t="t" r="r" b="b"/>
                <a:pathLst>
                  <a:path w="5067" h="2425" extrusionOk="0">
                    <a:moveTo>
                      <a:pt x="3580" y="1"/>
                    </a:moveTo>
                    <a:cubicBezTo>
                      <a:pt x="2751" y="1"/>
                      <a:pt x="1504" y="606"/>
                      <a:pt x="0" y="2378"/>
                    </a:cubicBezTo>
                    <a:cubicBezTo>
                      <a:pt x="0" y="2378"/>
                      <a:pt x="504" y="2424"/>
                      <a:pt x="1182" y="2424"/>
                    </a:cubicBezTo>
                    <a:cubicBezTo>
                      <a:pt x="2692" y="2424"/>
                      <a:pt x="5067" y="2193"/>
                      <a:pt x="4648" y="699"/>
                    </a:cubicBezTo>
                    <a:cubicBezTo>
                      <a:pt x="4535" y="298"/>
                      <a:pt x="4160" y="1"/>
                      <a:pt x="358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0" name="Google Shape;422;p28">
                <a:extLst>
                  <a:ext uri="{FF2B5EF4-FFF2-40B4-BE49-F238E27FC236}">
                    <a16:creationId xmlns:a16="http://schemas.microsoft.com/office/drawing/2014/main" id="{E453A56C-6E39-AFB3-51FB-6B58B7707FA0}"/>
                  </a:ext>
                </a:extLst>
              </p:cNvPr>
              <p:cNvSpPr/>
              <p:nvPr/>
            </p:nvSpPr>
            <p:spPr>
              <a:xfrm>
                <a:off x="3516300" y="4229275"/>
                <a:ext cx="128700" cy="86100"/>
              </a:xfrm>
              <a:custGeom>
                <a:avLst/>
                <a:gdLst/>
                <a:ahLst/>
                <a:cxnLst/>
                <a:rect l="l" t="t" r="r" b="b"/>
                <a:pathLst>
                  <a:path w="5148" h="3444" extrusionOk="0">
                    <a:moveTo>
                      <a:pt x="3102" y="0"/>
                    </a:moveTo>
                    <a:cubicBezTo>
                      <a:pt x="2274" y="0"/>
                      <a:pt x="1052" y="874"/>
                      <a:pt x="1" y="3444"/>
                    </a:cubicBezTo>
                    <a:cubicBezTo>
                      <a:pt x="1" y="3444"/>
                      <a:pt x="5147" y="2276"/>
                      <a:pt x="3900" y="407"/>
                    </a:cubicBezTo>
                    <a:cubicBezTo>
                      <a:pt x="3733" y="157"/>
                      <a:pt x="3453" y="0"/>
                      <a:pt x="31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1" name="Google Shape;423;p28">
                <a:extLst>
                  <a:ext uri="{FF2B5EF4-FFF2-40B4-BE49-F238E27FC236}">
                    <a16:creationId xmlns:a16="http://schemas.microsoft.com/office/drawing/2014/main" id="{DFCB2CD7-0E9B-2567-3128-14495F5C5B0C}"/>
                  </a:ext>
                </a:extLst>
              </p:cNvPr>
              <p:cNvSpPr/>
              <p:nvPr/>
            </p:nvSpPr>
            <p:spPr>
              <a:xfrm>
                <a:off x="3384200" y="4180875"/>
                <a:ext cx="142625" cy="427250"/>
              </a:xfrm>
              <a:custGeom>
                <a:avLst/>
                <a:gdLst/>
                <a:ahLst/>
                <a:cxnLst/>
                <a:rect l="l" t="t" r="r" b="b"/>
                <a:pathLst>
                  <a:path w="5705" h="17090" extrusionOk="0">
                    <a:moveTo>
                      <a:pt x="5106" y="1"/>
                    </a:moveTo>
                    <a:cubicBezTo>
                      <a:pt x="5009" y="1"/>
                      <a:pt x="4902" y="83"/>
                      <a:pt x="4924" y="208"/>
                    </a:cubicBezTo>
                    <a:cubicBezTo>
                      <a:pt x="5705" y="4795"/>
                      <a:pt x="4774" y="9621"/>
                      <a:pt x="2428" y="13628"/>
                    </a:cubicBezTo>
                    <a:cubicBezTo>
                      <a:pt x="1765" y="14762"/>
                      <a:pt x="988" y="15825"/>
                      <a:pt x="109" y="16801"/>
                    </a:cubicBezTo>
                    <a:cubicBezTo>
                      <a:pt x="1" y="16923"/>
                      <a:pt x="112" y="17089"/>
                      <a:pt x="234" y="17089"/>
                    </a:cubicBezTo>
                    <a:cubicBezTo>
                      <a:pt x="272" y="17089"/>
                      <a:pt x="311" y="17073"/>
                      <a:pt x="345" y="17035"/>
                    </a:cubicBezTo>
                    <a:cubicBezTo>
                      <a:pt x="3518" y="13511"/>
                      <a:pt x="5352" y="8861"/>
                      <a:pt x="5517" y="4127"/>
                    </a:cubicBezTo>
                    <a:cubicBezTo>
                      <a:pt x="5563" y="2786"/>
                      <a:pt x="5469" y="1444"/>
                      <a:pt x="5244" y="120"/>
                    </a:cubicBezTo>
                    <a:cubicBezTo>
                      <a:pt x="5230" y="37"/>
                      <a:pt x="5170" y="1"/>
                      <a:pt x="51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2" name="Google Shape;424;p28">
                <a:extLst>
                  <a:ext uri="{FF2B5EF4-FFF2-40B4-BE49-F238E27FC236}">
                    <a16:creationId xmlns:a16="http://schemas.microsoft.com/office/drawing/2014/main" id="{58B1D5E4-33D9-4D44-2513-7B2592AAECED}"/>
                  </a:ext>
                </a:extLst>
              </p:cNvPr>
              <p:cNvSpPr/>
              <p:nvPr/>
            </p:nvSpPr>
            <p:spPr>
              <a:xfrm>
                <a:off x="2335375" y="3628200"/>
                <a:ext cx="124950" cy="535300"/>
              </a:xfrm>
              <a:custGeom>
                <a:avLst/>
                <a:gdLst/>
                <a:ahLst/>
                <a:cxnLst/>
                <a:rect l="l" t="t" r="r" b="b"/>
                <a:pathLst>
                  <a:path w="4998" h="21412" extrusionOk="0">
                    <a:moveTo>
                      <a:pt x="1" y="0"/>
                    </a:moveTo>
                    <a:lnTo>
                      <a:pt x="1" y="21412"/>
                    </a:lnTo>
                    <a:lnTo>
                      <a:pt x="4998" y="21412"/>
                    </a:lnTo>
                    <a:lnTo>
                      <a:pt x="499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3" name="Google Shape;425;p28">
                <a:extLst>
                  <a:ext uri="{FF2B5EF4-FFF2-40B4-BE49-F238E27FC236}">
                    <a16:creationId xmlns:a16="http://schemas.microsoft.com/office/drawing/2014/main" id="{0D07540B-A681-7E5C-E0BC-C0E6BA2D90DD}"/>
                  </a:ext>
                </a:extLst>
              </p:cNvPr>
              <p:cNvSpPr/>
              <p:nvPr/>
            </p:nvSpPr>
            <p:spPr>
              <a:xfrm>
                <a:off x="2335375" y="3957800"/>
                <a:ext cx="124950" cy="205700"/>
              </a:xfrm>
              <a:custGeom>
                <a:avLst/>
                <a:gdLst/>
                <a:ahLst/>
                <a:cxnLst/>
                <a:rect l="l" t="t" r="r" b="b"/>
                <a:pathLst>
                  <a:path w="4998" h="8228" extrusionOk="0">
                    <a:moveTo>
                      <a:pt x="4998" y="0"/>
                    </a:moveTo>
                    <a:cubicBezTo>
                      <a:pt x="3430" y="1054"/>
                      <a:pt x="1771" y="2034"/>
                      <a:pt x="1" y="2580"/>
                    </a:cubicBezTo>
                    <a:lnTo>
                      <a:pt x="1" y="8228"/>
                    </a:lnTo>
                    <a:lnTo>
                      <a:pt x="4998" y="8228"/>
                    </a:lnTo>
                    <a:lnTo>
                      <a:pt x="49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4" name="Google Shape;426;p28">
                <a:extLst>
                  <a:ext uri="{FF2B5EF4-FFF2-40B4-BE49-F238E27FC236}">
                    <a16:creationId xmlns:a16="http://schemas.microsoft.com/office/drawing/2014/main" id="{F7856FD7-6E38-D0A1-ABA9-0716A2D457D5}"/>
                  </a:ext>
                </a:extLst>
              </p:cNvPr>
              <p:cNvSpPr/>
              <p:nvPr/>
            </p:nvSpPr>
            <p:spPr>
              <a:xfrm>
                <a:off x="2131175" y="3776950"/>
                <a:ext cx="124950" cy="386550"/>
              </a:xfrm>
              <a:custGeom>
                <a:avLst/>
                <a:gdLst/>
                <a:ahLst/>
                <a:cxnLst/>
                <a:rect l="l" t="t" r="r" b="b"/>
                <a:pathLst>
                  <a:path w="4998" h="15462" extrusionOk="0">
                    <a:moveTo>
                      <a:pt x="1" y="1"/>
                    </a:moveTo>
                    <a:lnTo>
                      <a:pt x="1" y="15462"/>
                    </a:lnTo>
                    <a:lnTo>
                      <a:pt x="4998" y="15462"/>
                    </a:lnTo>
                    <a:lnTo>
                      <a:pt x="49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5" name="Google Shape;427;p28">
                <a:extLst>
                  <a:ext uri="{FF2B5EF4-FFF2-40B4-BE49-F238E27FC236}">
                    <a16:creationId xmlns:a16="http://schemas.microsoft.com/office/drawing/2014/main" id="{256A5D9A-3F59-FC52-CE9A-2F06FCCF8263}"/>
                  </a:ext>
                </a:extLst>
              </p:cNvPr>
              <p:cNvSpPr/>
              <p:nvPr/>
            </p:nvSpPr>
            <p:spPr>
              <a:xfrm>
                <a:off x="2131175" y="4027450"/>
                <a:ext cx="124950" cy="136050"/>
              </a:xfrm>
              <a:custGeom>
                <a:avLst/>
                <a:gdLst/>
                <a:ahLst/>
                <a:cxnLst/>
                <a:rect l="l" t="t" r="r" b="b"/>
                <a:pathLst>
                  <a:path w="4998" h="5442" extrusionOk="0">
                    <a:moveTo>
                      <a:pt x="2106" y="1"/>
                    </a:moveTo>
                    <a:cubicBezTo>
                      <a:pt x="1225" y="1"/>
                      <a:pt x="538" y="114"/>
                      <a:pt x="1" y="291"/>
                    </a:cubicBezTo>
                    <a:lnTo>
                      <a:pt x="1" y="5442"/>
                    </a:lnTo>
                    <a:lnTo>
                      <a:pt x="4998" y="5442"/>
                    </a:lnTo>
                    <a:lnTo>
                      <a:pt x="4998" y="241"/>
                    </a:lnTo>
                    <a:cubicBezTo>
                      <a:pt x="4693" y="230"/>
                      <a:pt x="4384" y="203"/>
                      <a:pt x="4073" y="157"/>
                    </a:cubicBezTo>
                    <a:cubicBezTo>
                      <a:pt x="3328" y="48"/>
                      <a:pt x="2677" y="1"/>
                      <a:pt x="2106" y="1"/>
                    </a:cubicBezTo>
                    <a:close/>
                  </a:path>
                </a:pathLst>
              </a:custGeom>
              <a:solidFill>
                <a:srgbClr val="210A26">
                  <a:alpha val="25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6" name="Google Shape;428;p28">
                <a:extLst>
                  <a:ext uri="{FF2B5EF4-FFF2-40B4-BE49-F238E27FC236}">
                    <a16:creationId xmlns:a16="http://schemas.microsoft.com/office/drawing/2014/main" id="{7ECC659B-28E7-539B-1591-7BE3065F8D4F}"/>
                  </a:ext>
                </a:extLst>
              </p:cNvPr>
              <p:cNvSpPr/>
              <p:nvPr/>
            </p:nvSpPr>
            <p:spPr>
              <a:xfrm>
                <a:off x="2539575" y="3468275"/>
                <a:ext cx="124950" cy="695225"/>
              </a:xfrm>
              <a:custGeom>
                <a:avLst/>
                <a:gdLst/>
                <a:ahLst/>
                <a:cxnLst/>
                <a:rect l="l" t="t" r="r" b="b"/>
                <a:pathLst>
                  <a:path w="4998" h="27809" extrusionOk="0">
                    <a:moveTo>
                      <a:pt x="1" y="0"/>
                    </a:moveTo>
                    <a:lnTo>
                      <a:pt x="1" y="27809"/>
                    </a:lnTo>
                    <a:lnTo>
                      <a:pt x="4998" y="27809"/>
                    </a:lnTo>
                    <a:lnTo>
                      <a:pt x="499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7" name="Google Shape;429;p28">
                <a:extLst>
                  <a:ext uri="{FF2B5EF4-FFF2-40B4-BE49-F238E27FC236}">
                    <a16:creationId xmlns:a16="http://schemas.microsoft.com/office/drawing/2014/main" id="{0DEF4BF9-C3E5-E83A-74AC-69DA00C855D0}"/>
                  </a:ext>
                </a:extLst>
              </p:cNvPr>
              <p:cNvSpPr/>
              <p:nvPr/>
            </p:nvSpPr>
            <p:spPr>
              <a:xfrm>
                <a:off x="2539575" y="3849275"/>
                <a:ext cx="124950" cy="314225"/>
              </a:xfrm>
              <a:custGeom>
                <a:avLst/>
                <a:gdLst/>
                <a:ahLst/>
                <a:cxnLst/>
                <a:rect l="l" t="t" r="r" b="b"/>
                <a:pathLst>
                  <a:path w="4998" h="12569" extrusionOk="0">
                    <a:moveTo>
                      <a:pt x="4983" y="0"/>
                    </a:moveTo>
                    <a:cubicBezTo>
                      <a:pt x="3420" y="0"/>
                      <a:pt x="1769" y="933"/>
                      <a:pt x="1" y="2135"/>
                    </a:cubicBezTo>
                    <a:lnTo>
                      <a:pt x="1" y="12569"/>
                    </a:lnTo>
                    <a:lnTo>
                      <a:pt x="4998" y="12569"/>
                    </a:lnTo>
                    <a:lnTo>
                      <a:pt x="4998" y="0"/>
                    </a:lnTo>
                    <a:cubicBezTo>
                      <a:pt x="4993" y="0"/>
                      <a:pt x="4988" y="0"/>
                      <a:pt x="4983" y="0"/>
                    </a:cubicBezTo>
                    <a:close/>
                  </a:path>
                </a:pathLst>
              </a:custGeom>
              <a:solidFill>
                <a:srgbClr val="210A26">
                  <a:alpha val="255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8" name="Google Shape;430;p28">
                <a:extLst>
                  <a:ext uri="{FF2B5EF4-FFF2-40B4-BE49-F238E27FC236}">
                    <a16:creationId xmlns:a16="http://schemas.microsoft.com/office/drawing/2014/main" id="{FFD983F3-54C8-2094-FB02-341BCE9A8F79}"/>
                  </a:ext>
                </a:extLst>
              </p:cNvPr>
              <p:cNvSpPr/>
              <p:nvPr/>
            </p:nvSpPr>
            <p:spPr>
              <a:xfrm>
                <a:off x="2374475" y="3332750"/>
                <a:ext cx="191875" cy="198800"/>
              </a:xfrm>
              <a:custGeom>
                <a:avLst/>
                <a:gdLst/>
                <a:ahLst/>
                <a:cxnLst/>
                <a:rect l="l" t="t" r="r" b="b"/>
                <a:pathLst>
                  <a:path w="7675" h="7952" extrusionOk="0">
                    <a:moveTo>
                      <a:pt x="7531" y="0"/>
                    </a:moveTo>
                    <a:lnTo>
                      <a:pt x="0" y="7635"/>
                    </a:lnTo>
                    <a:cubicBezTo>
                      <a:pt x="6" y="7740"/>
                      <a:pt x="12" y="7846"/>
                      <a:pt x="19" y="7951"/>
                    </a:cubicBezTo>
                    <a:cubicBezTo>
                      <a:pt x="38" y="7945"/>
                      <a:pt x="56" y="7934"/>
                      <a:pt x="71" y="7919"/>
                    </a:cubicBezTo>
                    <a:lnTo>
                      <a:pt x="7675" y="209"/>
                    </a:lnTo>
                    <a:cubicBezTo>
                      <a:pt x="7627" y="140"/>
                      <a:pt x="7577" y="69"/>
                      <a:pt x="75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9" name="Google Shape;431;p28">
                <a:extLst>
                  <a:ext uri="{FF2B5EF4-FFF2-40B4-BE49-F238E27FC236}">
                    <a16:creationId xmlns:a16="http://schemas.microsoft.com/office/drawing/2014/main" id="{10CA8E90-2E6B-D14D-AB03-02F8DCE06784}"/>
                  </a:ext>
                </a:extLst>
              </p:cNvPr>
              <p:cNvSpPr/>
              <p:nvPr/>
            </p:nvSpPr>
            <p:spPr>
              <a:xfrm>
                <a:off x="2520050" y="3300125"/>
                <a:ext cx="74275" cy="72725"/>
              </a:xfrm>
              <a:custGeom>
                <a:avLst/>
                <a:gdLst/>
                <a:ahLst/>
                <a:cxnLst/>
                <a:rect l="l" t="t" r="r" b="b"/>
                <a:pathLst>
                  <a:path w="2971" h="2909" extrusionOk="0">
                    <a:moveTo>
                      <a:pt x="2970" y="1"/>
                    </a:moveTo>
                    <a:lnTo>
                      <a:pt x="1" y="613"/>
                    </a:lnTo>
                    <a:lnTo>
                      <a:pt x="2483" y="2909"/>
                    </a:lnTo>
                    <a:lnTo>
                      <a:pt x="29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0" name="Google Shape;432;p28">
                <a:extLst>
                  <a:ext uri="{FF2B5EF4-FFF2-40B4-BE49-F238E27FC236}">
                    <a16:creationId xmlns:a16="http://schemas.microsoft.com/office/drawing/2014/main" id="{29BBF02D-320C-6548-97AE-152608BF7B1F}"/>
                  </a:ext>
                </a:extLst>
              </p:cNvPr>
              <p:cNvSpPr/>
              <p:nvPr/>
            </p:nvSpPr>
            <p:spPr>
              <a:xfrm>
                <a:off x="2147725" y="3472825"/>
                <a:ext cx="131100" cy="135825"/>
              </a:xfrm>
              <a:custGeom>
                <a:avLst/>
                <a:gdLst/>
                <a:ahLst/>
                <a:cxnLst/>
                <a:rect l="l" t="t" r="r" b="b"/>
                <a:pathLst>
                  <a:path w="5244" h="5433" extrusionOk="0">
                    <a:moveTo>
                      <a:pt x="5030" y="0"/>
                    </a:moveTo>
                    <a:lnTo>
                      <a:pt x="47" y="5222"/>
                    </a:lnTo>
                    <a:cubicBezTo>
                      <a:pt x="1" y="5272"/>
                      <a:pt x="1" y="5350"/>
                      <a:pt x="52" y="5398"/>
                    </a:cubicBezTo>
                    <a:cubicBezTo>
                      <a:pt x="75" y="5421"/>
                      <a:pt x="106" y="5433"/>
                      <a:pt x="139" y="5433"/>
                    </a:cubicBezTo>
                    <a:cubicBezTo>
                      <a:pt x="171" y="5433"/>
                      <a:pt x="204" y="5419"/>
                      <a:pt x="229" y="5394"/>
                    </a:cubicBezTo>
                    <a:lnTo>
                      <a:pt x="5243" y="138"/>
                    </a:lnTo>
                    <a:cubicBezTo>
                      <a:pt x="5180" y="85"/>
                      <a:pt x="5097" y="50"/>
                      <a:pt x="5030" y="2"/>
                    </a:cubicBezTo>
                    <a:lnTo>
                      <a:pt x="50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1" name="Google Shape;433;p28">
                <a:extLst>
                  <a:ext uri="{FF2B5EF4-FFF2-40B4-BE49-F238E27FC236}">
                    <a16:creationId xmlns:a16="http://schemas.microsoft.com/office/drawing/2014/main" id="{753D2A0B-C254-C821-3271-C487D1BA8476}"/>
                  </a:ext>
                </a:extLst>
              </p:cNvPr>
              <p:cNvSpPr/>
              <p:nvPr/>
            </p:nvSpPr>
            <p:spPr>
              <a:xfrm>
                <a:off x="2126100" y="3580425"/>
                <a:ext cx="50125" cy="50150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2006" extrusionOk="0">
                    <a:moveTo>
                      <a:pt x="1004" y="1"/>
                    </a:moveTo>
                    <a:cubicBezTo>
                      <a:pt x="449" y="1"/>
                      <a:pt x="0" y="450"/>
                      <a:pt x="0" y="1004"/>
                    </a:cubicBezTo>
                    <a:cubicBezTo>
                      <a:pt x="0" y="1556"/>
                      <a:pt x="449" y="2005"/>
                      <a:pt x="1004" y="2005"/>
                    </a:cubicBezTo>
                    <a:cubicBezTo>
                      <a:pt x="1556" y="2005"/>
                      <a:pt x="2005" y="1556"/>
                      <a:pt x="2005" y="1004"/>
                    </a:cubicBezTo>
                    <a:cubicBezTo>
                      <a:pt x="2005" y="450"/>
                      <a:pt x="1556" y="1"/>
                      <a:pt x="10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2" name="Google Shape;434;p28">
                <a:extLst>
                  <a:ext uri="{FF2B5EF4-FFF2-40B4-BE49-F238E27FC236}">
                    <a16:creationId xmlns:a16="http://schemas.microsoft.com/office/drawing/2014/main" id="{62E99D5D-29D3-5383-2349-57C64889843A}"/>
                  </a:ext>
                </a:extLst>
              </p:cNvPr>
              <p:cNvSpPr/>
              <p:nvPr/>
            </p:nvSpPr>
            <p:spPr>
              <a:xfrm>
                <a:off x="2265950" y="3434850"/>
                <a:ext cx="50075" cy="50125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2005" extrusionOk="0">
                    <a:moveTo>
                      <a:pt x="1001" y="0"/>
                    </a:moveTo>
                    <a:cubicBezTo>
                      <a:pt x="449" y="0"/>
                      <a:pt x="0" y="449"/>
                      <a:pt x="0" y="1001"/>
                    </a:cubicBezTo>
                    <a:cubicBezTo>
                      <a:pt x="0" y="1556"/>
                      <a:pt x="449" y="2005"/>
                      <a:pt x="1001" y="2005"/>
                    </a:cubicBezTo>
                    <a:cubicBezTo>
                      <a:pt x="1556" y="2005"/>
                      <a:pt x="2003" y="1556"/>
                      <a:pt x="2003" y="1001"/>
                    </a:cubicBezTo>
                    <a:cubicBezTo>
                      <a:pt x="2003" y="449"/>
                      <a:pt x="1556" y="0"/>
                      <a:pt x="10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3" name="Google Shape;435;p28">
                <a:extLst>
                  <a:ext uri="{FF2B5EF4-FFF2-40B4-BE49-F238E27FC236}">
                    <a16:creationId xmlns:a16="http://schemas.microsoft.com/office/drawing/2014/main" id="{A3AA1897-1DD7-E08E-7AA9-88A409E8CB31}"/>
                  </a:ext>
                </a:extLst>
              </p:cNvPr>
              <p:cNvSpPr/>
              <p:nvPr/>
            </p:nvSpPr>
            <p:spPr>
              <a:xfrm>
                <a:off x="2289425" y="3457100"/>
                <a:ext cx="80750" cy="80525"/>
              </a:xfrm>
              <a:custGeom>
                <a:avLst/>
                <a:gdLst/>
                <a:ahLst/>
                <a:cxnLst/>
                <a:rect l="l" t="t" r="r" b="b"/>
                <a:pathLst>
                  <a:path w="3230" h="3221" extrusionOk="0">
                    <a:moveTo>
                      <a:pt x="166" y="0"/>
                    </a:moveTo>
                    <a:lnTo>
                      <a:pt x="1" y="165"/>
                    </a:lnTo>
                    <a:lnTo>
                      <a:pt x="3064" y="3221"/>
                    </a:lnTo>
                    <a:lnTo>
                      <a:pt x="3229" y="3054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4" name="Google Shape;436;p28">
                <a:extLst>
                  <a:ext uri="{FF2B5EF4-FFF2-40B4-BE49-F238E27FC236}">
                    <a16:creationId xmlns:a16="http://schemas.microsoft.com/office/drawing/2014/main" id="{745BB627-EFEA-14DE-CE69-235F0880EA00}"/>
                  </a:ext>
                </a:extLst>
              </p:cNvPr>
              <p:cNvSpPr/>
              <p:nvPr/>
            </p:nvSpPr>
            <p:spPr>
              <a:xfrm>
                <a:off x="2343725" y="3509975"/>
                <a:ext cx="50100" cy="50100"/>
              </a:xfrm>
              <a:custGeom>
                <a:avLst/>
                <a:gdLst/>
                <a:ahLst/>
                <a:cxnLst/>
                <a:rect l="l" t="t" r="r" b="b"/>
                <a:pathLst>
                  <a:path w="2004" h="2004" extrusionOk="0">
                    <a:moveTo>
                      <a:pt x="1002" y="1"/>
                    </a:moveTo>
                    <a:cubicBezTo>
                      <a:pt x="447" y="1"/>
                      <a:pt x="0" y="448"/>
                      <a:pt x="0" y="1002"/>
                    </a:cubicBezTo>
                    <a:cubicBezTo>
                      <a:pt x="0" y="1555"/>
                      <a:pt x="447" y="2004"/>
                      <a:pt x="1002" y="2004"/>
                    </a:cubicBezTo>
                    <a:cubicBezTo>
                      <a:pt x="1554" y="2004"/>
                      <a:pt x="2003" y="1555"/>
                      <a:pt x="2003" y="1002"/>
                    </a:cubicBezTo>
                    <a:cubicBezTo>
                      <a:pt x="2003" y="448"/>
                      <a:pt x="1554" y="1"/>
                      <a:pt x="10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5" name="Google Shape;437;p28">
                <a:extLst>
                  <a:ext uri="{FF2B5EF4-FFF2-40B4-BE49-F238E27FC236}">
                    <a16:creationId xmlns:a16="http://schemas.microsoft.com/office/drawing/2014/main" id="{F51C26D4-6546-75E9-2E9A-79079AD127FD}"/>
                  </a:ext>
                </a:extLst>
              </p:cNvPr>
              <p:cNvSpPr/>
              <p:nvPr/>
            </p:nvSpPr>
            <p:spPr>
              <a:xfrm>
                <a:off x="2049900" y="4163475"/>
                <a:ext cx="691925" cy="6325"/>
              </a:xfrm>
              <a:custGeom>
                <a:avLst/>
                <a:gdLst/>
                <a:ahLst/>
                <a:cxnLst/>
                <a:rect l="l" t="t" r="r" b="b"/>
                <a:pathLst>
                  <a:path w="27677" h="253" extrusionOk="0">
                    <a:moveTo>
                      <a:pt x="12" y="1"/>
                    </a:moveTo>
                    <a:cubicBezTo>
                      <a:pt x="6" y="1"/>
                      <a:pt x="0" y="7"/>
                      <a:pt x="0" y="14"/>
                    </a:cubicBezTo>
                    <a:lnTo>
                      <a:pt x="0" y="239"/>
                    </a:lnTo>
                    <a:cubicBezTo>
                      <a:pt x="0" y="246"/>
                      <a:pt x="6" y="252"/>
                      <a:pt x="12" y="252"/>
                    </a:cubicBezTo>
                    <a:lnTo>
                      <a:pt x="27663" y="252"/>
                    </a:lnTo>
                    <a:cubicBezTo>
                      <a:pt x="27671" y="252"/>
                      <a:pt x="27677" y="246"/>
                      <a:pt x="27677" y="239"/>
                    </a:cubicBezTo>
                    <a:lnTo>
                      <a:pt x="27677" y="14"/>
                    </a:lnTo>
                    <a:cubicBezTo>
                      <a:pt x="27677" y="7"/>
                      <a:pt x="27671" y="1"/>
                      <a:pt x="276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0" name="Google Shape;438;p28">
              <a:extLst>
                <a:ext uri="{FF2B5EF4-FFF2-40B4-BE49-F238E27FC236}">
                  <a16:creationId xmlns:a16="http://schemas.microsoft.com/office/drawing/2014/main" id="{D723E9F9-80BB-818E-FECE-FA0D265F752D}"/>
                </a:ext>
              </a:extLst>
            </p:cNvPr>
            <p:cNvGrpSpPr/>
            <p:nvPr/>
          </p:nvGrpSpPr>
          <p:grpSpPr>
            <a:xfrm>
              <a:off x="3144654" y="1375180"/>
              <a:ext cx="913489" cy="2162209"/>
              <a:chOff x="-160225" y="1133725"/>
              <a:chExt cx="875325" cy="2071875"/>
            </a:xfrm>
          </p:grpSpPr>
          <p:sp>
            <p:nvSpPr>
              <p:cNvPr id="139" name="Google Shape;439;p28">
                <a:extLst>
                  <a:ext uri="{FF2B5EF4-FFF2-40B4-BE49-F238E27FC236}">
                    <a16:creationId xmlns:a16="http://schemas.microsoft.com/office/drawing/2014/main" id="{3FC3D6D6-BB1A-1959-8179-48BAA4CA6A9C}"/>
                  </a:ext>
                </a:extLst>
              </p:cNvPr>
              <p:cNvSpPr/>
              <p:nvPr/>
            </p:nvSpPr>
            <p:spPr>
              <a:xfrm>
                <a:off x="271675" y="1168250"/>
                <a:ext cx="239700" cy="341725"/>
              </a:xfrm>
              <a:custGeom>
                <a:avLst/>
                <a:gdLst/>
                <a:ahLst/>
                <a:cxnLst/>
                <a:rect l="l" t="t" r="r" b="b"/>
                <a:pathLst>
                  <a:path w="9588" h="13669" extrusionOk="0">
                    <a:moveTo>
                      <a:pt x="4643" y="0"/>
                    </a:moveTo>
                    <a:cubicBezTo>
                      <a:pt x="1139" y="0"/>
                      <a:pt x="859" y="2592"/>
                      <a:pt x="932" y="4428"/>
                    </a:cubicBezTo>
                    <a:cubicBezTo>
                      <a:pt x="1116" y="9105"/>
                      <a:pt x="0" y="11948"/>
                      <a:pt x="0" y="11948"/>
                    </a:cubicBezTo>
                    <a:lnTo>
                      <a:pt x="9587" y="13669"/>
                    </a:lnTo>
                    <a:cubicBezTo>
                      <a:pt x="9587" y="13669"/>
                      <a:pt x="7309" y="9884"/>
                      <a:pt x="8295" y="4885"/>
                    </a:cubicBezTo>
                    <a:cubicBezTo>
                      <a:pt x="8711" y="2773"/>
                      <a:pt x="8082" y="1553"/>
                      <a:pt x="7449" y="899"/>
                    </a:cubicBezTo>
                    <a:cubicBezTo>
                      <a:pt x="7004" y="439"/>
                      <a:pt x="6405" y="158"/>
                      <a:pt x="5768" y="78"/>
                    </a:cubicBezTo>
                    <a:cubicBezTo>
                      <a:pt x="5360" y="25"/>
                      <a:pt x="4986" y="0"/>
                      <a:pt x="46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0" name="Google Shape;440;p28">
                <a:extLst>
                  <a:ext uri="{FF2B5EF4-FFF2-40B4-BE49-F238E27FC236}">
                    <a16:creationId xmlns:a16="http://schemas.microsoft.com/office/drawing/2014/main" id="{BE309050-EE4D-078E-D533-A13DA52B2D86}"/>
                  </a:ext>
                </a:extLst>
              </p:cNvPr>
              <p:cNvSpPr/>
              <p:nvPr/>
            </p:nvSpPr>
            <p:spPr>
              <a:xfrm>
                <a:off x="-30900" y="1431125"/>
                <a:ext cx="329500" cy="251325"/>
              </a:xfrm>
              <a:custGeom>
                <a:avLst/>
                <a:gdLst/>
                <a:ahLst/>
                <a:cxnLst/>
                <a:rect l="l" t="t" r="r" b="b"/>
                <a:pathLst>
                  <a:path w="13180" h="10053" extrusionOk="0">
                    <a:moveTo>
                      <a:pt x="13179" y="0"/>
                    </a:moveTo>
                    <a:cubicBezTo>
                      <a:pt x="13179" y="0"/>
                      <a:pt x="9584" y="290"/>
                      <a:pt x="6893" y="326"/>
                    </a:cubicBezTo>
                    <a:cubicBezTo>
                      <a:pt x="5621" y="345"/>
                      <a:pt x="4503" y="478"/>
                      <a:pt x="3481" y="854"/>
                    </a:cubicBezTo>
                    <a:cubicBezTo>
                      <a:pt x="2773" y="1115"/>
                      <a:pt x="2109" y="1492"/>
                      <a:pt x="1474" y="2032"/>
                    </a:cubicBezTo>
                    <a:cubicBezTo>
                      <a:pt x="1367" y="2120"/>
                      <a:pt x="1273" y="2214"/>
                      <a:pt x="1186" y="2310"/>
                    </a:cubicBezTo>
                    <a:cubicBezTo>
                      <a:pt x="1" y="3629"/>
                      <a:pt x="567" y="5569"/>
                      <a:pt x="1175" y="7704"/>
                    </a:cubicBezTo>
                    <a:cubicBezTo>
                      <a:pt x="1707" y="9575"/>
                      <a:pt x="2719" y="10052"/>
                      <a:pt x="3803" y="10052"/>
                    </a:cubicBezTo>
                    <a:cubicBezTo>
                      <a:pt x="4301" y="10052"/>
                      <a:pt x="4814" y="9952"/>
                      <a:pt x="5303" y="9839"/>
                    </a:cubicBezTo>
                    <a:cubicBezTo>
                      <a:pt x="6859" y="9480"/>
                      <a:pt x="5688" y="4466"/>
                      <a:pt x="6523" y="4168"/>
                    </a:cubicBezTo>
                    <a:cubicBezTo>
                      <a:pt x="6767" y="4081"/>
                      <a:pt x="7256" y="4050"/>
                      <a:pt x="7826" y="4050"/>
                    </a:cubicBezTo>
                    <a:cubicBezTo>
                      <a:pt x="9207" y="4050"/>
                      <a:pt x="11065" y="4232"/>
                      <a:pt x="11065" y="4232"/>
                    </a:cubicBezTo>
                    <a:cubicBezTo>
                      <a:pt x="12473" y="3693"/>
                      <a:pt x="12807" y="1822"/>
                      <a:pt x="131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" name="Google Shape;441;p28">
                <a:extLst>
                  <a:ext uri="{FF2B5EF4-FFF2-40B4-BE49-F238E27FC236}">
                    <a16:creationId xmlns:a16="http://schemas.microsoft.com/office/drawing/2014/main" id="{D142AC16-7EFB-A9F3-CFA4-3A4C02CDADDE}"/>
                  </a:ext>
                </a:extLst>
              </p:cNvPr>
              <p:cNvSpPr/>
              <p:nvPr/>
            </p:nvSpPr>
            <p:spPr>
              <a:xfrm>
                <a:off x="-1250" y="1452450"/>
                <a:ext cx="57500" cy="36475"/>
              </a:xfrm>
              <a:custGeom>
                <a:avLst/>
                <a:gdLst/>
                <a:ahLst/>
                <a:cxnLst/>
                <a:rect l="l" t="t" r="r" b="b"/>
                <a:pathLst>
                  <a:path w="2300" h="1459" extrusionOk="0">
                    <a:moveTo>
                      <a:pt x="2295" y="1"/>
                    </a:moveTo>
                    <a:cubicBezTo>
                      <a:pt x="1587" y="262"/>
                      <a:pt x="923" y="639"/>
                      <a:pt x="288" y="1179"/>
                    </a:cubicBezTo>
                    <a:cubicBezTo>
                      <a:pt x="181" y="1267"/>
                      <a:pt x="87" y="1361"/>
                      <a:pt x="0" y="1457"/>
                    </a:cubicBezTo>
                    <a:cubicBezTo>
                      <a:pt x="38" y="1458"/>
                      <a:pt x="78" y="1458"/>
                      <a:pt x="121" y="1458"/>
                    </a:cubicBezTo>
                    <a:cubicBezTo>
                      <a:pt x="879" y="1458"/>
                      <a:pt x="2300" y="1285"/>
                      <a:pt x="2295" y="1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2" name="Google Shape;442;p28">
                <a:extLst>
                  <a:ext uri="{FF2B5EF4-FFF2-40B4-BE49-F238E27FC236}">
                    <a16:creationId xmlns:a16="http://schemas.microsoft.com/office/drawing/2014/main" id="{7FEEFE2E-E2D8-D34D-2CAD-5DAC2A560F31}"/>
                  </a:ext>
                </a:extLst>
              </p:cNvPr>
              <p:cNvSpPr/>
              <p:nvPr/>
            </p:nvSpPr>
            <p:spPr>
              <a:xfrm>
                <a:off x="72225" y="1501300"/>
                <a:ext cx="57750" cy="39675"/>
              </a:xfrm>
              <a:custGeom>
                <a:avLst/>
                <a:gdLst/>
                <a:ahLst/>
                <a:cxnLst/>
                <a:rect l="l" t="t" r="r" b="b"/>
                <a:pathLst>
                  <a:path w="2310" h="1587" extrusionOk="0">
                    <a:moveTo>
                      <a:pt x="121" y="1"/>
                    </a:moveTo>
                    <a:cubicBezTo>
                      <a:pt x="31" y="1"/>
                      <a:pt x="0" y="146"/>
                      <a:pt x="102" y="178"/>
                    </a:cubicBezTo>
                    <a:cubicBezTo>
                      <a:pt x="909" y="421"/>
                      <a:pt x="1604" y="897"/>
                      <a:pt x="2129" y="1555"/>
                    </a:cubicBezTo>
                    <a:cubicBezTo>
                      <a:pt x="2147" y="1578"/>
                      <a:pt x="2168" y="1587"/>
                      <a:pt x="2188" y="1587"/>
                    </a:cubicBezTo>
                    <a:cubicBezTo>
                      <a:pt x="2251" y="1587"/>
                      <a:pt x="2310" y="1497"/>
                      <a:pt x="2256" y="1429"/>
                    </a:cubicBezTo>
                    <a:cubicBezTo>
                      <a:pt x="1713" y="746"/>
                      <a:pt x="984" y="257"/>
                      <a:pt x="150" y="5"/>
                    </a:cubicBezTo>
                    <a:cubicBezTo>
                      <a:pt x="140" y="2"/>
                      <a:pt x="130" y="1"/>
                      <a:pt x="121" y="1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" name="Google Shape;443;p28">
                <a:extLst>
                  <a:ext uri="{FF2B5EF4-FFF2-40B4-BE49-F238E27FC236}">
                    <a16:creationId xmlns:a16="http://schemas.microsoft.com/office/drawing/2014/main" id="{1D249A0F-54D4-261F-BC91-C9276F6E66E2}"/>
                  </a:ext>
                </a:extLst>
              </p:cNvPr>
              <p:cNvSpPr/>
              <p:nvPr/>
            </p:nvSpPr>
            <p:spPr>
              <a:xfrm>
                <a:off x="100350" y="1496700"/>
                <a:ext cx="20825" cy="32900"/>
              </a:xfrm>
              <a:custGeom>
                <a:avLst/>
                <a:gdLst/>
                <a:ahLst/>
                <a:cxnLst/>
                <a:rect l="l" t="t" r="r" b="b"/>
                <a:pathLst>
                  <a:path w="833" h="1316" extrusionOk="0">
                    <a:moveTo>
                      <a:pt x="123" y="1"/>
                    </a:moveTo>
                    <a:cubicBezTo>
                      <a:pt x="63" y="1"/>
                      <a:pt x="0" y="65"/>
                      <a:pt x="38" y="136"/>
                    </a:cubicBezTo>
                    <a:cubicBezTo>
                      <a:pt x="239" y="513"/>
                      <a:pt x="438" y="891"/>
                      <a:pt x="640" y="1271"/>
                    </a:cubicBezTo>
                    <a:cubicBezTo>
                      <a:pt x="656" y="1303"/>
                      <a:pt x="683" y="1316"/>
                      <a:pt x="710" y="1316"/>
                    </a:cubicBezTo>
                    <a:cubicBezTo>
                      <a:pt x="770" y="1316"/>
                      <a:pt x="832" y="1251"/>
                      <a:pt x="795" y="1179"/>
                    </a:cubicBezTo>
                    <a:cubicBezTo>
                      <a:pt x="594" y="801"/>
                      <a:pt x="394" y="423"/>
                      <a:pt x="193" y="45"/>
                    </a:cubicBezTo>
                    <a:cubicBezTo>
                      <a:pt x="176" y="14"/>
                      <a:pt x="150" y="1"/>
                      <a:pt x="123" y="1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4" name="Google Shape;444;p28">
                <a:extLst>
                  <a:ext uri="{FF2B5EF4-FFF2-40B4-BE49-F238E27FC236}">
                    <a16:creationId xmlns:a16="http://schemas.microsoft.com/office/drawing/2014/main" id="{E5F82A82-ACC2-1B0C-BF45-384B1698373C}"/>
                  </a:ext>
                </a:extLst>
              </p:cNvPr>
              <p:cNvSpPr/>
              <p:nvPr/>
            </p:nvSpPr>
            <p:spPr>
              <a:xfrm>
                <a:off x="2200" y="1580550"/>
                <a:ext cx="122775" cy="58275"/>
              </a:xfrm>
              <a:custGeom>
                <a:avLst/>
                <a:gdLst/>
                <a:ahLst/>
                <a:cxnLst/>
                <a:rect l="l" t="t" r="r" b="b"/>
                <a:pathLst>
                  <a:path w="4911" h="2331" extrusionOk="0">
                    <a:moveTo>
                      <a:pt x="2351" y="1"/>
                    </a:moveTo>
                    <a:cubicBezTo>
                      <a:pt x="2197" y="1"/>
                      <a:pt x="2040" y="14"/>
                      <a:pt x="1882" y="43"/>
                    </a:cubicBezTo>
                    <a:cubicBezTo>
                      <a:pt x="835" y="231"/>
                      <a:pt x="0" y="1153"/>
                      <a:pt x="92" y="2245"/>
                    </a:cubicBezTo>
                    <a:cubicBezTo>
                      <a:pt x="97" y="2302"/>
                      <a:pt x="144" y="2331"/>
                      <a:pt x="189" y="2331"/>
                    </a:cubicBezTo>
                    <a:cubicBezTo>
                      <a:pt x="233" y="2331"/>
                      <a:pt x="276" y="2302"/>
                      <a:pt x="271" y="2245"/>
                    </a:cubicBezTo>
                    <a:cubicBezTo>
                      <a:pt x="181" y="1172"/>
                      <a:pt x="1031" y="321"/>
                      <a:pt x="2061" y="196"/>
                    </a:cubicBezTo>
                    <a:cubicBezTo>
                      <a:pt x="2160" y="184"/>
                      <a:pt x="2259" y="178"/>
                      <a:pt x="2356" y="178"/>
                    </a:cubicBezTo>
                    <a:cubicBezTo>
                      <a:pt x="3296" y="178"/>
                      <a:pt x="4136" y="714"/>
                      <a:pt x="4729" y="1433"/>
                    </a:cubicBezTo>
                    <a:cubicBezTo>
                      <a:pt x="4747" y="1454"/>
                      <a:pt x="4768" y="1463"/>
                      <a:pt x="4788" y="1463"/>
                    </a:cubicBezTo>
                    <a:cubicBezTo>
                      <a:pt x="4852" y="1463"/>
                      <a:pt x="4911" y="1374"/>
                      <a:pt x="4856" y="1307"/>
                    </a:cubicBezTo>
                    <a:cubicBezTo>
                      <a:pt x="4231" y="548"/>
                      <a:pt x="3332" y="1"/>
                      <a:pt x="2351" y="1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" name="Google Shape;445;p28">
                <a:extLst>
                  <a:ext uri="{FF2B5EF4-FFF2-40B4-BE49-F238E27FC236}">
                    <a16:creationId xmlns:a16="http://schemas.microsoft.com/office/drawing/2014/main" id="{307F941D-1568-5C23-6712-1B853A79EADE}"/>
                  </a:ext>
                </a:extLst>
              </p:cNvPr>
              <p:cNvSpPr/>
              <p:nvPr/>
            </p:nvSpPr>
            <p:spPr>
              <a:xfrm>
                <a:off x="39950" y="1623700"/>
                <a:ext cx="83275" cy="148350"/>
              </a:xfrm>
              <a:custGeom>
                <a:avLst/>
                <a:gdLst/>
                <a:ahLst/>
                <a:cxnLst/>
                <a:rect l="l" t="t" r="r" b="b"/>
                <a:pathLst>
                  <a:path w="3331" h="5934" extrusionOk="0">
                    <a:moveTo>
                      <a:pt x="1726" y="1"/>
                    </a:moveTo>
                    <a:cubicBezTo>
                      <a:pt x="1604" y="1"/>
                      <a:pt x="180" y="18"/>
                      <a:pt x="127" y="841"/>
                    </a:cubicBezTo>
                    <a:cubicBezTo>
                      <a:pt x="71" y="1700"/>
                      <a:pt x="0" y="3055"/>
                      <a:pt x="0" y="3055"/>
                    </a:cubicBezTo>
                    <a:cubicBezTo>
                      <a:pt x="0" y="3055"/>
                      <a:pt x="223" y="4998"/>
                      <a:pt x="340" y="5030"/>
                    </a:cubicBezTo>
                    <a:cubicBezTo>
                      <a:pt x="352" y="5034"/>
                      <a:pt x="365" y="5036"/>
                      <a:pt x="377" y="5036"/>
                    </a:cubicBezTo>
                    <a:cubicBezTo>
                      <a:pt x="729" y="5036"/>
                      <a:pt x="779" y="3536"/>
                      <a:pt x="779" y="3536"/>
                    </a:cubicBezTo>
                    <a:cubicBezTo>
                      <a:pt x="779" y="3536"/>
                      <a:pt x="879" y="5360"/>
                      <a:pt x="1157" y="5389"/>
                    </a:cubicBezTo>
                    <a:cubicBezTo>
                      <a:pt x="1162" y="5390"/>
                      <a:pt x="1166" y="5390"/>
                      <a:pt x="1171" y="5390"/>
                    </a:cubicBezTo>
                    <a:cubicBezTo>
                      <a:pt x="1466" y="5390"/>
                      <a:pt x="1617" y="4377"/>
                      <a:pt x="1671" y="3899"/>
                    </a:cubicBezTo>
                    <a:lnTo>
                      <a:pt x="1671" y="3899"/>
                    </a:lnTo>
                    <a:cubicBezTo>
                      <a:pt x="1616" y="4487"/>
                      <a:pt x="1508" y="5934"/>
                      <a:pt x="1775" y="5934"/>
                    </a:cubicBezTo>
                    <a:cubicBezTo>
                      <a:pt x="1784" y="5934"/>
                      <a:pt x="1794" y="5932"/>
                      <a:pt x="1805" y="5928"/>
                    </a:cubicBezTo>
                    <a:cubicBezTo>
                      <a:pt x="2183" y="5788"/>
                      <a:pt x="2513" y="3738"/>
                      <a:pt x="2513" y="3736"/>
                    </a:cubicBezTo>
                    <a:lnTo>
                      <a:pt x="2513" y="3736"/>
                    </a:lnTo>
                    <a:cubicBezTo>
                      <a:pt x="2513" y="3738"/>
                      <a:pt x="2209" y="5691"/>
                      <a:pt x="2509" y="5691"/>
                    </a:cubicBezTo>
                    <a:cubicBezTo>
                      <a:pt x="2530" y="5691"/>
                      <a:pt x="2554" y="5681"/>
                      <a:pt x="2582" y="5660"/>
                    </a:cubicBezTo>
                    <a:cubicBezTo>
                      <a:pt x="3000" y="5339"/>
                      <a:pt x="3209" y="3268"/>
                      <a:pt x="3269" y="2819"/>
                    </a:cubicBezTo>
                    <a:cubicBezTo>
                      <a:pt x="3330" y="2370"/>
                      <a:pt x="1734" y="1"/>
                      <a:pt x="1734" y="1"/>
                    </a:cubicBezTo>
                    <a:cubicBezTo>
                      <a:pt x="1734" y="1"/>
                      <a:pt x="1731" y="1"/>
                      <a:pt x="1726" y="1"/>
                    </a:cubicBezTo>
                    <a:close/>
                  </a:path>
                </a:pathLst>
              </a:custGeom>
              <a:solidFill>
                <a:srgbClr val="D176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" name="Google Shape;446;p28">
                <a:extLst>
                  <a:ext uri="{FF2B5EF4-FFF2-40B4-BE49-F238E27FC236}">
                    <a16:creationId xmlns:a16="http://schemas.microsoft.com/office/drawing/2014/main" id="{BDE4C28A-BDDF-CD87-E6D6-7B3C083DE683}"/>
                  </a:ext>
                </a:extLst>
              </p:cNvPr>
              <p:cNvSpPr/>
              <p:nvPr/>
            </p:nvSpPr>
            <p:spPr>
              <a:xfrm>
                <a:off x="98875" y="1652825"/>
                <a:ext cx="30725" cy="61150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2446" extrusionOk="0">
                    <a:moveTo>
                      <a:pt x="1" y="0"/>
                    </a:moveTo>
                    <a:lnTo>
                      <a:pt x="703" y="2446"/>
                    </a:lnTo>
                    <a:cubicBezTo>
                      <a:pt x="703" y="2446"/>
                      <a:pt x="760" y="2390"/>
                      <a:pt x="833" y="2296"/>
                    </a:cubicBezTo>
                    <a:cubicBezTo>
                      <a:pt x="891" y="2225"/>
                      <a:pt x="958" y="2133"/>
                      <a:pt x="1017" y="2028"/>
                    </a:cubicBezTo>
                    <a:cubicBezTo>
                      <a:pt x="1136" y="1819"/>
                      <a:pt x="1228" y="1560"/>
                      <a:pt x="1152" y="1326"/>
                    </a:cubicBezTo>
                    <a:cubicBezTo>
                      <a:pt x="987" y="817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D176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7" name="Google Shape;447;p28">
                <a:extLst>
                  <a:ext uri="{FF2B5EF4-FFF2-40B4-BE49-F238E27FC236}">
                    <a16:creationId xmlns:a16="http://schemas.microsoft.com/office/drawing/2014/main" id="{6AF14C9E-63EB-68D5-BA0A-A3DB3CB79C9B}"/>
                  </a:ext>
                </a:extLst>
              </p:cNvPr>
              <p:cNvSpPr/>
              <p:nvPr/>
            </p:nvSpPr>
            <p:spPr>
              <a:xfrm>
                <a:off x="119450" y="1686250"/>
                <a:ext cx="5200" cy="24000"/>
              </a:xfrm>
              <a:custGeom>
                <a:avLst/>
                <a:gdLst/>
                <a:ahLst/>
                <a:cxnLst/>
                <a:rect l="l" t="t" r="r" b="b"/>
                <a:pathLst>
                  <a:path w="208" h="960" extrusionOk="0">
                    <a:moveTo>
                      <a:pt x="83" y="1"/>
                    </a:moveTo>
                    <a:cubicBezTo>
                      <a:pt x="44" y="1"/>
                      <a:pt x="0" y="34"/>
                      <a:pt x="8" y="85"/>
                    </a:cubicBezTo>
                    <a:cubicBezTo>
                      <a:pt x="56" y="368"/>
                      <a:pt x="102" y="681"/>
                      <a:pt x="10" y="959"/>
                    </a:cubicBezTo>
                    <a:cubicBezTo>
                      <a:pt x="68" y="888"/>
                      <a:pt x="135" y="796"/>
                      <a:pt x="194" y="691"/>
                    </a:cubicBezTo>
                    <a:cubicBezTo>
                      <a:pt x="208" y="476"/>
                      <a:pt x="173" y="255"/>
                      <a:pt x="139" y="50"/>
                    </a:cubicBezTo>
                    <a:cubicBezTo>
                      <a:pt x="133" y="15"/>
                      <a:pt x="109" y="1"/>
                      <a:pt x="83" y="1"/>
                    </a:cubicBezTo>
                    <a:close/>
                  </a:path>
                </a:pathLst>
              </a:custGeom>
              <a:solidFill>
                <a:srgbClr val="9947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8" name="Google Shape;448;p28">
                <a:extLst>
                  <a:ext uri="{FF2B5EF4-FFF2-40B4-BE49-F238E27FC236}">
                    <a16:creationId xmlns:a16="http://schemas.microsoft.com/office/drawing/2014/main" id="{94EE66A2-D6B4-E4D5-BD61-5F9D494B1D0E}"/>
                  </a:ext>
                </a:extLst>
              </p:cNvPr>
              <p:cNvSpPr/>
              <p:nvPr/>
            </p:nvSpPr>
            <p:spPr>
              <a:xfrm>
                <a:off x="126075" y="1767100"/>
                <a:ext cx="366400" cy="236850"/>
              </a:xfrm>
              <a:custGeom>
                <a:avLst/>
                <a:gdLst/>
                <a:ahLst/>
                <a:cxnLst/>
                <a:rect l="l" t="t" r="r" b="b"/>
                <a:pathLst>
                  <a:path w="14656" h="9474" extrusionOk="0">
                    <a:moveTo>
                      <a:pt x="3917" y="0"/>
                    </a:moveTo>
                    <a:cubicBezTo>
                      <a:pt x="3917" y="0"/>
                      <a:pt x="0" y="5398"/>
                      <a:pt x="873" y="6772"/>
                    </a:cubicBezTo>
                    <a:cubicBezTo>
                      <a:pt x="1815" y="8256"/>
                      <a:pt x="6922" y="9473"/>
                      <a:pt x="10587" y="9473"/>
                    </a:cubicBezTo>
                    <a:cubicBezTo>
                      <a:pt x="12695" y="9473"/>
                      <a:pt x="14326" y="9071"/>
                      <a:pt x="14414" y="8086"/>
                    </a:cubicBezTo>
                    <a:cubicBezTo>
                      <a:pt x="14656" y="5387"/>
                      <a:pt x="13041" y="1059"/>
                      <a:pt x="13041" y="1059"/>
                    </a:cubicBezTo>
                    <a:cubicBezTo>
                      <a:pt x="11907" y="1413"/>
                      <a:pt x="10814" y="1549"/>
                      <a:pt x="9803" y="1549"/>
                    </a:cubicBezTo>
                    <a:cubicBezTo>
                      <a:pt x="6396" y="1549"/>
                      <a:pt x="3917" y="0"/>
                      <a:pt x="39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" name="Google Shape;449;p28">
                <a:extLst>
                  <a:ext uri="{FF2B5EF4-FFF2-40B4-BE49-F238E27FC236}">
                    <a16:creationId xmlns:a16="http://schemas.microsoft.com/office/drawing/2014/main" id="{D9E401D8-12A9-BE35-B356-CC8C2F8B18C0}"/>
                  </a:ext>
                </a:extLst>
              </p:cNvPr>
              <p:cNvSpPr/>
              <p:nvPr/>
            </p:nvSpPr>
            <p:spPr>
              <a:xfrm>
                <a:off x="77825" y="2795275"/>
                <a:ext cx="129275" cy="128600"/>
              </a:xfrm>
              <a:custGeom>
                <a:avLst/>
                <a:gdLst/>
                <a:ahLst/>
                <a:cxnLst/>
                <a:rect l="l" t="t" r="r" b="b"/>
                <a:pathLst>
                  <a:path w="5171" h="5144" extrusionOk="0">
                    <a:moveTo>
                      <a:pt x="4006" y="0"/>
                    </a:moveTo>
                    <a:lnTo>
                      <a:pt x="0" y="618"/>
                    </a:lnTo>
                    <a:lnTo>
                      <a:pt x="2492" y="5143"/>
                    </a:lnTo>
                    <a:lnTo>
                      <a:pt x="5170" y="4984"/>
                    </a:lnTo>
                    <a:lnTo>
                      <a:pt x="4006" y="0"/>
                    </a:lnTo>
                    <a:close/>
                  </a:path>
                </a:pathLst>
              </a:custGeom>
              <a:solidFill>
                <a:srgbClr val="D176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0" name="Google Shape;450;p28">
                <a:extLst>
                  <a:ext uri="{FF2B5EF4-FFF2-40B4-BE49-F238E27FC236}">
                    <a16:creationId xmlns:a16="http://schemas.microsoft.com/office/drawing/2014/main" id="{9D67347C-FFFF-41A2-FF0E-D657469CCDD5}"/>
                  </a:ext>
                </a:extLst>
              </p:cNvPr>
              <p:cNvSpPr/>
              <p:nvPr/>
            </p:nvSpPr>
            <p:spPr>
              <a:xfrm>
                <a:off x="-6475" y="2907825"/>
                <a:ext cx="217275" cy="92675"/>
              </a:xfrm>
              <a:custGeom>
                <a:avLst/>
                <a:gdLst/>
                <a:ahLst/>
                <a:cxnLst/>
                <a:rect l="l" t="t" r="r" b="b"/>
                <a:pathLst>
                  <a:path w="8691" h="3707" extrusionOk="0">
                    <a:moveTo>
                      <a:pt x="8547" y="0"/>
                    </a:moveTo>
                    <a:cubicBezTo>
                      <a:pt x="8328" y="0"/>
                      <a:pt x="7915" y="327"/>
                      <a:pt x="7915" y="327"/>
                    </a:cubicBezTo>
                    <a:lnTo>
                      <a:pt x="6674" y="476"/>
                    </a:lnTo>
                    <a:cubicBezTo>
                      <a:pt x="6674" y="476"/>
                      <a:pt x="6405" y="145"/>
                      <a:pt x="6036" y="145"/>
                    </a:cubicBezTo>
                    <a:cubicBezTo>
                      <a:pt x="5973" y="145"/>
                      <a:pt x="5907" y="154"/>
                      <a:pt x="5839" y="177"/>
                    </a:cubicBezTo>
                    <a:cubicBezTo>
                      <a:pt x="5371" y="332"/>
                      <a:pt x="4759" y="1098"/>
                      <a:pt x="4759" y="1098"/>
                    </a:cubicBezTo>
                    <a:cubicBezTo>
                      <a:pt x="4759" y="1098"/>
                      <a:pt x="2225" y="1909"/>
                      <a:pt x="1541" y="1953"/>
                    </a:cubicBezTo>
                    <a:cubicBezTo>
                      <a:pt x="856" y="1996"/>
                      <a:pt x="257" y="2381"/>
                      <a:pt x="0" y="3707"/>
                    </a:cubicBezTo>
                    <a:lnTo>
                      <a:pt x="8300" y="3707"/>
                    </a:lnTo>
                    <a:cubicBezTo>
                      <a:pt x="8300" y="3707"/>
                      <a:pt x="8627" y="712"/>
                      <a:pt x="8676" y="200"/>
                    </a:cubicBezTo>
                    <a:cubicBezTo>
                      <a:pt x="8691" y="53"/>
                      <a:pt x="8634" y="0"/>
                      <a:pt x="85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" name="Google Shape;451;p28">
                <a:extLst>
                  <a:ext uri="{FF2B5EF4-FFF2-40B4-BE49-F238E27FC236}">
                    <a16:creationId xmlns:a16="http://schemas.microsoft.com/office/drawing/2014/main" id="{DA138B95-EAA0-889F-31D8-76E7D2F6EE41}"/>
                  </a:ext>
                </a:extLst>
              </p:cNvPr>
              <p:cNvSpPr/>
              <p:nvPr/>
            </p:nvSpPr>
            <p:spPr>
              <a:xfrm>
                <a:off x="31175" y="2955025"/>
                <a:ext cx="63200" cy="30300"/>
              </a:xfrm>
              <a:custGeom>
                <a:avLst/>
                <a:gdLst/>
                <a:ahLst/>
                <a:cxnLst/>
                <a:rect l="l" t="t" r="r" b="b"/>
                <a:pathLst>
                  <a:path w="2528" h="1212" extrusionOk="0">
                    <a:moveTo>
                      <a:pt x="402" y="1"/>
                    </a:moveTo>
                    <a:cubicBezTo>
                      <a:pt x="306" y="1"/>
                      <a:pt x="210" y="6"/>
                      <a:pt x="113" y="17"/>
                    </a:cubicBezTo>
                    <a:lnTo>
                      <a:pt x="113" y="19"/>
                    </a:lnTo>
                    <a:cubicBezTo>
                      <a:pt x="4" y="30"/>
                      <a:pt x="0" y="198"/>
                      <a:pt x="101" y="198"/>
                    </a:cubicBezTo>
                    <a:cubicBezTo>
                      <a:pt x="105" y="198"/>
                      <a:pt x="109" y="198"/>
                      <a:pt x="113" y="198"/>
                    </a:cubicBezTo>
                    <a:cubicBezTo>
                      <a:pt x="207" y="187"/>
                      <a:pt x="300" y="182"/>
                      <a:pt x="392" y="182"/>
                    </a:cubicBezTo>
                    <a:cubicBezTo>
                      <a:pt x="1153" y="182"/>
                      <a:pt x="1879" y="541"/>
                      <a:pt x="2327" y="1172"/>
                    </a:cubicBezTo>
                    <a:cubicBezTo>
                      <a:pt x="2346" y="1200"/>
                      <a:pt x="2374" y="1212"/>
                      <a:pt x="2401" y="1212"/>
                    </a:cubicBezTo>
                    <a:cubicBezTo>
                      <a:pt x="2465" y="1212"/>
                      <a:pt x="2527" y="1148"/>
                      <a:pt x="2480" y="1082"/>
                    </a:cubicBezTo>
                    <a:cubicBezTo>
                      <a:pt x="1999" y="405"/>
                      <a:pt x="1223" y="1"/>
                      <a:pt x="4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" name="Google Shape;452;p28">
                <a:extLst>
                  <a:ext uri="{FF2B5EF4-FFF2-40B4-BE49-F238E27FC236}">
                    <a16:creationId xmlns:a16="http://schemas.microsoft.com/office/drawing/2014/main" id="{473F2D59-3CD7-A161-1AC3-36E7DA68F1AB}"/>
                  </a:ext>
                </a:extLst>
              </p:cNvPr>
              <p:cNvSpPr/>
              <p:nvPr/>
            </p:nvSpPr>
            <p:spPr>
              <a:xfrm>
                <a:off x="178050" y="2938200"/>
                <a:ext cx="29775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1191" h="1971" extrusionOk="0">
                    <a:moveTo>
                      <a:pt x="1096" y="1"/>
                    </a:moveTo>
                    <a:cubicBezTo>
                      <a:pt x="1086" y="1"/>
                      <a:pt x="1076" y="3"/>
                      <a:pt x="1065" y="9"/>
                    </a:cubicBezTo>
                    <a:cubicBezTo>
                      <a:pt x="371" y="401"/>
                      <a:pt x="1" y="1181"/>
                      <a:pt x="344" y="1937"/>
                    </a:cubicBezTo>
                    <a:cubicBezTo>
                      <a:pt x="354" y="1961"/>
                      <a:pt x="372" y="1970"/>
                      <a:pt x="391" y="1970"/>
                    </a:cubicBezTo>
                    <a:cubicBezTo>
                      <a:pt x="432" y="1970"/>
                      <a:pt x="477" y="1923"/>
                      <a:pt x="453" y="1872"/>
                    </a:cubicBezTo>
                    <a:cubicBezTo>
                      <a:pt x="141" y="1181"/>
                      <a:pt x="503" y="474"/>
                      <a:pt x="1129" y="121"/>
                    </a:cubicBezTo>
                    <a:cubicBezTo>
                      <a:pt x="1191" y="86"/>
                      <a:pt x="1153" y="1"/>
                      <a:pt x="10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" name="Google Shape;453;p28">
                <a:extLst>
                  <a:ext uri="{FF2B5EF4-FFF2-40B4-BE49-F238E27FC236}">
                    <a16:creationId xmlns:a16="http://schemas.microsoft.com/office/drawing/2014/main" id="{15C2A67E-62FA-21A0-6BC3-038AD747B0CB}"/>
                  </a:ext>
                </a:extLst>
              </p:cNvPr>
              <p:cNvSpPr/>
              <p:nvPr/>
            </p:nvSpPr>
            <p:spPr>
              <a:xfrm>
                <a:off x="-2350" y="2985325"/>
                <a:ext cx="204975" cy="5300"/>
              </a:xfrm>
              <a:custGeom>
                <a:avLst/>
                <a:gdLst/>
                <a:ahLst/>
                <a:cxnLst/>
                <a:rect l="l" t="t" r="r" b="b"/>
                <a:pathLst>
                  <a:path w="8199" h="212" extrusionOk="0">
                    <a:moveTo>
                      <a:pt x="8118" y="0"/>
                    </a:moveTo>
                    <a:cubicBezTo>
                      <a:pt x="8118" y="0"/>
                      <a:pt x="8117" y="0"/>
                      <a:pt x="8116" y="0"/>
                    </a:cubicBezTo>
                    <a:cubicBezTo>
                      <a:pt x="7618" y="4"/>
                      <a:pt x="7119" y="10"/>
                      <a:pt x="6620" y="16"/>
                    </a:cubicBezTo>
                    <a:cubicBezTo>
                      <a:pt x="4441" y="39"/>
                      <a:pt x="2262" y="62"/>
                      <a:pt x="83" y="83"/>
                    </a:cubicBezTo>
                    <a:cubicBezTo>
                      <a:pt x="1" y="85"/>
                      <a:pt x="0" y="211"/>
                      <a:pt x="81" y="211"/>
                    </a:cubicBezTo>
                    <a:cubicBezTo>
                      <a:pt x="81" y="211"/>
                      <a:pt x="82" y="211"/>
                      <a:pt x="83" y="211"/>
                    </a:cubicBezTo>
                    <a:cubicBezTo>
                      <a:pt x="581" y="208"/>
                      <a:pt x="1080" y="202"/>
                      <a:pt x="1579" y="196"/>
                    </a:cubicBezTo>
                    <a:cubicBezTo>
                      <a:pt x="3758" y="173"/>
                      <a:pt x="5937" y="152"/>
                      <a:pt x="8116" y="129"/>
                    </a:cubicBezTo>
                    <a:cubicBezTo>
                      <a:pt x="8198" y="127"/>
                      <a:pt x="8199" y="0"/>
                      <a:pt x="81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" name="Google Shape;454;p28">
                <a:extLst>
                  <a:ext uri="{FF2B5EF4-FFF2-40B4-BE49-F238E27FC236}">
                    <a16:creationId xmlns:a16="http://schemas.microsoft.com/office/drawing/2014/main" id="{B2716A89-C66E-B222-BB78-8E8FD28F4E38}"/>
                  </a:ext>
                </a:extLst>
              </p:cNvPr>
              <p:cNvSpPr/>
              <p:nvPr/>
            </p:nvSpPr>
            <p:spPr>
              <a:xfrm>
                <a:off x="-160225" y="1864675"/>
                <a:ext cx="476075" cy="964950"/>
              </a:xfrm>
              <a:custGeom>
                <a:avLst/>
                <a:gdLst/>
                <a:ahLst/>
                <a:cxnLst/>
                <a:rect l="l" t="t" r="r" b="b"/>
                <a:pathLst>
                  <a:path w="19043" h="38598" extrusionOk="0">
                    <a:moveTo>
                      <a:pt x="12966" y="1"/>
                    </a:moveTo>
                    <a:lnTo>
                      <a:pt x="12964" y="3"/>
                    </a:lnTo>
                    <a:cubicBezTo>
                      <a:pt x="12964" y="3"/>
                      <a:pt x="12964" y="3"/>
                      <a:pt x="12964" y="3"/>
                    </a:cubicBezTo>
                    <a:lnTo>
                      <a:pt x="12964" y="3"/>
                    </a:lnTo>
                    <a:cubicBezTo>
                      <a:pt x="12965" y="2"/>
                      <a:pt x="12966" y="1"/>
                      <a:pt x="12966" y="1"/>
                    </a:cubicBezTo>
                    <a:close/>
                    <a:moveTo>
                      <a:pt x="12964" y="3"/>
                    </a:moveTo>
                    <a:cubicBezTo>
                      <a:pt x="12827" y="200"/>
                      <a:pt x="3217" y="13997"/>
                      <a:pt x="1614" y="18894"/>
                    </a:cubicBezTo>
                    <a:cubicBezTo>
                      <a:pt x="0" y="23827"/>
                      <a:pt x="8329" y="38598"/>
                      <a:pt x="8329" y="38598"/>
                    </a:cubicBezTo>
                    <a:lnTo>
                      <a:pt x="15580" y="38170"/>
                    </a:lnTo>
                    <a:cubicBezTo>
                      <a:pt x="15580" y="38170"/>
                      <a:pt x="8161" y="22203"/>
                      <a:pt x="8788" y="20056"/>
                    </a:cubicBezTo>
                    <a:cubicBezTo>
                      <a:pt x="9415" y="17908"/>
                      <a:pt x="19043" y="6492"/>
                      <a:pt x="19043" y="6492"/>
                    </a:cubicBezTo>
                    <a:cubicBezTo>
                      <a:pt x="18316" y="3655"/>
                      <a:pt x="16200" y="1668"/>
                      <a:pt x="12964" y="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" name="Google Shape;455;p28">
                <a:extLst>
                  <a:ext uri="{FF2B5EF4-FFF2-40B4-BE49-F238E27FC236}">
                    <a16:creationId xmlns:a16="http://schemas.microsoft.com/office/drawing/2014/main" id="{819599D7-1D74-CB2C-9CAD-6E37C2C571A2}"/>
                  </a:ext>
                </a:extLst>
              </p:cNvPr>
              <p:cNvSpPr/>
              <p:nvPr/>
            </p:nvSpPr>
            <p:spPr>
              <a:xfrm>
                <a:off x="17075" y="2794350"/>
                <a:ext cx="226850" cy="45300"/>
              </a:xfrm>
              <a:custGeom>
                <a:avLst/>
                <a:gdLst/>
                <a:ahLst/>
                <a:cxnLst/>
                <a:rect l="l" t="t" r="r" b="b"/>
                <a:pathLst>
                  <a:path w="9074" h="1812" extrusionOk="0">
                    <a:moveTo>
                      <a:pt x="0" y="1"/>
                    </a:moveTo>
                    <a:lnTo>
                      <a:pt x="840" y="1812"/>
                    </a:lnTo>
                    <a:lnTo>
                      <a:pt x="9073" y="1693"/>
                    </a:lnTo>
                    <a:lnTo>
                      <a:pt x="8469" y="3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" name="Google Shape;456;p28">
                <a:extLst>
                  <a:ext uri="{FF2B5EF4-FFF2-40B4-BE49-F238E27FC236}">
                    <a16:creationId xmlns:a16="http://schemas.microsoft.com/office/drawing/2014/main" id="{D64FEA76-E457-C699-47B3-DD458873841C}"/>
                  </a:ext>
                </a:extLst>
              </p:cNvPr>
              <p:cNvSpPr/>
              <p:nvPr/>
            </p:nvSpPr>
            <p:spPr>
              <a:xfrm>
                <a:off x="-8700" y="1905100"/>
                <a:ext cx="155175" cy="222350"/>
              </a:xfrm>
              <a:custGeom>
                <a:avLst/>
                <a:gdLst/>
                <a:ahLst/>
                <a:cxnLst/>
                <a:rect l="l" t="t" r="r" b="b"/>
                <a:pathLst>
                  <a:path w="6207" h="8894" extrusionOk="0">
                    <a:moveTo>
                      <a:pt x="5794" y="1"/>
                    </a:moveTo>
                    <a:lnTo>
                      <a:pt x="5794" y="1"/>
                    </a:lnTo>
                    <a:cubicBezTo>
                      <a:pt x="5761" y="49"/>
                      <a:pt x="5727" y="97"/>
                      <a:pt x="5694" y="147"/>
                    </a:cubicBezTo>
                    <a:cubicBezTo>
                      <a:pt x="5850" y="724"/>
                      <a:pt x="5896" y="1330"/>
                      <a:pt x="5840" y="1933"/>
                    </a:cubicBezTo>
                    <a:cubicBezTo>
                      <a:pt x="5654" y="3924"/>
                      <a:pt x="4396" y="5712"/>
                      <a:pt x="2917" y="6987"/>
                    </a:cubicBezTo>
                    <a:cubicBezTo>
                      <a:pt x="2082" y="7705"/>
                      <a:pt x="1135" y="8282"/>
                      <a:pt x="122" y="8698"/>
                    </a:cubicBezTo>
                    <a:cubicBezTo>
                      <a:pt x="82" y="8764"/>
                      <a:pt x="41" y="8829"/>
                      <a:pt x="1" y="8894"/>
                    </a:cubicBezTo>
                    <a:cubicBezTo>
                      <a:pt x="348" y="8758"/>
                      <a:pt x="688" y="8604"/>
                      <a:pt x="1020" y="8432"/>
                    </a:cubicBezTo>
                    <a:cubicBezTo>
                      <a:pt x="2771" y="7521"/>
                      <a:pt x="4311" y="6091"/>
                      <a:pt x="5232" y="4334"/>
                    </a:cubicBezTo>
                    <a:cubicBezTo>
                      <a:pt x="5928" y="3007"/>
                      <a:pt x="6207" y="1420"/>
                      <a:pt x="57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7" name="Google Shape;457;p28">
                <a:extLst>
                  <a:ext uri="{FF2B5EF4-FFF2-40B4-BE49-F238E27FC236}">
                    <a16:creationId xmlns:a16="http://schemas.microsoft.com/office/drawing/2014/main" id="{945D26BB-FE61-8730-33EA-858E6564239B}"/>
                  </a:ext>
                </a:extLst>
              </p:cNvPr>
              <p:cNvSpPr/>
              <p:nvPr/>
            </p:nvSpPr>
            <p:spPr>
              <a:xfrm>
                <a:off x="136725" y="2049975"/>
                <a:ext cx="142100" cy="180925"/>
              </a:xfrm>
              <a:custGeom>
                <a:avLst/>
                <a:gdLst/>
                <a:ahLst/>
                <a:cxnLst/>
                <a:rect l="l" t="t" r="r" b="b"/>
                <a:pathLst>
                  <a:path w="5684" h="7237" extrusionOk="0">
                    <a:moveTo>
                      <a:pt x="3455" y="0"/>
                    </a:moveTo>
                    <a:cubicBezTo>
                      <a:pt x="3223" y="0"/>
                      <a:pt x="2989" y="25"/>
                      <a:pt x="2759" y="78"/>
                    </a:cubicBezTo>
                    <a:cubicBezTo>
                      <a:pt x="1757" y="306"/>
                      <a:pt x="909" y="998"/>
                      <a:pt x="478" y="1927"/>
                    </a:cubicBezTo>
                    <a:cubicBezTo>
                      <a:pt x="0" y="2957"/>
                      <a:pt x="21" y="4123"/>
                      <a:pt x="186" y="5222"/>
                    </a:cubicBezTo>
                    <a:cubicBezTo>
                      <a:pt x="284" y="5867"/>
                      <a:pt x="397" y="6556"/>
                      <a:pt x="564" y="7237"/>
                    </a:cubicBezTo>
                    <a:cubicBezTo>
                      <a:pt x="602" y="7187"/>
                      <a:pt x="641" y="7137"/>
                      <a:pt x="677" y="7089"/>
                    </a:cubicBezTo>
                    <a:cubicBezTo>
                      <a:pt x="531" y="6477"/>
                      <a:pt x="418" y="5855"/>
                      <a:pt x="324" y="5242"/>
                    </a:cubicBezTo>
                    <a:cubicBezTo>
                      <a:pt x="152" y="4131"/>
                      <a:pt x="127" y="2938"/>
                      <a:pt x="637" y="1906"/>
                    </a:cubicBezTo>
                    <a:cubicBezTo>
                      <a:pt x="1080" y="1010"/>
                      <a:pt x="1943" y="354"/>
                      <a:pt x="2929" y="181"/>
                    </a:cubicBezTo>
                    <a:cubicBezTo>
                      <a:pt x="3105" y="150"/>
                      <a:pt x="3281" y="136"/>
                      <a:pt x="3456" y="136"/>
                    </a:cubicBezTo>
                    <a:cubicBezTo>
                      <a:pt x="4230" y="136"/>
                      <a:pt x="4984" y="427"/>
                      <a:pt x="5571" y="937"/>
                    </a:cubicBezTo>
                    <a:cubicBezTo>
                      <a:pt x="5536" y="929"/>
                      <a:pt x="5504" y="920"/>
                      <a:pt x="5471" y="912"/>
                    </a:cubicBezTo>
                    <a:cubicBezTo>
                      <a:pt x="5464" y="910"/>
                      <a:pt x="5458" y="909"/>
                      <a:pt x="5452" y="909"/>
                    </a:cubicBezTo>
                    <a:cubicBezTo>
                      <a:pt x="5382" y="909"/>
                      <a:pt x="5359" y="1021"/>
                      <a:pt x="5435" y="1041"/>
                    </a:cubicBezTo>
                    <a:cubicBezTo>
                      <a:pt x="5461" y="1048"/>
                      <a:pt x="5488" y="1056"/>
                      <a:pt x="5515" y="1062"/>
                    </a:cubicBezTo>
                    <a:cubicBezTo>
                      <a:pt x="5544" y="1029"/>
                      <a:pt x="5573" y="995"/>
                      <a:pt x="5599" y="962"/>
                    </a:cubicBezTo>
                    <a:cubicBezTo>
                      <a:pt x="5603" y="958"/>
                      <a:pt x="5607" y="952"/>
                      <a:pt x="5611" y="949"/>
                    </a:cubicBezTo>
                    <a:cubicBezTo>
                      <a:pt x="5636" y="918"/>
                      <a:pt x="5659" y="887"/>
                      <a:pt x="5684" y="858"/>
                    </a:cubicBezTo>
                    <a:cubicBezTo>
                      <a:pt x="5070" y="312"/>
                      <a:pt x="4270" y="0"/>
                      <a:pt x="34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8" name="Google Shape;458;p28">
                <a:extLst>
                  <a:ext uri="{FF2B5EF4-FFF2-40B4-BE49-F238E27FC236}">
                    <a16:creationId xmlns:a16="http://schemas.microsoft.com/office/drawing/2014/main" id="{A4636EAF-2799-45C5-4FE0-EBA09508B44B}"/>
                  </a:ext>
                </a:extLst>
              </p:cNvPr>
              <p:cNvSpPr/>
              <p:nvPr/>
            </p:nvSpPr>
            <p:spPr>
              <a:xfrm>
                <a:off x="-34050" y="2166000"/>
                <a:ext cx="148725" cy="115975"/>
              </a:xfrm>
              <a:custGeom>
                <a:avLst/>
                <a:gdLst/>
                <a:ahLst/>
                <a:cxnLst/>
                <a:rect l="l" t="t" r="r" b="b"/>
                <a:pathLst>
                  <a:path w="5949" h="4639" extrusionOk="0">
                    <a:moveTo>
                      <a:pt x="77" y="0"/>
                    </a:moveTo>
                    <a:cubicBezTo>
                      <a:pt x="50" y="44"/>
                      <a:pt x="25" y="88"/>
                      <a:pt x="0" y="131"/>
                    </a:cubicBezTo>
                    <a:cubicBezTo>
                      <a:pt x="957" y="280"/>
                      <a:pt x="1888" y="585"/>
                      <a:pt x="2747" y="1067"/>
                    </a:cubicBezTo>
                    <a:cubicBezTo>
                      <a:pt x="4144" y="1848"/>
                      <a:pt x="5348" y="3115"/>
                      <a:pt x="5855" y="4639"/>
                    </a:cubicBezTo>
                    <a:cubicBezTo>
                      <a:pt x="5885" y="4596"/>
                      <a:pt x="5916" y="4554"/>
                      <a:pt x="5949" y="4510"/>
                    </a:cubicBezTo>
                    <a:cubicBezTo>
                      <a:pt x="5717" y="3852"/>
                      <a:pt x="5360" y="3238"/>
                      <a:pt x="4915" y="2692"/>
                    </a:cubicBezTo>
                    <a:cubicBezTo>
                      <a:pt x="3722" y="1224"/>
                      <a:pt x="1932" y="303"/>
                      <a:pt x="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9" name="Google Shape;459;p28">
                <a:extLst>
                  <a:ext uri="{FF2B5EF4-FFF2-40B4-BE49-F238E27FC236}">
                    <a16:creationId xmlns:a16="http://schemas.microsoft.com/office/drawing/2014/main" id="{503F9E7C-F52B-F2AA-B174-E42453AB5DFD}"/>
                  </a:ext>
                </a:extLst>
              </p:cNvPr>
              <p:cNvSpPr/>
              <p:nvPr/>
            </p:nvSpPr>
            <p:spPr>
              <a:xfrm>
                <a:off x="-124175" y="2221900"/>
                <a:ext cx="62750" cy="177850"/>
              </a:xfrm>
              <a:custGeom>
                <a:avLst/>
                <a:gdLst/>
                <a:ahLst/>
                <a:cxnLst/>
                <a:rect l="l" t="t" r="r" b="b"/>
                <a:pathLst>
                  <a:path w="2510" h="7114" extrusionOk="0">
                    <a:moveTo>
                      <a:pt x="2383" y="1"/>
                    </a:moveTo>
                    <a:cubicBezTo>
                      <a:pt x="2351" y="60"/>
                      <a:pt x="2318" y="118"/>
                      <a:pt x="2285" y="175"/>
                    </a:cubicBezTo>
                    <a:cubicBezTo>
                      <a:pt x="2399" y="699"/>
                      <a:pt x="2362" y="1271"/>
                      <a:pt x="2262" y="1796"/>
                    </a:cubicBezTo>
                    <a:cubicBezTo>
                      <a:pt x="1933" y="3532"/>
                      <a:pt x="1205" y="5497"/>
                      <a:pt x="1" y="6924"/>
                    </a:cubicBezTo>
                    <a:lnTo>
                      <a:pt x="3" y="6924"/>
                    </a:lnTo>
                    <a:cubicBezTo>
                      <a:pt x="7" y="6987"/>
                      <a:pt x="14" y="7050"/>
                      <a:pt x="20" y="7114"/>
                    </a:cubicBezTo>
                    <a:cubicBezTo>
                      <a:pt x="845" y="6203"/>
                      <a:pt x="1426" y="5077"/>
                      <a:pt x="1829" y="3908"/>
                    </a:cubicBezTo>
                    <a:cubicBezTo>
                      <a:pt x="2145" y="3001"/>
                      <a:pt x="2443" y="2017"/>
                      <a:pt x="2493" y="1050"/>
                    </a:cubicBezTo>
                    <a:cubicBezTo>
                      <a:pt x="2510" y="699"/>
                      <a:pt x="2479" y="339"/>
                      <a:pt x="238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0" name="Google Shape;460;p28">
                <a:extLst>
                  <a:ext uri="{FF2B5EF4-FFF2-40B4-BE49-F238E27FC236}">
                    <a16:creationId xmlns:a16="http://schemas.microsoft.com/office/drawing/2014/main" id="{957B10BD-A585-61CF-1176-DBD73A3EA7A6}"/>
                  </a:ext>
                </a:extLst>
              </p:cNvPr>
              <p:cNvSpPr/>
              <p:nvPr/>
            </p:nvSpPr>
            <p:spPr>
              <a:xfrm>
                <a:off x="-55025" y="2316800"/>
                <a:ext cx="135025" cy="308450"/>
              </a:xfrm>
              <a:custGeom>
                <a:avLst/>
                <a:gdLst/>
                <a:ahLst/>
                <a:cxnLst/>
                <a:rect l="l" t="t" r="r" b="b"/>
                <a:pathLst>
                  <a:path w="5401" h="12338" extrusionOk="0">
                    <a:moveTo>
                      <a:pt x="3956" y="1"/>
                    </a:moveTo>
                    <a:cubicBezTo>
                      <a:pt x="3676" y="1"/>
                      <a:pt x="3388" y="54"/>
                      <a:pt x="3095" y="172"/>
                    </a:cubicBezTo>
                    <a:cubicBezTo>
                      <a:pt x="1862" y="669"/>
                      <a:pt x="1121" y="2002"/>
                      <a:pt x="761" y="3212"/>
                    </a:cubicBezTo>
                    <a:cubicBezTo>
                      <a:pt x="306" y="4737"/>
                      <a:pt x="363" y="6341"/>
                      <a:pt x="394" y="7914"/>
                    </a:cubicBezTo>
                    <a:cubicBezTo>
                      <a:pt x="421" y="9324"/>
                      <a:pt x="423" y="10791"/>
                      <a:pt x="1" y="12147"/>
                    </a:cubicBezTo>
                    <a:cubicBezTo>
                      <a:pt x="28" y="12211"/>
                      <a:pt x="57" y="12274"/>
                      <a:pt x="83" y="12337"/>
                    </a:cubicBezTo>
                    <a:cubicBezTo>
                      <a:pt x="973" y="9725"/>
                      <a:pt x="197" y="6817"/>
                      <a:pt x="682" y="4125"/>
                    </a:cubicBezTo>
                    <a:cubicBezTo>
                      <a:pt x="933" y="2737"/>
                      <a:pt x="1560" y="1169"/>
                      <a:pt x="2851" y="438"/>
                    </a:cubicBezTo>
                    <a:cubicBezTo>
                      <a:pt x="3219" y="231"/>
                      <a:pt x="3584" y="141"/>
                      <a:pt x="3939" y="141"/>
                    </a:cubicBezTo>
                    <a:cubicBezTo>
                      <a:pt x="4427" y="141"/>
                      <a:pt x="4895" y="310"/>
                      <a:pt x="5324" y="577"/>
                    </a:cubicBezTo>
                    <a:cubicBezTo>
                      <a:pt x="5349" y="536"/>
                      <a:pt x="5374" y="498"/>
                      <a:pt x="5401" y="458"/>
                    </a:cubicBezTo>
                    <a:cubicBezTo>
                      <a:pt x="4957" y="179"/>
                      <a:pt x="4470" y="1"/>
                      <a:pt x="395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" name="Google Shape;461;p28">
                <a:extLst>
                  <a:ext uri="{FF2B5EF4-FFF2-40B4-BE49-F238E27FC236}">
                    <a16:creationId xmlns:a16="http://schemas.microsoft.com/office/drawing/2014/main" id="{6A8AD612-F3FB-C773-04C7-A69F693C9558}"/>
                  </a:ext>
                </a:extLst>
              </p:cNvPr>
              <p:cNvSpPr/>
              <p:nvPr/>
            </p:nvSpPr>
            <p:spPr>
              <a:xfrm>
                <a:off x="55775" y="2487050"/>
                <a:ext cx="99850" cy="166100"/>
              </a:xfrm>
              <a:custGeom>
                <a:avLst/>
                <a:gdLst/>
                <a:ahLst/>
                <a:cxnLst/>
                <a:rect l="l" t="t" r="r" b="b"/>
                <a:pathLst>
                  <a:path w="3994" h="6644" extrusionOk="0">
                    <a:moveTo>
                      <a:pt x="1331" y="1"/>
                    </a:moveTo>
                    <a:cubicBezTo>
                      <a:pt x="1057" y="252"/>
                      <a:pt x="813" y="534"/>
                      <a:pt x="618" y="860"/>
                    </a:cubicBezTo>
                    <a:cubicBezTo>
                      <a:pt x="150" y="1631"/>
                      <a:pt x="0" y="2566"/>
                      <a:pt x="353" y="3413"/>
                    </a:cubicBezTo>
                    <a:cubicBezTo>
                      <a:pt x="716" y="4280"/>
                      <a:pt x="1462" y="4961"/>
                      <a:pt x="2191" y="5527"/>
                    </a:cubicBezTo>
                    <a:cubicBezTo>
                      <a:pt x="2753" y="5963"/>
                      <a:pt x="3357" y="6337"/>
                      <a:pt x="3994" y="6644"/>
                    </a:cubicBezTo>
                    <a:cubicBezTo>
                      <a:pt x="3967" y="6582"/>
                      <a:pt x="3942" y="6519"/>
                      <a:pt x="3915" y="6458"/>
                    </a:cubicBezTo>
                    <a:cubicBezTo>
                      <a:pt x="3309" y="6153"/>
                      <a:pt x="2732" y="5786"/>
                      <a:pt x="2200" y="5366"/>
                    </a:cubicBezTo>
                    <a:cubicBezTo>
                      <a:pt x="1485" y="4798"/>
                      <a:pt x="750" y="4116"/>
                      <a:pt x="430" y="3237"/>
                    </a:cubicBezTo>
                    <a:cubicBezTo>
                      <a:pt x="96" y="2324"/>
                      <a:pt x="391" y="1324"/>
                      <a:pt x="975" y="580"/>
                    </a:cubicBezTo>
                    <a:cubicBezTo>
                      <a:pt x="1099" y="421"/>
                      <a:pt x="1235" y="275"/>
                      <a:pt x="1381" y="137"/>
                    </a:cubicBezTo>
                    <a:cubicBezTo>
                      <a:pt x="1364" y="91"/>
                      <a:pt x="1349" y="47"/>
                      <a:pt x="13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" name="Google Shape;462;p28">
                <a:extLst>
                  <a:ext uri="{FF2B5EF4-FFF2-40B4-BE49-F238E27FC236}">
                    <a16:creationId xmlns:a16="http://schemas.microsoft.com/office/drawing/2014/main" id="{B43038FE-F017-4F10-8DD3-22B503959B3A}"/>
                  </a:ext>
                </a:extLst>
              </p:cNvPr>
              <p:cNvSpPr/>
              <p:nvPr/>
            </p:nvSpPr>
            <p:spPr>
              <a:xfrm>
                <a:off x="-22600" y="2661175"/>
                <a:ext cx="194150" cy="33800"/>
              </a:xfrm>
              <a:custGeom>
                <a:avLst/>
                <a:gdLst/>
                <a:ahLst/>
                <a:cxnLst/>
                <a:rect l="l" t="t" r="r" b="b"/>
                <a:pathLst>
                  <a:path w="7766" h="1352" extrusionOk="0">
                    <a:moveTo>
                      <a:pt x="4064" y="0"/>
                    </a:moveTo>
                    <a:cubicBezTo>
                      <a:pt x="3469" y="0"/>
                      <a:pt x="2872" y="77"/>
                      <a:pt x="2285" y="237"/>
                    </a:cubicBezTo>
                    <a:cubicBezTo>
                      <a:pt x="1472" y="459"/>
                      <a:pt x="716" y="809"/>
                      <a:pt x="1" y="1231"/>
                    </a:cubicBezTo>
                    <a:cubicBezTo>
                      <a:pt x="18" y="1271"/>
                      <a:pt x="39" y="1311"/>
                      <a:pt x="58" y="1351"/>
                    </a:cubicBezTo>
                    <a:cubicBezTo>
                      <a:pt x="1324" y="611"/>
                      <a:pt x="2715" y="136"/>
                      <a:pt x="4157" y="136"/>
                    </a:cubicBezTo>
                    <a:cubicBezTo>
                      <a:pt x="4589" y="136"/>
                      <a:pt x="5026" y="178"/>
                      <a:pt x="5466" y="270"/>
                    </a:cubicBezTo>
                    <a:cubicBezTo>
                      <a:pt x="6277" y="438"/>
                      <a:pt x="7050" y="741"/>
                      <a:pt x="7766" y="1152"/>
                    </a:cubicBezTo>
                    <a:cubicBezTo>
                      <a:pt x="7735" y="1085"/>
                      <a:pt x="7706" y="1016"/>
                      <a:pt x="7676" y="949"/>
                    </a:cubicBezTo>
                    <a:cubicBezTo>
                      <a:pt x="7668" y="943"/>
                      <a:pt x="7660" y="939"/>
                      <a:pt x="7653" y="935"/>
                    </a:cubicBezTo>
                    <a:cubicBezTo>
                      <a:pt x="6541" y="334"/>
                      <a:pt x="5307" y="0"/>
                      <a:pt x="40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" name="Google Shape;463;p28">
                <a:extLst>
                  <a:ext uri="{FF2B5EF4-FFF2-40B4-BE49-F238E27FC236}">
                    <a16:creationId xmlns:a16="http://schemas.microsoft.com/office/drawing/2014/main" id="{340DC3DE-A035-5EDB-410E-3DD3F3D8A118}"/>
                  </a:ext>
                </a:extLst>
              </p:cNvPr>
              <p:cNvSpPr/>
              <p:nvPr/>
            </p:nvSpPr>
            <p:spPr>
              <a:xfrm>
                <a:off x="8150" y="2736575"/>
                <a:ext cx="198175" cy="31925"/>
              </a:xfrm>
              <a:custGeom>
                <a:avLst/>
                <a:gdLst/>
                <a:ahLst/>
                <a:cxnLst/>
                <a:rect l="l" t="t" r="r" b="b"/>
                <a:pathLst>
                  <a:path w="7927" h="1277" extrusionOk="0">
                    <a:moveTo>
                      <a:pt x="0" y="718"/>
                    </a:moveTo>
                    <a:lnTo>
                      <a:pt x="0" y="720"/>
                    </a:lnTo>
                    <a:cubicBezTo>
                      <a:pt x="1" y="720"/>
                      <a:pt x="1" y="720"/>
                      <a:pt x="1" y="719"/>
                    </a:cubicBezTo>
                    <a:lnTo>
                      <a:pt x="1" y="719"/>
                    </a:lnTo>
                    <a:cubicBezTo>
                      <a:pt x="1" y="719"/>
                      <a:pt x="1" y="718"/>
                      <a:pt x="0" y="718"/>
                    </a:cubicBezTo>
                    <a:close/>
                    <a:moveTo>
                      <a:pt x="3565" y="0"/>
                    </a:moveTo>
                    <a:cubicBezTo>
                      <a:pt x="2346" y="0"/>
                      <a:pt x="1132" y="243"/>
                      <a:pt x="1" y="719"/>
                    </a:cubicBezTo>
                    <a:lnTo>
                      <a:pt x="1" y="719"/>
                    </a:lnTo>
                    <a:cubicBezTo>
                      <a:pt x="22" y="759"/>
                      <a:pt x="41" y="797"/>
                      <a:pt x="62" y="837"/>
                    </a:cubicBezTo>
                    <a:cubicBezTo>
                      <a:pt x="1165" y="368"/>
                      <a:pt x="2357" y="118"/>
                      <a:pt x="3562" y="118"/>
                    </a:cubicBezTo>
                    <a:cubicBezTo>
                      <a:pt x="3679" y="118"/>
                      <a:pt x="3796" y="120"/>
                      <a:pt x="3914" y="125"/>
                    </a:cubicBezTo>
                    <a:cubicBezTo>
                      <a:pt x="5323" y="183"/>
                      <a:pt x="6703" y="587"/>
                      <a:pt x="7926" y="1276"/>
                    </a:cubicBezTo>
                    <a:cubicBezTo>
                      <a:pt x="7896" y="1207"/>
                      <a:pt x="7863" y="1140"/>
                      <a:pt x="7832" y="1069"/>
                    </a:cubicBezTo>
                    <a:lnTo>
                      <a:pt x="7832" y="1067"/>
                    </a:lnTo>
                    <a:cubicBezTo>
                      <a:pt x="7652" y="971"/>
                      <a:pt x="7468" y="879"/>
                      <a:pt x="7280" y="795"/>
                    </a:cubicBezTo>
                    <a:cubicBezTo>
                      <a:pt x="6097" y="262"/>
                      <a:pt x="4829" y="0"/>
                      <a:pt x="35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" name="Google Shape;464;p28">
                <a:extLst>
                  <a:ext uri="{FF2B5EF4-FFF2-40B4-BE49-F238E27FC236}">
                    <a16:creationId xmlns:a16="http://schemas.microsoft.com/office/drawing/2014/main" id="{00AEE7B3-6029-E28B-400E-D5494D2E668F}"/>
                  </a:ext>
                </a:extLst>
              </p:cNvPr>
              <p:cNvSpPr/>
              <p:nvPr/>
            </p:nvSpPr>
            <p:spPr>
              <a:xfrm>
                <a:off x="209825" y="1792300"/>
                <a:ext cx="252725" cy="52650"/>
              </a:xfrm>
              <a:custGeom>
                <a:avLst/>
                <a:gdLst/>
                <a:ahLst/>
                <a:cxnLst/>
                <a:rect l="l" t="t" r="r" b="b"/>
                <a:pathLst>
                  <a:path w="10109" h="2106" extrusionOk="0">
                    <a:moveTo>
                      <a:pt x="114" y="1"/>
                    </a:moveTo>
                    <a:cubicBezTo>
                      <a:pt x="50" y="1"/>
                      <a:pt x="0" y="86"/>
                      <a:pt x="65" y="128"/>
                    </a:cubicBezTo>
                    <a:cubicBezTo>
                      <a:pt x="705" y="558"/>
                      <a:pt x="1386" y="924"/>
                      <a:pt x="2100" y="1217"/>
                    </a:cubicBezTo>
                    <a:cubicBezTo>
                      <a:pt x="3533" y="1806"/>
                      <a:pt x="5075" y="2105"/>
                      <a:pt x="6616" y="2105"/>
                    </a:cubicBezTo>
                    <a:cubicBezTo>
                      <a:pt x="7768" y="2105"/>
                      <a:pt x="8920" y="1938"/>
                      <a:pt x="10026" y="1599"/>
                    </a:cubicBezTo>
                    <a:cubicBezTo>
                      <a:pt x="10108" y="1575"/>
                      <a:pt x="10071" y="1460"/>
                      <a:pt x="9996" y="1460"/>
                    </a:cubicBezTo>
                    <a:cubicBezTo>
                      <a:pt x="9988" y="1460"/>
                      <a:pt x="9981" y="1461"/>
                      <a:pt x="9972" y="1463"/>
                    </a:cubicBezTo>
                    <a:cubicBezTo>
                      <a:pt x="8886" y="1796"/>
                      <a:pt x="7756" y="1959"/>
                      <a:pt x="6626" y="1959"/>
                    </a:cubicBezTo>
                    <a:cubicBezTo>
                      <a:pt x="4344" y="1959"/>
                      <a:pt x="2065" y="1293"/>
                      <a:pt x="157" y="15"/>
                    </a:cubicBezTo>
                    <a:cubicBezTo>
                      <a:pt x="143" y="5"/>
                      <a:pt x="128" y="1"/>
                      <a:pt x="1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" name="Google Shape;465;p28">
                <a:extLst>
                  <a:ext uri="{FF2B5EF4-FFF2-40B4-BE49-F238E27FC236}">
                    <a16:creationId xmlns:a16="http://schemas.microsoft.com/office/drawing/2014/main" id="{9E646CCB-432B-30C8-A1A6-F42656BE2784}"/>
                  </a:ext>
                </a:extLst>
              </p:cNvPr>
              <p:cNvSpPr/>
              <p:nvPr/>
            </p:nvSpPr>
            <p:spPr>
              <a:xfrm>
                <a:off x="229450" y="1777825"/>
                <a:ext cx="15075" cy="28025"/>
              </a:xfrm>
              <a:custGeom>
                <a:avLst/>
                <a:gdLst/>
                <a:ahLst/>
                <a:cxnLst/>
                <a:rect l="l" t="t" r="r" b="b"/>
                <a:pathLst>
                  <a:path w="603" h="1121" extrusionOk="0">
                    <a:moveTo>
                      <a:pt x="501" y="1"/>
                    </a:moveTo>
                    <a:cubicBezTo>
                      <a:pt x="483" y="1"/>
                      <a:pt x="464" y="9"/>
                      <a:pt x="450" y="30"/>
                    </a:cubicBezTo>
                    <a:cubicBezTo>
                      <a:pt x="237" y="337"/>
                      <a:pt x="89" y="672"/>
                      <a:pt x="13" y="1039"/>
                    </a:cubicBezTo>
                    <a:cubicBezTo>
                      <a:pt x="1" y="1090"/>
                      <a:pt x="41" y="1120"/>
                      <a:pt x="83" y="1120"/>
                    </a:cubicBezTo>
                    <a:cubicBezTo>
                      <a:pt x="115" y="1120"/>
                      <a:pt x="148" y="1102"/>
                      <a:pt x="156" y="1062"/>
                    </a:cubicBezTo>
                    <a:cubicBezTo>
                      <a:pt x="229" y="720"/>
                      <a:pt x="364" y="408"/>
                      <a:pt x="563" y="122"/>
                    </a:cubicBezTo>
                    <a:cubicBezTo>
                      <a:pt x="602" y="65"/>
                      <a:pt x="552" y="1"/>
                      <a:pt x="501" y="1"/>
                    </a:cubicBezTo>
                    <a:close/>
                  </a:path>
                </a:pathLst>
              </a:custGeom>
              <a:solidFill>
                <a:srgbClr val="B86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" name="Google Shape;466;p28">
                <a:extLst>
                  <a:ext uri="{FF2B5EF4-FFF2-40B4-BE49-F238E27FC236}">
                    <a16:creationId xmlns:a16="http://schemas.microsoft.com/office/drawing/2014/main" id="{1D8E66A1-C054-D299-3B72-F481D99343D2}"/>
                  </a:ext>
                </a:extLst>
              </p:cNvPr>
              <p:cNvSpPr/>
              <p:nvPr/>
            </p:nvSpPr>
            <p:spPr>
              <a:xfrm>
                <a:off x="414500" y="1802800"/>
                <a:ext cx="8350" cy="36225"/>
              </a:xfrm>
              <a:custGeom>
                <a:avLst/>
                <a:gdLst/>
                <a:ahLst/>
                <a:cxnLst/>
                <a:rect l="l" t="t" r="r" b="b"/>
                <a:pathLst>
                  <a:path w="334" h="1449" extrusionOk="0">
                    <a:moveTo>
                      <a:pt x="95" y="1"/>
                    </a:moveTo>
                    <a:cubicBezTo>
                      <a:pt x="51" y="1"/>
                      <a:pt x="1" y="44"/>
                      <a:pt x="17" y="101"/>
                    </a:cubicBezTo>
                    <a:cubicBezTo>
                      <a:pt x="136" y="515"/>
                      <a:pt x="188" y="936"/>
                      <a:pt x="172" y="1365"/>
                    </a:cubicBezTo>
                    <a:cubicBezTo>
                      <a:pt x="171" y="1418"/>
                      <a:pt x="216" y="1448"/>
                      <a:pt x="256" y="1448"/>
                    </a:cubicBezTo>
                    <a:cubicBezTo>
                      <a:pt x="288" y="1448"/>
                      <a:pt x="316" y="1430"/>
                      <a:pt x="318" y="1388"/>
                    </a:cubicBezTo>
                    <a:cubicBezTo>
                      <a:pt x="333" y="932"/>
                      <a:pt x="280" y="487"/>
                      <a:pt x="153" y="47"/>
                    </a:cubicBezTo>
                    <a:cubicBezTo>
                      <a:pt x="144" y="15"/>
                      <a:pt x="120" y="1"/>
                      <a:pt x="95" y="1"/>
                    </a:cubicBezTo>
                    <a:close/>
                  </a:path>
                </a:pathLst>
              </a:custGeom>
              <a:solidFill>
                <a:srgbClr val="B86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" name="Google Shape;467;p28">
                <a:extLst>
                  <a:ext uri="{FF2B5EF4-FFF2-40B4-BE49-F238E27FC236}">
                    <a16:creationId xmlns:a16="http://schemas.microsoft.com/office/drawing/2014/main" id="{FEBC5CB4-705D-ECA1-3DCC-8A99A1838C2A}"/>
                  </a:ext>
                </a:extLst>
              </p:cNvPr>
              <p:cNvSpPr/>
              <p:nvPr/>
            </p:nvSpPr>
            <p:spPr>
              <a:xfrm>
                <a:off x="346875" y="1806500"/>
                <a:ext cx="6000" cy="34000"/>
              </a:xfrm>
              <a:custGeom>
                <a:avLst/>
                <a:gdLst/>
                <a:ahLst/>
                <a:cxnLst/>
                <a:rect l="l" t="t" r="r" b="b"/>
                <a:pathLst>
                  <a:path w="240" h="1360" extrusionOk="0">
                    <a:moveTo>
                      <a:pt x="89" y="1"/>
                    </a:moveTo>
                    <a:cubicBezTo>
                      <a:pt x="48" y="1"/>
                      <a:pt x="10" y="29"/>
                      <a:pt x="19" y="80"/>
                    </a:cubicBezTo>
                    <a:cubicBezTo>
                      <a:pt x="92" y="481"/>
                      <a:pt x="90" y="878"/>
                      <a:pt x="11" y="1279"/>
                    </a:cubicBezTo>
                    <a:cubicBezTo>
                      <a:pt x="1" y="1330"/>
                      <a:pt x="41" y="1359"/>
                      <a:pt x="82" y="1359"/>
                    </a:cubicBezTo>
                    <a:cubicBezTo>
                      <a:pt x="115" y="1359"/>
                      <a:pt x="148" y="1341"/>
                      <a:pt x="155" y="1300"/>
                    </a:cubicBezTo>
                    <a:cubicBezTo>
                      <a:pt x="238" y="887"/>
                      <a:pt x="240" y="477"/>
                      <a:pt x="165" y="62"/>
                    </a:cubicBezTo>
                    <a:cubicBezTo>
                      <a:pt x="157" y="20"/>
                      <a:pt x="122" y="1"/>
                      <a:pt x="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" name="Google Shape;468;p28">
                <a:extLst>
                  <a:ext uri="{FF2B5EF4-FFF2-40B4-BE49-F238E27FC236}">
                    <a16:creationId xmlns:a16="http://schemas.microsoft.com/office/drawing/2014/main" id="{9A826A3D-6109-1432-7DCD-6C15242155BD}"/>
                  </a:ext>
                </a:extLst>
              </p:cNvPr>
              <p:cNvSpPr/>
              <p:nvPr/>
            </p:nvSpPr>
            <p:spPr>
              <a:xfrm>
                <a:off x="294300" y="1805825"/>
                <a:ext cx="19450" cy="18175"/>
              </a:xfrm>
              <a:custGeom>
                <a:avLst/>
                <a:gdLst/>
                <a:ahLst/>
                <a:cxnLst/>
                <a:rect l="l" t="t" r="r" b="b"/>
                <a:pathLst>
                  <a:path w="778" h="727" extrusionOk="0">
                    <a:moveTo>
                      <a:pt x="390" y="1"/>
                    </a:moveTo>
                    <a:cubicBezTo>
                      <a:pt x="214" y="1"/>
                      <a:pt x="59" y="129"/>
                      <a:pt x="31" y="308"/>
                    </a:cubicBezTo>
                    <a:cubicBezTo>
                      <a:pt x="0" y="506"/>
                      <a:pt x="137" y="692"/>
                      <a:pt x="334" y="722"/>
                    </a:cubicBezTo>
                    <a:cubicBezTo>
                      <a:pt x="353" y="725"/>
                      <a:pt x="372" y="727"/>
                      <a:pt x="390" y="727"/>
                    </a:cubicBezTo>
                    <a:cubicBezTo>
                      <a:pt x="565" y="727"/>
                      <a:pt x="719" y="598"/>
                      <a:pt x="747" y="419"/>
                    </a:cubicBezTo>
                    <a:cubicBezTo>
                      <a:pt x="777" y="222"/>
                      <a:pt x="643" y="36"/>
                      <a:pt x="446" y="5"/>
                    </a:cubicBezTo>
                    <a:cubicBezTo>
                      <a:pt x="427" y="2"/>
                      <a:pt x="408" y="1"/>
                      <a:pt x="3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" name="Google Shape;469;p28">
                <a:extLst>
                  <a:ext uri="{FF2B5EF4-FFF2-40B4-BE49-F238E27FC236}">
                    <a16:creationId xmlns:a16="http://schemas.microsoft.com/office/drawing/2014/main" id="{8F51400E-B0BD-542F-4D8D-891A9F52A833}"/>
                  </a:ext>
                </a:extLst>
              </p:cNvPr>
              <p:cNvSpPr/>
              <p:nvPr/>
            </p:nvSpPr>
            <p:spPr>
              <a:xfrm>
                <a:off x="423325" y="1837725"/>
                <a:ext cx="4490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1796" h="3587" extrusionOk="0">
                    <a:moveTo>
                      <a:pt x="64" y="1"/>
                    </a:moveTo>
                    <a:cubicBezTo>
                      <a:pt x="31" y="1"/>
                      <a:pt x="1" y="21"/>
                      <a:pt x="1" y="64"/>
                    </a:cubicBezTo>
                    <a:cubicBezTo>
                      <a:pt x="17" y="1382"/>
                      <a:pt x="209" y="3076"/>
                      <a:pt x="1661" y="3582"/>
                    </a:cubicBezTo>
                    <a:cubicBezTo>
                      <a:pt x="1670" y="3585"/>
                      <a:pt x="1678" y="3587"/>
                      <a:pt x="1687" y="3587"/>
                    </a:cubicBezTo>
                    <a:cubicBezTo>
                      <a:pt x="1760" y="3587"/>
                      <a:pt x="1796" y="3474"/>
                      <a:pt x="1714" y="3446"/>
                    </a:cubicBezTo>
                    <a:cubicBezTo>
                      <a:pt x="331" y="2965"/>
                      <a:pt x="163" y="1330"/>
                      <a:pt x="147" y="80"/>
                    </a:cubicBezTo>
                    <a:cubicBezTo>
                      <a:pt x="146" y="29"/>
                      <a:pt x="103" y="1"/>
                      <a:pt x="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" name="Google Shape;470;p28">
                <a:extLst>
                  <a:ext uri="{FF2B5EF4-FFF2-40B4-BE49-F238E27FC236}">
                    <a16:creationId xmlns:a16="http://schemas.microsoft.com/office/drawing/2014/main" id="{A013AD07-D05C-3792-92CE-EC370645E4CC}"/>
                  </a:ext>
                </a:extLst>
              </p:cNvPr>
              <p:cNvSpPr/>
              <p:nvPr/>
            </p:nvSpPr>
            <p:spPr>
              <a:xfrm>
                <a:off x="167175" y="1819975"/>
                <a:ext cx="78500" cy="81000"/>
              </a:xfrm>
              <a:custGeom>
                <a:avLst/>
                <a:gdLst/>
                <a:ahLst/>
                <a:cxnLst/>
                <a:rect l="l" t="t" r="r" b="b"/>
                <a:pathLst>
                  <a:path w="3140" h="3240" extrusionOk="0">
                    <a:moveTo>
                      <a:pt x="3043" y="0"/>
                    </a:moveTo>
                    <a:cubicBezTo>
                      <a:pt x="3009" y="0"/>
                      <a:pt x="2974" y="18"/>
                      <a:pt x="2960" y="59"/>
                    </a:cubicBezTo>
                    <a:cubicBezTo>
                      <a:pt x="2502" y="1380"/>
                      <a:pt x="1744" y="3053"/>
                      <a:pt x="106" y="3076"/>
                    </a:cubicBezTo>
                    <a:cubicBezTo>
                      <a:pt x="1" y="3078"/>
                      <a:pt x="10" y="3239"/>
                      <a:pt x="113" y="3239"/>
                    </a:cubicBezTo>
                    <a:cubicBezTo>
                      <a:pt x="114" y="3239"/>
                      <a:pt x="115" y="3239"/>
                      <a:pt x="115" y="3239"/>
                    </a:cubicBezTo>
                    <a:cubicBezTo>
                      <a:pt x="1834" y="3216"/>
                      <a:pt x="2636" y="1486"/>
                      <a:pt x="3119" y="95"/>
                    </a:cubicBezTo>
                    <a:cubicBezTo>
                      <a:pt x="3140" y="37"/>
                      <a:pt x="3092" y="0"/>
                      <a:pt x="30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1" name="Google Shape;471;p28">
                <a:extLst>
                  <a:ext uri="{FF2B5EF4-FFF2-40B4-BE49-F238E27FC236}">
                    <a16:creationId xmlns:a16="http://schemas.microsoft.com/office/drawing/2014/main" id="{B2B5D4AB-6B73-3A5F-1A1D-E96A9CFE47BF}"/>
                  </a:ext>
                </a:extLst>
              </p:cNvPr>
              <p:cNvSpPr/>
              <p:nvPr/>
            </p:nvSpPr>
            <p:spPr>
              <a:xfrm>
                <a:off x="355450" y="2971325"/>
                <a:ext cx="71850" cy="160875"/>
              </a:xfrm>
              <a:custGeom>
                <a:avLst/>
                <a:gdLst/>
                <a:ahLst/>
                <a:cxnLst/>
                <a:rect l="l" t="t" r="r" b="b"/>
                <a:pathLst>
                  <a:path w="2874" h="6435" extrusionOk="0">
                    <a:moveTo>
                      <a:pt x="77" y="0"/>
                    </a:moveTo>
                    <a:lnTo>
                      <a:pt x="0" y="6394"/>
                    </a:lnTo>
                    <a:lnTo>
                      <a:pt x="2011" y="6434"/>
                    </a:lnTo>
                    <a:lnTo>
                      <a:pt x="2874" y="280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D176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2" name="Google Shape;472;p28">
                <a:extLst>
                  <a:ext uri="{FF2B5EF4-FFF2-40B4-BE49-F238E27FC236}">
                    <a16:creationId xmlns:a16="http://schemas.microsoft.com/office/drawing/2014/main" id="{8B500BC2-5DEE-63E2-46D8-E5A6D7A3DDE1}"/>
                  </a:ext>
                </a:extLst>
              </p:cNvPr>
              <p:cNvSpPr/>
              <p:nvPr/>
            </p:nvSpPr>
            <p:spPr>
              <a:xfrm>
                <a:off x="329500" y="3110350"/>
                <a:ext cx="149225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5969" h="3810" extrusionOk="0">
                    <a:moveTo>
                      <a:pt x="2510" y="0"/>
                    </a:moveTo>
                    <a:cubicBezTo>
                      <a:pt x="2490" y="0"/>
                      <a:pt x="2469" y="1"/>
                      <a:pt x="2448" y="2"/>
                    </a:cubicBezTo>
                    <a:cubicBezTo>
                      <a:pt x="1501" y="67"/>
                      <a:pt x="1084" y="773"/>
                      <a:pt x="1084" y="773"/>
                    </a:cubicBezTo>
                    <a:cubicBezTo>
                      <a:pt x="1084" y="773"/>
                      <a:pt x="915" y="360"/>
                      <a:pt x="721" y="360"/>
                    </a:cubicBezTo>
                    <a:cubicBezTo>
                      <a:pt x="637" y="360"/>
                      <a:pt x="550" y="436"/>
                      <a:pt x="469" y="652"/>
                    </a:cubicBezTo>
                    <a:cubicBezTo>
                      <a:pt x="277" y="1165"/>
                      <a:pt x="123" y="2536"/>
                      <a:pt x="48" y="3292"/>
                    </a:cubicBezTo>
                    <a:cubicBezTo>
                      <a:pt x="43" y="3351"/>
                      <a:pt x="37" y="3405"/>
                      <a:pt x="33" y="3455"/>
                    </a:cubicBezTo>
                    <a:cubicBezTo>
                      <a:pt x="12" y="3674"/>
                      <a:pt x="0" y="3810"/>
                      <a:pt x="0" y="3810"/>
                    </a:cubicBezTo>
                    <a:lnTo>
                      <a:pt x="5836" y="3810"/>
                    </a:lnTo>
                    <a:cubicBezTo>
                      <a:pt x="5882" y="3664"/>
                      <a:pt x="5913" y="3526"/>
                      <a:pt x="5930" y="3394"/>
                    </a:cubicBezTo>
                    <a:cubicBezTo>
                      <a:pt x="5936" y="3338"/>
                      <a:pt x="5939" y="3284"/>
                      <a:pt x="5941" y="3231"/>
                    </a:cubicBezTo>
                    <a:cubicBezTo>
                      <a:pt x="5968" y="2482"/>
                      <a:pt x="5512" y="1993"/>
                      <a:pt x="4963" y="1915"/>
                    </a:cubicBezTo>
                    <a:cubicBezTo>
                      <a:pt x="4669" y="1874"/>
                      <a:pt x="4326" y="1575"/>
                      <a:pt x="4075" y="1312"/>
                    </a:cubicBezTo>
                    <a:cubicBezTo>
                      <a:pt x="4073" y="1278"/>
                      <a:pt x="3442" y="261"/>
                      <a:pt x="3221" y="183"/>
                    </a:cubicBezTo>
                    <a:cubicBezTo>
                      <a:pt x="3213" y="180"/>
                      <a:pt x="3205" y="178"/>
                      <a:pt x="3199" y="178"/>
                    </a:cubicBezTo>
                    <a:cubicBezTo>
                      <a:pt x="3115" y="178"/>
                      <a:pt x="3176" y="404"/>
                      <a:pt x="3112" y="541"/>
                    </a:cubicBezTo>
                    <a:cubicBezTo>
                      <a:pt x="2958" y="191"/>
                      <a:pt x="2832" y="0"/>
                      <a:pt x="251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3" name="Google Shape;473;p28">
                <a:extLst>
                  <a:ext uri="{FF2B5EF4-FFF2-40B4-BE49-F238E27FC236}">
                    <a16:creationId xmlns:a16="http://schemas.microsoft.com/office/drawing/2014/main" id="{C528601D-6D1D-77EB-8E7A-17B283DF8FDB}"/>
                  </a:ext>
                </a:extLst>
              </p:cNvPr>
              <p:cNvSpPr/>
              <p:nvPr/>
            </p:nvSpPr>
            <p:spPr>
              <a:xfrm>
                <a:off x="333775" y="3148425"/>
                <a:ext cx="28275" cy="45875"/>
              </a:xfrm>
              <a:custGeom>
                <a:avLst/>
                <a:gdLst/>
                <a:ahLst/>
                <a:cxnLst/>
                <a:rect l="l" t="t" r="r" b="b"/>
                <a:pathLst>
                  <a:path w="1131" h="1835" extrusionOk="0">
                    <a:moveTo>
                      <a:pt x="91" y="1"/>
                    </a:moveTo>
                    <a:cubicBezTo>
                      <a:pt x="37" y="1"/>
                      <a:pt x="1" y="90"/>
                      <a:pt x="60" y="131"/>
                    </a:cubicBezTo>
                    <a:cubicBezTo>
                      <a:pt x="595" y="514"/>
                      <a:pt x="934" y="1113"/>
                      <a:pt x="990" y="1769"/>
                    </a:cubicBezTo>
                    <a:cubicBezTo>
                      <a:pt x="994" y="1812"/>
                      <a:pt x="1030" y="1834"/>
                      <a:pt x="1064" y="1834"/>
                    </a:cubicBezTo>
                    <a:cubicBezTo>
                      <a:pt x="1098" y="1834"/>
                      <a:pt x="1130" y="1813"/>
                      <a:pt x="1126" y="1769"/>
                    </a:cubicBezTo>
                    <a:cubicBezTo>
                      <a:pt x="1065" y="1061"/>
                      <a:pt x="704" y="428"/>
                      <a:pt x="127" y="14"/>
                    </a:cubicBezTo>
                    <a:cubicBezTo>
                      <a:pt x="115" y="5"/>
                      <a:pt x="102" y="1"/>
                      <a:pt x="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4" name="Google Shape;474;p28">
                <a:extLst>
                  <a:ext uri="{FF2B5EF4-FFF2-40B4-BE49-F238E27FC236}">
                    <a16:creationId xmlns:a16="http://schemas.microsoft.com/office/drawing/2014/main" id="{F434FF1F-DC55-34B7-79D8-042DB284EADD}"/>
                  </a:ext>
                </a:extLst>
              </p:cNvPr>
              <p:cNvSpPr/>
              <p:nvPr/>
            </p:nvSpPr>
            <p:spPr>
              <a:xfrm>
                <a:off x="387350" y="3155775"/>
                <a:ext cx="63250" cy="37625"/>
              </a:xfrm>
              <a:custGeom>
                <a:avLst/>
                <a:gdLst/>
                <a:ahLst/>
                <a:cxnLst/>
                <a:rect l="l" t="t" r="r" b="b"/>
                <a:pathLst>
                  <a:path w="2530" h="1505" extrusionOk="0">
                    <a:moveTo>
                      <a:pt x="2048" y="0"/>
                    </a:moveTo>
                    <a:cubicBezTo>
                      <a:pt x="1150" y="0"/>
                      <a:pt x="340" y="548"/>
                      <a:pt x="19" y="1421"/>
                    </a:cubicBezTo>
                    <a:cubicBezTo>
                      <a:pt x="0" y="1471"/>
                      <a:pt x="42" y="1504"/>
                      <a:pt x="83" y="1504"/>
                    </a:cubicBezTo>
                    <a:cubicBezTo>
                      <a:pt x="111" y="1504"/>
                      <a:pt x="138" y="1490"/>
                      <a:pt x="149" y="1458"/>
                    </a:cubicBezTo>
                    <a:cubicBezTo>
                      <a:pt x="448" y="649"/>
                      <a:pt x="1208" y="134"/>
                      <a:pt x="2044" y="134"/>
                    </a:cubicBezTo>
                    <a:cubicBezTo>
                      <a:pt x="2165" y="134"/>
                      <a:pt x="2288" y="144"/>
                      <a:pt x="2411" y="167"/>
                    </a:cubicBezTo>
                    <a:cubicBezTo>
                      <a:pt x="2416" y="168"/>
                      <a:pt x="2421" y="168"/>
                      <a:pt x="2425" y="168"/>
                    </a:cubicBezTo>
                    <a:cubicBezTo>
                      <a:pt x="2501" y="168"/>
                      <a:pt x="2529" y="51"/>
                      <a:pt x="2448" y="36"/>
                    </a:cubicBezTo>
                    <a:cubicBezTo>
                      <a:pt x="2313" y="12"/>
                      <a:pt x="2180" y="0"/>
                      <a:pt x="2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5" name="Google Shape;475;p28">
                <a:extLst>
                  <a:ext uri="{FF2B5EF4-FFF2-40B4-BE49-F238E27FC236}">
                    <a16:creationId xmlns:a16="http://schemas.microsoft.com/office/drawing/2014/main" id="{FC17F652-2955-A792-F4C3-60C75A8DB08C}"/>
                  </a:ext>
                </a:extLst>
              </p:cNvPr>
              <p:cNvSpPr/>
              <p:nvPr/>
            </p:nvSpPr>
            <p:spPr>
              <a:xfrm>
                <a:off x="330325" y="3191100"/>
                <a:ext cx="147725" cy="5650"/>
              </a:xfrm>
              <a:custGeom>
                <a:avLst/>
                <a:gdLst/>
                <a:ahLst/>
                <a:cxnLst/>
                <a:rect l="l" t="t" r="r" b="b"/>
                <a:pathLst>
                  <a:path w="5909" h="226" extrusionOk="0">
                    <a:moveTo>
                      <a:pt x="5908" y="1"/>
                    </a:moveTo>
                    <a:cubicBezTo>
                      <a:pt x="5707" y="3"/>
                      <a:pt x="5507" y="4"/>
                      <a:pt x="5306" y="6"/>
                    </a:cubicBezTo>
                    <a:cubicBezTo>
                      <a:pt x="3543" y="26"/>
                      <a:pt x="1778" y="43"/>
                      <a:pt x="15" y="62"/>
                    </a:cubicBezTo>
                    <a:cubicBezTo>
                      <a:pt x="10" y="120"/>
                      <a:pt x="4" y="175"/>
                      <a:pt x="0" y="225"/>
                    </a:cubicBezTo>
                    <a:lnTo>
                      <a:pt x="111" y="225"/>
                    </a:lnTo>
                    <a:cubicBezTo>
                      <a:pt x="2039" y="204"/>
                      <a:pt x="3967" y="185"/>
                      <a:pt x="5897" y="164"/>
                    </a:cubicBezTo>
                    <a:cubicBezTo>
                      <a:pt x="5903" y="108"/>
                      <a:pt x="5906" y="54"/>
                      <a:pt x="59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6" name="Google Shape;476;p28">
                <a:extLst>
                  <a:ext uri="{FF2B5EF4-FFF2-40B4-BE49-F238E27FC236}">
                    <a16:creationId xmlns:a16="http://schemas.microsoft.com/office/drawing/2014/main" id="{C4E959B9-ECBB-CBC0-D4EB-F1176B42EA32}"/>
                  </a:ext>
                </a:extLst>
              </p:cNvPr>
              <p:cNvSpPr/>
              <p:nvPr/>
            </p:nvSpPr>
            <p:spPr>
              <a:xfrm>
                <a:off x="257700" y="1965575"/>
                <a:ext cx="240675" cy="1065525"/>
              </a:xfrm>
              <a:custGeom>
                <a:avLst/>
                <a:gdLst/>
                <a:ahLst/>
                <a:cxnLst/>
                <a:rect l="l" t="t" r="r" b="b"/>
                <a:pathLst>
                  <a:path w="9627" h="42621" extrusionOk="0">
                    <a:moveTo>
                      <a:pt x="9174" y="1"/>
                    </a:moveTo>
                    <a:lnTo>
                      <a:pt x="1" y="663"/>
                    </a:lnTo>
                    <a:lnTo>
                      <a:pt x="2646" y="25443"/>
                    </a:lnTo>
                    <a:lnTo>
                      <a:pt x="3486" y="42620"/>
                    </a:lnTo>
                    <a:lnTo>
                      <a:pt x="7062" y="42620"/>
                    </a:lnTo>
                    <a:cubicBezTo>
                      <a:pt x="8564" y="28725"/>
                      <a:pt x="9627" y="13778"/>
                      <a:pt x="91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7" name="Google Shape;477;p28">
                <a:extLst>
                  <a:ext uri="{FF2B5EF4-FFF2-40B4-BE49-F238E27FC236}">
                    <a16:creationId xmlns:a16="http://schemas.microsoft.com/office/drawing/2014/main" id="{9A626F93-F99F-EAB3-6EB7-64D95AB0ED36}"/>
                  </a:ext>
                </a:extLst>
              </p:cNvPr>
              <p:cNvSpPr/>
              <p:nvPr/>
            </p:nvSpPr>
            <p:spPr>
              <a:xfrm>
                <a:off x="293150" y="2006500"/>
                <a:ext cx="195100" cy="315675"/>
              </a:xfrm>
              <a:custGeom>
                <a:avLst/>
                <a:gdLst/>
                <a:ahLst/>
                <a:cxnLst/>
                <a:rect l="l" t="t" r="r" b="b"/>
                <a:pathLst>
                  <a:path w="7804" h="12627" extrusionOk="0">
                    <a:moveTo>
                      <a:pt x="7802" y="0"/>
                    </a:moveTo>
                    <a:cubicBezTo>
                      <a:pt x="7203" y="0"/>
                      <a:pt x="6592" y="169"/>
                      <a:pt x="6056" y="445"/>
                    </a:cubicBezTo>
                    <a:cubicBezTo>
                      <a:pt x="3914" y="1546"/>
                      <a:pt x="2625" y="3829"/>
                      <a:pt x="1825" y="6012"/>
                    </a:cubicBezTo>
                    <a:cubicBezTo>
                      <a:pt x="1071" y="8063"/>
                      <a:pt x="676" y="10228"/>
                      <a:pt x="0" y="12302"/>
                    </a:cubicBezTo>
                    <a:lnTo>
                      <a:pt x="35" y="12626"/>
                    </a:lnTo>
                    <a:cubicBezTo>
                      <a:pt x="346" y="11715"/>
                      <a:pt x="599" y="10785"/>
                      <a:pt x="843" y="9852"/>
                    </a:cubicBezTo>
                    <a:cubicBezTo>
                      <a:pt x="1464" y="7483"/>
                      <a:pt x="2070" y="5043"/>
                      <a:pt x="3486" y="3002"/>
                    </a:cubicBezTo>
                    <a:cubicBezTo>
                      <a:pt x="4161" y="2026"/>
                      <a:pt x="5034" y="1134"/>
                      <a:pt x="6091" y="579"/>
                    </a:cubicBezTo>
                    <a:cubicBezTo>
                      <a:pt x="6615" y="305"/>
                      <a:pt x="7215" y="134"/>
                      <a:pt x="7804" y="134"/>
                    </a:cubicBezTo>
                    <a:cubicBezTo>
                      <a:pt x="7804" y="90"/>
                      <a:pt x="7802" y="44"/>
                      <a:pt x="78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8" name="Google Shape;478;p28">
                <a:extLst>
                  <a:ext uri="{FF2B5EF4-FFF2-40B4-BE49-F238E27FC236}">
                    <a16:creationId xmlns:a16="http://schemas.microsoft.com/office/drawing/2014/main" id="{C790BAE7-5760-FBA3-E603-4642953E142D}"/>
                  </a:ext>
                </a:extLst>
              </p:cNvPr>
              <p:cNvSpPr/>
              <p:nvPr/>
            </p:nvSpPr>
            <p:spPr>
              <a:xfrm>
                <a:off x="394475" y="2079250"/>
                <a:ext cx="94975" cy="268175"/>
              </a:xfrm>
              <a:custGeom>
                <a:avLst/>
                <a:gdLst/>
                <a:ahLst/>
                <a:cxnLst/>
                <a:rect l="l" t="t" r="r" b="b"/>
                <a:pathLst>
                  <a:path w="3799" h="10727" extrusionOk="0">
                    <a:moveTo>
                      <a:pt x="3797" y="0"/>
                    </a:moveTo>
                    <a:cubicBezTo>
                      <a:pt x="2901" y="328"/>
                      <a:pt x="2109" y="917"/>
                      <a:pt x="1512" y="1667"/>
                    </a:cubicBezTo>
                    <a:cubicBezTo>
                      <a:pt x="1" y="3564"/>
                      <a:pt x="8" y="6198"/>
                      <a:pt x="1190" y="8262"/>
                    </a:cubicBezTo>
                    <a:cubicBezTo>
                      <a:pt x="1785" y="9300"/>
                      <a:pt x="2646" y="10127"/>
                      <a:pt x="3651" y="10727"/>
                    </a:cubicBezTo>
                    <a:cubicBezTo>
                      <a:pt x="3653" y="10677"/>
                      <a:pt x="3655" y="10627"/>
                      <a:pt x="3657" y="10577"/>
                    </a:cubicBezTo>
                    <a:cubicBezTo>
                      <a:pt x="3595" y="10539"/>
                      <a:pt x="3534" y="10501"/>
                      <a:pt x="3473" y="10462"/>
                    </a:cubicBezTo>
                    <a:cubicBezTo>
                      <a:pt x="1482" y="9162"/>
                      <a:pt x="216" y="6818"/>
                      <a:pt x="498" y="4418"/>
                    </a:cubicBezTo>
                    <a:cubicBezTo>
                      <a:pt x="720" y="2523"/>
                      <a:pt x="2028" y="815"/>
                      <a:pt x="3799" y="144"/>
                    </a:cubicBezTo>
                    <a:cubicBezTo>
                      <a:pt x="3799" y="96"/>
                      <a:pt x="3799" y="48"/>
                      <a:pt x="379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9" name="Google Shape;479;p28">
                <a:extLst>
                  <a:ext uri="{FF2B5EF4-FFF2-40B4-BE49-F238E27FC236}">
                    <a16:creationId xmlns:a16="http://schemas.microsoft.com/office/drawing/2014/main" id="{368C85F8-5488-5594-3927-CDEE9252C38D}"/>
                  </a:ext>
                </a:extLst>
              </p:cNvPr>
              <p:cNvSpPr/>
              <p:nvPr/>
            </p:nvSpPr>
            <p:spPr>
              <a:xfrm>
                <a:off x="297700" y="2313300"/>
                <a:ext cx="124275" cy="269125"/>
              </a:xfrm>
              <a:custGeom>
                <a:avLst/>
                <a:gdLst/>
                <a:ahLst/>
                <a:cxnLst/>
                <a:rect l="l" t="t" r="r" b="b"/>
                <a:pathLst>
                  <a:path w="4971" h="10765" extrusionOk="0">
                    <a:moveTo>
                      <a:pt x="2711" y="1"/>
                    </a:moveTo>
                    <a:cubicBezTo>
                      <a:pt x="2143" y="1"/>
                      <a:pt x="1561" y="197"/>
                      <a:pt x="1107" y="509"/>
                    </a:cubicBezTo>
                    <a:cubicBezTo>
                      <a:pt x="641" y="832"/>
                      <a:pt x="286" y="1265"/>
                      <a:pt x="1" y="1749"/>
                    </a:cubicBezTo>
                    <a:lnTo>
                      <a:pt x="1" y="1751"/>
                    </a:lnTo>
                    <a:lnTo>
                      <a:pt x="26" y="1983"/>
                    </a:lnTo>
                    <a:cubicBezTo>
                      <a:pt x="388" y="1319"/>
                      <a:pt x="864" y="738"/>
                      <a:pt x="1558" y="406"/>
                    </a:cubicBezTo>
                    <a:cubicBezTo>
                      <a:pt x="1910" y="238"/>
                      <a:pt x="2297" y="148"/>
                      <a:pt x="2674" y="148"/>
                    </a:cubicBezTo>
                    <a:cubicBezTo>
                      <a:pt x="3423" y="148"/>
                      <a:pt x="4129" y="503"/>
                      <a:pt x="4426" y="1298"/>
                    </a:cubicBezTo>
                    <a:cubicBezTo>
                      <a:pt x="4844" y="2408"/>
                      <a:pt x="4484" y="3755"/>
                      <a:pt x="4173" y="4848"/>
                    </a:cubicBezTo>
                    <a:cubicBezTo>
                      <a:pt x="3565" y="6982"/>
                      <a:pt x="2448" y="8957"/>
                      <a:pt x="944" y="10584"/>
                    </a:cubicBezTo>
                    <a:lnTo>
                      <a:pt x="964" y="10764"/>
                    </a:lnTo>
                    <a:cubicBezTo>
                      <a:pt x="1838" y="9834"/>
                      <a:pt x="2588" y="8789"/>
                      <a:pt x="3185" y="7661"/>
                    </a:cubicBezTo>
                    <a:cubicBezTo>
                      <a:pt x="3814" y="6473"/>
                      <a:pt x="4278" y="5200"/>
                      <a:pt x="4549" y="3884"/>
                    </a:cubicBezTo>
                    <a:cubicBezTo>
                      <a:pt x="4775" y="2794"/>
                      <a:pt x="4971" y="1365"/>
                      <a:pt x="4071" y="509"/>
                    </a:cubicBezTo>
                    <a:cubicBezTo>
                      <a:pt x="3695" y="152"/>
                      <a:pt x="3209" y="1"/>
                      <a:pt x="27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0" name="Google Shape;480;p28">
                <a:extLst>
                  <a:ext uri="{FF2B5EF4-FFF2-40B4-BE49-F238E27FC236}">
                    <a16:creationId xmlns:a16="http://schemas.microsoft.com/office/drawing/2014/main" id="{8F3596C8-1156-D91A-EF37-FF8A730F0D25}"/>
                  </a:ext>
                </a:extLst>
              </p:cNvPr>
              <p:cNvSpPr/>
              <p:nvPr/>
            </p:nvSpPr>
            <p:spPr>
              <a:xfrm>
                <a:off x="403975" y="2462700"/>
                <a:ext cx="76850" cy="245950"/>
              </a:xfrm>
              <a:custGeom>
                <a:avLst/>
                <a:gdLst/>
                <a:ahLst/>
                <a:cxnLst/>
                <a:rect l="l" t="t" r="r" b="b"/>
                <a:pathLst>
                  <a:path w="3074" h="9838" extrusionOk="0">
                    <a:moveTo>
                      <a:pt x="3074" y="0"/>
                    </a:moveTo>
                    <a:lnTo>
                      <a:pt x="3074" y="0"/>
                    </a:lnTo>
                    <a:cubicBezTo>
                      <a:pt x="2696" y="221"/>
                      <a:pt x="2347" y="490"/>
                      <a:pt x="2032" y="796"/>
                    </a:cubicBezTo>
                    <a:cubicBezTo>
                      <a:pt x="392" y="2400"/>
                      <a:pt x="1" y="4846"/>
                      <a:pt x="691" y="6987"/>
                    </a:cubicBezTo>
                    <a:cubicBezTo>
                      <a:pt x="1040" y="8069"/>
                      <a:pt x="1652" y="9028"/>
                      <a:pt x="2429" y="9837"/>
                    </a:cubicBezTo>
                    <a:cubicBezTo>
                      <a:pt x="2433" y="9778"/>
                      <a:pt x="2439" y="9718"/>
                      <a:pt x="2442" y="9659"/>
                    </a:cubicBezTo>
                    <a:cubicBezTo>
                      <a:pt x="2416" y="9630"/>
                      <a:pt x="2391" y="9601"/>
                      <a:pt x="2364" y="9572"/>
                    </a:cubicBezTo>
                    <a:cubicBezTo>
                      <a:pt x="848" y="7900"/>
                      <a:pt x="96" y="5525"/>
                      <a:pt x="705" y="3309"/>
                    </a:cubicBezTo>
                    <a:cubicBezTo>
                      <a:pt x="1061" y="2011"/>
                      <a:pt x="1926" y="862"/>
                      <a:pt x="3064" y="163"/>
                    </a:cubicBezTo>
                    <a:cubicBezTo>
                      <a:pt x="3068" y="110"/>
                      <a:pt x="3070" y="56"/>
                      <a:pt x="307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1" name="Google Shape;481;p28">
                <a:extLst>
                  <a:ext uri="{FF2B5EF4-FFF2-40B4-BE49-F238E27FC236}">
                    <a16:creationId xmlns:a16="http://schemas.microsoft.com/office/drawing/2014/main" id="{BD164395-F18A-9947-7580-ADDC02E8EA86}"/>
                  </a:ext>
                </a:extLst>
              </p:cNvPr>
              <p:cNvSpPr/>
              <p:nvPr/>
            </p:nvSpPr>
            <p:spPr>
              <a:xfrm>
                <a:off x="324275" y="2607375"/>
                <a:ext cx="131650" cy="209600"/>
              </a:xfrm>
              <a:custGeom>
                <a:avLst/>
                <a:gdLst/>
                <a:ahLst/>
                <a:cxnLst/>
                <a:rect l="l" t="t" r="r" b="b"/>
                <a:pathLst>
                  <a:path w="5266" h="8384" extrusionOk="0">
                    <a:moveTo>
                      <a:pt x="710" y="0"/>
                    </a:moveTo>
                    <a:cubicBezTo>
                      <a:pt x="620" y="0"/>
                      <a:pt x="529" y="6"/>
                      <a:pt x="438" y="18"/>
                    </a:cubicBezTo>
                    <a:cubicBezTo>
                      <a:pt x="290" y="37"/>
                      <a:pt x="142" y="72"/>
                      <a:pt x="0" y="120"/>
                    </a:cubicBezTo>
                    <a:lnTo>
                      <a:pt x="8" y="267"/>
                    </a:lnTo>
                    <a:cubicBezTo>
                      <a:pt x="241" y="190"/>
                      <a:pt x="488" y="151"/>
                      <a:pt x="733" y="151"/>
                    </a:cubicBezTo>
                    <a:cubicBezTo>
                      <a:pt x="977" y="151"/>
                      <a:pt x="1218" y="190"/>
                      <a:pt x="1441" y="271"/>
                    </a:cubicBezTo>
                    <a:cubicBezTo>
                      <a:pt x="2600" y="693"/>
                      <a:pt x="3281" y="1861"/>
                      <a:pt x="3612" y="2986"/>
                    </a:cubicBezTo>
                    <a:cubicBezTo>
                      <a:pt x="3983" y="4242"/>
                      <a:pt x="4034" y="5569"/>
                      <a:pt x="4439" y="6816"/>
                    </a:cubicBezTo>
                    <a:cubicBezTo>
                      <a:pt x="4625" y="7384"/>
                      <a:pt x="4888" y="7925"/>
                      <a:pt x="5249" y="8383"/>
                    </a:cubicBezTo>
                    <a:cubicBezTo>
                      <a:pt x="5254" y="8322"/>
                      <a:pt x="5260" y="8261"/>
                      <a:pt x="5266" y="8199"/>
                    </a:cubicBezTo>
                    <a:cubicBezTo>
                      <a:pt x="4627" y="7330"/>
                      <a:pt x="4378" y="6208"/>
                      <a:pt x="4194" y="5161"/>
                    </a:cubicBezTo>
                    <a:cubicBezTo>
                      <a:pt x="3969" y="3876"/>
                      <a:pt x="3802" y="2514"/>
                      <a:pt x="3037" y="1413"/>
                    </a:cubicBezTo>
                    <a:cubicBezTo>
                      <a:pt x="2507" y="648"/>
                      <a:pt x="1665" y="0"/>
                      <a:pt x="71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2" name="Google Shape;482;p28">
                <a:extLst>
                  <a:ext uri="{FF2B5EF4-FFF2-40B4-BE49-F238E27FC236}">
                    <a16:creationId xmlns:a16="http://schemas.microsoft.com/office/drawing/2014/main" id="{4401F30F-8DB3-244B-804C-19646E078CBB}"/>
                  </a:ext>
                </a:extLst>
              </p:cNvPr>
              <p:cNvSpPr/>
              <p:nvPr/>
            </p:nvSpPr>
            <p:spPr>
              <a:xfrm>
                <a:off x="331125" y="2750625"/>
                <a:ext cx="118475" cy="136600"/>
              </a:xfrm>
              <a:custGeom>
                <a:avLst/>
                <a:gdLst/>
                <a:ahLst/>
                <a:cxnLst/>
                <a:rect l="l" t="t" r="r" b="b"/>
                <a:pathLst>
                  <a:path w="4739" h="5464" extrusionOk="0">
                    <a:moveTo>
                      <a:pt x="1" y="1"/>
                    </a:moveTo>
                    <a:lnTo>
                      <a:pt x="8" y="164"/>
                    </a:lnTo>
                    <a:cubicBezTo>
                      <a:pt x="996" y="653"/>
                      <a:pt x="1896" y="1512"/>
                      <a:pt x="2571" y="2256"/>
                    </a:cubicBezTo>
                    <a:cubicBezTo>
                      <a:pt x="3440" y="3214"/>
                      <a:pt x="4161" y="4297"/>
                      <a:pt x="4714" y="5464"/>
                    </a:cubicBezTo>
                    <a:cubicBezTo>
                      <a:pt x="4721" y="5375"/>
                      <a:pt x="4731" y="5287"/>
                      <a:pt x="4739" y="5201"/>
                    </a:cubicBezTo>
                    <a:cubicBezTo>
                      <a:pt x="4583" y="4884"/>
                      <a:pt x="4415" y="4576"/>
                      <a:pt x="4234" y="4274"/>
                    </a:cubicBezTo>
                    <a:cubicBezTo>
                      <a:pt x="3659" y="3311"/>
                      <a:pt x="2962" y="2421"/>
                      <a:pt x="2163" y="1635"/>
                    </a:cubicBezTo>
                    <a:cubicBezTo>
                      <a:pt x="1530" y="1011"/>
                      <a:pt x="816" y="390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3" name="Google Shape;483;p28">
                <a:extLst>
                  <a:ext uri="{FF2B5EF4-FFF2-40B4-BE49-F238E27FC236}">
                    <a16:creationId xmlns:a16="http://schemas.microsoft.com/office/drawing/2014/main" id="{C586C924-C33F-458C-00D0-A8FC57BEF174}"/>
                  </a:ext>
                </a:extLst>
              </p:cNvPr>
              <p:cNvSpPr/>
              <p:nvPr/>
            </p:nvSpPr>
            <p:spPr>
              <a:xfrm>
                <a:off x="336600" y="2862500"/>
                <a:ext cx="64750" cy="160575"/>
              </a:xfrm>
              <a:custGeom>
                <a:avLst/>
                <a:gdLst/>
                <a:ahLst/>
                <a:cxnLst/>
                <a:rect l="l" t="t" r="r" b="b"/>
                <a:pathLst>
                  <a:path w="2590" h="6423" extrusionOk="0">
                    <a:moveTo>
                      <a:pt x="0" y="1"/>
                    </a:moveTo>
                    <a:lnTo>
                      <a:pt x="10" y="202"/>
                    </a:lnTo>
                    <a:cubicBezTo>
                      <a:pt x="10" y="202"/>
                      <a:pt x="10" y="204"/>
                      <a:pt x="10" y="204"/>
                    </a:cubicBezTo>
                    <a:cubicBezTo>
                      <a:pt x="1568" y="1846"/>
                      <a:pt x="2483" y="4085"/>
                      <a:pt x="2442" y="6356"/>
                    </a:cubicBezTo>
                    <a:cubicBezTo>
                      <a:pt x="2441" y="6400"/>
                      <a:pt x="2475" y="6422"/>
                      <a:pt x="2509" y="6422"/>
                    </a:cubicBezTo>
                    <a:cubicBezTo>
                      <a:pt x="2543" y="6422"/>
                      <a:pt x="2578" y="6400"/>
                      <a:pt x="2578" y="6356"/>
                    </a:cubicBezTo>
                    <a:cubicBezTo>
                      <a:pt x="2590" y="5642"/>
                      <a:pt x="2513" y="4931"/>
                      <a:pt x="2348" y="4236"/>
                    </a:cubicBezTo>
                    <a:cubicBezTo>
                      <a:pt x="1970" y="2644"/>
                      <a:pt x="1146" y="1163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4" name="Google Shape;484;p28">
                <a:extLst>
                  <a:ext uri="{FF2B5EF4-FFF2-40B4-BE49-F238E27FC236}">
                    <a16:creationId xmlns:a16="http://schemas.microsoft.com/office/drawing/2014/main" id="{092FA399-D66F-2F00-E3ED-48781254BED0}"/>
                  </a:ext>
                </a:extLst>
              </p:cNvPr>
              <p:cNvSpPr/>
              <p:nvPr/>
            </p:nvSpPr>
            <p:spPr>
              <a:xfrm>
                <a:off x="335300" y="2994000"/>
                <a:ext cx="112150" cy="45450"/>
              </a:xfrm>
              <a:custGeom>
                <a:avLst/>
                <a:gdLst/>
                <a:ahLst/>
                <a:cxnLst/>
                <a:rect l="l" t="t" r="r" b="b"/>
                <a:pathLst>
                  <a:path w="4486" h="1818" extrusionOk="0">
                    <a:moveTo>
                      <a:pt x="93" y="1"/>
                    </a:moveTo>
                    <a:lnTo>
                      <a:pt x="1" y="1685"/>
                    </a:lnTo>
                    <a:lnTo>
                      <a:pt x="4309" y="1817"/>
                    </a:lnTo>
                    <a:lnTo>
                      <a:pt x="4485" y="154"/>
                    </a:lnTo>
                    <a:lnTo>
                      <a:pt x="9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5" name="Google Shape;485;p28">
                <a:extLst>
                  <a:ext uri="{FF2B5EF4-FFF2-40B4-BE49-F238E27FC236}">
                    <a16:creationId xmlns:a16="http://schemas.microsoft.com/office/drawing/2014/main" id="{66BB3E7B-2157-E3E8-9894-A98643AD770D}"/>
                  </a:ext>
                </a:extLst>
              </p:cNvPr>
              <p:cNvSpPr/>
              <p:nvPr/>
            </p:nvSpPr>
            <p:spPr>
              <a:xfrm>
                <a:off x="255650" y="1858525"/>
                <a:ext cx="25425" cy="226525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9061" extrusionOk="0">
                    <a:moveTo>
                      <a:pt x="907" y="0"/>
                    </a:moveTo>
                    <a:cubicBezTo>
                      <a:pt x="872" y="0"/>
                      <a:pt x="839" y="20"/>
                      <a:pt x="829" y="65"/>
                    </a:cubicBezTo>
                    <a:cubicBezTo>
                      <a:pt x="160" y="2984"/>
                      <a:pt x="0" y="6002"/>
                      <a:pt x="365" y="8975"/>
                    </a:cubicBezTo>
                    <a:cubicBezTo>
                      <a:pt x="372" y="9032"/>
                      <a:pt x="420" y="9061"/>
                      <a:pt x="465" y="9061"/>
                    </a:cubicBezTo>
                    <a:cubicBezTo>
                      <a:pt x="510" y="9061"/>
                      <a:pt x="551" y="9032"/>
                      <a:pt x="543" y="8975"/>
                    </a:cubicBezTo>
                    <a:cubicBezTo>
                      <a:pt x="183" y="6017"/>
                      <a:pt x="336" y="3017"/>
                      <a:pt x="1002" y="113"/>
                    </a:cubicBezTo>
                    <a:cubicBezTo>
                      <a:pt x="1017" y="45"/>
                      <a:pt x="960" y="0"/>
                      <a:pt x="9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6" name="Google Shape;486;p28">
                <a:extLst>
                  <a:ext uri="{FF2B5EF4-FFF2-40B4-BE49-F238E27FC236}">
                    <a16:creationId xmlns:a16="http://schemas.microsoft.com/office/drawing/2014/main" id="{67E4F7BF-D319-5B72-AB1C-D04BB13F1A26}"/>
                  </a:ext>
                </a:extLst>
              </p:cNvPr>
              <p:cNvSpPr/>
              <p:nvPr/>
            </p:nvSpPr>
            <p:spPr>
              <a:xfrm>
                <a:off x="264100" y="1870300"/>
                <a:ext cx="38025" cy="8785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3514" extrusionOk="0">
                    <a:moveTo>
                      <a:pt x="1411" y="1"/>
                    </a:moveTo>
                    <a:cubicBezTo>
                      <a:pt x="1376" y="1"/>
                      <a:pt x="1343" y="20"/>
                      <a:pt x="1335" y="66"/>
                    </a:cubicBezTo>
                    <a:cubicBezTo>
                      <a:pt x="1220" y="681"/>
                      <a:pt x="1105" y="1295"/>
                      <a:pt x="988" y="1911"/>
                    </a:cubicBezTo>
                    <a:cubicBezTo>
                      <a:pt x="900" y="2379"/>
                      <a:pt x="842" y="3335"/>
                      <a:pt x="204" y="3335"/>
                    </a:cubicBezTo>
                    <a:cubicBezTo>
                      <a:pt x="175" y="3335"/>
                      <a:pt x="145" y="3333"/>
                      <a:pt x="113" y="3329"/>
                    </a:cubicBezTo>
                    <a:cubicBezTo>
                      <a:pt x="109" y="3328"/>
                      <a:pt x="104" y="3328"/>
                      <a:pt x="100" y="3328"/>
                    </a:cubicBezTo>
                    <a:cubicBezTo>
                      <a:pt x="0" y="3328"/>
                      <a:pt x="6" y="3494"/>
                      <a:pt x="113" y="3507"/>
                    </a:cubicBezTo>
                    <a:cubicBezTo>
                      <a:pt x="149" y="3512"/>
                      <a:pt x="184" y="3514"/>
                      <a:pt x="217" y="3514"/>
                    </a:cubicBezTo>
                    <a:cubicBezTo>
                      <a:pt x="735" y="3514"/>
                      <a:pt x="967" y="2964"/>
                      <a:pt x="1057" y="2513"/>
                    </a:cubicBezTo>
                    <a:cubicBezTo>
                      <a:pt x="1218" y="1717"/>
                      <a:pt x="1358" y="913"/>
                      <a:pt x="1508" y="114"/>
                    </a:cubicBezTo>
                    <a:cubicBezTo>
                      <a:pt x="1520" y="45"/>
                      <a:pt x="1463" y="1"/>
                      <a:pt x="14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7" name="Google Shape;487;p28">
                <a:extLst>
                  <a:ext uri="{FF2B5EF4-FFF2-40B4-BE49-F238E27FC236}">
                    <a16:creationId xmlns:a16="http://schemas.microsoft.com/office/drawing/2014/main" id="{C45CB4F0-61BF-BCF6-5D7A-4B6B716E3313}"/>
                  </a:ext>
                </a:extLst>
              </p:cNvPr>
              <p:cNvSpPr/>
              <p:nvPr/>
            </p:nvSpPr>
            <p:spPr>
              <a:xfrm>
                <a:off x="350150" y="1551875"/>
                <a:ext cx="16100" cy="61200"/>
              </a:xfrm>
              <a:custGeom>
                <a:avLst/>
                <a:gdLst/>
                <a:ahLst/>
                <a:cxnLst/>
                <a:rect l="l" t="t" r="r" b="b"/>
                <a:pathLst>
                  <a:path w="644" h="2448" extrusionOk="0">
                    <a:moveTo>
                      <a:pt x="493" y="1"/>
                    </a:moveTo>
                    <a:cubicBezTo>
                      <a:pt x="455" y="1"/>
                      <a:pt x="417" y="26"/>
                      <a:pt x="421" y="75"/>
                    </a:cubicBezTo>
                    <a:cubicBezTo>
                      <a:pt x="496" y="858"/>
                      <a:pt x="362" y="1629"/>
                      <a:pt x="28" y="2340"/>
                    </a:cubicBezTo>
                    <a:cubicBezTo>
                      <a:pt x="1" y="2398"/>
                      <a:pt x="51" y="2448"/>
                      <a:pt x="99" y="2448"/>
                    </a:cubicBezTo>
                    <a:cubicBezTo>
                      <a:pt x="122" y="2448"/>
                      <a:pt x="144" y="2437"/>
                      <a:pt x="157" y="2410"/>
                    </a:cubicBezTo>
                    <a:cubicBezTo>
                      <a:pt x="504" y="1675"/>
                      <a:pt x="644" y="875"/>
                      <a:pt x="569" y="67"/>
                    </a:cubicBezTo>
                    <a:cubicBezTo>
                      <a:pt x="564" y="22"/>
                      <a:pt x="529" y="1"/>
                      <a:pt x="493" y="1"/>
                    </a:cubicBezTo>
                    <a:close/>
                  </a:path>
                </a:pathLst>
              </a:custGeom>
              <a:solidFill>
                <a:srgbClr val="2011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8" name="Google Shape;488;p28">
                <a:extLst>
                  <a:ext uri="{FF2B5EF4-FFF2-40B4-BE49-F238E27FC236}">
                    <a16:creationId xmlns:a16="http://schemas.microsoft.com/office/drawing/2014/main" id="{762B7AFC-CDC0-F7F7-419A-E036B9F23B5C}"/>
                  </a:ext>
                </a:extLst>
              </p:cNvPr>
              <p:cNvSpPr/>
              <p:nvPr/>
            </p:nvSpPr>
            <p:spPr>
              <a:xfrm>
                <a:off x="178825" y="1407100"/>
                <a:ext cx="365250" cy="423950"/>
              </a:xfrm>
              <a:custGeom>
                <a:avLst/>
                <a:gdLst/>
                <a:ahLst/>
                <a:cxnLst/>
                <a:rect l="l" t="t" r="r" b="b"/>
                <a:pathLst>
                  <a:path w="14610" h="16958" extrusionOk="0">
                    <a:moveTo>
                      <a:pt x="9582" y="0"/>
                    </a:moveTo>
                    <a:lnTo>
                      <a:pt x="6985" y="38"/>
                    </a:lnTo>
                    <a:cubicBezTo>
                      <a:pt x="6985" y="38"/>
                      <a:pt x="6074" y="386"/>
                      <a:pt x="5024" y="769"/>
                    </a:cubicBezTo>
                    <a:cubicBezTo>
                      <a:pt x="4443" y="984"/>
                      <a:pt x="3820" y="1207"/>
                      <a:pt x="3286" y="1389"/>
                    </a:cubicBezTo>
                    <a:cubicBezTo>
                      <a:pt x="3286" y="1389"/>
                      <a:pt x="2820" y="2881"/>
                      <a:pt x="2920" y="5162"/>
                    </a:cubicBezTo>
                    <a:cubicBezTo>
                      <a:pt x="3020" y="7441"/>
                      <a:pt x="1817" y="12701"/>
                      <a:pt x="0" y="14026"/>
                    </a:cubicBezTo>
                    <a:cubicBezTo>
                      <a:pt x="0" y="14026"/>
                      <a:pt x="2725" y="16958"/>
                      <a:pt x="8102" y="16958"/>
                    </a:cubicBezTo>
                    <a:cubicBezTo>
                      <a:pt x="9214" y="16958"/>
                      <a:pt x="10440" y="16832"/>
                      <a:pt x="11778" y="16530"/>
                    </a:cubicBezTo>
                    <a:cubicBezTo>
                      <a:pt x="11778" y="16530"/>
                      <a:pt x="10618" y="14055"/>
                      <a:pt x="11539" y="10811"/>
                    </a:cubicBezTo>
                    <a:cubicBezTo>
                      <a:pt x="12459" y="7568"/>
                      <a:pt x="14610" y="4218"/>
                      <a:pt x="14426" y="3223"/>
                    </a:cubicBezTo>
                    <a:cubicBezTo>
                      <a:pt x="14278" y="2417"/>
                      <a:pt x="12352" y="1329"/>
                      <a:pt x="10975" y="646"/>
                    </a:cubicBezTo>
                    <a:cubicBezTo>
                      <a:pt x="10190" y="257"/>
                      <a:pt x="9582" y="0"/>
                      <a:pt x="95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9" name="Google Shape;489;p28">
                <a:extLst>
                  <a:ext uri="{FF2B5EF4-FFF2-40B4-BE49-F238E27FC236}">
                    <a16:creationId xmlns:a16="http://schemas.microsoft.com/office/drawing/2014/main" id="{EADA48B4-9D1D-E07D-48C5-F5CE45D14C4B}"/>
                  </a:ext>
                </a:extLst>
              </p:cNvPr>
              <p:cNvSpPr/>
              <p:nvPr/>
            </p:nvSpPr>
            <p:spPr>
              <a:xfrm>
                <a:off x="257650" y="1423875"/>
                <a:ext cx="200875" cy="69575"/>
              </a:xfrm>
              <a:custGeom>
                <a:avLst/>
                <a:gdLst/>
                <a:ahLst/>
                <a:cxnLst/>
                <a:rect l="l" t="t" r="r" b="b"/>
                <a:pathLst>
                  <a:path w="8035" h="2783" extrusionOk="0">
                    <a:moveTo>
                      <a:pt x="7870" y="0"/>
                    </a:moveTo>
                    <a:cubicBezTo>
                      <a:pt x="7549" y="1362"/>
                      <a:pt x="6270" y="2335"/>
                      <a:pt x="4873" y="2550"/>
                    </a:cubicBezTo>
                    <a:cubicBezTo>
                      <a:pt x="4630" y="2587"/>
                      <a:pt x="4388" y="2605"/>
                      <a:pt x="4148" y="2605"/>
                    </a:cubicBezTo>
                    <a:cubicBezTo>
                      <a:pt x="2661" y="2605"/>
                      <a:pt x="1250" y="1925"/>
                      <a:pt x="41" y="1077"/>
                    </a:cubicBezTo>
                    <a:cubicBezTo>
                      <a:pt x="28" y="1134"/>
                      <a:pt x="14" y="1197"/>
                      <a:pt x="1" y="1266"/>
                    </a:cubicBezTo>
                    <a:cubicBezTo>
                      <a:pt x="1228" y="2119"/>
                      <a:pt x="2658" y="2783"/>
                      <a:pt x="4155" y="2783"/>
                    </a:cubicBezTo>
                    <a:cubicBezTo>
                      <a:pt x="4474" y="2783"/>
                      <a:pt x="4795" y="2752"/>
                      <a:pt x="5119" y="2688"/>
                    </a:cubicBezTo>
                    <a:cubicBezTo>
                      <a:pt x="6485" y="2415"/>
                      <a:pt x="7697" y="1416"/>
                      <a:pt x="8035" y="83"/>
                    </a:cubicBezTo>
                    <a:cubicBezTo>
                      <a:pt x="7979" y="54"/>
                      <a:pt x="7923" y="27"/>
                      <a:pt x="78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0" name="Google Shape;490;p28">
                <a:extLst>
                  <a:ext uri="{FF2B5EF4-FFF2-40B4-BE49-F238E27FC236}">
                    <a16:creationId xmlns:a16="http://schemas.microsoft.com/office/drawing/2014/main" id="{1F7B8061-680D-9DC5-C9A3-E5F418252B5E}"/>
                  </a:ext>
                </a:extLst>
              </p:cNvPr>
              <p:cNvSpPr/>
              <p:nvPr/>
            </p:nvSpPr>
            <p:spPr>
              <a:xfrm>
                <a:off x="232050" y="1498975"/>
                <a:ext cx="90700" cy="161000"/>
              </a:xfrm>
              <a:custGeom>
                <a:avLst/>
                <a:gdLst/>
                <a:ahLst/>
                <a:cxnLst/>
                <a:rect l="l" t="t" r="r" b="b"/>
                <a:pathLst>
                  <a:path w="3628" h="6440" extrusionOk="0">
                    <a:moveTo>
                      <a:pt x="1629" y="1"/>
                    </a:moveTo>
                    <a:cubicBezTo>
                      <a:pt x="1553" y="1"/>
                      <a:pt x="1503" y="118"/>
                      <a:pt x="1583" y="171"/>
                    </a:cubicBezTo>
                    <a:cubicBezTo>
                      <a:pt x="2811" y="950"/>
                      <a:pt x="3430" y="2557"/>
                      <a:pt x="2999" y="3956"/>
                    </a:cubicBezTo>
                    <a:cubicBezTo>
                      <a:pt x="2600" y="5239"/>
                      <a:pt x="1370" y="6148"/>
                      <a:pt x="54" y="6256"/>
                    </a:cubicBezTo>
                    <a:cubicBezTo>
                      <a:pt x="37" y="6317"/>
                      <a:pt x="18" y="6380"/>
                      <a:pt x="1" y="6440"/>
                    </a:cubicBezTo>
                    <a:cubicBezTo>
                      <a:pt x="1416" y="6354"/>
                      <a:pt x="2746" y="5377"/>
                      <a:pt x="3171" y="4004"/>
                    </a:cubicBezTo>
                    <a:cubicBezTo>
                      <a:pt x="3628" y="2527"/>
                      <a:pt x="2968" y="837"/>
                      <a:pt x="1675" y="16"/>
                    </a:cubicBezTo>
                    <a:cubicBezTo>
                      <a:pt x="1659" y="5"/>
                      <a:pt x="1643" y="1"/>
                      <a:pt x="16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1" name="Google Shape;491;p28">
                <a:extLst>
                  <a:ext uri="{FF2B5EF4-FFF2-40B4-BE49-F238E27FC236}">
                    <a16:creationId xmlns:a16="http://schemas.microsoft.com/office/drawing/2014/main" id="{B2829F31-7509-31B9-ED7A-34A9B8C0D1E4}"/>
                  </a:ext>
                </a:extLst>
              </p:cNvPr>
              <p:cNvSpPr/>
              <p:nvPr/>
            </p:nvSpPr>
            <p:spPr>
              <a:xfrm>
                <a:off x="192100" y="1520950"/>
                <a:ext cx="300175" cy="240450"/>
              </a:xfrm>
              <a:custGeom>
                <a:avLst/>
                <a:gdLst/>
                <a:ahLst/>
                <a:cxnLst/>
                <a:rect l="l" t="t" r="r" b="b"/>
                <a:pathLst>
                  <a:path w="12007" h="9618" extrusionOk="0">
                    <a:moveTo>
                      <a:pt x="10089" y="1"/>
                    </a:moveTo>
                    <a:cubicBezTo>
                      <a:pt x="9986" y="1"/>
                      <a:pt x="9883" y="9"/>
                      <a:pt x="9782" y="25"/>
                    </a:cubicBezTo>
                    <a:cubicBezTo>
                      <a:pt x="8706" y="194"/>
                      <a:pt x="7894" y="1059"/>
                      <a:pt x="7330" y="1934"/>
                    </a:cubicBezTo>
                    <a:cubicBezTo>
                      <a:pt x="6613" y="3046"/>
                      <a:pt x="6189" y="4310"/>
                      <a:pt x="5658" y="5517"/>
                    </a:cubicBezTo>
                    <a:cubicBezTo>
                      <a:pt x="5165" y="6635"/>
                      <a:pt x="4558" y="7765"/>
                      <a:pt x="3595" y="8548"/>
                    </a:cubicBezTo>
                    <a:cubicBezTo>
                      <a:pt x="2930" y="9088"/>
                      <a:pt x="2083" y="9438"/>
                      <a:pt x="1233" y="9438"/>
                    </a:cubicBezTo>
                    <a:cubicBezTo>
                      <a:pt x="865" y="9438"/>
                      <a:pt x="497" y="9372"/>
                      <a:pt x="143" y="9229"/>
                    </a:cubicBezTo>
                    <a:cubicBezTo>
                      <a:pt x="131" y="9224"/>
                      <a:pt x="119" y="9221"/>
                      <a:pt x="109" y="9221"/>
                    </a:cubicBezTo>
                    <a:cubicBezTo>
                      <a:pt x="27" y="9221"/>
                      <a:pt x="1" y="9362"/>
                      <a:pt x="95" y="9401"/>
                    </a:cubicBezTo>
                    <a:cubicBezTo>
                      <a:pt x="462" y="9550"/>
                      <a:pt x="846" y="9618"/>
                      <a:pt x="1230" y="9618"/>
                    </a:cubicBezTo>
                    <a:cubicBezTo>
                      <a:pt x="1999" y="9618"/>
                      <a:pt x="2769" y="9346"/>
                      <a:pt x="3409" y="8910"/>
                    </a:cubicBezTo>
                    <a:cubicBezTo>
                      <a:pt x="5391" y="7560"/>
                      <a:pt x="5940" y="5020"/>
                      <a:pt x="6941" y="2994"/>
                    </a:cubicBezTo>
                    <a:cubicBezTo>
                      <a:pt x="7459" y="1947"/>
                      <a:pt x="8176" y="790"/>
                      <a:pt x="9312" y="339"/>
                    </a:cubicBezTo>
                    <a:cubicBezTo>
                      <a:pt x="9551" y="244"/>
                      <a:pt x="9815" y="197"/>
                      <a:pt x="10080" y="197"/>
                    </a:cubicBezTo>
                    <a:cubicBezTo>
                      <a:pt x="10888" y="197"/>
                      <a:pt x="11702" y="640"/>
                      <a:pt x="11825" y="1517"/>
                    </a:cubicBezTo>
                    <a:lnTo>
                      <a:pt x="11823" y="1515"/>
                    </a:lnTo>
                    <a:lnTo>
                      <a:pt x="11823" y="1515"/>
                    </a:lnTo>
                    <a:cubicBezTo>
                      <a:pt x="11830" y="1561"/>
                      <a:pt x="11861" y="1581"/>
                      <a:pt x="11896" y="1581"/>
                    </a:cubicBezTo>
                    <a:cubicBezTo>
                      <a:pt x="11948" y="1581"/>
                      <a:pt x="12007" y="1536"/>
                      <a:pt x="11997" y="1467"/>
                    </a:cubicBezTo>
                    <a:cubicBezTo>
                      <a:pt x="11869" y="560"/>
                      <a:pt x="10961" y="1"/>
                      <a:pt x="100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2" name="Google Shape;492;p28">
                <a:extLst>
                  <a:ext uri="{FF2B5EF4-FFF2-40B4-BE49-F238E27FC236}">
                    <a16:creationId xmlns:a16="http://schemas.microsoft.com/office/drawing/2014/main" id="{3D41E486-0F0E-2BD0-DA9C-E7948A00D3B1}"/>
                  </a:ext>
                </a:extLst>
              </p:cNvPr>
              <p:cNvSpPr/>
              <p:nvPr/>
            </p:nvSpPr>
            <p:spPr>
              <a:xfrm>
                <a:off x="321000" y="1657425"/>
                <a:ext cx="125775" cy="173625"/>
              </a:xfrm>
              <a:custGeom>
                <a:avLst/>
                <a:gdLst/>
                <a:ahLst/>
                <a:cxnLst/>
                <a:rect l="l" t="t" r="r" b="b"/>
                <a:pathLst>
                  <a:path w="5031" h="6945" extrusionOk="0">
                    <a:moveTo>
                      <a:pt x="3828" y="1"/>
                    </a:moveTo>
                    <a:cubicBezTo>
                      <a:pt x="3343" y="1"/>
                      <a:pt x="2858" y="96"/>
                      <a:pt x="2405" y="282"/>
                    </a:cubicBezTo>
                    <a:cubicBezTo>
                      <a:pt x="947" y="883"/>
                      <a:pt x="47" y="2425"/>
                      <a:pt x="204" y="3992"/>
                    </a:cubicBezTo>
                    <a:cubicBezTo>
                      <a:pt x="337" y="5300"/>
                      <a:pt x="1223" y="6432"/>
                      <a:pt x="2410" y="6944"/>
                    </a:cubicBezTo>
                    <a:cubicBezTo>
                      <a:pt x="2577" y="6944"/>
                      <a:pt x="2746" y="6942"/>
                      <a:pt x="2919" y="6937"/>
                    </a:cubicBezTo>
                    <a:cubicBezTo>
                      <a:pt x="1114" y="6430"/>
                      <a:pt x="1" y="4550"/>
                      <a:pt x="490" y="2728"/>
                    </a:cubicBezTo>
                    <a:cubicBezTo>
                      <a:pt x="904" y="1182"/>
                      <a:pt x="2322" y="183"/>
                      <a:pt x="3841" y="183"/>
                    </a:cubicBezTo>
                    <a:cubicBezTo>
                      <a:pt x="4186" y="183"/>
                      <a:pt x="4537" y="235"/>
                      <a:pt x="4883" y="344"/>
                    </a:cubicBezTo>
                    <a:cubicBezTo>
                      <a:pt x="4893" y="347"/>
                      <a:pt x="4902" y="348"/>
                      <a:pt x="4911" y="348"/>
                    </a:cubicBezTo>
                    <a:cubicBezTo>
                      <a:pt x="5001" y="348"/>
                      <a:pt x="5030" y="202"/>
                      <a:pt x="4931" y="169"/>
                    </a:cubicBezTo>
                    <a:cubicBezTo>
                      <a:pt x="4572" y="57"/>
                      <a:pt x="4200" y="1"/>
                      <a:pt x="38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3" name="Google Shape;493;p28">
                <a:extLst>
                  <a:ext uri="{FF2B5EF4-FFF2-40B4-BE49-F238E27FC236}">
                    <a16:creationId xmlns:a16="http://schemas.microsoft.com/office/drawing/2014/main" id="{BF1EF26D-941C-314D-000E-0A4328693F12}"/>
                  </a:ext>
                </a:extLst>
              </p:cNvPr>
              <p:cNvSpPr/>
              <p:nvPr/>
            </p:nvSpPr>
            <p:spPr>
              <a:xfrm>
                <a:off x="221725" y="1767650"/>
                <a:ext cx="118725" cy="61050"/>
              </a:xfrm>
              <a:custGeom>
                <a:avLst/>
                <a:gdLst/>
                <a:ahLst/>
                <a:cxnLst/>
                <a:rect l="l" t="t" r="r" b="b"/>
                <a:pathLst>
                  <a:path w="4749" h="2442" extrusionOk="0">
                    <a:moveTo>
                      <a:pt x="1522" y="0"/>
                    </a:moveTo>
                    <a:cubicBezTo>
                      <a:pt x="967" y="0"/>
                      <a:pt x="436" y="208"/>
                      <a:pt x="49" y="726"/>
                    </a:cubicBezTo>
                    <a:cubicBezTo>
                      <a:pt x="0" y="791"/>
                      <a:pt x="63" y="855"/>
                      <a:pt x="129" y="855"/>
                    </a:cubicBezTo>
                    <a:cubicBezTo>
                      <a:pt x="156" y="855"/>
                      <a:pt x="184" y="844"/>
                      <a:pt x="204" y="817"/>
                    </a:cubicBezTo>
                    <a:cubicBezTo>
                      <a:pt x="549" y="354"/>
                      <a:pt x="1019" y="173"/>
                      <a:pt x="1513" y="173"/>
                    </a:cubicBezTo>
                    <a:cubicBezTo>
                      <a:pt x="2183" y="173"/>
                      <a:pt x="2897" y="507"/>
                      <a:pt x="3400" y="928"/>
                    </a:cubicBezTo>
                    <a:cubicBezTo>
                      <a:pt x="3815" y="1275"/>
                      <a:pt x="4160" y="1701"/>
                      <a:pt x="4419" y="2175"/>
                    </a:cubicBezTo>
                    <a:cubicBezTo>
                      <a:pt x="4457" y="2246"/>
                      <a:pt x="4501" y="2328"/>
                      <a:pt x="4545" y="2416"/>
                    </a:cubicBezTo>
                    <a:cubicBezTo>
                      <a:pt x="4613" y="2426"/>
                      <a:pt x="4680" y="2434"/>
                      <a:pt x="4749" y="2441"/>
                    </a:cubicBezTo>
                    <a:cubicBezTo>
                      <a:pt x="4739" y="2420"/>
                      <a:pt x="4730" y="2399"/>
                      <a:pt x="4720" y="2378"/>
                    </a:cubicBezTo>
                    <a:cubicBezTo>
                      <a:pt x="4434" y="1745"/>
                      <a:pt x="3997" y="1177"/>
                      <a:pt x="3454" y="742"/>
                    </a:cubicBezTo>
                    <a:cubicBezTo>
                      <a:pt x="2919" y="312"/>
                      <a:pt x="2202" y="0"/>
                      <a:pt x="15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4" name="Google Shape;494;p28">
                <a:extLst>
                  <a:ext uri="{FF2B5EF4-FFF2-40B4-BE49-F238E27FC236}">
                    <a16:creationId xmlns:a16="http://schemas.microsoft.com/office/drawing/2014/main" id="{7BA316F3-1B9E-50D1-BAD6-792DBBE199E6}"/>
                  </a:ext>
                </a:extLst>
              </p:cNvPr>
              <p:cNvSpPr/>
              <p:nvPr/>
            </p:nvSpPr>
            <p:spPr>
              <a:xfrm>
                <a:off x="435300" y="1568350"/>
                <a:ext cx="50225" cy="168950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6758" extrusionOk="0">
                    <a:moveTo>
                      <a:pt x="1913" y="1"/>
                    </a:moveTo>
                    <a:cubicBezTo>
                      <a:pt x="1894" y="1"/>
                      <a:pt x="1875" y="9"/>
                      <a:pt x="1861" y="30"/>
                    </a:cubicBezTo>
                    <a:cubicBezTo>
                      <a:pt x="1199" y="1025"/>
                      <a:pt x="802" y="2203"/>
                      <a:pt x="505" y="3352"/>
                    </a:cubicBezTo>
                    <a:cubicBezTo>
                      <a:pt x="228" y="4426"/>
                      <a:pt x="0" y="5574"/>
                      <a:pt x="62" y="6690"/>
                    </a:cubicBezTo>
                    <a:cubicBezTo>
                      <a:pt x="64" y="6735"/>
                      <a:pt x="102" y="6758"/>
                      <a:pt x="136" y="6758"/>
                    </a:cubicBezTo>
                    <a:cubicBezTo>
                      <a:pt x="169" y="6758"/>
                      <a:pt x="199" y="6737"/>
                      <a:pt x="196" y="6696"/>
                    </a:cubicBezTo>
                    <a:cubicBezTo>
                      <a:pt x="134" y="5591"/>
                      <a:pt x="359" y="4457"/>
                      <a:pt x="633" y="3393"/>
                    </a:cubicBezTo>
                    <a:cubicBezTo>
                      <a:pt x="927" y="2255"/>
                      <a:pt x="1318" y="1089"/>
                      <a:pt x="1974" y="103"/>
                    </a:cubicBezTo>
                    <a:cubicBezTo>
                      <a:pt x="2008" y="52"/>
                      <a:pt x="1961" y="1"/>
                      <a:pt x="1913" y="1"/>
                    </a:cubicBezTo>
                    <a:close/>
                  </a:path>
                </a:pathLst>
              </a:custGeom>
              <a:solidFill>
                <a:srgbClr val="B86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5" name="Google Shape;495;p28">
                <a:extLst>
                  <a:ext uri="{FF2B5EF4-FFF2-40B4-BE49-F238E27FC236}">
                    <a16:creationId xmlns:a16="http://schemas.microsoft.com/office/drawing/2014/main" id="{12525943-E432-4296-6D18-6EF2C658F80B}"/>
                  </a:ext>
                </a:extLst>
              </p:cNvPr>
              <p:cNvSpPr/>
              <p:nvPr/>
            </p:nvSpPr>
            <p:spPr>
              <a:xfrm>
                <a:off x="191575" y="1498025"/>
                <a:ext cx="66450" cy="146725"/>
              </a:xfrm>
              <a:custGeom>
                <a:avLst/>
                <a:gdLst/>
                <a:ahLst/>
                <a:cxnLst/>
                <a:rect l="l" t="t" r="r" b="b"/>
                <a:pathLst>
                  <a:path w="2658" h="5869" extrusionOk="0">
                    <a:moveTo>
                      <a:pt x="2414" y="0"/>
                    </a:moveTo>
                    <a:lnTo>
                      <a:pt x="2414" y="0"/>
                    </a:lnTo>
                    <a:cubicBezTo>
                      <a:pt x="2414" y="0"/>
                      <a:pt x="2414" y="15"/>
                      <a:pt x="2416" y="44"/>
                    </a:cubicBezTo>
                    <a:lnTo>
                      <a:pt x="2416" y="44"/>
                    </a:lnTo>
                    <a:cubicBezTo>
                      <a:pt x="2415" y="15"/>
                      <a:pt x="2414" y="0"/>
                      <a:pt x="2414" y="0"/>
                    </a:cubicBezTo>
                    <a:close/>
                    <a:moveTo>
                      <a:pt x="2416" y="44"/>
                    </a:moveTo>
                    <a:cubicBezTo>
                      <a:pt x="2418" y="243"/>
                      <a:pt x="2365" y="1091"/>
                      <a:pt x="1374" y="2148"/>
                    </a:cubicBezTo>
                    <a:cubicBezTo>
                      <a:pt x="1" y="3612"/>
                      <a:pt x="1888" y="5346"/>
                      <a:pt x="2291" y="5841"/>
                    </a:cubicBezTo>
                    <a:cubicBezTo>
                      <a:pt x="2306" y="5860"/>
                      <a:pt x="2320" y="5869"/>
                      <a:pt x="2334" y="5869"/>
                    </a:cubicBezTo>
                    <a:cubicBezTo>
                      <a:pt x="2658" y="5869"/>
                      <a:pt x="2439" y="584"/>
                      <a:pt x="2416" y="4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6" name="Google Shape;496;p28">
                <a:extLst>
                  <a:ext uri="{FF2B5EF4-FFF2-40B4-BE49-F238E27FC236}">
                    <a16:creationId xmlns:a16="http://schemas.microsoft.com/office/drawing/2014/main" id="{D65BCD5B-7161-E77E-85E2-50E545EEEB5F}"/>
                  </a:ext>
                </a:extLst>
              </p:cNvPr>
              <p:cNvSpPr/>
              <p:nvPr/>
            </p:nvSpPr>
            <p:spPr>
              <a:xfrm>
                <a:off x="353100" y="1414050"/>
                <a:ext cx="207525" cy="450700"/>
              </a:xfrm>
              <a:custGeom>
                <a:avLst/>
                <a:gdLst/>
                <a:ahLst/>
                <a:cxnLst/>
                <a:rect l="l" t="t" r="r" b="b"/>
                <a:pathLst>
                  <a:path w="8301" h="18028" extrusionOk="0">
                    <a:moveTo>
                      <a:pt x="3236" y="0"/>
                    </a:moveTo>
                    <a:lnTo>
                      <a:pt x="3236" y="0"/>
                    </a:lnTo>
                    <a:cubicBezTo>
                      <a:pt x="4063" y="1036"/>
                      <a:pt x="3591" y="4128"/>
                      <a:pt x="2112" y="5575"/>
                    </a:cubicBezTo>
                    <a:cubicBezTo>
                      <a:pt x="633" y="7021"/>
                      <a:pt x="1953" y="9618"/>
                      <a:pt x="1182" y="11583"/>
                    </a:cubicBezTo>
                    <a:cubicBezTo>
                      <a:pt x="411" y="13545"/>
                      <a:pt x="0" y="17727"/>
                      <a:pt x="934" y="17811"/>
                    </a:cubicBezTo>
                    <a:cubicBezTo>
                      <a:pt x="1658" y="17875"/>
                      <a:pt x="2878" y="18027"/>
                      <a:pt x="4157" y="18027"/>
                    </a:cubicBezTo>
                    <a:cubicBezTo>
                      <a:pt x="4525" y="18027"/>
                      <a:pt x="4898" y="18015"/>
                      <a:pt x="5266" y="17984"/>
                    </a:cubicBezTo>
                    <a:cubicBezTo>
                      <a:pt x="6119" y="17911"/>
                      <a:pt x="6382" y="17508"/>
                      <a:pt x="6332" y="16821"/>
                    </a:cubicBezTo>
                    <a:cubicBezTo>
                      <a:pt x="6286" y="16182"/>
                      <a:pt x="5972" y="15298"/>
                      <a:pt x="5613" y="14203"/>
                    </a:cubicBezTo>
                    <a:cubicBezTo>
                      <a:pt x="4867" y="11930"/>
                      <a:pt x="5866" y="7811"/>
                      <a:pt x="7084" y="6622"/>
                    </a:cubicBezTo>
                    <a:cubicBezTo>
                      <a:pt x="8301" y="5435"/>
                      <a:pt x="8230" y="3016"/>
                      <a:pt x="7508" y="2030"/>
                    </a:cubicBezTo>
                    <a:cubicBezTo>
                      <a:pt x="7023" y="1362"/>
                      <a:pt x="5241" y="672"/>
                      <a:pt x="4138" y="292"/>
                    </a:cubicBezTo>
                    <a:cubicBezTo>
                      <a:pt x="3609" y="111"/>
                      <a:pt x="3236" y="0"/>
                      <a:pt x="323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7" name="Google Shape;497;p28">
                <a:extLst>
                  <a:ext uri="{FF2B5EF4-FFF2-40B4-BE49-F238E27FC236}">
                    <a16:creationId xmlns:a16="http://schemas.microsoft.com/office/drawing/2014/main" id="{24D69B80-D5E7-9E29-7BBC-3B29CD92A003}"/>
                  </a:ext>
                </a:extLst>
              </p:cNvPr>
              <p:cNvSpPr/>
              <p:nvPr/>
            </p:nvSpPr>
            <p:spPr>
              <a:xfrm>
                <a:off x="390500" y="1641475"/>
                <a:ext cx="590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2362" h="620" extrusionOk="0">
                    <a:moveTo>
                      <a:pt x="129" y="1"/>
                    </a:moveTo>
                    <a:cubicBezTo>
                      <a:pt x="51" y="1"/>
                      <a:pt x="1" y="119"/>
                      <a:pt x="83" y="170"/>
                    </a:cubicBezTo>
                    <a:cubicBezTo>
                      <a:pt x="574" y="468"/>
                      <a:pt x="1121" y="620"/>
                      <a:pt x="1682" y="620"/>
                    </a:cubicBezTo>
                    <a:cubicBezTo>
                      <a:pt x="1872" y="620"/>
                      <a:pt x="2063" y="602"/>
                      <a:pt x="2254" y="567"/>
                    </a:cubicBezTo>
                    <a:cubicBezTo>
                      <a:pt x="2362" y="547"/>
                      <a:pt x="2324" y="391"/>
                      <a:pt x="2224" y="391"/>
                    </a:cubicBezTo>
                    <a:cubicBezTo>
                      <a:pt x="2218" y="391"/>
                      <a:pt x="2212" y="392"/>
                      <a:pt x="2206" y="393"/>
                    </a:cubicBezTo>
                    <a:cubicBezTo>
                      <a:pt x="2030" y="425"/>
                      <a:pt x="1853" y="441"/>
                      <a:pt x="1678" y="441"/>
                    </a:cubicBezTo>
                    <a:cubicBezTo>
                      <a:pt x="1151" y="441"/>
                      <a:pt x="635" y="296"/>
                      <a:pt x="173" y="15"/>
                    </a:cubicBezTo>
                    <a:lnTo>
                      <a:pt x="175" y="15"/>
                    </a:lnTo>
                    <a:cubicBezTo>
                      <a:pt x="159" y="5"/>
                      <a:pt x="143" y="1"/>
                      <a:pt x="129" y="1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8" name="Google Shape;498;p28">
                <a:extLst>
                  <a:ext uri="{FF2B5EF4-FFF2-40B4-BE49-F238E27FC236}">
                    <a16:creationId xmlns:a16="http://schemas.microsoft.com/office/drawing/2014/main" id="{86E5D6DC-4ED8-DC73-0098-73DC59EC2343}"/>
                  </a:ext>
                </a:extLst>
              </p:cNvPr>
              <p:cNvSpPr/>
              <p:nvPr/>
            </p:nvSpPr>
            <p:spPr>
              <a:xfrm>
                <a:off x="353100" y="1414050"/>
                <a:ext cx="159575" cy="450700"/>
              </a:xfrm>
              <a:custGeom>
                <a:avLst/>
                <a:gdLst/>
                <a:ahLst/>
                <a:cxnLst/>
                <a:rect l="l" t="t" r="r" b="b"/>
                <a:pathLst>
                  <a:path w="6383" h="18028" extrusionOk="0">
                    <a:moveTo>
                      <a:pt x="3236" y="0"/>
                    </a:moveTo>
                    <a:lnTo>
                      <a:pt x="3236" y="0"/>
                    </a:lnTo>
                    <a:cubicBezTo>
                      <a:pt x="4063" y="1036"/>
                      <a:pt x="3591" y="4128"/>
                      <a:pt x="2112" y="5575"/>
                    </a:cubicBezTo>
                    <a:cubicBezTo>
                      <a:pt x="633" y="7021"/>
                      <a:pt x="1953" y="9618"/>
                      <a:pt x="1182" y="11583"/>
                    </a:cubicBezTo>
                    <a:cubicBezTo>
                      <a:pt x="411" y="13545"/>
                      <a:pt x="0" y="17727"/>
                      <a:pt x="934" y="17811"/>
                    </a:cubicBezTo>
                    <a:cubicBezTo>
                      <a:pt x="1658" y="17875"/>
                      <a:pt x="2878" y="18027"/>
                      <a:pt x="4157" y="18027"/>
                    </a:cubicBezTo>
                    <a:cubicBezTo>
                      <a:pt x="4525" y="18027"/>
                      <a:pt x="4898" y="18015"/>
                      <a:pt x="5266" y="17984"/>
                    </a:cubicBezTo>
                    <a:cubicBezTo>
                      <a:pt x="6119" y="17911"/>
                      <a:pt x="6382" y="17508"/>
                      <a:pt x="6332" y="16821"/>
                    </a:cubicBezTo>
                    <a:lnTo>
                      <a:pt x="6332" y="16821"/>
                    </a:lnTo>
                    <a:cubicBezTo>
                      <a:pt x="5731" y="17304"/>
                      <a:pt x="4536" y="17427"/>
                      <a:pt x="3476" y="17427"/>
                    </a:cubicBezTo>
                    <a:cubicBezTo>
                      <a:pt x="2377" y="17427"/>
                      <a:pt x="1422" y="17295"/>
                      <a:pt x="1422" y="17295"/>
                    </a:cubicBezTo>
                    <a:cubicBezTo>
                      <a:pt x="802" y="16672"/>
                      <a:pt x="1193" y="14017"/>
                      <a:pt x="1832" y="12593"/>
                    </a:cubicBezTo>
                    <a:cubicBezTo>
                      <a:pt x="2471" y="11172"/>
                      <a:pt x="2041" y="8454"/>
                      <a:pt x="2239" y="7050"/>
                    </a:cubicBezTo>
                    <a:cubicBezTo>
                      <a:pt x="2438" y="5648"/>
                      <a:pt x="3683" y="4926"/>
                      <a:pt x="4182" y="2858"/>
                    </a:cubicBezTo>
                    <a:cubicBezTo>
                      <a:pt x="4464" y="1688"/>
                      <a:pt x="4318" y="823"/>
                      <a:pt x="4138" y="292"/>
                    </a:cubicBezTo>
                    <a:cubicBezTo>
                      <a:pt x="3609" y="111"/>
                      <a:pt x="3236" y="0"/>
                      <a:pt x="3236" y="0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9" name="Google Shape;499;p28">
                <a:extLst>
                  <a:ext uri="{FF2B5EF4-FFF2-40B4-BE49-F238E27FC236}">
                    <a16:creationId xmlns:a16="http://schemas.microsoft.com/office/drawing/2014/main" id="{1B623C61-78BB-B008-D033-8172BB1C05E3}"/>
                  </a:ext>
                </a:extLst>
              </p:cNvPr>
              <p:cNvSpPr/>
              <p:nvPr/>
            </p:nvSpPr>
            <p:spPr>
              <a:xfrm>
                <a:off x="150275" y="1412075"/>
                <a:ext cx="188800" cy="411150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16446" extrusionOk="0">
                    <a:moveTo>
                      <a:pt x="7551" y="1"/>
                    </a:moveTo>
                    <a:cubicBezTo>
                      <a:pt x="7551" y="1"/>
                      <a:pt x="6924" y="194"/>
                      <a:pt x="6189" y="390"/>
                    </a:cubicBezTo>
                    <a:cubicBezTo>
                      <a:pt x="5635" y="540"/>
                      <a:pt x="5017" y="689"/>
                      <a:pt x="4559" y="762"/>
                    </a:cubicBezTo>
                    <a:cubicBezTo>
                      <a:pt x="3494" y="931"/>
                      <a:pt x="3640" y="1911"/>
                      <a:pt x="3511" y="3187"/>
                    </a:cubicBezTo>
                    <a:cubicBezTo>
                      <a:pt x="3381" y="4462"/>
                      <a:pt x="1449" y="5435"/>
                      <a:pt x="1785" y="6789"/>
                    </a:cubicBezTo>
                    <a:cubicBezTo>
                      <a:pt x="2123" y="8143"/>
                      <a:pt x="2992" y="8268"/>
                      <a:pt x="2781" y="9258"/>
                    </a:cubicBezTo>
                    <a:cubicBezTo>
                      <a:pt x="2625" y="9979"/>
                      <a:pt x="1183" y="11591"/>
                      <a:pt x="450" y="12791"/>
                    </a:cubicBezTo>
                    <a:cubicBezTo>
                      <a:pt x="176" y="13240"/>
                      <a:pt x="1" y="13633"/>
                      <a:pt x="28" y="13900"/>
                    </a:cubicBezTo>
                    <a:cubicBezTo>
                      <a:pt x="128" y="14886"/>
                      <a:pt x="3302" y="16250"/>
                      <a:pt x="4187" y="16446"/>
                    </a:cubicBezTo>
                    <a:cubicBezTo>
                      <a:pt x="4187" y="16446"/>
                      <a:pt x="4369" y="11428"/>
                      <a:pt x="4802" y="9847"/>
                    </a:cubicBezTo>
                    <a:cubicBezTo>
                      <a:pt x="5339" y="7881"/>
                      <a:pt x="5092" y="7037"/>
                      <a:pt x="5790" y="5560"/>
                    </a:cubicBezTo>
                    <a:cubicBezTo>
                      <a:pt x="6488" y="4084"/>
                      <a:pt x="5059" y="1957"/>
                      <a:pt x="75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0" name="Google Shape;500;p28">
                <a:extLst>
                  <a:ext uri="{FF2B5EF4-FFF2-40B4-BE49-F238E27FC236}">
                    <a16:creationId xmlns:a16="http://schemas.microsoft.com/office/drawing/2014/main" id="{2E985972-F627-B447-7E5A-9026A1D13184}"/>
                  </a:ext>
                </a:extLst>
              </p:cNvPr>
              <p:cNvSpPr/>
              <p:nvPr/>
            </p:nvSpPr>
            <p:spPr>
              <a:xfrm>
                <a:off x="206475" y="1464025"/>
                <a:ext cx="43725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1749" h="2854" extrusionOk="0">
                    <a:moveTo>
                      <a:pt x="1662" y="1"/>
                    </a:moveTo>
                    <a:cubicBezTo>
                      <a:pt x="1617" y="1"/>
                      <a:pt x="1568" y="29"/>
                      <a:pt x="1563" y="86"/>
                    </a:cubicBezTo>
                    <a:cubicBezTo>
                      <a:pt x="1459" y="1122"/>
                      <a:pt x="916" y="2068"/>
                      <a:pt x="78" y="2682"/>
                    </a:cubicBezTo>
                    <a:cubicBezTo>
                      <a:pt x="0" y="2737"/>
                      <a:pt x="49" y="2854"/>
                      <a:pt x="121" y="2854"/>
                    </a:cubicBezTo>
                    <a:cubicBezTo>
                      <a:pt x="136" y="2854"/>
                      <a:pt x="152" y="2849"/>
                      <a:pt x="168" y="2837"/>
                    </a:cubicBezTo>
                    <a:cubicBezTo>
                      <a:pt x="1062" y="2181"/>
                      <a:pt x="1630" y="1189"/>
                      <a:pt x="1743" y="86"/>
                    </a:cubicBezTo>
                    <a:cubicBezTo>
                      <a:pt x="1749" y="29"/>
                      <a:pt x="1707" y="1"/>
                      <a:pt x="1662" y="1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1" name="Google Shape;501;p28">
                <a:extLst>
                  <a:ext uri="{FF2B5EF4-FFF2-40B4-BE49-F238E27FC236}">
                    <a16:creationId xmlns:a16="http://schemas.microsoft.com/office/drawing/2014/main" id="{9FFA031C-DF3C-9D6A-BDBD-51C850AEAE52}"/>
                  </a:ext>
                </a:extLst>
              </p:cNvPr>
              <p:cNvSpPr/>
              <p:nvPr/>
            </p:nvSpPr>
            <p:spPr>
              <a:xfrm>
                <a:off x="213225" y="1616550"/>
                <a:ext cx="49550" cy="14125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565" extrusionOk="0">
                    <a:moveTo>
                      <a:pt x="127" y="0"/>
                    </a:moveTo>
                    <a:cubicBezTo>
                      <a:pt x="50" y="0"/>
                      <a:pt x="0" y="118"/>
                      <a:pt x="82" y="170"/>
                    </a:cubicBezTo>
                    <a:cubicBezTo>
                      <a:pt x="509" y="433"/>
                      <a:pt x="979" y="564"/>
                      <a:pt x="1467" y="564"/>
                    </a:cubicBezTo>
                    <a:cubicBezTo>
                      <a:pt x="1601" y="564"/>
                      <a:pt x="1737" y="554"/>
                      <a:pt x="1874" y="534"/>
                    </a:cubicBezTo>
                    <a:cubicBezTo>
                      <a:pt x="1982" y="518"/>
                      <a:pt x="1943" y="360"/>
                      <a:pt x="1842" y="360"/>
                    </a:cubicBezTo>
                    <a:cubicBezTo>
                      <a:pt x="1836" y="360"/>
                      <a:pt x="1831" y="361"/>
                      <a:pt x="1826" y="362"/>
                    </a:cubicBezTo>
                    <a:cubicBezTo>
                      <a:pt x="1705" y="379"/>
                      <a:pt x="1586" y="388"/>
                      <a:pt x="1467" y="388"/>
                    </a:cubicBezTo>
                    <a:cubicBezTo>
                      <a:pt x="1010" y="388"/>
                      <a:pt x="570" y="260"/>
                      <a:pt x="172" y="14"/>
                    </a:cubicBezTo>
                    <a:cubicBezTo>
                      <a:pt x="157" y="5"/>
                      <a:pt x="141" y="0"/>
                      <a:pt x="127" y="0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2" name="Google Shape;502;p28">
                <a:extLst>
                  <a:ext uri="{FF2B5EF4-FFF2-40B4-BE49-F238E27FC236}">
                    <a16:creationId xmlns:a16="http://schemas.microsoft.com/office/drawing/2014/main" id="{359262A5-00BE-D256-96FC-08DFD7335150}"/>
                  </a:ext>
                </a:extLst>
              </p:cNvPr>
              <p:cNvSpPr/>
              <p:nvPr/>
            </p:nvSpPr>
            <p:spPr>
              <a:xfrm>
                <a:off x="150275" y="1412075"/>
                <a:ext cx="188800" cy="411150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16446" extrusionOk="0">
                    <a:moveTo>
                      <a:pt x="7551" y="1"/>
                    </a:moveTo>
                    <a:cubicBezTo>
                      <a:pt x="7551" y="1"/>
                      <a:pt x="6924" y="194"/>
                      <a:pt x="6189" y="390"/>
                    </a:cubicBezTo>
                    <a:cubicBezTo>
                      <a:pt x="5708" y="1042"/>
                      <a:pt x="5100" y="2114"/>
                      <a:pt x="5244" y="3227"/>
                    </a:cubicBezTo>
                    <a:cubicBezTo>
                      <a:pt x="5476" y="5019"/>
                      <a:pt x="4369" y="6256"/>
                      <a:pt x="4344" y="7591"/>
                    </a:cubicBezTo>
                    <a:cubicBezTo>
                      <a:pt x="4319" y="8926"/>
                      <a:pt x="3128" y="14169"/>
                      <a:pt x="3373" y="15220"/>
                    </a:cubicBezTo>
                    <a:cubicBezTo>
                      <a:pt x="3373" y="15220"/>
                      <a:pt x="1273" y="14236"/>
                      <a:pt x="450" y="12791"/>
                    </a:cubicBezTo>
                    <a:cubicBezTo>
                      <a:pt x="176" y="13240"/>
                      <a:pt x="1" y="13633"/>
                      <a:pt x="28" y="13900"/>
                    </a:cubicBezTo>
                    <a:cubicBezTo>
                      <a:pt x="128" y="14886"/>
                      <a:pt x="3302" y="16250"/>
                      <a:pt x="4187" y="16446"/>
                    </a:cubicBezTo>
                    <a:cubicBezTo>
                      <a:pt x="4187" y="16446"/>
                      <a:pt x="4369" y="11428"/>
                      <a:pt x="4802" y="9847"/>
                    </a:cubicBezTo>
                    <a:cubicBezTo>
                      <a:pt x="5339" y="7881"/>
                      <a:pt x="5092" y="7037"/>
                      <a:pt x="5790" y="5560"/>
                    </a:cubicBezTo>
                    <a:cubicBezTo>
                      <a:pt x="6488" y="4084"/>
                      <a:pt x="5059" y="1959"/>
                      <a:pt x="7551" y="1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3" name="Google Shape;503;p28">
                <a:extLst>
                  <a:ext uri="{FF2B5EF4-FFF2-40B4-BE49-F238E27FC236}">
                    <a16:creationId xmlns:a16="http://schemas.microsoft.com/office/drawing/2014/main" id="{5756F772-C9DB-2CFA-A934-EA50749AFF42}"/>
                  </a:ext>
                </a:extLst>
              </p:cNvPr>
              <p:cNvSpPr/>
              <p:nvPr/>
            </p:nvSpPr>
            <p:spPr>
              <a:xfrm>
                <a:off x="458700" y="1456625"/>
                <a:ext cx="256400" cy="485000"/>
              </a:xfrm>
              <a:custGeom>
                <a:avLst/>
                <a:gdLst/>
                <a:ahLst/>
                <a:cxnLst/>
                <a:rect l="l" t="t" r="r" b="b"/>
                <a:pathLst>
                  <a:path w="10256" h="19400" extrusionOk="0">
                    <a:moveTo>
                      <a:pt x="2952" y="1"/>
                    </a:moveTo>
                    <a:cubicBezTo>
                      <a:pt x="2952" y="1"/>
                      <a:pt x="1092" y="3643"/>
                      <a:pt x="885" y="6258"/>
                    </a:cubicBezTo>
                    <a:cubicBezTo>
                      <a:pt x="787" y="7486"/>
                      <a:pt x="4251" y="10282"/>
                      <a:pt x="4217" y="10697"/>
                    </a:cubicBezTo>
                    <a:cubicBezTo>
                      <a:pt x="4174" y="11226"/>
                      <a:pt x="2364" y="13029"/>
                      <a:pt x="1182" y="14332"/>
                    </a:cubicBezTo>
                    <a:cubicBezTo>
                      <a:pt x="0" y="15634"/>
                      <a:pt x="783" y="16018"/>
                      <a:pt x="1333" y="17773"/>
                    </a:cubicBezTo>
                    <a:cubicBezTo>
                      <a:pt x="1658" y="18807"/>
                      <a:pt x="2193" y="19400"/>
                      <a:pt x="2880" y="19400"/>
                    </a:cubicBezTo>
                    <a:cubicBezTo>
                      <a:pt x="3359" y="19400"/>
                      <a:pt x="3912" y="19112"/>
                      <a:pt x="4518" y="18485"/>
                    </a:cubicBezTo>
                    <a:cubicBezTo>
                      <a:pt x="5676" y="17284"/>
                      <a:pt x="6729" y="15899"/>
                      <a:pt x="8582" y="13662"/>
                    </a:cubicBezTo>
                    <a:cubicBezTo>
                      <a:pt x="8889" y="13290"/>
                      <a:pt x="9150" y="12970"/>
                      <a:pt x="9361" y="12674"/>
                    </a:cubicBezTo>
                    <a:cubicBezTo>
                      <a:pt x="10200" y="11497"/>
                      <a:pt x="10255" y="10727"/>
                      <a:pt x="9402" y="8823"/>
                    </a:cubicBezTo>
                    <a:cubicBezTo>
                      <a:pt x="9179" y="8324"/>
                      <a:pt x="8893" y="7746"/>
                      <a:pt x="8542" y="7064"/>
                    </a:cubicBezTo>
                    <a:cubicBezTo>
                      <a:pt x="6430" y="2949"/>
                      <a:pt x="2952" y="1"/>
                      <a:pt x="29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4" name="Google Shape;504;p28">
                <a:extLst>
                  <a:ext uri="{FF2B5EF4-FFF2-40B4-BE49-F238E27FC236}">
                    <a16:creationId xmlns:a16="http://schemas.microsoft.com/office/drawing/2014/main" id="{7A3DA444-677E-5061-2547-7D07C79A315F}"/>
                  </a:ext>
                </a:extLst>
              </p:cNvPr>
              <p:cNvSpPr/>
              <p:nvPr/>
            </p:nvSpPr>
            <p:spPr>
              <a:xfrm>
                <a:off x="663275" y="1677175"/>
                <a:ext cx="51825" cy="96325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3853" extrusionOk="0">
                    <a:moveTo>
                      <a:pt x="1219" y="1"/>
                    </a:moveTo>
                    <a:lnTo>
                      <a:pt x="1219" y="1"/>
                    </a:lnTo>
                    <a:cubicBezTo>
                      <a:pt x="492" y="432"/>
                      <a:pt x="0" y="2682"/>
                      <a:pt x="1178" y="3852"/>
                    </a:cubicBezTo>
                    <a:cubicBezTo>
                      <a:pt x="2017" y="2675"/>
                      <a:pt x="2072" y="1905"/>
                      <a:pt x="1219" y="1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5" name="Google Shape;505;p28">
                <a:extLst>
                  <a:ext uri="{FF2B5EF4-FFF2-40B4-BE49-F238E27FC236}">
                    <a16:creationId xmlns:a16="http://schemas.microsoft.com/office/drawing/2014/main" id="{C610F440-BEC1-4DE9-53A0-6E28B3013612}"/>
                  </a:ext>
                </a:extLst>
              </p:cNvPr>
              <p:cNvSpPr/>
              <p:nvPr/>
            </p:nvSpPr>
            <p:spPr>
              <a:xfrm>
                <a:off x="473950" y="1459100"/>
                <a:ext cx="58950" cy="67350"/>
              </a:xfrm>
              <a:custGeom>
                <a:avLst/>
                <a:gdLst/>
                <a:ahLst/>
                <a:cxnLst/>
                <a:rect l="l" t="t" r="r" b="b"/>
                <a:pathLst>
                  <a:path w="2358" h="2694" extrusionOk="0">
                    <a:moveTo>
                      <a:pt x="2228" y="1"/>
                    </a:moveTo>
                    <a:cubicBezTo>
                      <a:pt x="2224" y="1"/>
                      <a:pt x="2220" y="1"/>
                      <a:pt x="2216" y="1"/>
                    </a:cubicBezTo>
                    <a:cubicBezTo>
                      <a:pt x="927" y="185"/>
                      <a:pt x="0" y="1315"/>
                      <a:pt x="62" y="2616"/>
                    </a:cubicBezTo>
                    <a:cubicBezTo>
                      <a:pt x="64" y="2668"/>
                      <a:pt x="105" y="2694"/>
                      <a:pt x="145" y="2694"/>
                    </a:cubicBezTo>
                    <a:cubicBezTo>
                      <a:pt x="185" y="2694"/>
                      <a:pt x="225" y="2668"/>
                      <a:pt x="223" y="2616"/>
                    </a:cubicBezTo>
                    <a:cubicBezTo>
                      <a:pt x="165" y="1381"/>
                      <a:pt x="1038" y="331"/>
                      <a:pt x="2260" y="157"/>
                    </a:cubicBezTo>
                    <a:cubicBezTo>
                      <a:pt x="2357" y="144"/>
                      <a:pt x="2321" y="1"/>
                      <a:pt x="2228" y="1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6" name="Google Shape;506;p28">
                <a:extLst>
                  <a:ext uri="{FF2B5EF4-FFF2-40B4-BE49-F238E27FC236}">
                    <a16:creationId xmlns:a16="http://schemas.microsoft.com/office/drawing/2014/main" id="{E697FDC0-8CFD-B5D5-F1EF-4B0EA31BB546}"/>
                  </a:ext>
                </a:extLst>
              </p:cNvPr>
              <p:cNvSpPr/>
              <p:nvPr/>
            </p:nvSpPr>
            <p:spPr>
              <a:xfrm>
                <a:off x="443700" y="1594675"/>
                <a:ext cx="55000" cy="56750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2270" extrusionOk="0">
                    <a:moveTo>
                      <a:pt x="128" y="0"/>
                    </a:moveTo>
                    <a:cubicBezTo>
                      <a:pt x="61" y="0"/>
                      <a:pt x="1" y="90"/>
                      <a:pt x="61" y="155"/>
                    </a:cubicBezTo>
                    <a:cubicBezTo>
                      <a:pt x="711" y="851"/>
                      <a:pt x="1362" y="1547"/>
                      <a:pt x="2010" y="2242"/>
                    </a:cubicBezTo>
                    <a:lnTo>
                      <a:pt x="2012" y="2242"/>
                    </a:lnTo>
                    <a:cubicBezTo>
                      <a:pt x="2030" y="2261"/>
                      <a:pt x="2051" y="2270"/>
                      <a:pt x="2071" y="2270"/>
                    </a:cubicBezTo>
                    <a:cubicBezTo>
                      <a:pt x="2138" y="2270"/>
                      <a:pt x="2199" y="2180"/>
                      <a:pt x="2139" y="2115"/>
                    </a:cubicBezTo>
                    <a:cubicBezTo>
                      <a:pt x="1488" y="1419"/>
                      <a:pt x="838" y="724"/>
                      <a:pt x="188" y="28"/>
                    </a:cubicBezTo>
                    <a:cubicBezTo>
                      <a:pt x="170" y="8"/>
                      <a:pt x="149" y="0"/>
                      <a:pt x="128" y="0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7" name="Google Shape;507;p28">
                <a:extLst>
                  <a:ext uri="{FF2B5EF4-FFF2-40B4-BE49-F238E27FC236}">
                    <a16:creationId xmlns:a16="http://schemas.microsoft.com/office/drawing/2014/main" id="{A57A9FFC-6E77-7095-5DD1-60D39002AA5B}"/>
                  </a:ext>
                </a:extLst>
              </p:cNvPr>
              <p:cNvSpPr/>
              <p:nvPr/>
            </p:nvSpPr>
            <p:spPr>
              <a:xfrm>
                <a:off x="562375" y="1697725"/>
                <a:ext cx="5867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1142" extrusionOk="0">
                    <a:moveTo>
                      <a:pt x="2225" y="1"/>
                    </a:moveTo>
                    <a:cubicBezTo>
                      <a:pt x="2216" y="1"/>
                      <a:pt x="2207" y="2"/>
                      <a:pt x="2197" y="5"/>
                    </a:cubicBezTo>
                    <a:cubicBezTo>
                      <a:pt x="1453" y="237"/>
                      <a:pt x="747" y="562"/>
                      <a:pt x="83" y="974"/>
                    </a:cubicBezTo>
                    <a:cubicBezTo>
                      <a:pt x="1" y="1024"/>
                      <a:pt x="51" y="1142"/>
                      <a:pt x="129" y="1142"/>
                    </a:cubicBezTo>
                    <a:cubicBezTo>
                      <a:pt x="143" y="1142"/>
                      <a:pt x="159" y="1137"/>
                      <a:pt x="175" y="1128"/>
                    </a:cubicBezTo>
                    <a:cubicBezTo>
                      <a:pt x="823" y="725"/>
                      <a:pt x="1514" y="406"/>
                      <a:pt x="2245" y="178"/>
                    </a:cubicBezTo>
                    <a:cubicBezTo>
                      <a:pt x="2346" y="147"/>
                      <a:pt x="2315" y="1"/>
                      <a:pt x="2225" y="1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8" name="Google Shape;508;p28">
                <a:extLst>
                  <a:ext uri="{FF2B5EF4-FFF2-40B4-BE49-F238E27FC236}">
                    <a16:creationId xmlns:a16="http://schemas.microsoft.com/office/drawing/2014/main" id="{4DDFD76C-6D74-F1C9-41B6-10A55214062B}"/>
                  </a:ext>
                </a:extLst>
              </p:cNvPr>
              <p:cNvSpPr/>
              <p:nvPr/>
            </p:nvSpPr>
            <p:spPr>
              <a:xfrm>
                <a:off x="580750" y="1695225"/>
                <a:ext cx="20600" cy="20075"/>
              </a:xfrm>
              <a:custGeom>
                <a:avLst/>
                <a:gdLst/>
                <a:ahLst/>
                <a:cxnLst/>
                <a:rect l="l" t="t" r="r" b="b"/>
                <a:pathLst>
                  <a:path w="824" h="803" extrusionOk="0">
                    <a:moveTo>
                      <a:pt x="690" y="1"/>
                    </a:moveTo>
                    <a:cubicBezTo>
                      <a:pt x="669" y="1"/>
                      <a:pt x="648" y="8"/>
                      <a:pt x="629" y="25"/>
                    </a:cubicBezTo>
                    <a:cubicBezTo>
                      <a:pt x="420" y="215"/>
                      <a:pt x="228" y="422"/>
                      <a:pt x="54" y="644"/>
                    </a:cubicBezTo>
                    <a:cubicBezTo>
                      <a:pt x="0" y="713"/>
                      <a:pt x="60" y="803"/>
                      <a:pt x="122" y="803"/>
                    </a:cubicBezTo>
                    <a:cubicBezTo>
                      <a:pt x="143" y="803"/>
                      <a:pt x="163" y="793"/>
                      <a:pt x="180" y="771"/>
                    </a:cubicBezTo>
                    <a:cubicBezTo>
                      <a:pt x="355" y="548"/>
                      <a:pt x="547" y="341"/>
                      <a:pt x="758" y="151"/>
                    </a:cubicBezTo>
                    <a:lnTo>
                      <a:pt x="756" y="151"/>
                    </a:lnTo>
                    <a:cubicBezTo>
                      <a:pt x="823" y="90"/>
                      <a:pt x="761" y="1"/>
                      <a:pt x="690" y="1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9" name="Google Shape;509;p28">
                <a:extLst>
                  <a:ext uri="{FF2B5EF4-FFF2-40B4-BE49-F238E27FC236}">
                    <a16:creationId xmlns:a16="http://schemas.microsoft.com/office/drawing/2014/main" id="{C2872203-B8B1-825A-7F0F-86AF2E138555}"/>
                  </a:ext>
                </a:extLst>
              </p:cNvPr>
              <p:cNvSpPr/>
              <p:nvPr/>
            </p:nvSpPr>
            <p:spPr>
              <a:xfrm>
                <a:off x="490675" y="1809575"/>
                <a:ext cx="78575" cy="117100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4684" extrusionOk="0">
                    <a:moveTo>
                      <a:pt x="144" y="0"/>
                    </a:moveTo>
                    <a:cubicBezTo>
                      <a:pt x="58" y="0"/>
                      <a:pt x="1" y="122"/>
                      <a:pt x="93" y="162"/>
                    </a:cubicBezTo>
                    <a:cubicBezTo>
                      <a:pt x="920" y="525"/>
                      <a:pt x="1627" y="1115"/>
                      <a:pt x="2128" y="1867"/>
                    </a:cubicBezTo>
                    <a:cubicBezTo>
                      <a:pt x="2368" y="2228"/>
                      <a:pt x="2560" y="2621"/>
                      <a:pt x="2692" y="3036"/>
                    </a:cubicBezTo>
                    <a:cubicBezTo>
                      <a:pt x="2840" y="3498"/>
                      <a:pt x="2999" y="4094"/>
                      <a:pt x="2759" y="4547"/>
                    </a:cubicBezTo>
                    <a:cubicBezTo>
                      <a:pt x="2722" y="4619"/>
                      <a:pt x="2785" y="4684"/>
                      <a:pt x="2845" y="4684"/>
                    </a:cubicBezTo>
                    <a:cubicBezTo>
                      <a:pt x="2872" y="4684"/>
                      <a:pt x="2898" y="4671"/>
                      <a:pt x="2915" y="4639"/>
                    </a:cubicBezTo>
                    <a:cubicBezTo>
                      <a:pt x="3143" y="4206"/>
                      <a:pt x="3055" y="3697"/>
                      <a:pt x="2938" y="3243"/>
                    </a:cubicBezTo>
                    <a:cubicBezTo>
                      <a:pt x="2821" y="2778"/>
                      <a:pt x="2629" y="2332"/>
                      <a:pt x="2377" y="1925"/>
                    </a:cubicBezTo>
                    <a:cubicBezTo>
                      <a:pt x="1859" y="1081"/>
                      <a:pt x="1092" y="406"/>
                      <a:pt x="183" y="9"/>
                    </a:cubicBezTo>
                    <a:cubicBezTo>
                      <a:pt x="169" y="3"/>
                      <a:pt x="156" y="0"/>
                      <a:pt x="144" y="0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0" name="Google Shape;510;p28">
                <a:extLst>
                  <a:ext uri="{FF2B5EF4-FFF2-40B4-BE49-F238E27FC236}">
                    <a16:creationId xmlns:a16="http://schemas.microsoft.com/office/drawing/2014/main" id="{1BF8AC22-B8F0-F98D-AB54-8F46914F05C9}"/>
                  </a:ext>
                </a:extLst>
              </p:cNvPr>
              <p:cNvSpPr/>
              <p:nvPr/>
            </p:nvSpPr>
            <p:spPr>
              <a:xfrm>
                <a:off x="398950" y="1856475"/>
                <a:ext cx="121975" cy="100000"/>
              </a:xfrm>
              <a:custGeom>
                <a:avLst/>
                <a:gdLst/>
                <a:ahLst/>
                <a:cxnLst/>
                <a:rect l="l" t="t" r="r" b="b"/>
                <a:pathLst>
                  <a:path w="4879" h="4000" extrusionOk="0">
                    <a:moveTo>
                      <a:pt x="2980" y="1"/>
                    </a:moveTo>
                    <a:cubicBezTo>
                      <a:pt x="2917" y="1"/>
                      <a:pt x="2862" y="11"/>
                      <a:pt x="2820" y="35"/>
                    </a:cubicBezTo>
                    <a:cubicBezTo>
                      <a:pt x="2478" y="229"/>
                      <a:pt x="194" y="1489"/>
                      <a:pt x="35" y="1913"/>
                    </a:cubicBezTo>
                    <a:cubicBezTo>
                      <a:pt x="1" y="2004"/>
                      <a:pt x="64" y="2040"/>
                      <a:pt x="184" y="2040"/>
                    </a:cubicBezTo>
                    <a:cubicBezTo>
                      <a:pt x="621" y="2040"/>
                      <a:pt x="1809" y="1568"/>
                      <a:pt x="1809" y="1568"/>
                    </a:cubicBezTo>
                    <a:lnTo>
                      <a:pt x="1809" y="1568"/>
                    </a:lnTo>
                    <a:cubicBezTo>
                      <a:pt x="1809" y="1568"/>
                      <a:pt x="200" y="2731"/>
                      <a:pt x="464" y="2967"/>
                    </a:cubicBezTo>
                    <a:cubicBezTo>
                      <a:pt x="491" y="2990"/>
                      <a:pt x="535" y="3001"/>
                      <a:pt x="590" y="3001"/>
                    </a:cubicBezTo>
                    <a:cubicBezTo>
                      <a:pt x="1078" y="3001"/>
                      <a:pt x="2524" y="2174"/>
                      <a:pt x="2525" y="2174"/>
                    </a:cubicBezTo>
                    <a:lnTo>
                      <a:pt x="2525" y="2174"/>
                    </a:lnTo>
                    <a:cubicBezTo>
                      <a:pt x="2524" y="2174"/>
                      <a:pt x="1523" y="3108"/>
                      <a:pt x="1491" y="3390"/>
                    </a:cubicBezTo>
                    <a:cubicBezTo>
                      <a:pt x="1482" y="3465"/>
                      <a:pt x="1522" y="3496"/>
                      <a:pt x="1594" y="3496"/>
                    </a:cubicBezTo>
                    <a:cubicBezTo>
                      <a:pt x="1971" y="3496"/>
                      <a:pt x="3234" y="2650"/>
                      <a:pt x="3234" y="2650"/>
                    </a:cubicBezTo>
                    <a:lnTo>
                      <a:pt x="3234" y="2650"/>
                    </a:lnTo>
                    <a:cubicBezTo>
                      <a:pt x="3234" y="2650"/>
                      <a:pt x="2697" y="3761"/>
                      <a:pt x="2860" y="3945"/>
                    </a:cubicBezTo>
                    <a:cubicBezTo>
                      <a:pt x="2894" y="3983"/>
                      <a:pt x="2977" y="4000"/>
                      <a:pt x="3087" y="4000"/>
                    </a:cubicBezTo>
                    <a:cubicBezTo>
                      <a:pt x="3513" y="4000"/>
                      <a:pt x="4343" y="3752"/>
                      <a:pt x="4285" y="3550"/>
                    </a:cubicBezTo>
                    <a:cubicBezTo>
                      <a:pt x="4249" y="3424"/>
                      <a:pt x="4152" y="3390"/>
                      <a:pt x="4048" y="3390"/>
                    </a:cubicBezTo>
                    <a:cubicBezTo>
                      <a:pt x="3928" y="3390"/>
                      <a:pt x="3797" y="3435"/>
                      <a:pt x="3738" y="3435"/>
                    </a:cubicBezTo>
                    <a:cubicBezTo>
                      <a:pt x="3727" y="3435"/>
                      <a:pt x="3719" y="3434"/>
                      <a:pt x="3714" y="3431"/>
                    </a:cubicBezTo>
                    <a:cubicBezTo>
                      <a:pt x="3647" y="3387"/>
                      <a:pt x="4773" y="3059"/>
                      <a:pt x="4826" y="2629"/>
                    </a:cubicBezTo>
                    <a:cubicBezTo>
                      <a:pt x="4878" y="2199"/>
                      <a:pt x="4285" y="521"/>
                      <a:pt x="4285" y="521"/>
                    </a:cubicBezTo>
                    <a:lnTo>
                      <a:pt x="4284" y="521"/>
                    </a:lnTo>
                    <a:cubicBezTo>
                      <a:pt x="4284" y="521"/>
                      <a:pt x="3423" y="1"/>
                      <a:pt x="2980" y="1"/>
                    </a:cubicBezTo>
                    <a:close/>
                  </a:path>
                </a:pathLst>
              </a:custGeom>
              <a:solidFill>
                <a:srgbClr val="D176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1" name="Google Shape;511;p28">
                <a:extLst>
                  <a:ext uri="{FF2B5EF4-FFF2-40B4-BE49-F238E27FC236}">
                    <a16:creationId xmlns:a16="http://schemas.microsoft.com/office/drawing/2014/main" id="{9FAE3C8F-CD31-92A4-7B87-9E95C0B287D3}"/>
                  </a:ext>
                </a:extLst>
              </p:cNvPr>
              <p:cNvSpPr/>
              <p:nvPr/>
            </p:nvSpPr>
            <p:spPr>
              <a:xfrm>
                <a:off x="395250" y="1133725"/>
                <a:ext cx="141800" cy="105200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4208" extrusionOk="0">
                    <a:moveTo>
                      <a:pt x="2797" y="1"/>
                    </a:moveTo>
                    <a:cubicBezTo>
                      <a:pt x="1018" y="1"/>
                      <a:pt x="0" y="2471"/>
                      <a:pt x="1658" y="3682"/>
                    </a:cubicBezTo>
                    <a:cubicBezTo>
                      <a:pt x="1734" y="3740"/>
                      <a:pt x="1817" y="3795"/>
                      <a:pt x="1901" y="3853"/>
                    </a:cubicBezTo>
                    <a:cubicBezTo>
                      <a:pt x="2273" y="4100"/>
                      <a:pt x="2628" y="4207"/>
                      <a:pt x="2954" y="4207"/>
                    </a:cubicBezTo>
                    <a:cubicBezTo>
                      <a:pt x="4754" y="4207"/>
                      <a:pt x="5671" y="955"/>
                      <a:pt x="3609" y="166"/>
                    </a:cubicBezTo>
                    <a:cubicBezTo>
                      <a:pt x="3570" y="151"/>
                      <a:pt x="3532" y="137"/>
                      <a:pt x="3495" y="124"/>
                    </a:cubicBezTo>
                    <a:cubicBezTo>
                      <a:pt x="3253" y="39"/>
                      <a:pt x="3019" y="1"/>
                      <a:pt x="27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2" name="Google Shape;512;p28">
                <a:extLst>
                  <a:ext uri="{FF2B5EF4-FFF2-40B4-BE49-F238E27FC236}">
                    <a16:creationId xmlns:a16="http://schemas.microsoft.com/office/drawing/2014/main" id="{15D18689-D23A-7CFF-9B52-99C77BA5634B}"/>
                  </a:ext>
                </a:extLst>
              </p:cNvPr>
              <p:cNvSpPr/>
              <p:nvPr/>
            </p:nvSpPr>
            <p:spPr>
              <a:xfrm>
                <a:off x="339525" y="1308725"/>
                <a:ext cx="89750" cy="131550"/>
              </a:xfrm>
              <a:custGeom>
                <a:avLst/>
                <a:gdLst/>
                <a:ahLst/>
                <a:cxnLst/>
                <a:rect l="l" t="t" r="r" b="b"/>
                <a:pathLst>
                  <a:path w="3590" h="5262" extrusionOk="0">
                    <a:moveTo>
                      <a:pt x="3263" y="1"/>
                    </a:moveTo>
                    <a:lnTo>
                      <a:pt x="724" y="1259"/>
                    </a:lnTo>
                    <a:lnTo>
                      <a:pt x="530" y="2057"/>
                    </a:lnTo>
                    <a:lnTo>
                      <a:pt x="254" y="3197"/>
                    </a:lnTo>
                    <a:lnTo>
                      <a:pt x="0" y="4240"/>
                    </a:lnTo>
                    <a:cubicBezTo>
                      <a:pt x="218" y="5007"/>
                      <a:pt x="758" y="5261"/>
                      <a:pt x="1358" y="5261"/>
                    </a:cubicBezTo>
                    <a:cubicBezTo>
                      <a:pt x="2289" y="5261"/>
                      <a:pt x="3362" y="4649"/>
                      <a:pt x="3589" y="4394"/>
                    </a:cubicBezTo>
                    <a:lnTo>
                      <a:pt x="3263" y="1"/>
                    </a:lnTo>
                    <a:close/>
                  </a:path>
                </a:pathLst>
              </a:custGeom>
              <a:solidFill>
                <a:srgbClr val="D176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3" name="Google Shape;513;p28">
                <a:extLst>
                  <a:ext uri="{FF2B5EF4-FFF2-40B4-BE49-F238E27FC236}">
                    <a16:creationId xmlns:a16="http://schemas.microsoft.com/office/drawing/2014/main" id="{B9CF26B6-CDEE-10A3-5148-66680794564F}"/>
                  </a:ext>
                </a:extLst>
              </p:cNvPr>
              <p:cNvSpPr/>
              <p:nvPr/>
            </p:nvSpPr>
            <p:spPr>
              <a:xfrm>
                <a:off x="342200" y="1340950"/>
                <a:ext cx="63475" cy="62825"/>
              </a:xfrm>
              <a:custGeom>
                <a:avLst/>
                <a:gdLst/>
                <a:ahLst/>
                <a:cxnLst/>
                <a:rect l="l" t="t" r="r" b="b"/>
                <a:pathLst>
                  <a:path w="2539" h="2513" extrusionOk="0">
                    <a:moveTo>
                      <a:pt x="2539" y="1"/>
                    </a:moveTo>
                    <a:lnTo>
                      <a:pt x="423" y="768"/>
                    </a:lnTo>
                    <a:lnTo>
                      <a:pt x="1" y="2508"/>
                    </a:lnTo>
                    <a:cubicBezTo>
                      <a:pt x="16" y="2511"/>
                      <a:pt x="32" y="2512"/>
                      <a:pt x="49" y="2512"/>
                    </a:cubicBezTo>
                    <a:cubicBezTo>
                      <a:pt x="422" y="2512"/>
                      <a:pt x="1430" y="1842"/>
                      <a:pt x="2539" y="1"/>
                    </a:cubicBez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4" name="Google Shape;514;p28">
                <a:extLst>
                  <a:ext uri="{FF2B5EF4-FFF2-40B4-BE49-F238E27FC236}">
                    <a16:creationId xmlns:a16="http://schemas.microsoft.com/office/drawing/2014/main" id="{67F76ACB-9CEB-02C1-36F4-1392BA223D9B}"/>
                  </a:ext>
                </a:extLst>
              </p:cNvPr>
              <p:cNvSpPr/>
              <p:nvPr/>
            </p:nvSpPr>
            <p:spPr>
              <a:xfrm>
                <a:off x="302275" y="1200750"/>
                <a:ext cx="175950" cy="164400"/>
              </a:xfrm>
              <a:custGeom>
                <a:avLst/>
                <a:gdLst/>
                <a:ahLst/>
                <a:cxnLst/>
                <a:rect l="l" t="t" r="r" b="b"/>
                <a:pathLst>
                  <a:path w="7038" h="6576" extrusionOk="0">
                    <a:moveTo>
                      <a:pt x="2779" y="0"/>
                    </a:moveTo>
                    <a:cubicBezTo>
                      <a:pt x="2006" y="0"/>
                      <a:pt x="1250" y="266"/>
                      <a:pt x="667" y="777"/>
                    </a:cubicBezTo>
                    <a:cubicBezTo>
                      <a:pt x="641" y="800"/>
                      <a:pt x="616" y="823"/>
                      <a:pt x="591" y="848"/>
                    </a:cubicBezTo>
                    <a:lnTo>
                      <a:pt x="589" y="848"/>
                    </a:lnTo>
                    <a:cubicBezTo>
                      <a:pt x="196" y="1375"/>
                      <a:pt x="545" y="2190"/>
                      <a:pt x="332" y="3606"/>
                    </a:cubicBezTo>
                    <a:cubicBezTo>
                      <a:pt x="1" y="5827"/>
                      <a:pt x="702" y="6575"/>
                      <a:pt x="2310" y="6575"/>
                    </a:cubicBezTo>
                    <a:cubicBezTo>
                      <a:pt x="2351" y="6575"/>
                      <a:pt x="2392" y="6575"/>
                      <a:pt x="2434" y="6574"/>
                    </a:cubicBezTo>
                    <a:cubicBezTo>
                      <a:pt x="2902" y="6564"/>
                      <a:pt x="3831" y="6263"/>
                      <a:pt x="4400" y="5595"/>
                    </a:cubicBezTo>
                    <a:cubicBezTo>
                      <a:pt x="5039" y="4849"/>
                      <a:pt x="5283" y="4596"/>
                      <a:pt x="5563" y="3806"/>
                    </a:cubicBezTo>
                    <a:cubicBezTo>
                      <a:pt x="5964" y="2670"/>
                      <a:pt x="7038" y="199"/>
                      <a:pt x="2935" y="4"/>
                    </a:cubicBezTo>
                    <a:cubicBezTo>
                      <a:pt x="2883" y="1"/>
                      <a:pt x="2831" y="0"/>
                      <a:pt x="2779" y="0"/>
                    </a:cubicBezTo>
                    <a:close/>
                  </a:path>
                </a:pathLst>
              </a:custGeom>
              <a:solidFill>
                <a:srgbClr val="D176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5" name="Google Shape;515;p28">
                <a:extLst>
                  <a:ext uri="{FF2B5EF4-FFF2-40B4-BE49-F238E27FC236}">
                    <a16:creationId xmlns:a16="http://schemas.microsoft.com/office/drawing/2014/main" id="{2C2567F1-5C65-4C31-BFA8-390E2369E6AE}"/>
                  </a:ext>
                </a:extLst>
              </p:cNvPr>
              <p:cNvSpPr/>
              <p:nvPr/>
            </p:nvSpPr>
            <p:spPr>
              <a:xfrm>
                <a:off x="334000" y="1276350"/>
                <a:ext cx="15675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627" h="1132" extrusionOk="0">
                    <a:moveTo>
                      <a:pt x="549" y="0"/>
                    </a:moveTo>
                    <a:cubicBezTo>
                      <a:pt x="514" y="0"/>
                      <a:pt x="484" y="26"/>
                      <a:pt x="478" y="62"/>
                    </a:cubicBezTo>
                    <a:lnTo>
                      <a:pt x="423" y="457"/>
                    </a:lnTo>
                    <a:lnTo>
                      <a:pt x="62" y="534"/>
                    </a:lnTo>
                    <a:cubicBezTo>
                      <a:pt x="35" y="540"/>
                      <a:pt x="14" y="561"/>
                      <a:pt x="7" y="586"/>
                    </a:cubicBezTo>
                    <a:cubicBezTo>
                      <a:pt x="1" y="613"/>
                      <a:pt x="8" y="642"/>
                      <a:pt x="30" y="659"/>
                    </a:cubicBezTo>
                    <a:cubicBezTo>
                      <a:pt x="158" y="774"/>
                      <a:pt x="381" y="995"/>
                      <a:pt x="423" y="1089"/>
                    </a:cubicBezTo>
                    <a:cubicBezTo>
                      <a:pt x="432" y="1112"/>
                      <a:pt x="455" y="1127"/>
                      <a:pt x="478" y="1131"/>
                    </a:cubicBezTo>
                    <a:cubicBezTo>
                      <a:pt x="482" y="1131"/>
                      <a:pt x="485" y="1131"/>
                      <a:pt x="488" y="1131"/>
                    </a:cubicBezTo>
                    <a:cubicBezTo>
                      <a:pt x="499" y="1131"/>
                      <a:pt x="509" y="1129"/>
                      <a:pt x="519" y="1125"/>
                    </a:cubicBezTo>
                    <a:cubicBezTo>
                      <a:pt x="553" y="1110"/>
                      <a:pt x="571" y="1067"/>
                      <a:pt x="553" y="1031"/>
                    </a:cubicBezTo>
                    <a:cubicBezTo>
                      <a:pt x="507" y="924"/>
                      <a:pt x="338" y="753"/>
                      <a:pt x="227" y="647"/>
                    </a:cubicBezTo>
                    <a:lnTo>
                      <a:pt x="501" y="588"/>
                    </a:lnTo>
                    <a:cubicBezTo>
                      <a:pt x="530" y="580"/>
                      <a:pt x="553" y="557"/>
                      <a:pt x="557" y="528"/>
                    </a:cubicBezTo>
                    <a:lnTo>
                      <a:pt x="620" y="81"/>
                    </a:lnTo>
                    <a:cubicBezTo>
                      <a:pt x="626" y="43"/>
                      <a:pt x="599" y="7"/>
                      <a:pt x="559" y="1"/>
                    </a:cubicBezTo>
                    <a:cubicBezTo>
                      <a:pt x="556" y="0"/>
                      <a:pt x="552" y="0"/>
                      <a:pt x="5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6" name="Google Shape;516;p28">
                <a:extLst>
                  <a:ext uri="{FF2B5EF4-FFF2-40B4-BE49-F238E27FC236}">
                    <a16:creationId xmlns:a16="http://schemas.microsoft.com/office/drawing/2014/main" id="{44226F52-EF5E-731A-CC27-8925698D23F4}"/>
                  </a:ext>
                </a:extLst>
              </p:cNvPr>
              <p:cNvSpPr/>
              <p:nvPr/>
            </p:nvSpPr>
            <p:spPr>
              <a:xfrm>
                <a:off x="362500" y="1273900"/>
                <a:ext cx="7875" cy="10125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05" extrusionOk="0">
                    <a:moveTo>
                      <a:pt x="151" y="1"/>
                    </a:moveTo>
                    <a:cubicBezTo>
                      <a:pt x="150" y="1"/>
                      <a:pt x="148" y="1"/>
                      <a:pt x="146" y="1"/>
                    </a:cubicBezTo>
                    <a:cubicBezTo>
                      <a:pt x="64" y="5"/>
                      <a:pt x="0" y="99"/>
                      <a:pt x="6" y="210"/>
                    </a:cubicBezTo>
                    <a:cubicBezTo>
                      <a:pt x="12" y="319"/>
                      <a:pt x="82" y="404"/>
                      <a:pt x="162" y="404"/>
                    </a:cubicBezTo>
                    <a:cubicBezTo>
                      <a:pt x="164" y="404"/>
                      <a:pt x="165" y="404"/>
                      <a:pt x="167" y="404"/>
                    </a:cubicBezTo>
                    <a:cubicBezTo>
                      <a:pt x="252" y="400"/>
                      <a:pt x="315" y="306"/>
                      <a:pt x="309" y="195"/>
                    </a:cubicBezTo>
                    <a:cubicBezTo>
                      <a:pt x="302" y="86"/>
                      <a:pt x="233" y="1"/>
                      <a:pt x="1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7" name="Google Shape;517;p28">
                <a:extLst>
                  <a:ext uri="{FF2B5EF4-FFF2-40B4-BE49-F238E27FC236}">
                    <a16:creationId xmlns:a16="http://schemas.microsoft.com/office/drawing/2014/main" id="{72EC4150-69F3-C500-4876-FD22EDC58660}"/>
                  </a:ext>
                </a:extLst>
              </p:cNvPr>
              <p:cNvSpPr/>
              <p:nvPr/>
            </p:nvSpPr>
            <p:spPr>
              <a:xfrm>
                <a:off x="328925" y="1273150"/>
                <a:ext cx="7900" cy="1010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404" extrusionOk="0">
                    <a:moveTo>
                      <a:pt x="156" y="0"/>
                    </a:moveTo>
                    <a:cubicBezTo>
                      <a:pt x="153" y="0"/>
                      <a:pt x="151" y="0"/>
                      <a:pt x="148" y="0"/>
                    </a:cubicBezTo>
                    <a:cubicBezTo>
                      <a:pt x="64" y="4"/>
                      <a:pt x="0" y="98"/>
                      <a:pt x="8" y="209"/>
                    </a:cubicBezTo>
                    <a:cubicBezTo>
                      <a:pt x="14" y="318"/>
                      <a:pt x="82" y="403"/>
                      <a:pt x="164" y="403"/>
                    </a:cubicBezTo>
                    <a:cubicBezTo>
                      <a:pt x="166" y="403"/>
                      <a:pt x="167" y="403"/>
                      <a:pt x="169" y="403"/>
                    </a:cubicBezTo>
                    <a:cubicBezTo>
                      <a:pt x="252" y="397"/>
                      <a:pt x="315" y="303"/>
                      <a:pt x="309" y="194"/>
                    </a:cubicBezTo>
                    <a:cubicBezTo>
                      <a:pt x="304" y="86"/>
                      <a:pt x="235" y="0"/>
                      <a:pt x="1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8" name="Google Shape;518;p28">
                <a:extLst>
                  <a:ext uri="{FF2B5EF4-FFF2-40B4-BE49-F238E27FC236}">
                    <a16:creationId xmlns:a16="http://schemas.microsoft.com/office/drawing/2014/main" id="{A2C785EB-255E-3782-E81F-8BD6EECF8E9A}"/>
                  </a:ext>
                </a:extLst>
              </p:cNvPr>
              <p:cNvSpPr/>
              <p:nvPr/>
            </p:nvSpPr>
            <p:spPr>
              <a:xfrm>
                <a:off x="335650" y="1333750"/>
                <a:ext cx="15575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623" h="214" extrusionOk="0">
                    <a:moveTo>
                      <a:pt x="514" y="0"/>
                    </a:moveTo>
                    <a:cubicBezTo>
                      <a:pt x="499" y="0"/>
                      <a:pt x="484" y="5"/>
                      <a:pt x="470" y="16"/>
                    </a:cubicBezTo>
                    <a:cubicBezTo>
                      <a:pt x="423" y="54"/>
                      <a:pt x="370" y="69"/>
                      <a:pt x="317" y="69"/>
                    </a:cubicBezTo>
                    <a:cubicBezTo>
                      <a:pt x="253" y="69"/>
                      <a:pt x="188" y="48"/>
                      <a:pt x="127" y="22"/>
                    </a:cubicBezTo>
                    <a:cubicBezTo>
                      <a:pt x="116" y="18"/>
                      <a:pt x="106" y="15"/>
                      <a:pt x="97" y="15"/>
                    </a:cubicBezTo>
                    <a:cubicBezTo>
                      <a:pt x="30" y="15"/>
                      <a:pt x="1" y="126"/>
                      <a:pt x="77" y="158"/>
                    </a:cubicBezTo>
                    <a:cubicBezTo>
                      <a:pt x="155" y="193"/>
                      <a:pt x="237" y="214"/>
                      <a:pt x="318" y="214"/>
                    </a:cubicBezTo>
                    <a:cubicBezTo>
                      <a:pt x="404" y="214"/>
                      <a:pt x="488" y="189"/>
                      <a:pt x="564" y="130"/>
                    </a:cubicBezTo>
                    <a:cubicBezTo>
                      <a:pt x="623" y="82"/>
                      <a:pt x="573" y="0"/>
                      <a:pt x="514" y="0"/>
                    </a:cubicBezTo>
                    <a:close/>
                  </a:path>
                </a:pathLst>
              </a:custGeom>
              <a:solidFill>
                <a:srgbClr val="9947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9" name="Google Shape;519;p28">
                <a:extLst>
                  <a:ext uri="{FF2B5EF4-FFF2-40B4-BE49-F238E27FC236}">
                    <a16:creationId xmlns:a16="http://schemas.microsoft.com/office/drawing/2014/main" id="{F3512B12-6EB7-F5D0-1462-2F3A9E134824}"/>
                  </a:ext>
                </a:extLst>
              </p:cNvPr>
              <p:cNvSpPr/>
              <p:nvPr/>
            </p:nvSpPr>
            <p:spPr>
              <a:xfrm>
                <a:off x="367000" y="1291825"/>
                <a:ext cx="21700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448" extrusionOk="0">
                    <a:moveTo>
                      <a:pt x="386" y="1"/>
                    </a:moveTo>
                    <a:cubicBezTo>
                      <a:pt x="183" y="1"/>
                      <a:pt x="21" y="78"/>
                      <a:pt x="10" y="188"/>
                    </a:cubicBezTo>
                    <a:cubicBezTo>
                      <a:pt x="1" y="310"/>
                      <a:pt x="181" y="425"/>
                      <a:pt x="415" y="445"/>
                    </a:cubicBezTo>
                    <a:cubicBezTo>
                      <a:pt x="438" y="446"/>
                      <a:pt x="460" y="447"/>
                      <a:pt x="482" y="447"/>
                    </a:cubicBezTo>
                    <a:cubicBezTo>
                      <a:pt x="686" y="447"/>
                      <a:pt x="848" y="370"/>
                      <a:pt x="858" y="260"/>
                    </a:cubicBezTo>
                    <a:cubicBezTo>
                      <a:pt x="868" y="138"/>
                      <a:pt x="687" y="23"/>
                      <a:pt x="453" y="3"/>
                    </a:cubicBezTo>
                    <a:cubicBezTo>
                      <a:pt x="430" y="2"/>
                      <a:pt x="408" y="1"/>
                      <a:pt x="386" y="1"/>
                    </a:cubicBezTo>
                    <a:close/>
                  </a:path>
                </a:pathLst>
              </a:custGeom>
              <a:solidFill>
                <a:srgbClr val="9947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0" name="Google Shape;520;p28">
                <a:extLst>
                  <a:ext uri="{FF2B5EF4-FFF2-40B4-BE49-F238E27FC236}">
                    <a16:creationId xmlns:a16="http://schemas.microsoft.com/office/drawing/2014/main" id="{4DE59E97-CF00-F4B8-A47E-381168FE3D39}"/>
                  </a:ext>
                </a:extLst>
              </p:cNvPr>
              <p:cNvSpPr/>
              <p:nvPr/>
            </p:nvSpPr>
            <p:spPr>
              <a:xfrm>
                <a:off x="309550" y="1289775"/>
                <a:ext cx="18350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734" h="448" extrusionOk="0">
                    <a:moveTo>
                      <a:pt x="249" y="0"/>
                    </a:moveTo>
                    <a:cubicBezTo>
                      <a:pt x="173" y="0"/>
                      <a:pt x="102" y="10"/>
                      <a:pt x="43" y="30"/>
                    </a:cubicBezTo>
                    <a:cubicBezTo>
                      <a:pt x="43" y="36"/>
                      <a:pt x="43" y="39"/>
                      <a:pt x="41" y="43"/>
                    </a:cubicBezTo>
                    <a:cubicBezTo>
                      <a:pt x="25" y="153"/>
                      <a:pt x="12" y="260"/>
                      <a:pt x="0" y="364"/>
                    </a:cubicBezTo>
                    <a:cubicBezTo>
                      <a:pt x="71" y="406"/>
                      <a:pt x="169" y="436"/>
                      <a:pt x="281" y="444"/>
                    </a:cubicBezTo>
                    <a:cubicBezTo>
                      <a:pt x="305" y="446"/>
                      <a:pt x="329" y="447"/>
                      <a:pt x="353" y="447"/>
                    </a:cubicBezTo>
                    <a:cubicBezTo>
                      <a:pt x="554" y="447"/>
                      <a:pt x="713" y="370"/>
                      <a:pt x="722" y="260"/>
                    </a:cubicBezTo>
                    <a:cubicBezTo>
                      <a:pt x="733" y="139"/>
                      <a:pt x="551" y="24"/>
                      <a:pt x="317" y="3"/>
                    </a:cubicBezTo>
                    <a:cubicBezTo>
                      <a:pt x="294" y="1"/>
                      <a:pt x="272" y="0"/>
                      <a:pt x="249" y="0"/>
                    </a:cubicBezTo>
                    <a:close/>
                  </a:path>
                </a:pathLst>
              </a:custGeom>
              <a:solidFill>
                <a:srgbClr val="9947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1" name="Google Shape;521;p28">
                <a:extLst>
                  <a:ext uri="{FF2B5EF4-FFF2-40B4-BE49-F238E27FC236}">
                    <a16:creationId xmlns:a16="http://schemas.microsoft.com/office/drawing/2014/main" id="{296F6FCB-B6E2-0F00-83E0-ED6CDAFC17FB}"/>
                  </a:ext>
                </a:extLst>
              </p:cNvPr>
              <p:cNvSpPr/>
              <p:nvPr/>
            </p:nvSpPr>
            <p:spPr>
              <a:xfrm>
                <a:off x="301400" y="1186300"/>
                <a:ext cx="161300" cy="121875"/>
              </a:xfrm>
              <a:custGeom>
                <a:avLst/>
                <a:gdLst/>
                <a:ahLst/>
                <a:cxnLst/>
                <a:rect l="l" t="t" r="r" b="b"/>
                <a:pathLst>
                  <a:path w="6452" h="4875" extrusionOk="0">
                    <a:moveTo>
                      <a:pt x="2848" y="0"/>
                    </a:moveTo>
                    <a:cubicBezTo>
                      <a:pt x="2057" y="0"/>
                      <a:pt x="1247" y="257"/>
                      <a:pt x="526" y="923"/>
                    </a:cubicBezTo>
                    <a:cubicBezTo>
                      <a:pt x="1" y="1521"/>
                      <a:pt x="278" y="2768"/>
                      <a:pt x="394" y="2768"/>
                    </a:cubicBezTo>
                    <a:cubicBezTo>
                      <a:pt x="413" y="2768"/>
                      <a:pt x="428" y="2736"/>
                      <a:pt x="434" y="2663"/>
                    </a:cubicBezTo>
                    <a:cubicBezTo>
                      <a:pt x="520" y="1673"/>
                      <a:pt x="997" y="1098"/>
                      <a:pt x="1310" y="1098"/>
                    </a:cubicBezTo>
                    <a:cubicBezTo>
                      <a:pt x="1387" y="1098"/>
                      <a:pt x="1453" y="1132"/>
                      <a:pt x="1502" y="1203"/>
                    </a:cubicBezTo>
                    <a:cubicBezTo>
                      <a:pt x="1502" y="1203"/>
                      <a:pt x="3400" y="3506"/>
                      <a:pt x="4760" y="3506"/>
                    </a:cubicBezTo>
                    <a:cubicBezTo>
                      <a:pt x="4773" y="3506"/>
                      <a:pt x="4787" y="3506"/>
                      <a:pt x="4800" y="3505"/>
                    </a:cubicBezTo>
                    <a:cubicBezTo>
                      <a:pt x="4800" y="3505"/>
                      <a:pt x="5013" y="4533"/>
                      <a:pt x="5765" y="4875"/>
                    </a:cubicBezTo>
                    <a:cubicBezTo>
                      <a:pt x="6344" y="3758"/>
                      <a:pt x="6451" y="2289"/>
                      <a:pt x="5861" y="1171"/>
                    </a:cubicBezTo>
                    <a:cubicBezTo>
                      <a:pt x="5127" y="552"/>
                      <a:pt x="4008" y="0"/>
                      <a:pt x="28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2" name="Google Shape;522;p28">
                <a:extLst>
                  <a:ext uri="{FF2B5EF4-FFF2-40B4-BE49-F238E27FC236}">
                    <a16:creationId xmlns:a16="http://schemas.microsoft.com/office/drawing/2014/main" id="{CBD1F043-C60A-48CD-A832-4AC1870FD807}"/>
                  </a:ext>
                </a:extLst>
              </p:cNvPr>
              <p:cNvSpPr/>
              <p:nvPr/>
            </p:nvSpPr>
            <p:spPr>
              <a:xfrm>
                <a:off x="417675" y="1166375"/>
                <a:ext cx="66825" cy="70425"/>
              </a:xfrm>
              <a:custGeom>
                <a:avLst/>
                <a:gdLst/>
                <a:ahLst/>
                <a:cxnLst/>
                <a:rect l="l" t="t" r="r" b="b"/>
                <a:pathLst>
                  <a:path w="2673" h="2817" extrusionOk="0">
                    <a:moveTo>
                      <a:pt x="129" y="0"/>
                    </a:moveTo>
                    <a:cubicBezTo>
                      <a:pt x="35" y="0"/>
                      <a:pt x="1" y="144"/>
                      <a:pt x="99" y="163"/>
                    </a:cubicBezTo>
                    <a:lnTo>
                      <a:pt x="101" y="163"/>
                    </a:lnTo>
                    <a:cubicBezTo>
                      <a:pt x="1340" y="379"/>
                      <a:pt x="2437" y="1444"/>
                      <a:pt x="2504" y="2737"/>
                    </a:cubicBezTo>
                    <a:cubicBezTo>
                      <a:pt x="2507" y="2790"/>
                      <a:pt x="2550" y="2817"/>
                      <a:pt x="2592" y="2817"/>
                    </a:cubicBezTo>
                    <a:cubicBezTo>
                      <a:pt x="2633" y="2817"/>
                      <a:pt x="2672" y="2790"/>
                      <a:pt x="2669" y="2737"/>
                    </a:cubicBezTo>
                    <a:cubicBezTo>
                      <a:pt x="2600" y="1375"/>
                      <a:pt x="1459" y="232"/>
                      <a:pt x="145" y="1"/>
                    </a:cubicBezTo>
                    <a:cubicBezTo>
                      <a:pt x="140" y="0"/>
                      <a:pt x="134" y="0"/>
                      <a:pt x="1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3" name="Google Shape;523;p28">
                <a:extLst>
                  <a:ext uri="{FF2B5EF4-FFF2-40B4-BE49-F238E27FC236}">
                    <a16:creationId xmlns:a16="http://schemas.microsoft.com/office/drawing/2014/main" id="{FDA34A2D-A7D8-0AB0-6FA0-EC92A8D5D7B7}"/>
                  </a:ext>
                </a:extLst>
              </p:cNvPr>
              <p:cNvSpPr/>
              <p:nvPr/>
            </p:nvSpPr>
            <p:spPr>
              <a:xfrm>
                <a:off x="358975" y="1257525"/>
                <a:ext cx="24525" cy="15400"/>
              </a:xfrm>
              <a:custGeom>
                <a:avLst/>
                <a:gdLst/>
                <a:ahLst/>
                <a:cxnLst/>
                <a:rect l="l" t="t" r="r" b="b"/>
                <a:pathLst>
                  <a:path w="981" h="616" extrusionOk="0">
                    <a:moveTo>
                      <a:pt x="348" y="1"/>
                    </a:moveTo>
                    <a:cubicBezTo>
                      <a:pt x="287" y="1"/>
                      <a:pt x="226" y="9"/>
                      <a:pt x="164" y="27"/>
                    </a:cubicBezTo>
                    <a:cubicBezTo>
                      <a:pt x="0" y="74"/>
                      <a:pt x="29" y="321"/>
                      <a:pt x="176" y="321"/>
                    </a:cubicBezTo>
                    <a:cubicBezTo>
                      <a:pt x="189" y="321"/>
                      <a:pt x="203" y="319"/>
                      <a:pt x="218" y="315"/>
                    </a:cubicBezTo>
                    <a:cubicBezTo>
                      <a:pt x="259" y="303"/>
                      <a:pt x="302" y="297"/>
                      <a:pt x="346" y="297"/>
                    </a:cubicBezTo>
                    <a:cubicBezTo>
                      <a:pt x="484" y="297"/>
                      <a:pt x="621" y="359"/>
                      <a:pt x="663" y="505"/>
                    </a:cubicBezTo>
                    <a:cubicBezTo>
                      <a:pt x="685" y="581"/>
                      <a:pt x="751" y="616"/>
                      <a:pt x="815" y="616"/>
                    </a:cubicBezTo>
                    <a:cubicBezTo>
                      <a:pt x="899" y="616"/>
                      <a:pt x="980" y="555"/>
                      <a:pt x="951" y="451"/>
                    </a:cubicBezTo>
                    <a:cubicBezTo>
                      <a:pt x="869" y="174"/>
                      <a:pt x="621" y="1"/>
                      <a:pt x="3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4" name="Google Shape;524;p28">
                <a:extLst>
                  <a:ext uri="{FF2B5EF4-FFF2-40B4-BE49-F238E27FC236}">
                    <a16:creationId xmlns:a16="http://schemas.microsoft.com/office/drawing/2014/main" id="{4C39225E-4DF5-BECC-06E9-CFCD9A28AF56}"/>
                  </a:ext>
                </a:extLst>
              </p:cNvPr>
              <p:cNvSpPr/>
              <p:nvPr/>
            </p:nvSpPr>
            <p:spPr>
              <a:xfrm>
                <a:off x="314700" y="1253300"/>
                <a:ext cx="25850" cy="14950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598" extrusionOk="0">
                    <a:moveTo>
                      <a:pt x="694" y="1"/>
                    </a:moveTo>
                    <a:cubicBezTo>
                      <a:pt x="461" y="1"/>
                      <a:pt x="269" y="158"/>
                      <a:pt x="101" y="332"/>
                    </a:cubicBezTo>
                    <a:cubicBezTo>
                      <a:pt x="1" y="437"/>
                      <a:pt x="94" y="598"/>
                      <a:pt x="201" y="598"/>
                    </a:cubicBezTo>
                    <a:cubicBezTo>
                      <a:pt x="231" y="598"/>
                      <a:pt x="262" y="586"/>
                      <a:pt x="289" y="557"/>
                    </a:cubicBezTo>
                    <a:lnTo>
                      <a:pt x="291" y="557"/>
                    </a:lnTo>
                    <a:cubicBezTo>
                      <a:pt x="396" y="445"/>
                      <a:pt x="526" y="293"/>
                      <a:pt x="686" y="293"/>
                    </a:cubicBezTo>
                    <a:cubicBezTo>
                      <a:pt x="714" y="293"/>
                      <a:pt x="742" y="297"/>
                      <a:pt x="771" y="307"/>
                    </a:cubicBezTo>
                    <a:cubicBezTo>
                      <a:pt x="788" y="313"/>
                      <a:pt x="805" y="316"/>
                      <a:pt x="820" y="316"/>
                    </a:cubicBezTo>
                    <a:cubicBezTo>
                      <a:pt x="966" y="316"/>
                      <a:pt x="1034" y="86"/>
                      <a:pt x="873" y="31"/>
                    </a:cubicBezTo>
                    <a:cubicBezTo>
                      <a:pt x="810" y="10"/>
                      <a:pt x="751" y="1"/>
                      <a:pt x="6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5" name="Google Shape;525;p28">
                <a:extLst>
                  <a:ext uri="{FF2B5EF4-FFF2-40B4-BE49-F238E27FC236}">
                    <a16:creationId xmlns:a16="http://schemas.microsoft.com/office/drawing/2014/main" id="{B8B64BD0-8CEF-D31C-C0F4-5D14F7AB6E41}"/>
                  </a:ext>
                </a:extLst>
              </p:cNvPr>
              <p:cNvSpPr/>
              <p:nvPr/>
            </p:nvSpPr>
            <p:spPr>
              <a:xfrm>
                <a:off x="325850" y="1308875"/>
                <a:ext cx="38925" cy="21175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847" extrusionOk="0">
                    <a:moveTo>
                      <a:pt x="1556" y="0"/>
                    </a:moveTo>
                    <a:lnTo>
                      <a:pt x="1556" y="0"/>
                    </a:lnTo>
                    <a:cubicBezTo>
                      <a:pt x="1175" y="66"/>
                      <a:pt x="860" y="87"/>
                      <a:pt x="616" y="87"/>
                    </a:cubicBezTo>
                    <a:cubicBezTo>
                      <a:pt x="213" y="87"/>
                      <a:pt x="1" y="31"/>
                      <a:pt x="1" y="31"/>
                    </a:cubicBezTo>
                    <a:lnTo>
                      <a:pt x="1" y="31"/>
                    </a:lnTo>
                    <a:cubicBezTo>
                      <a:pt x="1" y="31"/>
                      <a:pt x="22" y="785"/>
                      <a:pt x="653" y="843"/>
                    </a:cubicBezTo>
                    <a:cubicBezTo>
                      <a:pt x="680" y="845"/>
                      <a:pt x="706" y="846"/>
                      <a:pt x="732" y="846"/>
                    </a:cubicBezTo>
                    <a:cubicBezTo>
                      <a:pt x="1409" y="846"/>
                      <a:pt x="1556" y="1"/>
                      <a:pt x="155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6" name="Google Shape;526;p28">
                <a:extLst>
                  <a:ext uri="{FF2B5EF4-FFF2-40B4-BE49-F238E27FC236}">
                    <a16:creationId xmlns:a16="http://schemas.microsoft.com/office/drawing/2014/main" id="{FC10A3FA-D7C5-0C0D-1A6A-CA6D16E7CD4D}"/>
                  </a:ext>
                </a:extLst>
              </p:cNvPr>
              <p:cNvSpPr/>
              <p:nvPr/>
            </p:nvSpPr>
            <p:spPr>
              <a:xfrm>
                <a:off x="398025" y="1268675"/>
                <a:ext cx="490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62" h="2204" extrusionOk="0">
                    <a:moveTo>
                      <a:pt x="1271" y="0"/>
                    </a:moveTo>
                    <a:cubicBezTo>
                      <a:pt x="908" y="0"/>
                      <a:pt x="506" y="435"/>
                      <a:pt x="277" y="730"/>
                    </a:cubicBezTo>
                    <a:cubicBezTo>
                      <a:pt x="83" y="975"/>
                      <a:pt x="1" y="1296"/>
                      <a:pt x="75" y="1599"/>
                    </a:cubicBezTo>
                    <a:cubicBezTo>
                      <a:pt x="137" y="1848"/>
                      <a:pt x="296" y="2092"/>
                      <a:pt x="651" y="2176"/>
                    </a:cubicBezTo>
                    <a:cubicBezTo>
                      <a:pt x="729" y="2195"/>
                      <a:pt x="804" y="2204"/>
                      <a:pt x="875" y="2204"/>
                    </a:cubicBezTo>
                    <a:cubicBezTo>
                      <a:pt x="1447" y="2204"/>
                      <a:pt x="1773" y="1634"/>
                      <a:pt x="1861" y="1175"/>
                    </a:cubicBezTo>
                    <a:cubicBezTo>
                      <a:pt x="1961" y="657"/>
                      <a:pt x="1936" y="139"/>
                      <a:pt x="1365" y="11"/>
                    </a:cubicBezTo>
                    <a:cubicBezTo>
                      <a:pt x="1334" y="4"/>
                      <a:pt x="1303" y="0"/>
                      <a:pt x="1271" y="0"/>
                    </a:cubicBezTo>
                    <a:close/>
                  </a:path>
                </a:pathLst>
              </a:custGeom>
              <a:solidFill>
                <a:srgbClr val="D176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7" name="Google Shape;527;p28">
                <a:extLst>
                  <a:ext uri="{FF2B5EF4-FFF2-40B4-BE49-F238E27FC236}">
                    <a16:creationId xmlns:a16="http://schemas.microsoft.com/office/drawing/2014/main" id="{DA2ACB59-3D92-7161-F7DA-EC107CE9A5C7}"/>
                  </a:ext>
                </a:extLst>
              </p:cNvPr>
              <p:cNvSpPr/>
              <p:nvPr/>
            </p:nvSpPr>
            <p:spPr>
              <a:xfrm>
                <a:off x="419125" y="1313750"/>
                <a:ext cx="6800" cy="29025"/>
              </a:xfrm>
              <a:custGeom>
                <a:avLst/>
                <a:gdLst/>
                <a:ahLst/>
                <a:cxnLst/>
                <a:rect l="l" t="t" r="r" b="b"/>
                <a:pathLst>
                  <a:path w="272" h="1161" extrusionOk="0">
                    <a:moveTo>
                      <a:pt x="208" y="0"/>
                    </a:moveTo>
                    <a:cubicBezTo>
                      <a:pt x="181" y="0"/>
                      <a:pt x="157" y="22"/>
                      <a:pt x="152" y="49"/>
                    </a:cubicBezTo>
                    <a:lnTo>
                      <a:pt x="5" y="1096"/>
                    </a:lnTo>
                    <a:cubicBezTo>
                      <a:pt x="1" y="1127"/>
                      <a:pt x="22" y="1156"/>
                      <a:pt x="52" y="1160"/>
                    </a:cubicBezTo>
                    <a:cubicBezTo>
                      <a:pt x="56" y="1160"/>
                      <a:pt x="59" y="1161"/>
                      <a:pt x="62" y="1161"/>
                    </a:cubicBezTo>
                    <a:cubicBezTo>
                      <a:pt x="91" y="1161"/>
                      <a:pt x="114" y="1139"/>
                      <a:pt x="118" y="1112"/>
                    </a:cubicBezTo>
                    <a:lnTo>
                      <a:pt x="267" y="64"/>
                    </a:lnTo>
                    <a:cubicBezTo>
                      <a:pt x="271" y="34"/>
                      <a:pt x="250" y="5"/>
                      <a:pt x="217" y="1"/>
                    </a:cubicBezTo>
                    <a:cubicBezTo>
                      <a:pt x="214" y="1"/>
                      <a:pt x="211" y="0"/>
                      <a:pt x="2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8" name="Google Shape;528;p28">
                <a:extLst>
                  <a:ext uri="{FF2B5EF4-FFF2-40B4-BE49-F238E27FC236}">
                    <a16:creationId xmlns:a16="http://schemas.microsoft.com/office/drawing/2014/main" id="{E54D7913-65C6-22B1-C282-5A3D1C9C48F3}"/>
                  </a:ext>
                </a:extLst>
              </p:cNvPr>
              <p:cNvSpPr/>
              <p:nvPr/>
            </p:nvSpPr>
            <p:spPr>
              <a:xfrm>
                <a:off x="410025" y="1337225"/>
                <a:ext cx="19825" cy="18575"/>
              </a:xfrm>
              <a:custGeom>
                <a:avLst/>
                <a:gdLst/>
                <a:ahLst/>
                <a:cxnLst/>
                <a:rect l="l" t="t" r="r" b="b"/>
                <a:pathLst>
                  <a:path w="793" h="743" extrusionOk="0">
                    <a:moveTo>
                      <a:pt x="396" y="0"/>
                    </a:moveTo>
                    <a:cubicBezTo>
                      <a:pt x="214" y="0"/>
                      <a:pt x="55" y="133"/>
                      <a:pt x="29" y="319"/>
                    </a:cubicBezTo>
                    <a:cubicBezTo>
                      <a:pt x="0" y="522"/>
                      <a:pt x="140" y="710"/>
                      <a:pt x="344" y="739"/>
                    </a:cubicBezTo>
                    <a:cubicBezTo>
                      <a:pt x="361" y="741"/>
                      <a:pt x="379" y="742"/>
                      <a:pt x="396" y="742"/>
                    </a:cubicBezTo>
                    <a:cubicBezTo>
                      <a:pt x="578" y="742"/>
                      <a:pt x="737" y="608"/>
                      <a:pt x="764" y="422"/>
                    </a:cubicBezTo>
                    <a:cubicBezTo>
                      <a:pt x="792" y="221"/>
                      <a:pt x="650" y="33"/>
                      <a:pt x="449" y="4"/>
                    </a:cubicBezTo>
                    <a:cubicBezTo>
                      <a:pt x="431" y="1"/>
                      <a:pt x="414" y="0"/>
                      <a:pt x="3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9" name="Google Shape;529;p28">
                <a:extLst>
                  <a:ext uri="{FF2B5EF4-FFF2-40B4-BE49-F238E27FC236}">
                    <a16:creationId xmlns:a16="http://schemas.microsoft.com/office/drawing/2014/main" id="{75B9477C-4150-B008-ED43-C647D1B0FFA3}"/>
                  </a:ext>
                </a:extLst>
              </p:cNvPr>
              <p:cNvSpPr/>
              <p:nvPr/>
            </p:nvSpPr>
            <p:spPr>
              <a:xfrm>
                <a:off x="415350" y="1279575"/>
                <a:ext cx="22250" cy="29875"/>
              </a:xfrm>
              <a:custGeom>
                <a:avLst/>
                <a:gdLst/>
                <a:ahLst/>
                <a:cxnLst/>
                <a:rect l="l" t="t" r="r" b="b"/>
                <a:pathLst>
                  <a:path w="890" h="1195" extrusionOk="0">
                    <a:moveTo>
                      <a:pt x="670" y="1"/>
                    </a:moveTo>
                    <a:cubicBezTo>
                      <a:pt x="501" y="1"/>
                      <a:pt x="343" y="103"/>
                      <a:pt x="230" y="238"/>
                    </a:cubicBezTo>
                    <a:cubicBezTo>
                      <a:pt x="21" y="490"/>
                      <a:pt x="0" y="821"/>
                      <a:pt x="21" y="1136"/>
                    </a:cubicBezTo>
                    <a:cubicBezTo>
                      <a:pt x="24" y="1175"/>
                      <a:pt x="55" y="1194"/>
                      <a:pt x="86" y="1194"/>
                    </a:cubicBezTo>
                    <a:cubicBezTo>
                      <a:pt x="120" y="1194"/>
                      <a:pt x="155" y="1172"/>
                      <a:pt x="152" y="1128"/>
                    </a:cubicBezTo>
                    <a:cubicBezTo>
                      <a:pt x="136" y="912"/>
                      <a:pt x="136" y="687"/>
                      <a:pt x="226" y="488"/>
                    </a:cubicBezTo>
                    <a:cubicBezTo>
                      <a:pt x="297" y="334"/>
                      <a:pt x="468" y="127"/>
                      <a:pt x="660" y="127"/>
                    </a:cubicBezTo>
                    <a:cubicBezTo>
                      <a:pt x="693" y="127"/>
                      <a:pt x="726" y="133"/>
                      <a:pt x="760" y="146"/>
                    </a:cubicBezTo>
                    <a:cubicBezTo>
                      <a:pt x="768" y="149"/>
                      <a:pt x="777" y="151"/>
                      <a:pt x="785" y="151"/>
                    </a:cubicBezTo>
                    <a:cubicBezTo>
                      <a:pt x="850" y="151"/>
                      <a:pt x="889" y="57"/>
                      <a:pt x="821" y="29"/>
                    </a:cubicBezTo>
                    <a:cubicBezTo>
                      <a:pt x="771" y="10"/>
                      <a:pt x="720" y="1"/>
                      <a:pt x="6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1" name="Google Shape;530;p28">
              <a:extLst>
                <a:ext uri="{FF2B5EF4-FFF2-40B4-BE49-F238E27FC236}">
                  <a16:creationId xmlns:a16="http://schemas.microsoft.com/office/drawing/2014/main" id="{D4C83851-26C9-F3A1-FF29-C8FFFB51685F}"/>
                </a:ext>
              </a:extLst>
            </p:cNvPr>
            <p:cNvGrpSpPr/>
            <p:nvPr/>
          </p:nvGrpSpPr>
          <p:grpSpPr>
            <a:xfrm>
              <a:off x="4013670" y="1313512"/>
              <a:ext cx="267669" cy="218487"/>
              <a:chOff x="5717825" y="3704150"/>
              <a:chExt cx="191575" cy="156375"/>
            </a:xfrm>
          </p:grpSpPr>
          <p:sp>
            <p:nvSpPr>
              <p:cNvPr id="136" name="Google Shape;531;p28">
                <a:extLst>
                  <a:ext uri="{FF2B5EF4-FFF2-40B4-BE49-F238E27FC236}">
                    <a16:creationId xmlns:a16="http://schemas.microsoft.com/office/drawing/2014/main" id="{86A44B20-9380-25D0-C182-4C15CA969304}"/>
                  </a:ext>
                </a:extLst>
              </p:cNvPr>
              <p:cNvSpPr/>
              <p:nvPr/>
            </p:nvSpPr>
            <p:spPr>
              <a:xfrm>
                <a:off x="5747375" y="3704150"/>
                <a:ext cx="162025" cy="137400"/>
              </a:xfrm>
              <a:custGeom>
                <a:avLst/>
                <a:gdLst/>
                <a:ahLst/>
                <a:cxnLst/>
                <a:rect l="l" t="t" r="r" b="b"/>
                <a:pathLst>
                  <a:path w="6481" h="5496" extrusionOk="0">
                    <a:moveTo>
                      <a:pt x="194" y="0"/>
                    </a:moveTo>
                    <a:cubicBezTo>
                      <a:pt x="87" y="0"/>
                      <a:pt x="0" y="86"/>
                      <a:pt x="0" y="194"/>
                    </a:cubicBezTo>
                    <a:lnTo>
                      <a:pt x="0" y="5302"/>
                    </a:lnTo>
                    <a:cubicBezTo>
                      <a:pt x="0" y="5410"/>
                      <a:pt x="87" y="5496"/>
                      <a:pt x="194" y="5496"/>
                    </a:cubicBezTo>
                    <a:lnTo>
                      <a:pt x="6286" y="5496"/>
                    </a:lnTo>
                    <a:cubicBezTo>
                      <a:pt x="6394" y="5496"/>
                      <a:pt x="6480" y="5410"/>
                      <a:pt x="6480" y="5302"/>
                    </a:cubicBezTo>
                    <a:lnTo>
                      <a:pt x="6480" y="194"/>
                    </a:lnTo>
                    <a:cubicBezTo>
                      <a:pt x="6480" y="86"/>
                      <a:pt x="6394" y="0"/>
                      <a:pt x="62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7" name="Google Shape;532;p28">
                <a:extLst>
                  <a:ext uri="{FF2B5EF4-FFF2-40B4-BE49-F238E27FC236}">
                    <a16:creationId xmlns:a16="http://schemas.microsoft.com/office/drawing/2014/main" id="{4F764EC9-3E9C-D377-1F1E-2A02423AEB55}"/>
                  </a:ext>
                </a:extLst>
              </p:cNvPr>
              <p:cNvSpPr/>
              <p:nvPr/>
            </p:nvSpPr>
            <p:spPr>
              <a:xfrm>
                <a:off x="5717825" y="3806375"/>
                <a:ext cx="64000" cy="54150"/>
              </a:xfrm>
              <a:custGeom>
                <a:avLst/>
                <a:gdLst/>
                <a:ahLst/>
                <a:cxnLst/>
                <a:rect l="l" t="t" r="r" b="b"/>
                <a:pathLst>
                  <a:path w="2560" h="2166" extrusionOk="0">
                    <a:moveTo>
                      <a:pt x="1190" y="1"/>
                    </a:moveTo>
                    <a:lnTo>
                      <a:pt x="79" y="1879"/>
                    </a:lnTo>
                    <a:cubicBezTo>
                      <a:pt x="0" y="2012"/>
                      <a:pt x="104" y="2166"/>
                      <a:pt x="241" y="2166"/>
                    </a:cubicBezTo>
                    <a:cubicBezTo>
                      <a:pt x="263" y="2166"/>
                      <a:pt x="286" y="2162"/>
                      <a:pt x="310" y="2153"/>
                    </a:cubicBezTo>
                    <a:lnTo>
                      <a:pt x="2560" y="1298"/>
                    </a:lnTo>
                    <a:lnTo>
                      <a:pt x="119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8" name="Google Shape;533;p28">
                <a:extLst>
                  <a:ext uri="{FF2B5EF4-FFF2-40B4-BE49-F238E27FC236}">
                    <a16:creationId xmlns:a16="http://schemas.microsoft.com/office/drawing/2014/main" id="{EB996A49-9BDE-22AE-CA90-5D395FA4EE29}"/>
                  </a:ext>
                </a:extLst>
              </p:cNvPr>
              <p:cNvSpPr/>
              <p:nvPr/>
            </p:nvSpPr>
            <p:spPr>
              <a:xfrm>
                <a:off x="5786125" y="3739900"/>
                <a:ext cx="93450" cy="62825"/>
              </a:xfrm>
              <a:custGeom>
                <a:avLst/>
                <a:gdLst/>
                <a:ahLst/>
                <a:cxnLst/>
                <a:rect l="l" t="t" r="r" b="b"/>
                <a:pathLst>
                  <a:path w="3738" h="2513" extrusionOk="0">
                    <a:moveTo>
                      <a:pt x="3593" y="1"/>
                    </a:moveTo>
                    <a:cubicBezTo>
                      <a:pt x="3566" y="1"/>
                      <a:pt x="3540" y="9"/>
                      <a:pt x="3516" y="26"/>
                    </a:cubicBezTo>
                    <a:lnTo>
                      <a:pt x="576" y="2176"/>
                    </a:lnTo>
                    <a:lnTo>
                      <a:pt x="265" y="1217"/>
                    </a:lnTo>
                    <a:cubicBezTo>
                      <a:pt x="248" y="1163"/>
                      <a:pt x="198" y="1128"/>
                      <a:pt x="144" y="1128"/>
                    </a:cubicBezTo>
                    <a:cubicBezTo>
                      <a:pt x="131" y="1128"/>
                      <a:pt x="117" y="1130"/>
                      <a:pt x="104" y="1135"/>
                    </a:cubicBezTo>
                    <a:cubicBezTo>
                      <a:pt x="37" y="1156"/>
                      <a:pt x="0" y="1229"/>
                      <a:pt x="21" y="1296"/>
                    </a:cubicBezTo>
                    <a:lnTo>
                      <a:pt x="386" y="2424"/>
                    </a:lnTo>
                    <a:cubicBezTo>
                      <a:pt x="399" y="2462"/>
                      <a:pt x="430" y="2493"/>
                      <a:pt x="468" y="2506"/>
                    </a:cubicBezTo>
                    <a:cubicBezTo>
                      <a:pt x="482" y="2510"/>
                      <a:pt x="495" y="2512"/>
                      <a:pt x="509" y="2512"/>
                    </a:cubicBezTo>
                    <a:cubicBezTo>
                      <a:pt x="535" y="2512"/>
                      <a:pt x="560" y="2504"/>
                      <a:pt x="583" y="2487"/>
                    </a:cubicBezTo>
                    <a:lnTo>
                      <a:pt x="3668" y="231"/>
                    </a:lnTo>
                    <a:cubicBezTo>
                      <a:pt x="3724" y="191"/>
                      <a:pt x="3737" y="110"/>
                      <a:pt x="3695" y="53"/>
                    </a:cubicBezTo>
                    <a:cubicBezTo>
                      <a:pt x="3670" y="19"/>
                      <a:pt x="3632" y="1"/>
                      <a:pt x="35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2" name="Google Shape;534;p28">
              <a:extLst>
                <a:ext uri="{FF2B5EF4-FFF2-40B4-BE49-F238E27FC236}">
                  <a16:creationId xmlns:a16="http://schemas.microsoft.com/office/drawing/2014/main" id="{8B9C1B5D-C200-B9C3-90B4-370DF55EF7BD}"/>
                </a:ext>
              </a:extLst>
            </p:cNvPr>
            <p:cNvGrpSpPr/>
            <p:nvPr/>
          </p:nvGrpSpPr>
          <p:grpSpPr>
            <a:xfrm>
              <a:off x="1998818" y="1314021"/>
              <a:ext cx="574253" cy="902668"/>
              <a:chOff x="5007550" y="3794525"/>
              <a:chExt cx="470275" cy="739225"/>
            </a:xfrm>
          </p:grpSpPr>
          <p:sp>
            <p:nvSpPr>
              <p:cNvPr id="127" name="Google Shape;535;p28">
                <a:extLst>
                  <a:ext uri="{FF2B5EF4-FFF2-40B4-BE49-F238E27FC236}">
                    <a16:creationId xmlns:a16="http://schemas.microsoft.com/office/drawing/2014/main" id="{B45C79FD-042C-4F60-2668-A92C6D7EECD2}"/>
                  </a:ext>
                </a:extLst>
              </p:cNvPr>
              <p:cNvSpPr/>
              <p:nvPr/>
            </p:nvSpPr>
            <p:spPr>
              <a:xfrm>
                <a:off x="5007550" y="3794525"/>
                <a:ext cx="470275" cy="575900"/>
              </a:xfrm>
              <a:custGeom>
                <a:avLst/>
                <a:gdLst/>
                <a:ahLst/>
                <a:cxnLst/>
                <a:rect l="l" t="t" r="r" b="b"/>
                <a:pathLst>
                  <a:path w="18811" h="23036" extrusionOk="0">
                    <a:moveTo>
                      <a:pt x="9344" y="1"/>
                    </a:moveTo>
                    <a:cubicBezTo>
                      <a:pt x="9308" y="1"/>
                      <a:pt x="9273" y="1"/>
                      <a:pt x="9239" y="3"/>
                    </a:cubicBezTo>
                    <a:cubicBezTo>
                      <a:pt x="4117" y="95"/>
                      <a:pt x="1" y="4281"/>
                      <a:pt x="14" y="9421"/>
                    </a:cubicBezTo>
                    <a:cubicBezTo>
                      <a:pt x="18" y="11129"/>
                      <a:pt x="478" y="12730"/>
                      <a:pt x="1280" y="14110"/>
                    </a:cubicBezTo>
                    <a:cubicBezTo>
                      <a:pt x="2339" y="15934"/>
                      <a:pt x="3363" y="17779"/>
                      <a:pt x="4328" y="19655"/>
                    </a:cubicBezTo>
                    <a:cubicBezTo>
                      <a:pt x="4660" y="20300"/>
                      <a:pt x="4984" y="20946"/>
                      <a:pt x="5301" y="21598"/>
                    </a:cubicBezTo>
                    <a:lnTo>
                      <a:pt x="5999" y="23035"/>
                    </a:lnTo>
                    <a:lnTo>
                      <a:pt x="11702" y="23022"/>
                    </a:lnTo>
                    <a:lnTo>
                      <a:pt x="12891" y="23018"/>
                    </a:lnTo>
                    <a:lnTo>
                      <a:pt x="13900" y="20919"/>
                    </a:lnTo>
                    <a:cubicBezTo>
                      <a:pt x="14420" y="19838"/>
                      <a:pt x="14965" y="18769"/>
                      <a:pt x="15531" y="17710"/>
                    </a:cubicBezTo>
                    <a:cubicBezTo>
                      <a:pt x="16177" y="16498"/>
                      <a:pt x="16850" y="15299"/>
                      <a:pt x="17541" y="14110"/>
                    </a:cubicBezTo>
                    <a:cubicBezTo>
                      <a:pt x="18350" y="12717"/>
                      <a:pt x="18811" y="11098"/>
                      <a:pt x="18807" y="9374"/>
                    </a:cubicBezTo>
                    <a:cubicBezTo>
                      <a:pt x="18794" y="4271"/>
                      <a:pt x="14683" y="112"/>
                      <a:pt x="9617" y="3"/>
                    </a:cubicBezTo>
                    <a:cubicBezTo>
                      <a:pt x="9525" y="1"/>
                      <a:pt x="9434" y="1"/>
                      <a:pt x="93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8" name="Google Shape;536;p28">
                <a:extLst>
                  <a:ext uri="{FF2B5EF4-FFF2-40B4-BE49-F238E27FC236}">
                    <a16:creationId xmlns:a16="http://schemas.microsoft.com/office/drawing/2014/main" id="{A5C407EE-2E35-EA36-5266-B04AC2F3766B}"/>
                  </a:ext>
                </a:extLst>
              </p:cNvPr>
              <p:cNvSpPr/>
              <p:nvPr/>
            </p:nvSpPr>
            <p:spPr>
              <a:xfrm>
                <a:off x="5115750" y="3794525"/>
                <a:ext cx="362075" cy="575900"/>
              </a:xfrm>
              <a:custGeom>
                <a:avLst/>
                <a:gdLst/>
                <a:ahLst/>
                <a:cxnLst/>
                <a:rect l="l" t="t" r="r" b="b"/>
                <a:pathLst>
                  <a:path w="14483" h="23036" extrusionOk="0">
                    <a:moveTo>
                      <a:pt x="5016" y="1"/>
                    </a:moveTo>
                    <a:cubicBezTo>
                      <a:pt x="4980" y="1"/>
                      <a:pt x="4945" y="1"/>
                      <a:pt x="4911" y="3"/>
                    </a:cubicBezTo>
                    <a:cubicBezTo>
                      <a:pt x="6856" y="596"/>
                      <a:pt x="12074" y="3266"/>
                      <a:pt x="11339" y="9410"/>
                    </a:cubicBezTo>
                    <a:cubicBezTo>
                      <a:pt x="10681" y="14901"/>
                      <a:pt x="6388" y="19716"/>
                      <a:pt x="1046" y="19716"/>
                    </a:cubicBezTo>
                    <a:cubicBezTo>
                      <a:pt x="701" y="19716"/>
                      <a:pt x="352" y="19696"/>
                      <a:pt x="0" y="19655"/>
                    </a:cubicBezTo>
                    <a:lnTo>
                      <a:pt x="0" y="19655"/>
                    </a:lnTo>
                    <a:cubicBezTo>
                      <a:pt x="332" y="20300"/>
                      <a:pt x="656" y="20946"/>
                      <a:pt x="973" y="21598"/>
                    </a:cubicBezTo>
                    <a:lnTo>
                      <a:pt x="1671" y="23035"/>
                    </a:lnTo>
                    <a:lnTo>
                      <a:pt x="7374" y="23022"/>
                    </a:lnTo>
                    <a:lnTo>
                      <a:pt x="8563" y="23018"/>
                    </a:lnTo>
                    <a:lnTo>
                      <a:pt x="9572" y="20919"/>
                    </a:lnTo>
                    <a:cubicBezTo>
                      <a:pt x="10092" y="19838"/>
                      <a:pt x="10637" y="18769"/>
                      <a:pt x="11203" y="17710"/>
                    </a:cubicBezTo>
                    <a:cubicBezTo>
                      <a:pt x="11849" y="16498"/>
                      <a:pt x="12522" y="15299"/>
                      <a:pt x="13213" y="14110"/>
                    </a:cubicBezTo>
                    <a:cubicBezTo>
                      <a:pt x="14022" y="12717"/>
                      <a:pt x="14483" y="11098"/>
                      <a:pt x="14479" y="9374"/>
                    </a:cubicBezTo>
                    <a:cubicBezTo>
                      <a:pt x="14464" y="4271"/>
                      <a:pt x="10355" y="112"/>
                      <a:pt x="5287" y="3"/>
                    </a:cubicBezTo>
                    <a:cubicBezTo>
                      <a:pt x="5197" y="1"/>
                      <a:pt x="5106" y="1"/>
                      <a:pt x="50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9" name="Google Shape;537;p28">
                <a:extLst>
                  <a:ext uri="{FF2B5EF4-FFF2-40B4-BE49-F238E27FC236}">
                    <a16:creationId xmlns:a16="http://schemas.microsoft.com/office/drawing/2014/main" id="{3961489F-A166-F7EB-37CA-BC4C45113BDE}"/>
                  </a:ext>
                </a:extLst>
              </p:cNvPr>
              <p:cNvSpPr/>
              <p:nvPr/>
            </p:nvSpPr>
            <p:spPr>
              <a:xfrm>
                <a:off x="5157550" y="4067575"/>
                <a:ext cx="38050" cy="302600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12104" extrusionOk="0">
                    <a:moveTo>
                      <a:pt x="128" y="1"/>
                    </a:moveTo>
                    <a:cubicBezTo>
                      <a:pt x="123" y="1"/>
                      <a:pt x="119" y="1"/>
                      <a:pt x="114" y="1"/>
                    </a:cubicBezTo>
                    <a:cubicBezTo>
                      <a:pt x="49" y="7"/>
                      <a:pt x="1" y="67"/>
                      <a:pt x="8" y="132"/>
                    </a:cubicBezTo>
                    <a:lnTo>
                      <a:pt x="1278" y="11998"/>
                    </a:lnTo>
                    <a:cubicBezTo>
                      <a:pt x="1286" y="12060"/>
                      <a:pt x="1338" y="12104"/>
                      <a:pt x="1397" y="12104"/>
                    </a:cubicBezTo>
                    <a:lnTo>
                      <a:pt x="1411" y="12104"/>
                    </a:lnTo>
                    <a:cubicBezTo>
                      <a:pt x="1476" y="12096"/>
                      <a:pt x="1522" y="12038"/>
                      <a:pt x="1516" y="11973"/>
                    </a:cubicBezTo>
                    <a:lnTo>
                      <a:pt x="244" y="107"/>
                    </a:lnTo>
                    <a:cubicBezTo>
                      <a:pt x="239" y="46"/>
                      <a:pt x="187" y="1"/>
                      <a:pt x="1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0" name="Google Shape;538;p28">
                <a:extLst>
                  <a:ext uri="{FF2B5EF4-FFF2-40B4-BE49-F238E27FC236}">
                    <a16:creationId xmlns:a16="http://schemas.microsoft.com/office/drawing/2014/main" id="{8B91C995-323A-85B5-3958-81154B56C0B4}"/>
                  </a:ext>
                </a:extLst>
              </p:cNvPr>
              <p:cNvSpPr/>
              <p:nvPr/>
            </p:nvSpPr>
            <p:spPr>
              <a:xfrm>
                <a:off x="5293550" y="4067575"/>
                <a:ext cx="38125" cy="302600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12104" extrusionOk="0">
                    <a:moveTo>
                      <a:pt x="1397" y="1"/>
                    </a:moveTo>
                    <a:cubicBezTo>
                      <a:pt x="1338" y="1"/>
                      <a:pt x="1286" y="46"/>
                      <a:pt x="1280" y="107"/>
                    </a:cubicBezTo>
                    <a:lnTo>
                      <a:pt x="1137" y="1436"/>
                    </a:lnTo>
                    <a:lnTo>
                      <a:pt x="1137" y="1438"/>
                    </a:lnTo>
                    <a:lnTo>
                      <a:pt x="1056" y="2196"/>
                    </a:lnTo>
                    <a:lnTo>
                      <a:pt x="9" y="11973"/>
                    </a:lnTo>
                    <a:cubicBezTo>
                      <a:pt x="1" y="12038"/>
                      <a:pt x="49" y="12096"/>
                      <a:pt x="114" y="12104"/>
                    </a:cubicBezTo>
                    <a:lnTo>
                      <a:pt x="128" y="12104"/>
                    </a:lnTo>
                    <a:cubicBezTo>
                      <a:pt x="187" y="12104"/>
                      <a:pt x="239" y="12060"/>
                      <a:pt x="246" y="11998"/>
                    </a:cubicBezTo>
                    <a:lnTo>
                      <a:pt x="1372" y="1482"/>
                    </a:lnTo>
                    <a:lnTo>
                      <a:pt x="1445" y="782"/>
                    </a:lnTo>
                    <a:lnTo>
                      <a:pt x="1516" y="132"/>
                    </a:lnTo>
                    <a:cubicBezTo>
                      <a:pt x="1524" y="67"/>
                      <a:pt x="1476" y="7"/>
                      <a:pt x="1411" y="1"/>
                    </a:cubicBezTo>
                    <a:cubicBezTo>
                      <a:pt x="1406" y="1"/>
                      <a:pt x="1402" y="1"/>
                      <a:pt x="13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1" name="Google Shape;539;p28">
                <a:extLst>
                  <a:ext uri="{FF2B5EF4-FFF2-40B4-BE49-F238E27FC236}">
                    <a16:creationId xmlns:a16="http://schemas.microsoft.com/office/drawing/2014/main" id="{3F32EA85-5A89-9402-EA7B-742B9C5B89A5}"/>
                  </a:ext>
                </a:extLst>
              </p:cNvPr>
              <p:cNvSpPr/>
              <p:nvPr/>
            </p:nvSpPr>
            <p:spPr>
              <a:xfrm>
                <a:off x="5164425" y="4086600"/>
                <a:ext cx="165325" cy="36500"/>
              </a:xfrm>
              <a:custGeom>
                <a:avLst/>
                <a:gdLst/>
                <a:ahLst/>
                <a:cxnLst/>
                <a:rect l="l" t="t" r="r" b="b"/>
                <a:pathLst>
                  <a:path w="6613" h="1460" extrusionOk="0">
                    <a:moveTo>
                      <a:pt x="5469" y="0"/>
                    </a:moveTo>
                    <a:cubicBezTo>
                      <a:pt x="5319" y="0"/>
                      <a:pt x="5193" y="98"/>
                      <a:pt x="5156" y="244"/>
                    </a:cubicBezTo>
                    <a:lnTo>
                      <a:pt x="4922" y="1157"/>
                    </a:lnTo>
                    <a:cubicBezTo>
                      <a:pt x="4907" y="1216"/>
                      <a:pt x="4857" y="1220"/>
                      <a:pt x="4840" y="1220"/>
                    </a:cubicBezTo>
                    <a:cubicBezTo>
                      <a:pt x="4825" y="1220"/>
                      <a:pt x="4775" y="1216"/>
                      <a:pt x="4759" y="1157"/>
                    </a:cubicBezTo>
                    <a:lnTo>
                      <a:pt x="4525" y="244"/>
                    </a:lnTo>
                    <a:cubicBezTo>
                      <a:pt x="4506" y="171"/>
                      <a:pt x="4466" y="111"/>
                      <a:pt x="4410" y="67"/>
                    </a:cubicBezTo>
                    <a:cubicBezTo>
                      <a:pt x="4355" y="25"/>
                      <a:pt x="4287" y="2"/>
                      <a:pt x="4211" y="2"/>
                    </a:cubicBezTo>
                    <a:cubicBezTo>
                      <a:pt x="4063" y="2"/>
                      <a:pt x="3936" y="98"/>
                      <a:pt x="3900" y="244"/>
                    </a:cubicBezTo>
                    <a:lnTo>
                      <a:pt x="3664" y="1157"/>
                    </a:lnTo>
                    <a:cubicBezTo>
                      <a:pt x="3651" y="1216"/>
                      <a:pt x="3599" y="1220"/>
                      <a:pt x="3583" y="1220"/>
                    </a:cubicBezTo>
                    <a:cubicBezTo>
                      <a:pt x="3568" y="1220"/>
                      <a:pt x="3516" y="1216"/>
                      <a:pt x="3501" y="1157"/>
                    </a:cubicBezTo>
                    <a:lnTo>
                      <a:pt x="3267" y="244"/>
                    </a:lnTo>
                    <a:cubicBezTo>
                      <a:pt x="3230" y="98"/>
                      <a:pt x="3106" y="2"/>
                      <a:pt x="2954" y="2"/>
                    </a:cubicBezTo>
                    <a:cubicBezTo>
                      <a:pt x="2805" y="2"/>
                      <a:pt x="2680" y="100"/>
                      <a:pt x="2642" y="244"/>
                    </a:cubicBezTo>
                    <a:lnTo>
                      <a:pt x="2408" y="1157"/>
                    </a:lnTo>
                    <a:cubicBezTo>
                      <a:pt x="2394" y="1214"/>
                      <a:pt x="2342" y="1220"/>
                      <a:pt x="2327" y="1220"/>
                    </a:cubicBezTo>
                    <a:cubicBezTo>
                      <a:pt x="2312" y="1220"/>
                      <a:pt x="2260" y="1214"/>
                      <a:pt x="2244" y="1157"/>
                    </a:cubicBezTo>
                    <a:lnTo>
                      <a:pt x="2010" y="244"/>
                    </a:lnTo>
                    <a:cubicBezTo>
                      <a:pt x="1993" y="171"/>
                      <a:pt x="1953" y="111"/>
                      <a:pt x="1897" y="67"/>
                    </a:cubicBezTo>
                    <a:cubicBezTo>
                      <a:pt x="1842" y="27"/>
                      <a:pt x="1773" y="2"/>
                      <a:pt x="1698" y="2"/>
                    </a:cubicBezTo>
                    <a:cubicBezTo>
                      <a:pt x="1548" y="2"/>
                      <a:pt x="1423" y="100"/>
                      <a:pt x="1385" y="244"/>
                    </a:cubicBezTo>
                    <a:lnTo>
                      <a:pt x="1151" y="1157"/>
                    </a:lnTo>
                    <a:cubicBezTo>
                      <a:pt x="1138" y="1214"/>
                      <a:pt x="1086" y="1220"/>
                      <a:pt x="1070" y="1220"/>
                    </a:cubicBezTo>
                    <a:cubicBezTo>
                      <a:pt x="1055" y="1220"/>
                      <a:pt x="1003" y="1214"/>
                      <a:pt x="988" y="1157"/>
                    </a:cubicBezTo>
                    <a:lnTo>
                      <a:pt x="756" y="244"/>
                    </a:lnTo>
                    <a:cubicBezTo>
                      <a:pt x="737" y="173"/>
                      <a:pt x="696" y="111"/>
                      <a:pt x="641" y="69"/>
                    </a:cubicBezTo>
                    <a:cubicBezTo>
                      <a:pt x="585" y="27"/>
                      <a:pt x="518" y="2"/>
                      <a:pt x="441" y="2"/>
                    </a:cubicBezTo>
                    <a:cubicBezTo>
                      <a:pt x="292" y="2"/>
                      <a:pt x="167" y="100"/>
                      <a:pt x="129" y="246"/>
                    </a:cubicBezTo>
                    <a:lnTo>
                      <a:pt x="0" y="746"/>
                    </a:lnTo>
                    <a:lnTo>
                      <a:pt x="63" y="1341"/>
                    </a:lnTo>
                    <a:cubicBezTo>
                      <a:pt x="92" y="1304"/>
                      <a:pt x="113" y="1262"/>
                      <a:pt x="127" y="1216"/>
                    </a:cubicBezTo>
                    <a:lnTo>
                      <a:pt x="361" y="305"/>
                    </a:lnTo>
                    <a:cubicBezTo>
                      <a:pt x="376" y="246"/>
                      <a:pt x="426" y="240"/>
                      <a:pt x="441" y="240"/>
                    </a:cubicBezTo>
                    <a:cubicBezTo>
                      <a:pt x="459" y="240"/>
                      <a:pt x="508" y="246"/>
                      <a:pt x="524" y="305"/>
                    </a:cubicBezTo>
                    <a:lnTo>
                      <a:pt x="758" y="1214"/>
                    </a:lnTo>
                    <a:cubicBezTo>
                      <a:pt x="777" y="1287"/>
                      <a:pt x="817" y="1349"/>
                      <a:pt x="871" y="1391"/>
                    </a:cubicBezTo>
                    <a:cubicBezTo>
                      <a:pt x="927" y="1433"/>
                      <a:pt x="996" y="1458"/>
                      <a:pt x="1070" y="1458"/>
                    </a:cubicBezTo>
                    <a:cubicBezTo>
                      <a:pt x="1220" y="1458"/>
                      <a:pt x="1347" y="1360"/>
                      <a:pt x="1383" y="1214"/>
                    </a:cubicBezTo>
                    <a:lnTo>
                      <a:pt x="1617" y="303"/>
                    </a:lnTo>
                    <a:cubicBezTo>
                      <a:pt x="1633" y="244"/>
                      <a:pt x="1682" y="240"/>
                      <a:pt x="1698" y="240"/>
                    </a:cubicBezTo>
                    <a:cubicBezTo>
                      <a:pt x="1713" y="240"/>
                      <a:pt x="1765" y="244"/>
                      <a:pt x="1780" y="303"/>
                    </a:cubicBezTo>
                    <a:lnTo>
                      <a:pt x="2014" y="1214"/>
                    </a:lnTo>
                    <a:cubicBezTo>
                      <a:pt x="2051" y="1360"/>
                      <a:pt x="2177" y="1458"/>
                      <a:pt x="2327" y="1458"/>
                    </a:cubicBezTo>
                    <a:cubicBezTo>
                      <a:pt x="2477" y="1458"/>
                      <a:pt x="2601" y="1360"/>
                      <a:pt x="2640" y="1216"/>
                    </a:cubicBezTo>
                    <a:lnTo>
                      <a:pt x="2872" y="303"/>
                    </a:lnTo>
                    <a:cubicBezTo>
                      <a:pt x="2887" y="244"/>
                      <a:pt x="2939" y="240"/>
                      <a:pt x="2956" y="240"/>
                    </a:cubicBezTo>
                    <a:cubicBezTo>
                      <a:pt x="2970" y="240"/>
                      <a:pt x="3021" y="244"/>
                      <a:pt x="3037" y="303"/>
                    </a:cubicBezTo>
                    <a:lnTo>
                      <a:pt x="3271" y="1216"/>
                    </a:lnTo>
                    <a:cubicBezTo>
                      <a:pt x="3307" y="1362"/>
                      <a:pt x="3434" y="1460"/>
                      <a:pt x="3583" y="1460"/>
                    </a:cubicBezTo>
                    <a:cubicBezTo>
                      <a:pt x="3733" y="1460"/>
                      <a:pt x="3860" y="1362"/>
                      <a:pt x="3896" y="1216"/>
                    </a:cubicBezTo>
                    <a:lnTo>
                      <a:pt x="4130" y="303"/>
                    </a:lnTo>
                    <a:cubicBezTo>
                      <a:pt x="4145" y="244"/>
                      <a:pt x="4195" y="240"/>
                      <a:pt x="4213" y="240"/>
                    </a:cubicBezTo>
                    <a:cubicBezTo>
                      <a:pt x="4228" y="240"/>
                      <a:pt x="4278" y="244"/>
                      <a:pt x="4293" y="303"/>
                    </a:cubicBezTo>
                    <a:lnTo>
                      <a:pt x="4527" y="1216"/>
                    </a:lnTo>
                    <a:cubicBezTo>
                      <a:pt x="4566" y="1362"/>
                      <a:pt x="4692" y="1460"/>
                      <a:pt x="4840" y="1460"/>
                    </a:cubicBezTo>
                    <a:cubicBezTo>
                      <a:pt x="4989" y="1460"/>
                      <a:pt x="5116" y="1362"/>
                      <a:pt x="5153" y="1216"/>
                    </a:cubicBezTo>
                    <a:lnTo>
                      <a:pt x="5387" y="303"/>
                    </a:lnTo>
                    <a:cubicBezTo>
                      <a:pt x="5402" y="244"/>
                      <a:pt x="5454" y="240"/>
                      <a:pt x="5469" y="240"/>
                    </a:cubicBezTo>
                    <a:cubicBezTo>
                      <a:pt x="5484" y="240"/>
                      <a:pt x="5536" y="244"/>
                      <a:pt x="5552" y="303"/>
                    </a:cubicBezTo>
                    <a:lnTo>
                      <a:pt x="5786" y="1216"/>
                    </a:lnTo>
                    <a:cubicBezTo>
                      <a:pt x="5822" y="1360"/>
                      <a:pt x="5949" y="1458"/>
                      <a:pt x="6096" y="1458"/>
                    </a:cubicBezTo>
                    <a:cubicBezTo>
                      <a:pt x="6142" y="1458"/>
                      <a:pt x="6183" y="1450"/>
                      <a:pt x="6221" y="1435"/>
                    </a:cubicBezTo>
                    <a:cubicBezTo>
                      <a:pt x="6313" y="1398"/>
                      <a:pt x="6384" y="1320"/>
                      <a:pt x="6411" y="1216"/>
                    </a:cubicBezTo>
                    <a:lnTo>
                      <a:pt x="6537" y="721"/>
                    </a:lnTo>
                    <a:lnTo>
                      <a:pt x="6612" y="21"/>
                    </a:lnTo>
                    <a:lnTo>
                      <a:pt x="6610" y="21"/>
                    </a:lnTo>
                    <a:cubicBezTo>
                      <a:pt x="6514" y="56"/>
                      <a:pt x="6440" y="136"/>
                      <a:pt x="6413" y="242"/>
                    </a:cubicBezTo>
                    <a:lnTo>
                      <a:pt x="6302" y="673"/>
                    </a:lnTo>
                    <a:lnTo>
                      <a:pt x="6302" y="677"/>
                    </a:lnTo>
                    <a:lnTo>
                      <a:pt x="6179" y="1157"/>
                    </a:lnTo>
                    <a:cubicBezTo>
                      <a:pt x="6163" y="1214"/>
                      <a:pt x="6112" y="1220"/>
                      <a:pt x="6096" y="1220"/>
                    </a:cubicBezTo>
                    <a:cubicBezTo>
                      <a:pt x="6081" y="1220"/>
                      <a:pt x="6029" y="1214"/>
                      <a:pt x="6016" y="1157"/>
                    </a:cubicBezTo>
                    <a:lnTo>
                      <a:pt x="5782" y="244"/>
                    </a:lnTo>
                    <a:cubicBezTo>
                      <a:pt x="5743" y="98"/>
                      <a:pt x="5619" y="0"/>
                      <a:pt x="54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" name="Google Shape;540;p28">
                <a:extLst>
                  <a:ext uri="{FF2B5EF4-FFF2-40B4-BE49-F238E27FC236}">
                    <a16:creationId xmlns:a16="http://schemas.microsoft.com/office/drawing/2014/main" id="{C6A5B2F9-70AD-1D62-93CC-A4331BD7CDF0}"/>
                  </a:ext>
                </a:extLst>
              </p:cNvPr>
              <p:cNvSpPr/>
              <p:nvPr/>
            </p:nvSpPr>
            <p:spPr>
              <a:xfrm>
                <a:off x="5203775" y="4455750"/>
                <a:ext cx="78025" cy="78000"/>
              </a:xfrm>
              <a:custGeom>
                <a:avLst/>
                <a:gdLst/>
                <a:ahLst/>
                <a:cxnLst/>
                <a:rect l="l" t="t" r="r" b="b"/>
                <a:pathLst>
                  <a:path w="3121" h="3120" extrusionOk="0">
                    <a:moveTo>
                      <a:pt x="1561" y="1"/>
                    </a:moveTo>
                    <a:cubicBezTo>
                      <a:pt x="699" y="1"/>
                      <a:pt x="1" y="699"/>
                      <a:pt x="1" y="1560"/>
                    </a:cubicBezTo>
                    <a:cubicBezTo>
                      <a:pt x="1" y="2422"/>
                      <a:pt x="699" y="3120"/>
                      <a:pt x="1561" y="3120"/>
                    </a:cubicBezTo>
                    <a:cubicBezTo>
                      <a:pt x="2422" y="3120"/>
                      <a:pt x="3120" y="2422"/>
                      <a:pt x="3120" y="1560"/>
                    </a:cubicBezTo>
                    <a:cubicBezTo>
                      <a:pt x="3120" y="699"/>
                      <a:pt x="2422" y="1"/>
                      <a:pt x="15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3" name="Google Shape;541;p28">
                <a:extLst>
                  <a:ext uri="{FF2B5EF4-FFF2-40B4-BE49-F238E27FC236}">
                    <a16:creationId xmlns:a16="http://schemas.microsoft.com/office/drawing/2014/main" id="{A7AE046F-83C7-E6A9-4542-0194D7374ADF}"/>
                  </a:ext>
                </a:extLst>
              </p:cNvPr>
              <p:cNvSpPr/>
              <p:nvPr/>
            </p:nvSpPr>
            <p:spPr>
              <a:xfrm>
                <a:off x="5128775" y="4367175"/>
                <a:ext cx="235650" cy="54750"/>
              </a:xfrm>
              <a:custGeom>
                <a:avLst/>
                <a:gdLst/>
                <a:ahLst/>
                <a:cxnLst/>
                <a:rect l="l" t="t" r="r" b="b"/>
                <a:pathLst>
                  <a:path w="9426" h="2190" extrusionOk="0">
                    <a:moveTo>
                      <a:pt x="76" y="1"/>
                    </a:moveTo>
                    <a:cubicBezTo>
                      <a:pt x="33" y="1"/>
                      <a:pt x="1" y="35"/>
                      <a:pt x="1" y="76"/>
                    </a:cubicBezTo>
                    <a:lnTo>
                      <a:pt x="1" y="2115"/>
                    </a:lnTo>
                    <a:cubicBezTo>
                      <a:pt x="1" y="2155"/>
                      <a:pt x="33" y="2189"/>
                      <a:pt x="76" y="2189"/>
                    </a:cubicBezTo>
                    <a:lnTo>
                      <a:pt x="9350" y="2189"/>
                    </a:lnTo>
                    <a:cubicBezTo>
                      <a:pt x="9391" y="2189"/>
                      <a:pt x="9425" y="2155"/>
                      <a:pt x="9425" y="2115"/>
                    </a:cubicBezTo>
                    <a:lnTo>
                      <a:pt x="9425" y="76"/>
                    </a:lnTo>
                    <a:cubicBezTo>
                      <a:pt x="9425" y="35"/>
                      <a:pt x="9391" y="1"/>
                      <a:pt x="93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4" name="Google Shape;542;p28">
                <a:extLst>
                  <a:ext uri="{FF2B5EF4-FFF2-40B4-BE49-F238E27FC236}">
                    <a16:creationId xmlns:a16="http://schemas.microsoft.com/office/drawing/2014/main" id="{618ECC45-5593-5CA4-F062-47E9E6819B8E}"/>
                  </a:ext>
                </a:extLst>
              </p:cNvPr>
              <p:cNvSpPr/>
              <p:nvPr/>
            </p:nvSpPr>
            <p:spPr>
              <a:xfrm>
                <a:off x="5128775" y="4421900"/>
                <a:ext cx="235650" cy="54750"/>
              </a:xfrm>
              <a:custGeom>
                <a:avLst/>
                <a:gdLst/>
                <a:ahLst/>
                <a:cxnLst/>
                <a:rect l="l" t="t" r="r" b="b"/>
                <a:pathLst>
                  <a:path w="9426" h="2190" extrusionOk="0">
                    <a:moveTo>
                      <a:pt x="76" y="0"/>
                    </a:moveTo>
                    <a:cubicBezTo>
                      <a:pt x="33" y="0"/>
                      <a:pt x="1" y="35"/>
                      <a:pt x="1" y="75"/>
                    </a:cubicBezTo>
                    <a:lnTo>
                      <a:pt x="1" y="2114"/>
                    </a:lnTo>
                    <a:cubicBezTo>
                      <a:pt x="1" y="2155"/>
                      <a:pt x="33" y="2189"/>
                      <a:pt x="76" y="2189"/>
                    </a:cubicBezTo>
                    <a:lnTo>
                      <a:pt x="9350" y="2189"/>
                    </a:lnTo>
                    <a:cubicBezTo>
                      <a:pt x="9391" y="2189"/>
                      <a:pt x="9425" y="2155"/>
                      <a:pt x="9425" y="2114"/>
                    </a:cubicBezTo>
                    <a:lnTo>
                      <a:pt x="9425" y="75"/>
                    </a:lnTo>
                    <a:cubicBezTo>
                      <a:pt x="9425" y="35"/>
                      <a:pt x="9391" y="0"/>
                      <a:pt x="93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5" name="Google Shape;543;p28">
                <a:extLst>
                  <a:ext uri="{FF2B5EF4-FFF2-40B4-BE49-F238E27FC236}">
                    <a16:creationId xmlns:a16="http://schemas.microsoft.com/office/drawing/2014/main" id="{23607D52-CCAB-57B2-8EA8-70E9012BCB13}"/>
                  </a:ext>
                </a:extLst>
              </p:cNvPr>
              <p:cNvSpPr/>
              <p:nvPr/>
            </p:nvSpPr>
            <p:spPr>
              <a:xfrm>
                <a:off x="5187675" y="4458500"/>
                <a:ext cx="117850" cy="36275"/>
              </a:xfrm>
              <a:custGeom>
                <a:avLst/>
                <a:gdLst/>
                <a:ahLst/>
                <a:cxnLst/>
                <a:rect l="l" t="t" r="r" b="b"/>
                <a:pathLst>
                  <a:path w="4714" h="1451" extrusionOk="0">
                    <a:moveTo>
                      <a:pt x="50" y="0"/>
                    </a:moveTo>
                    <a:cubicBezTo>
                      <a:pt x="23" y="0"/>
                      <a:pt x="0" y="23"/>
                      <a:pt x="0" y="50"/>
                    </a:cubicBezTo>
                    <a:lnTo>
                      <a:pt x="0" y="1400"/>
                    </a:lnTo>
                    <a:cubicBezTo>
                      <a:pt x="0" y="1427"/>
                      <a:pt x="23" y="1450"/>
                      <a:pt x="50" y="1450"/>
                    </a:cubicBezTo>
                    <a:lnTo>
                      <a:pt x="4664" y="1450"/>
                    </a:lnTo>
                    <a:cubicBezTo>
                      <a:pt x="4691" y="1450"/>
                      <a:pt x="4714" y="1427"/>
                      <a:pt x="4714" y="1400"/>
                    </a:cubicBezTo>
                    <a:lnTo>
                      <a:pt x="4714" y="50"/>
                    </a:lnTo>
                    <a:cubicBezTo>
                      <a:pt x="4714" y="23"/>
                      <a:pt x="4691" y="0"/>
                      <a:pt x="46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3" name="Google Shape;544;p28">
              <a:extLst>
                <a:ext uri="{FF2B5EF4-FFF2-40B4-BE49-F238E27FC236}">
                  <a16:creationId xmlns:a16="http://schemas.microsoft.com/office/drawing/2014/main" id="{46AF26B9-2AD1-4E16-548A-E88CB76140C7}"/>
                </a:ext>
              </a:extLst>
            </p:cNvPr>
            <p:cNvSpPr/>
            <p:nvPr/>
          </p:nvSpPr>
          <p:spPr>
            <a:xfrm>
              <a:off x="3976123" y="2366077"/>
              <a:ext cx="184300" cy="180413"/>
            </a:xfrm>
            <a:custGeom>
              <a:avLst/>
              <a:gdLst/>
              <a:ahLst/>
              <a:cxnLst/>
              <a:rect l="l" t="t" r="r" b="b"/>
              <a:pathLst>
                <a:path w="8676" h="8492" extrusionOk="0">
                  <a:moveTo>
                    <a:pt x="4336" y="2529"/>
                  </a:moveTo>
                  <a:cubicBezTo>
                    <a:pt x="5314" y="2529"/>
                    <a:pt x="6108" y="3325"/>
                    <a:pt x="6108" y="4302"/>
                  </a:cubicBezTo>
                  <a:cubicBezTo>
                    <a:pt x="6108" y="5280"/>
                    <a:pt x="5314" y="6076"/>
                    <a:pt x="4336" y="6076"/>
                  </a:cubicBezTo>
                  <a:cubicBezTo>
                    <a:pt x="3358" y="6076"/>
                    <a:pt x="2564" y="5280"/>
                    <a:pt x="2564" y="4302"/>
                  </a:cubicBezTo>
                  <a:cubicBezTo>
                    <a:pt x="2564" y="3325"/>
                    <a:pt x="3358" y="2529"/>
                    <a:pt x="4336" y="2529"/>
                  </a:cubicBezTo>
                  <a:close/>
                  <a:moveTo>
                    <a:pt x="3402" y="1"/>
                  </a:moveTo>
                  <a:lnTo>
                    <a:pt x="3402" y="1392"/>
                  </a:lnTo>
                  <a:cubicBezTo>
                    <a:pt x="3105" y="1488"/>
                    <a:pt x="2826" y="1628"/>
                    <a:pt x="2577" y="1804"/>
                  </a:cubicBezTo>
                  <a:lnTo>
                    <a:pt x="1457" y="993"/>
                  </a:lnTo>
                  <a:lnTo>
                    <a:pt x="358" y="2504"/>
                  </a:lnTo>
                  <a:lnTo>
                    <a:pt x="1449" y="3297"/>
                  </a:lnTo>
                  <a:cubicBezTo>
                    <a:pt x="1363" y="3548"/>
                    <a:pt x="1307" y="3813"/>
                    <a:pt x="1288" y="4089"/>
                  </a:cubicBezTo>
                  <a:lnTo>
                    <a:pt x="1" y="4432"/>
                  </a:lnTo>
                  <a:lnTo>
                    <a:pt x="484" y="6239"/>
                  </a:lnTo>
                  <a:lnTo>
                    <a:pt x="1733" y="5903"/>
                  </a:lnTo>
                  <a:cubicBezTo>
                    <a:pt x="1885" y="6149"/>
                    <a:pt x="2069" y="6370"/>
                    <a:pt x="2278" y="6561"/>
                  </a:cubicBezTo>
                  <a:lnTo>
                    <a:pt x="1758" y="7730"/>
                  </a:lnTo>
                  <a:lnTo>
                    <a:pt x="3467" y="8491"/>
                  </a:lnTo>
                  <a:lnTo>
                    <a:pt x="3979" y="7338"/>
                  </a:lnTo>
                  <a:cubicBezTo>
                    <a:pt x="4096" y="7352"/>
                    <a:pt x="4215" y="7359"/>
                    <a:pt x="4336" y="7359"/>
                  </a:cubicBezTo>
                  <a:cubicBezTo>
                    <a:pt x="4513" y="7359"/>
                    <a:pt x="4685" y="7344"/>
                    <a:pt x="4854" y="7315"/>
                  </a:cubicBezTo>
                  <a:lnTo>
                    <a:pt x="5428" y="8439"/>
                  </a:lnTo>
                  <a:lnTo>
                    <a:pt x="7093" y="7590"/>
                  </a:lnTo>
                  <a:lnTo>
                    <a:pt x="6509" y="6448"/>
                  </a:lnTo>
                  <a:cubicBezTo>
                    <a:pt x="6709" y="6247"/>
                    <a:pt x="6882" y="6017"/>
                    <a:pt x="7020" y="5765"/>
                  </a:cubicBezTo>
                  <a:lnTo>
                    <a:pt x="8286" y="6034"/>
                  </a:lnTo>
                  <a:lnTo>
                    <a:pt x="8675" y="4206"/>
                  </a:lnTo>
                  <a:lnTo>
                    <a:pt x="7369" y="3928"/>
                  </a:lnTo>
                  <a:cubicBezTo>
                    <a:pt x="7336" y="3655"/>
                    <a:pt x="7267" y="3394"/>
                    <a:pt x="7165" y="3149"/>
                  </a:cubicBezTo>
                  <a:lnTo>
                    <a:pt x="8217" y="2299"/>
                  </a:lnTo>
                  <a:lnTo>
                    <a:pt x="7041" y="845"/>
                  </a:lnTo>
                  <a:lnTo>
                    <a:pt x="5965" y="1718"/>
                  </a:lnTo>
                  <a:cubicBezTo>
                    <a:pt x="5750" y="1582"/>
                    <a:pt x="5518" y="1472"/>
                    <a:pt x="5270" y="1392"/>
                  </a:cubicBezTo>
                  <a:lnTo>
                    <a:pt x="52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4" name="Google Shape;545;p28">
              <a:extLst>
                <a:ext uri="{FF2B5EF4-FFF2-40B4-BE49-F238E27FC236}">
                  <a16:creationId xmlns:a16="http://schemas.microsoft.com/office/drawing/2014/main" id="{FCFD9FB6-24A7-843C-E237-9F0343B98C51}"/>
                </a:ext>
              </a:extLst>
            </p:cNvPr>
            <p:cNvGrpSpPr/>
            <p:nvPr/>
          </p:nvGrpSpPr>
          <p:grpSpPr>
            <a:xfrm>
              <a:off x="888262" y="2232099"/>
              <a:ext cx="433831" cy="339205"/>
              <a:chOff x="4408425" y="3794200"/>
              <a:chExt cx="310500" cy="242775"/>
            </a:xfrm>
          </p:grpSpPr>
          <p:sp>
            <p:nvSpPr>
              <p:cNvPr id="113" name="Google Shape;546;p28">
                <a:extLst>
                  <a:ext uri="{FF2B5EF4-FFF2-40B4-BE49-F238E27FC236}">
                    <a16:creationId xmlns:a16="http://schemas.microsoft.com/office/drawing/2014/main" id="{5C3EBAE2-7B58-00FF-F862-A56B89455860}"/>
                  </a:ext>
                </a:extLst>
              </p:cNvPr>
              <p:cNvSpPr/>
              <p:nvPr/>
            </p:nvSpPr>
            <p:spPr>
              <a:xfrm>
                <a:off x="4408425" y="3831500"/>
                <a:ext cx="258025" cy="205425"/>
              </a:xfrm>
              <a:custGeom>
                <a:avLst/>
                <a:gdLst/>
                <a:ahLst/>
                <a:cxnLst/>
                <a:rect l="l" t="t" r="r" b="b"/>
                <a:pathLst>
                  <a:path w="10321" h="8217" extrusionOk="0">
                    <a:moveTo>
                      <a:pt x="3087" y="1"/>
                    </a:moveTo>
                    <a:lnTo>
                      <a:pt x="528" y="11"/>
                    </a:lnTo>
                    <a:cubicBezTo>
                      <a:pt x="237" y="11"/>
                      <a:pt x="1" y="248"/>
                      <a:pt x="3" y="540"/>
                    </a:cubicBezTo>
                    <a:lnTo>
                      <a:pt x="26" y="7400"/>
                    </a:lnTo>
                    <a:cubicBezTo>
                      <a:pt x="28" y="7851"/>
                      <a:pt x="394" y="8217"/>
                      <a:pt x="845" y="8217"/>
                    </a:cubicBezTo>
                    <a:cubicBezTo>
                      <a:pt x="846" y="8217"/>
                      <a:pt x="848" y="8217"/>
                      <a:pt x="849" y="8217"/>
                    </a:cubicBezTo>
                    <a:lnTo>
                      <a:pt x="9826" y="8186"/>
                    </a:lnTo>
                    <a:cubicBezTo>
                      <a:pt x="10098" y="8184"/>
                      <a:pt x="10321" y="7962"/>
                      <a:pt x="10319" y="7687"/>
                    </a:cubicBezTo>
                    <a:lnTo>
                      <a:pt x="10298" y="1300"/>
                    </a:lnTo>
                    <a:cubicBezTo>
                      <a:pt x="10296" y="1062"/>
                      <a:pt x="10104" y="870"/>
                      <a:pt x="9866" y="870"/>
                    </a:cubicBezTo>
                    <a:lnTo>
                      <a:pt x="4631" y="889"/>
                    </a:lnTo>
                    <a:lnTo>
                      <a:pt x="308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4" name="Google Shape;547;p28">
                <a:extLst>
                  <a:ext uri="{FF2B5EF4-FFF2-40B4-BE49-F238E27FC236}">
                    <a16:creationId xmlns:a16="http://schemas.microsoft.com/office/drawing/2014/main" id="{5BBEA526-6B4B-3168-A7AA-DCA6BA1F65FD}"/>
                  </a:ext>
                </a:extLst>
              </p:cNvPr>
              <p:cNvSpPr/>
              <p:nvPr/>
            </p:nvSpPr>
            <p:spPr>
              <a:xfrm>
                <a:off x="4408725" y="3912750"/>
                <a:ext cx="257725" cy="124225"/>
              </a:xfrm>
              <a:custGeom>
                <a:avLst/>
                <a:gdLst/>
                <a:ahLst/>
                <a:cxnLst/>
                <a:rect l="l" t="t" r="r" b="b"/>
                <a:pathLst>
                  <a:path w="10309" h="4969" extrusionOk="0">
                    <a:moveTo>
                      <a:pt x="10292" y="0"/>
                    </a:moveTo>
                    <a:lnTo>
                      <a:pt x="0" y="37"/>
                    </a:lnTo>
                    <a:lnTo>
                      <a:pt x="16" y="4474"/>
                    </a:lnTo>
                    <a:cubicBezTo>
                      <a:pt x="16" y="4748"/>
                      <a:pt x="238" y="4969"/>
                      <a:pt x="513" y="4969"/>
                    </a:cubicBezTo>
                    <a:lnTo>
                      <a:pt x="9814" y="4936"/>
                    </a:lnTo>
                    <a:cubicBezTo>
                      <a:pt x="10086" y="4936"/>
                      <a:pt x="10309" y="4712"/>
                      <a:pt x="10307" y="4439"/>
                    </a:cubicBezTo>
                    <a:lnTo>
                      <a:pt x="10307" y="4437"/>
                    </a:lnTo>
                    <a:lnTo>
                      <a:pt x="102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5" name="Google Shape;548;p28">
                <a:extLst>
                  <a:ext uri="{FF2B5EF4-FFF2-40B4-BE49-F238E27FC236}">
                    <a16:creationId xmlns:a16="http://schemas.microsoft.com/office/drawing/2014/main" id="{178F4522-19D0-5569-D4C9-374D367539E7}"/>
                  </a:ext>
                </a:extLst>
              </p:cNvPr>
              <p:cNvSpPr/>
              <p:nvPr/>
            </p:nvSpPr>
            <p:spPr>
              <a:xfrm>
                <a:off x="4422925" y="3880675"/>
                <a:ext cx="228000" cy="32950"/>
              </a:xfrm>
              <a:custGeom>
                <a:avLst/>
                <a:gdLst/>
                <a:ahLst/>
                <a:cxnLst/>
                <a:rect l="l" t="t" r="r" b="b"/>
                <a:pathLst>
                  <a:path w="9120" h="1318" extrusionOk="0">
                    <a:moveTo>
                      <a:pt x="8935" y="0"/>
                    </a:moveTo>
                    <a:lnTo>
                      <a:pt x="180" y="31"/>
                    </a:lnTo>
                    <a:cubicBezTo>
                      <a:pt x="81" y="31"/>
                      <a:pt x="0" y="111"/>
                      <a:pt x="0" y="211"/>
                    </a:cubicBezTo>
                    <a:lnTo>
                      <a:pt x="4" y="1318"/>
                    </a:lnTo>
                    <a:lnTo>
                      <a:pt x="9119" y="1285"/>
                    </a:lnTo>
                    <a:lnTo>
                      <a:pt x="9116" y="180"/>
                    </a:lnTo>
                    <a:cubicBezTo>
                      <a:pt x="9116" y="81"/>
                      <a:pt x="9035" y="0"/>
                      <a:pt x="893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6" name="Google Shape;549;p28">
                <a:extLst>
                  <a:ext uri="{FF2B5EF4-FFF2-40B4-BE49-F238E27FC236}">
                    <a16:creationId xmlns:a16="http://schemas.microsoft.com/office/drawing/2014/main" id="{FCB5E0C1-1979-D83E-E51E-D7B37AE9AF63}"/>
                  </a:ext>
                </a:extLst>
              </p:cNvPr>
              <p:cNvSpPr/>
              <p:nvPr/>
            </p:nvSpPr>
            <p:spPr>
              <a:xfrm>
                <a:off x="4621550" y="3892425"/>
                <a:ext cx="10100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404" h="820" extrusionOk="0">
                    <a:moveTo>
                      <a:pt x="200" y="0"/>
                    </a:moveTo>
                    <a:cubicBezTo>
                      <a:pt x="89" y="0"/>
                      <a:pt x="1" y="90"/>
                      <a:pt x="1" y="202"/>
                    </a:cubicBezTo>
                    <a:lnTo>
                      <a:pt x="2" y="819"/>
                    </a:lnTo>
                    <a:lnTo>
                      <a:pt x="403" y="819"/>
                    </a:lnTo>
                    <a:lnTo>
                      <a:pt x="400" y="200"/>
                    </a:lnTo>
                    <a:cubicBezTo>
                      <a:pt x="400" y="90"/>
                      <a:pt x="309" y="0"/>
                      <a:pt x="2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7" name="Google Shape;550;p28">
                <a:extLst>
                  <a:ext uri="{FF2B5EF4-FFF2-40B4-BE49-F238E27FC236}">
                    <a16:creationId xmlns:a16="http://schemas.microsoft.com/office/drawing/2014/main" id="{87A962AD-6067-2CB1-4EF7-0656B46FDDBE}"/>
                  </a:ext>
                </a:extLst>
              </p:cNvPr>
              <p:cNvSpPr/>
              <p:nvPr/>
            </p:nvSpPr>
            <p:spPr>
              <a:xfrm>
                <a:off x="4598975" y="3892500"/>
                <a:ext cx="10075" cy="20525"/>
              </a:xfrm>
              <a:custGeom>
                <a:avLst/>
                <a:gdLst/>
                <a:ahLst/>
                <a:cxnLst/>
                <a:rect l="l" t="t" r="r" b="b"/>
                <a:pathLst>
                  <a:path w="403" h="821" extrusionOk="0">
                    <a:moveTo>
                      <a:pt x="200" y="1"/>
                    </a:moveTo>
                    <a:cubicBezTo>
                      <a:pt x="90" y="1"/>
                      <a:pt x="0" y="91"/>
                      <a:pt x="0" y="200"/>
                    </a:cubicBezTo>
                    <a:lnTo>
                      <a:pt x="4" y="820"/>
                    </a:lnTo>
                    <a:lnTo>
                      <a:pt x="403" y="818"/>
                    </a:lnTo>
                    <a:lnTo>
                      <a:pt x="401" y="200"/>
                    </a:lnTo>
                    <a:cubicBezTo>
                      <a:pt x="401" y="89"/>
                      <a:pt x="311" y="1"/>
                      <a:pt x="2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8" name="Google Shape;551;p28">
                <a:extLst>
                  <a:ext uri="{FF2B5EF4-FFF2-40B4-BE49-F238E27FC236}">
                    <a16:creationId xmlns:a16="http://schemas.microsoft.com/office/drawing/2014/main" id="{31345468-CAC4-0AAC-A43C-B8DEB42D11C6}"/>
                  </a:ext>
                </a:extLst>
              </p:cNvPr>
              <p:cNvSpPr/>
              <p:nvPr/>
            </p:nvSpPr>
            <p:spPr>
              <a:xfrm>
                <a:off x="4576425" y="3892550"/>
                <a:ext cx="101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404" h="822" extrusionOk="0">
                    <a:moveTo>
                      <a:pt x="200" y="1"/>
                    </a:moveTo>
                    <a:cubicBezTo>
                      <a:pt x="91" y="3"/>
                      <a:pt x="0" y="93"/>
                      <a:pt x="0" y="202"/>
                    </a:cubicBezTo>
                    <a:lnTo>
                      <a:pt x="2" y="822"/>
                    </a:lnTo>
                    <a:lnTo>
                      <a:pt x="403" y="820"/>
                    </a:lnTo>
                    <a:lnTo>
                      <a:pt x="401" y="200"/>
                    </a:lnTo>
                    <a:cubicBezTo>
                      <a:pt x="399" y="91"/>
                      <a:pt x="309" y="1"/>
                      <a:pt x="2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9" name="Google Shape;552;p28">
                <a:extLst>
                  <a:ext uri="{FF2B5EF4-FFF2-40B4-BE49-F238E27FC236}">
                    <a16:creationId xmlns:a16="http://schemas.microsoft.com/office/drawing/2014/main" id="{2139812D-0202-43EA-6187-67F64FA49268}"/>
                  </a:ext>
                </a:extLst>
              </p:cNvPr>
              <p:cNvSpPr/>
              <p:nvPr/>
            </p:nvSpPr>
            <p:spPr>
              <a:xfrm>
                <a:off x="4553875" y="3892650"/>
                <a:ext cx="10100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404" h="820" extrusionOk="0">
                    <a:moveTo>
                      <a:pt x="200" y="1"/>
                    </a:moveTo>
                    <a:cubicBezTo>
                      <a:pt x="91" y="1"/>
                      <a:pt x="1" y="91"/>
                      <a:pt x="1" y="202"/>
                    </a:cubicBezTo>
                    <a:lnTo>
                      <a:pt x="3" y="820"/>
                    </a:lnTo>
                    <a:lnTo>
                      <a:pt x="404" y="820"/>
                    </a:lnTo>
                    <a:lnTo>
                      <a:pt x="400" y="200"/>
                    </a:lnTo>
                    <a:lnTo>
                      <a:pt x="402" y="200"/>
                    </a:lnTo>
                    <a:cubicBezTo>
                      <a:pt x="400" y="91"/>
                      <a:pt x="310" y="1"/>
                      <a:pt x="2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0" name="Google Shape;553;p28">
                <a:extLst>
                  <a:ext uri="{FF2B5EF4-FFF2-40B4-BE49-F238E27FC236}">
                    <a16:creationId xmlns:a16="http://schemas.microsoft.com/office/drawing/2014/main" id="{BD1DC236-C5B7-6F81-CD04-ED0926DA170A}"/>
                  </a:ext>
                </a:extLst>
              </p:cNvPr>
              <p:cNvSpPr/>
              <p:nvPr/>
            </p:nvSpPr>
            <p:spPr>
              <a:xfrm>
                <a:off x="4531300" y="3892750"/>
                <a:ext cx="10100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404" h="820" extrusionOk="0">
                    <a:moveTo>
                      <a:pt x="203" y="1"/>
                    </a:moveTo>
                    <a:cubicBezTo>
                      <a:pt x="202" y="1"/>
                      <a:pt x="201" y="1"/>
                      <a:pt x="200" y="1"/>
                    </a:cubicBezTo>
                    <a:cubicBezTo>
                      <a:pt x="91" y="1"/>
                      <a:pt x="0" y="91"/>
                      <a:pt x="2" y="200"/>
                    </a:cubicBezTo>
                    <a:lnTo>
                      <a:pt x="4" y="820"/>
                    </a:lnTo>
                    <a:lnTo>
                      <a:pt x="403" y="818"/>
                    </a:lnTo>
                    <a:lnTo>
                      <a:pt x="401" y="200"/>
                    </a:lnTo>
                    <a:cubicBezTo>
                      <a:pt x="401" y="90"/>
                      <a:pt x="313" y="1"/>
                      <a:pt x="2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1" name="Google Shape;554;p28">
                <a:extLst>
                  <a:ext uri="{FF2B5EF4-FFF2-40B4-BE49-F238E27FC236}">
                    <a16:creationId xmlns:a16="http://schemas.microsoft.com/office/drawing/2014/main" id="{6D973BF9-3706-0FC3-D3C6-FA8346C95D1E}"/>
                  </a:ext>
                </a:extLst>
              </p:cNvPr>
              <p:cNvSpPr/>
              <p:nvPr/>
            </p:nvSpPr>
            <p:spPr>
              <a:xfrm>
                <a:off x="4508750" y="3892800"/>
                <a:ext cx="101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404" h="822" extrusionOk="0">
                    <a:moveTo>
                      <a:pt x="200" y="0"/>
                    </a:moveTo>
                    <a:cubicBezTo>
                      <a:pt x="91" y="2"/>
                      <a:pt x="1" y="93"/>
                      <a:pt x="1" y="202"/>
                    </a:cubicBezTo>
                    <a:lnTo>
                      <a:pt x="3" y="821"/>
                    </a:lnTo>
                    <a:lnTo>
                      <a:pt x="404" y="820"/>
                    </a:lnTo>
                    <a:lnTo>
                      <a:pt x="402" y="200"/>
                    </a:lnTo>
                    <a:cubicBezTo>
                      <a:pt x="400" y="91"/>
                      <a:pt x="310" y="0"/>
                      <a:pt x="2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2" name="Google Shape;555;p28">
                <a:extLst>
                  <a:ext uri="{FF2B5EF4-FFF2-40B4-BE49-F238E27FC236}">
                    <a16:creationId xmlns:a16="http://schemas.microsoft.com/office/drawing/2014/main" id="{6E55A9DF-C46D-7400-C402-9C14DB33A660}"/>
                  </a:ext>
                </a:extLst>
              </p:cNvPr>
              <p:cNvSpPr/>
              <p:nvPr/>
            </p:nvSpPr>
            <p:spPr>
              <a:xfrm>
                <a:off x="4486225" y="3892900"/>
                <a:ext cx="10050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402" h="820" extrusionOk="0">
                    <a:moveTo>
                      <a:pt x="200" y="0"/>
                    </a:moveTo>
                    <a:cubicBezTo>
                      <a:pt x="88" y="0"/>
                      <a:pt x="0" y="90"/>
                      <a:pt x="0" y="202"/>
                    </a:cubicBezTo>
                    <a:lnTo>
                      <a:pt x="2" y="819"/>
                    </a:lnTo>
                    <a:lnTo>
                      <a:pt x="401" y="817"/>
                    </a:lnTo>
                    <a:lnTo>
                      <a:pt x="399" y="200"/>
                    </a:lnTo>
                    <a:cubicBezTo>
                      <a:pt x="399" y="89"/>
                      <a:pt x="309" y="0"/>
                      <a:pt x="2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3" name="Google Shape;556;p28">
                <a:extLst>
                  <a:ext uri="{FF2B5EF4-FFF2-40B4-BE49-F238E27FC236}">
                    <a16:creationId xmlns:a16="http://schemas.microsoft.com/office/drawing/2014/main" id="{84496F9B-222D-4367-FCA5-E228015AADAF}"/>
                  </a:ext>
                </a:extLst>
              </p:cNvPr>
              <p:cNvSpPr/>
              <p:nvPr/>
            </p:nvSpPr>
            <p:spPr>
              <a:xfrm>
                <a:off x="4463625" y="3893000"/>
                <a:ext cx="10100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404" h="820" extrusionOk="0">
                    <a:moveTo>
                      <a:pt x="204" y="0"/>
                    </a:moveTo>
                    <a:cubicBezTo>
                      <a:pt x="203" y="0"/>
                      <a:pt x="201" y="0"/>
                      <a:pt x="200" y="0"/>
                    </a:cubicBezTo>
                    <a:cubicBezTo>
                      <a:pt x="91" y="0"/>
                      <a:pt x="1" y="90"/>
                      <a:pt x="1" y="200"/>
                    </a:cubicBezTo>
                    <a:lnTo>
                      <a:pt x="5" y="819"/>
                    </a:lnTo>
                    <a:lnTo>
                      <a:pt x="404" y="817"/>
                    </a:lnTo>
                    <a:lnTo>
                      <a:pt x="402" y="198"/>
                    </a:lnTo>
                    <a:cubicBezTo>
                      <a:pt x="402" y="90"/>
                      <a:pt x="313" y="0"/>
                      <a:pt x="2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4" name="Google Shape;557;p28">
                <a:extLst>
                  <a:ext uri="{FF2B5EF4-FFF2-40B4-BE49-F238E27FC236}">
                    <a16:creationId xmlns:a16="http://schemas.microsoft.com/office/drawing/2014/main" id="{E5F3198D-D54F-97B1-E60F-4F76445185EF}"/>
                  </a:ext>
                </a:extLst>
              </p:cNvPr>
              <p:cNvSpPr/>
              <p:nvPr/>
            </p:nvSpPr>
            <p:spPr>
              <a:xfrm>
                <a:off x="4441100" y="3893050"/>
                <a:ext cx="1007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403" h="820" extrusionOk="0">
                    <a:moveTo>
                      <a:pt x="200" y="0"/>
                    </a:moveTo>
                    <a:cubicBezTo>
                      <a:pt x="90" y="0"/>
                      <a:pt x="0" y="90"/>
                      <a:pt x="0" y="201"/>
                    </a:cubicBezTo>
                    <a:lnTo>
                      <a:pt x="2" y="819"/>
                    </a:lnTo>
                    <a:lnTo>
                      <a:pt x="403" y="819"/>
                    </a:lnTo>
                    <a:lnTo>
                      <a:pt x="401" y="200"/>
                    </a:lnTo>
                    <a:cubicBezTo>
                      <a:pt x="399" y="90"/>
                      <a:pt x="309" y="0"/>
                      <a:pt x="2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5" name="Google Shape;558;p28">
                <a:extLst>
                  <a:ext uri="{FF2B5EF4-FFF2-40B4-BE49-F238E27FC236}">
                    <a16:creationId xmlns:a16="http://schemas.microsoft.com/office/drawing/2014/main" id="{9311B269-B5CD-C8A3-CEE3-F6DE698A9988}"/>
                  </a:ext>
                </a:extLst>
              </p:cNvPr>
              <p:cNvSpPr/>
              <p:nvPr/>
            </p:nvSpPr>
            <p:spPr>
              <a:xfrm>
                <a:off x="4591300" y="3794200"/>
                <a:ext cx="127625" cy="116025"/>
              </a:xfrm>
              <a:custGeom>
                <a:avLst/>
                <a:gdLst/>
                <a:ahLst/>
                <a:cxnLst/>
                <a:rect l="l" t="t" r="r" b="b"/>
                <a:pathLst>
                  <a:path w="5105" h="4641" extrusionOk="0">
                    <a:moveTo>
                      <a:pt x="2550" y="1"/>
                    </a:moveTo>
                    <a:cubicBezTo>
                      <a:pt x="1501" y="1"/>
                      <a:pt x="548" y="719"/>
                      <a:pt x="296" y="1785"/>
                    </a:cubicBezTo>
                    <a:cubicBezTo>
                      <a:pt x="0" y="3031"/>
                      <a:pt x="771" y="4282"/>
                      <a:pt x="2016" y="4577"/>
                    </a:cubicBezTo>
                    <a:cubicBezTo>
                      <a:pt x="2196" y="4620"/>
                      <a:pt x="2376" y="4641"/>
                      <a:pt x="2553" y="4641"/>
                    </a:cubicBezTo>
                    <a:cubicBezTo>
                      <a:pt x="3604" y="4641"/>
                      <a:pt x="4556" y="3922"/>
                      <a:pt x="4809" y="2855"/>
                    </a:cubicBezTo>
                    <a:cubicBezTo>
                      <a:pt x="5105" y="1610"/>
                      <a:pt x="4333" y="359"/>
                      <a:pt x="3087" y="64"/>
                    </a:cubicBezTo>
                    <a:cubicBezTo>
                      <a:pt x="2907" y="21"/>
                      <a:pt x="2727" y="1"/>
                      <a:pt x="255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6" name="Google Shape;559;p28">
                <a:extLst>
                  <a:ext uri="{FF2B5EF4-FFF2-40B4-BE49-F238E27FC236}">
                    <a16:creationId xmlns:a16="http://schemas.microsoft.com/office/drawing/2014/main" id="{A5DBA304-053E-46D6-E2A3-B88B4EDFAAE5}"/>
                  </a:ext>
                </a:extLst>
              </p:cNvPr>
              <p:cNvSpPr/>
              <p:nvPr/>
            </p:nvSpPr>
            <p:spPr>
              <a:xfrm>
                <a:off x="4623075" y="3824950"/>
                <a:ext cx="70475" cy="55125"/>
              </a:xfrm>
              <a:custGeom>
                <a:avLst/>
                <a:gdLst/>
                <a:ahLst/>
                <a:cxnLst/>
                <a:rect l="l" t="t" r="r" b="b"/>
                <a:pathLst>
                  <a:path w="2819" h="2205" extrusionOk="0">
                    <a:moveTo>
                      <a:pt x="2571" y="1"/>
                    </a:moveTo>
                    <a:cubicBezTo>
                      <a:pt x="2514" y="1"/>
                      <a:pt x="2456" y="22"/>
                      <a:pt x="2412" y="65"/>
                    </a:cubicBezTo>
                    <a:lnTo>
                      <a:pt x="816" y="1661"/>
                    </a:lnTo>
                    <a:lnTo>
                      <a:pt x="408" y="1253"/>
                    </a:lnTo>
                    <a:cubicBezTo>
                      <a:pt x="363" y="1209"/>
                      <a:pt x="306" y="1187"/>
                      <a:pt x="248" y="1187"/>
                    </a:cubicBezTo>
                    <a:cubicBezTo>
                      <a:pt x="191" y="1187"/>
                      <a:pt x="133" y="1209"/>
                      <a:pt x="89" y="1253"/>
                    </a:cubicBezTo>
                    <a:cubicBezTo>
                      <a:pt x="1" y="1339"/>
                      <a:pt x="1" y="1483"/>
                      <a:pt x="89" y="1571"/>
                    </a:cubicBezTo>
                    <a:lnTo>
                      <a:pt x="657" y="2139"/>
                    </a:lnTo>
                    <a:cubicBezTo>
                      <a:pt x="699" y="2181"/>
                      <a:pt x="757" y="2204"/>
                      <a:pt x="816" y="2204"/>
                    </a:cubicBezTo>
                    <a:lnTo>
                      <a:pt x="818" y="2204"/>
                    </a:lnTo>
                    <a:cubicBezTo>
                      <a:pt x="878" y="2204"/>
                      <a:pt x="933" y="2181"/>
                      <a:pt x="975" y="2139"/>
                    </a:cubicBezTo>
                    <a:lnTo>
                      <a:pt x="2731" y="384"/>
                    </a:lnTo>
                    <a:cubicBezTo>
                      <a:pt x="2819" y="296"/>
                      <a:pt x="2819" y="154"/>
                      <a:pt x="2731" y="65"/>
                    </a:cubicBezTo>
                    <a:cubicBezTo>
                      <a:pt x="2686" y="22"/>
                      <a:pt x="2629" y="1"/>
                      <a:pt x="257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5" name="Google Shape;560;p28">
              <a:extLst>
                <a:ext uri="{FF2B5EF4-FFF2-40B4-BE49-F238E27FC236}">
                  <a16:creationId xmlns:a16="http://schemas.microsoft.com/office/drawing/2014/main" id="{175CAFAC-CC51-F787-3672-1B09DB646C02}"/>
                </a:ext>
              </a:extLst>
            </p:cNvPr>
            <p:cNvGrpSpPr/>
            <p:nvPr/>
          </p:nvGrpSpPr>
          <p:grpSpPr>
            <a:xfrm>
              <a:off x="649446" y="3026681"/>
              <a:ext cx="1291759" cy="510594"/>
              <a:chOff x="408013" y="4288375"/>
              <a:chExt cx="1284438" cy="507700"/>
            </a:xfrm>
          </p:grpSpPr>
          <p:sp>
            <p:nvSpPr>
              <p:cNvPr id="93" name="Google Shape;561;p28">
                <a:extLst>
                  <a:ext uri="{FF2B5EF4-FFF2-40B4-BE49-F238E27FC236}">
                    <a16:creationId xmlns:a16="http://schemas.microsoft.com/office/drawing/2014/main" id="{78347154-DAE6-9E5E-4FBD-A9B0085E6E00}"/>
                  </a:ext>
                </a:extLst>
              </p:cNvPr>
              <p:cNvSpPr/>
              <p:nvPr/>
            </p:nvSpPr>
            <p:spPr>
              <a:xfrm>
                <a:off x="408013" y="4288650"/>
                <a:ext cx="1028025" cy="169175"/>
              </a:xfrm>
              <a:custGeom>
                <a:avLst/>
                <a:gdLst/>
                <a:ahLst/>
                <a:cxnLst/>
                <a:rect l="l" t="t" r="r" b="b"/>
                <a:pathLst>
                  <a:path w="41121" h="6767" extrusionOk="0">
                    <a:moveTo>
                      <a:pt x="3296" y="1"/>
                    </a:moveTo>
                    <a:cubicBezTo>
                      <a:pt x="1476" y="1"/>
                      <a:pt x="1" y="1476"/>
                      <a:pt x="1" y="3296"/>
                    </a:cubicBezTo>
                    <a:lnTo>
                      <a:pt x="1" y="3469"/>
                    </a:lnTo>
                    <a:cubicBezTo>
                      <a:pt x="1" y="5290"/>
                      <a:pt x="1476" y="6767"/>
                      <a:pt x="3296" y="6767"/>
                    </a:cubicBezTo>
                    <a:lnTo>
                      <a:pt x="41120" y="6767"/>
                    </a:lnTo>
                    <a:lnTo>
                      <a:pt x="41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" name="Google Shape;562;p28">
                <a:extLst>
                  <a:ext uri="{FF2B5EF4-FFF2-40B4-BE49-F238E27FC236}">
                    <a16:creationId xmlns:a16="http://schemas.microsoft.com/office/drawing/2014/main" id="{4616532E-15C9-FDF8-A271-9B09E5246617}"/>
                  </a:ext>
                </a:extLst>
              </p:cNvPr>
              <p:cNvSpPr/>
              <p:nvPr/>
            </p:nvSpPr>
            <p:spPr>
              <a:xfrm>
                <a:off x="408025" y="4626950"/>
                <a:ext cx="1028000" cy="169125"/>
              </a:xfrm>
              <a:custGeom>
                <a:avLst/>
                <a:gdLst/>
                <a:ahLst/>
                <a:cxnLst/>
                <a:rect l="l" t="t" r="r" b="b"/>
                <a:pathLst>
                  <a:path w="41120" h="6765" extrusionOk="0">
                    <a:moveTo>
                      <a:pt x="3382" y="1"/>
                    </a:moveTo>
                    <a:cubicBezTo>
                      <a:pt x="2450" y="1"/>
                      <a:pt x="1604" y="378"/>
                      <a:pt x="992" y="990"/>
                    </a:cubicBezTo>
                    <a:cubicBezTo>
                      <a:pt x="380" y="1602"/>
                      <a:pt x="0" y="2448"/>
                      <a:pt x="0" y="3382"/>
                    </a:cubicBezTo>
                    <a:cubicBezTo>
                      <a:pt x="0" y="5245"/>
                      <a:pt x="1506" y="6755"/>
                      <a:pt x="3365" y="6764"/>
                    </a:cubicBezTo>
                    <a:lnTo>
                      <a:pt x="41120" y="6764"/>
                    </a:lnTo>
                    <a:lnTo>
                      <a:pt x="411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5" name="Google Shape;563;p28">
                <a:extLst>
                  <a:ext uri="{FF2B5EF4-FFF2-40B4-BE49-F238E27FC236}">
                    <a16:creationId xmlns:a16="http://schemas.microsoft.com/office/drawing/2014/main" id="{85E0F51B-368C-2147-68E7-1B8DB781301A}"/>
                  </a:ext>
                </a:extLst>
              </p:cNvPr>
              <p:cNvSpPr/>
              <p:nvPr/>
            </p:nvSpPr>
            <p:spPr>
              <a:xfrm>
                <a:off x="529575" y="4626950"/>
                <a:ext cx="1028025" cy="169125"/>
              </a:xfrm>
              <a:custGeom>
                <a:avLst/>
                <a:gdLst/>
                <a:ahLst/>
                <a:cxnLst/>
                <a:rect l="l" t="t" r="r" b="b"/>
                <a:pathLst>
                  <a:path w="41121" h="6765" extrusionOk="0">
                    <a:moveTo>
                      <a:pt x="336" y="1"/>
                    </a:moveTo>
                    <a:cubicBezTo>
                      <a:pt x="152" y="1"/>
                      <a:pt x="1" y="150"/>
                      <a:pt x="1" y="336"/>
                    </a:cubicBezTo>
                    <a:lnTo>
                      <a:pt x="1" y="6429"/>
                    </a:lnTo>
                    <a:cubicBezTo>
                      <a:pt x="1" y="6615"/>
                      <a:pt x="152" y="6764"/>
                      <a:pt x="336" y="6764"/>
                    </a:cubicBezTo>
                    <a:lnTo>
                      <a:pt x="41120" y="6764"/>
                    </a:lnTo>
                    <a:lnTo>
                      <a:pt x="411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6" name="Google Shape;564;p28">
                <a:extLst>
                  <a:ext uri="{FF2B5EF4-FFF2-40B4-BE49-F238E27FC236}">
                    <a16:creationId xmlns:a16="http://schemas.microsoft.com/office/drawing/2014/main" id="{1F50E676-EAAF-100C-9C85-109CBA95FC8C}"/>
                  </a:ext>
                </a:extLst>
              </p:cNvPr>
              <p:cNvSpPr/>
              <p:nvPr/>
            </p:nvSpPr>
            <p:spPr>
              <a:xfrm>
                <a:off x="604775" y="4659325"/>
                <a:ext cx="952825" cy="104375"/>
              </a:xfrm>
              <a:custGeom>
                <a:avLst/>
                <a:gdLst/>
                <a:ahLst/>
                <a:cxnLst/>
                <a:rect l="l" t="t" r="r" b="b"/>
                <a:pathLst>
                  <a:path w="38113" h="4175" extrusionOk="0">
                    <a:moveTo>
                      <a:pt x="2034" y="0"/>
                    </a:moveTo>
                    <a:cubicBezTo>
                      <a:pt x="912" y="0"/>
                      <a:pt x="1" y="910"/>
                      <a:pt x="1" y="2034"/>
                    </a:cubicBezTo>
                    <a:lnTo>
                      <a:pt x="1" y="2141"/>
                    </a:lnTo>
                    <a:cubicBezTo>
                      <a:pt x="1" y="3263"/>
                      <a:pt x="912" y="4174"/>
                      <a:pt x="2034" y="4174"/>
                    </a:cubicBezTo>
                    <a:lnTo>
                      <a:pt x="38112" y="4174"/>
                    </a:lnTo>
                    <a:lnTo>
                      <a:pt x="381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7" name="Google Shape;565;p28">
                <a:extLst>
                  <a:ext uri="{FF2B5EF4-FFF2-40B4-BE49-F238E27FC236}">
                    <a16:creationId xmlns:a16="http://schemas.microsoft.com/office/drawing/2014/main" id="{5ED0DACF-EA58-6D25-F7D5-8B2765FDAEA3}"/>
                  </a:ext>
                </a:extLst>
              </p:cNvPr>
              <p:cNvSpPr/>
              <p:nvPr/>
            </p:nvSpPr>
            <p:spPr>
              <a:xfrm>
                <a:off x="661275" y="4737500"/>
                <a:ext cx="893875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35755" h="166" extrusionOk="0">
                    <a:moveTo>
                      <a:pt x="83" y="0"/>
                    </a:moveTo>
                    <a:cubicBezTo>
                      <a:pt x="37" y="0"/>
                      <a:pt x="0" y="37"/>
                      <a:pt x="0" y="83"/>
                    </a:cubicBezTo>
                    <a:cubicBezTo>
                      <a:pt x="0" y="129"/>
                      <a:pt x="37" y="165"/>
                      <a:pt x="83" y="165"/>
                    </a:cubicBezTo>
                    <a:lnTo>
                      <a:pt x="35672" y="165"/>
                    </a:lnTo>
                    <a:cubicBezTo>
                      <a:pt x="35718" y="165"/>
                      <a:pt x="35755" y="129"/>
                      <a:pt x="35755" y="83"/>
                    </a:cubicBezTo>
                    <a:cubicBezTo>
                      <a:pt x="35755" y="37"/>
                      <a:pt x="35718" y="0"/>
                      <a:pt x="356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8" name="Google Shape;566;p28">
                <a:extLst>
                  <a:ext uri="{FF2B5EF4-FFF2-40B4-BE49-F238E27FC236}">
                    <a16:creationId xmlns:a16="http://schemas.microsoft.com/office/drawing/2014/main" id="{A997617C-C58A-EEE4-14EB-1F8D456AB4C3}"/>
                  </a:ext>
                </a:extLst>
              </p:cNvPr>
              <p:cNvSpPr/>
              <p:nvPr/>
            </p:nvSpPr>
            <p:spPr>
              <a:xfrm>
                <a:off x="661275" y="4709000"/>
                <a:ext cx="893875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35755" h="168" extrusionOk="0">
                    <a:moveTo>
                      <a:pt x="83" y="1"/>
                    </a:moveTo>
                    <a:cubicBezTo>
                      <a:pt x="37" y="1"/>
                      <a:pt x="0" y="39"/>
                      <a:pt x="0" y="85"/>
                    </a:cubicBezTo>
                    <a:cubicBezTo>
                      <a:pt x="0" y="131"/>
                      <a:pt x="37" y="168"/>
                      <a:pt x="83" y="168"/>
                    </a:cubicBezTo>
                    <a:lnTo>
                      <a:pt x="35672" y="168"/>
                    </a:lnTo>
                    <a:cubicBezTo>
                      <a:pt x="35718" y="168"/>
                      <a:pt x="35755" y="131"/>
                      <a:pt x="35755" y="85"/>
                    </a:cubicBezTo>
                    <a:cubicBezTo>
                      <a:pt x="35755" y="39"/>
                      <a:pt x="35718" y="1"/>
                      <a:pt x="356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9" name="Google Shape;567;p28">
                <a:extLst>
                  <a:ext uri="{FF2B5EF4-FFF2-40B4-BE49-F238E27FC236}">
                    <a16:creationId xmlns:a16="http://schemas.microsoft.com/office/drawing/2014/main" id="{F120AFDA-45A3-F7AA-1C2E-7E0A2D3CB00A}"/>
                  </a:ext>
                </a:extLst>
              </p:cNvPr>
              <p:cNvSpPr/>
              <p:nvPr/>
            </p:nvSpPr>
            <p:spPr>
              <a:xfrm>
                <a:off x="661275" y="4681325"/>
                <a:ext cx="893875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35755" h="168" extrusionOk="0">
                    <a:moveTo>
                      <a:pt x="83" y="1"/>
                    </a:moveTo>
                    <a:cubicBezTo>
                      <a:pt x="37" y="1"/>
                      <a:pt x="0" y="39"/>
                      <a:pt x="0" y="85"/>
                    </a:cubicBezTo>
                    <a:cubicBezTo>
                      <a:pt x="0" y="131"/>
                      <a:pt x="37" y="168"/>
                      <a:pt x="83" y="168"/>
                    </a:cubicBezTo>
                    <a:lnTo>
                      <a:pt x="35672" y="168"/>
                    </a:lnTo>
                    <a:cubicBezTo>
                      <a:pt x="35718" y="168"/>
                      <a:pt x="35755" y="131"/>
                      <a:pt x="35755" y="85"/>
                    </a:cubicBezTo>
                    <a:cubicBezTo>
                      <a:pt x="35755" y="39"/>
                      <a:pt x="35718" y="1"/>
                      <a:pt x="356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0" name="Google Shape;568;p28">
                <a:extLst>
                  <a:ext uri="{FF2B5EF4-FFF2-40B4-BE49-F238E27FC236}">
                    <a16:creationId xmlns:a16="http://schemas.microsoft.com/office/drawing/2014/main" id="{B35F96AB-D981-EA27-EF7F-0FB47A4FEFCF}"/>
                  </a:ext>
                </a:extLst>
              </p:cNvPr>
              <p:cNvSpPr/>
              <p:nvPr/>
            </p:nvSpPr>
            <p:spPr>
              <a:xfrm>
                <a:off x="602725" y="4657200"/>
                <a:ext cx="458950" cy="56375"/>
              </a:xfrm>
              <a:custGeom>
                <a:avLst/>
                <a:gdLst/>
                <a:ahLst/>
                <a:cxnLst/>
                <a:rect l="l" t="t" r="r" b="b"/>
                <a:pathLst>
                  <a:path w="18358" h="2255" extrusionOk="0">
                    <a:moveTo>
                      <a:pt x="2170" y="1"/>
                    </a:moveTo>
                    <a:cubicBezTo>
                      <a:pt x="973" y="1"/>
                      <a:pt x="0" y="975"/>
                      <a:pt x="0" y="2172"/>
                    </a:cubicBezTo>
                    <a:cubicBezTo>
                      <a:pt x="0" y="2218"/>
                      <a:pt x="37" y="2255"/>
                      <a:pt x="83" y="2255"/>
                    </a:cubicBezTo>
                    <a:cubicBezTo>
                      <a:pt x="129" y="2255"/>
                      <a:pt x="165" y="2218"/>
                      <a:pt x="165" y="2172"/>
                    </a:cubicBezTo>
                    <a:cubicBezTo>
                      <a:pt x="165" y="1068"/>
                      <a:pt x="1065" y="168"/>
                      <a:pt x="2170" y="168"/>
                    </a:cubicBezTo>
                    <a:lnTo>
                      <a:pt x="18275" y="168"/>
                    </a:lnTo>
                    <a:cubicBezTo>
                      <a:pt x="18321" y="168"/>
                      <a:pt x="18358" y="131"/>
                      <a:pt x="18358" y="85"/>
                    </a:cubicBezTo>
                    <a:cubicBezTo>
                      <a:pt x="18358" y="39"/>
                      <a:pt x="18321" y="1"/>
                      <a:pt x="182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1" name="Google Shape;569;p28">
                <a:extLst>
                  <a:ext uri="{FF2B5EF4-FFF2-40B4-BE49-F238E27FC236}">
                    <a16:creationId xmlns:a16="http://schemas.microsoft.com/office/drawing/2014/main" id="{833038D6-64A4-CF4F-7A8C-026A273E4DA0}"/>
                  </a:ext>
                </a:extLst>
              </p:cNvPr>
              <p:cNvSpPr/>
              <p:nvPr/>
            </p:nvSpPr>
            <p:spPr>
              <a:xfrm>
                <a:off x="1147250" y="4761600"/>
                <a:ext cx="41245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16498" h="168" extrusionOk="0">
                    <a:moveTo>
                      <a:pt x="83" y="1"/>
                    </a:moveTo>
                    <a:cubicBezTo>
                      <a:pt x="37" y="1"/>
                      <a:pt x="1" y="37"/>
                      <a:pt x="1" y="83"/>
                    </a:cubicBezTo>
                    <a:cubicBezTo>
                      <a:pt x="1" y="130"/>
                      <a:pt x="37" y="168"/>
                      <a:pt x="83" y="168"/>
                    </a:cubicBezTo>
                    <a:lnTo>
                      <a:pt x="16413" y="168"/>
                    </a:lnTo>
                    <a:cubicBezTo>
                      <a:pt x="16459" y="168"/>
                      <a:pt x="16498" y="130"/>
                      <a:pt x="16498" y="83"/>
                    </a:cubicBezTo>
                    <a:cubicBezTo>
                      <a:pt x="16498" y="37"/>
                      <a:pt x="16459" y="1"/>
                      <a:pt x="164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2" name="Google Shape;570;p28">
                <a:extLst>
                  <a:ext uri="{FF2B5EF4-FFF2-40B4-BE49-F238E27FC236}">
                    <a16:creationId xmlns:a16="http://schemas.microsoft.com/office/drawing/2014/main" id="{1BE37872-3637-2B37-3E8C-6AF9C0B6819E}"/>
                  </a:ext>
                </a:extLst>
              </p:cNvPr>
              <p:cNvSpPr/>
              <p:nvPr/>
            </p:nvSpPr>
            <p:spPr>
              <a:xfrm>
                <a:off x="540275" y="4457800"/>
                <a:ext cx="1028025" cy="169175"/>
              </a:xfrm>
              <a:custGeom>
                <a:avLst/>
                <a:gdLst/>
                <a:ahLst/>
                <a:cxnLst/>
                <a:rect l="l" t="t" r="r" b="b"/>
                <a:pathLst>
                  <a:path w="41121" h="6767" extrusionOk="0">
                    <a:moveTo>
                      <a:pt x="3296" y="1"/>
                    </a:moveTo>
                    <a:cubicBezTo>
                      <a:pt x="1476" y="1"/>
                      <a:pt x="1" y="1476"/>
                      <a:pt x="1" y="3296"/>
                    </a:cubicBezTo>
                    <a:lnTo>
                      <a:pt x="1" y="3469"/>
                    </a:lnTo>
                    <a:cubicBezTo>
                      <a:pt x="1" y="5290"/>
                      <a:pt x="1476" y="6767"/>
                      <a:pt x="3296" y="6767"/>
                    </a:cubicBezTo>
                    <a:lnTo>
                      <a:pt x="41120" y="6767"/>
                    </a:lnTo>
                    <a:lnTo>
                      <a:pt x="4112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3" name="Google Shape;571;p28">
                <a:extLst>
                  <a:ext uri="{FF2B5EF4-FFF2-40B4-BE49-F238E27FC236}">
                    <a16:creationId xmlns:a16="http://schemas.microsoft.com/office/drawing/2014/main" id="{4DF91CCE-F811-5189-1332-FEF20EAA4C74}"/>
                  </a:ext>
                </a:extLst>
              </p:cNvPr>
              <p:cNvSpPr/>
              <p:nvPr/>
            </p:nvSpPr>
            <p:spPr>
              <a:xfrm>
                <a:off x="664425" y="4457800"/>
                <a:ext cx="1028025" cy="169175"/>
              </a:xfrm>
              <a:custGeom>
                <a:avLst/>
                <a:gdLst/>
                <a:ahLst/>
                <a:cxnLst/>
                <a:rect l="l" t="t" r="r" b="b"/>
                <a:pathLst>
                  <a:path w="41121" h="6767" extrusionOk="0">
                    <a:moveTo>
                      <a:pt x="337" y="1"/>
                    </a:moveTo>
                    <a:cubicBezTo>
                      <a:pt x="152" y="1"/>
                      <a:pt x="1" y="152"/>
                      <a:pt x="1" y="337"/>
                    </a:cubicBezTo>
                    <a:lnTo>
                      <a:pt x="1" y="6431"/>
                    </a:lnTo>
                    <a:cubicBezTo>
                      <a:pt x="1" y="6615"/>
                      <a:pt x="152" y="6767"/>
                      <a:pt x="337" y="6767"/>
                    </a:cubicBezTo>
                    <a:lnTo>
                      <a:pt x="41120" y="6767"/>
                    </a:lnTo>
                    <a:lnTo>
                      <a:pt x="4112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4" name="Google Shape;572;p28">
                <a:extLst>
                  <a:ext uri="{FF2B5EF4-FFF2-40B4-BE49-F238E27FC236}">
                    <a16:creationId xmlns:a16="http://schemas.microsoft.com/office/drawing/2014/main" id="{1844E964-7C23-944F-34FE-26028B5DF081}"/>
                  </a:ext>
                </a:extLst>
              </p:cNvPr>
              <p:cNvSpPr/>
              <p:nvPr/>
            </p:nvSpPr>
            <p:spPr>
              <a:xfrm>
                <a:off x="739625" y="4490175"/>
                <a:ext cx="952825" cy="104425"/>
              </a:xfrm>
              <a:custGeom>
                <a:avLst/>
                <a:gdLst/>
                <a:ahLst/>
                <a:cxnLst/>
                <a:rect l="l" t="t" r="r" b="b"/>
                <a:pathLst>
                  <a:path w="38113" h="4177" extrusionOk="0">
                    <a:moveTo>
                      <a:pt x="2034" y="1"/>
                    </a:moveTo>
                    <a:cubicBezTo>
                      <a:pt x="912" y="1"/>
                      <a:pt x="1" y="912"/>
                      <a:pt x="1" y="2036"/>
                    </a:cubicBezTo>
                    <a:lnTo>
                      <a:pt x="1" y="2142"/>
                    </a:lnTo>
                    <a:cubicBezTo>
                      <a:pt x="1" y="3266"/>
                      <a:pt x="912" y="4177"/>
                      <a:pt x="2034" y="4177"/>
                    </a:cubicBezTo>
                    <a:lnTo>
                      <a:pt x="38112" y="4177"/>
                    </a:lnTo>
                    <a:lnTo>
                      <a:pt x="3811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5" name="Google Shape;573;p28">
                <a:extLst>
                  <a:ext uri="{FF2B5EF4-FFF2-40B4-BE49-F238E27FC236}">
                    <a16:creationId xmlns:a16="http://schemas.microsoft.com/office/drawing/2014/main" id="{5CC24EB6-697D-12A8-B0A8-FDA90F0B9392}"/>
                  </a:ext>
                </a:extLst>
              </p:cNvPr>
              <p:cNvSpPr/>
              <p:nvPr/>
            </p:nvSpPr>
            <p:spPr>
              <a:xfrm>
                <a:off x="789750" y="4568350"/>
                <a:ext cx="898725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35949" h="168" extrusionOk="0">
                    <a:moveTo>
                      <a:pt x="83" y="0"/>
                    </a:moveTo>
                    <a:cubicBezTo>
                      <a:pt x="37" y="0"/>
                      <a:pt x="0" y="37"/>
                      <a:pt x="0" y="83"/>
                    </a:cubicBezTo>
                    <a:cubicBezTo>
                      <a:pt x="0" y="129"/>
                      <a:pt x="37" y="167"/>
                      <a:pt x="83" y="167"/>
                    </a:cubicBezTo>
                    <a:lnTo>
                      <a:pt x="35864" y="167"/>
                    </a:lnTo>
                    <a:cubicBezTo>
                      <a:pt x="35910" y="167"/>
                      <a:pt x="35948" y="129"/>
                      <a:pt x="35948" y="83"/>
                    </a:cubicBezTo>
                    <a:cubicBezTo>
                      <a:pt x="35948" y="37"/>
                      <a:pt x="35910" y="0"/>
                      <a:pt x="358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6" name="Google Shape;574;p28">
                <a:extLst>
                  <a:ext uri="{FF2B5EF4-FFF2-40B4-BE49-F238E27FC236}">
                    <a16:creationId xmlns:a16="http://schemas.microsoft.com/office/drawing/2014/main" id="{D0B31511-68A9-31EB-5E65-3DC1FEC783A1}"/>
                  </a:ext>
                </a:extLst>
              </p:cNvPr>
              <p:cNvSpPr/>
              <p:nvPr/>
            </p:nvSpPr>
            <p:spPr>
              <a:xfrm>
                <a:off x="789750" y="4539900"/>
                <a:ext cx="898725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35949" h="168" extrusionOk="0">
                    <a:moveTo>
                      <a:pt x="83" y="1"/>
                    </a:moveTo>
                    <a:cubicBezTo>
                      <a:pt x="37" y="1"/>
                      <a:pt x="0" y="37"/>
                      <a:pt x="0" y="83"/>
                    </a:cubicBezTo>
                    <a:cubicBezTo>
                      <a:pt x="0" y="129"/>
                      <a:pt x="37" y="168"/>
                      <a:pt x="83" y="168"/>
                    </a:cubicBezTo>
                    <a:lnTo>
                      <a:pt x="35864" y="168"/>
                    </a:lnTo>
                    <a:cubicBezTo>
                      <a:pt x="35910" y="168"/>
                      <a:pt x="35948" y="129"/>
                      <a:pt x="35948" y="83"/>
                    </a:cubicBezTo>
                    <a:cubicBezTo>
                      <a:pt x="35948" y="37"/>
                      <a:pt x="35910" y="1"/>
                      <a:pt x="358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7" name="Google Shape;575;p28">
                <a:extLst>
                  <a:ext uri="{FF2B5EF4-FFF2-40B4-BE49-F238E27FC236}">
                    <a16:creationId xmlns:a16="http://schemas.microsoft.com/office/drawing/2014/main" id="{183575F8-90E3-8C0B-AB30-3AECAE7FEB56}"/>
                  </a:ext>
                </a:extLst>
              </p:cNvPr>
              <p:cNvSpPr/>
              <p:nvPr/>
            </p:nvSpPr>
            <p:spPr>
              <a:xfrm>
                <a:off x="789750" y="4512250"/>
                <a:ext cx="898725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35949" h="168" extrusionOk="0">
                    <a:moveTo>
                      <a:pt x="83" y="0"/>
                    </a:moveTo>
                    <a:cubicBezTo>
                      <a:pt x="37" y="0"/>
                      <a:pt x="0" y="37"/>
                      <a:pt x="0" y="83"/>
                    </a:cubicBezTo>
                    <a:cubicBezTo>
                      <a:pt x="0" y="129"/>
                      <a:pt x="37" y="167"/>
                      <a:pt x="83" y="167"/>
                    </a:cubicBezTo>
                    <a:lnTo>
                      <a:pt x="35864" y="167"/>
                    </a:lnTo>
                    <a:cubicBezTo>
                      <a:pt x="35910" y="167"/>
                      <a:pt x="35948" y="129"/>
                      <a:pt x="35948" y="83"/>
                    </a:cubicBezTo>
                    <a:cubicBezTo>
                      <a:pt x="35948" y="37"/>
                      <a:pt x="35910" y="0"/>
                      <a:pt x="358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8" name="Google Shape;576;p28">
                <a:extLst>
                  <a:ext uri="{FF2B5EF4-FFF2-40B4-BE49-F238E27FC236}">
                    <a16:creationId xmlns:a16="http://schemas.microsoft.com/office/drawing/2014/main" id="{C8C6428D-9E37-D732-5DAE-CAE06DEAE715}"/>
                  </a:ext>
                </a:extLst>
              </p:cNvPr>
              <p:cNvSpPr/>
              <p:nvPr/>
            </p:nvSpPr>
            <p:spPr>
              <a:xfrm>
                <a:off x="548000" y="4288375"/>
                <a:ext cx="1028000" cy="169125"/>
              </a:xfrm>
              <a:custGeom>
                <a:avLst/>
                <a:gdLst/>
                <a:ahLst/>
                <a:cxnLst/>
                <a:rect l="l" t="t" r="r" b="b"/>
                <a:pathLst>
                  <a:path w="41120" h="6765" extrusionOk="0">
                    <a:moveTo>
                      <a:pt x="336" y="1"/>
                    </a:moveTo>
                    <a:cubicBezTo>
                      <a:pt x="150" y="1"/>
                      <a:pt x="0" y="150"/>
                      <a:pt x="0" y="336"/>
                    </a:cubicBezTo>
                    <a:lnTo>
                      <a:pt x="0" y="6429"/>
                    </a:lnTo>
                    <a:cubicBezTo>
                      <a:pt x="0" y="6615"/>
                      <a:pt x="150" y="6765"/>
                      <a:pt x="336" y="6765"/>
                    </a:cubicBezTo>
                    <a:lnTo>
                      <a:pt x="41120" y="6765"/>
                    </a:lnTo>
                    <a:lnTo>
                      <a:pt x="41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9" name="Google Shape;577;p28">
                <a:extLst>
                  <a:ext uri="{FF2B5EF4-FFF2-40B4-BE49-F238E27FC236}">
                    <a16:creationId xmlns:a16="http://schemas.microsoft.com/office/drawing/2014/main" id="{73228E96-720A-71F1-EB1E-1CDEF60A728B}"/>
                  </a:ext>
                </a:extLst>
              </p:cNvPr>
              <p:cNvSpPr/>
              <p:nvPr/>
            </p:nvSpPr>
            <p:spPr>
              <a:xfrm>
                <a:off x="623150" y="4320750"/>
                <a:ext cx="952850" cy="104375"/>
              </a:xfrm>
              <a:custGeom>
                <a:avLst/>
                <a:gdLst/>
                <a:ahLst/>
                <a:cxnLst/>
                <a:rect l="l" t="t" r="r" b="b"/>
                <a:pathLst>
                  <a:path w="38114" h="4175" extrusionOk="0">
                    <a:moveTo>
                      <a:pt x="2036" y="1"/>
                    </a:moveTo>
                    <a:cubicBezTo>
                      <a:pt x="911" y="1"/>
                      <a:pt x="0" y="912"/>
                      <a:pt x="0" y="2034"/>
                    </a:cubicBezTo>
                    <a:lnTo>
                      <a:pt x="0" y="2141"/>
                    </a:lnTo>
                    <a:cubicBezTo>
                      <a:pt x="0" y="3265"/>
                      <a:pt x="911" y="4175"/>
                      <a:pt x="2036" y="4175"/>
                    </a:cubicBezTo>
                    <a:lnTo>
                      <a:pt x="38114" y="4175"/>
                    </a:lnTo>
                    <a:lnTo>
                      <a:pt x="3811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0" name="Google Shape;578;p28">
                <a:extLst>
                  <a:ext uri="{FF2B5EF4-FFF2-40B4-BE49-F238E27FC236}">
                    <a16:creationId xmlns:a16="http://schemas.microsoft.com/office/drawing/2014/main" id="{F9B3DADC-0B83-5CE8-88C9-0DF6F0823E92}"/>
                  </a:ext>
                </a:extLst>
              </p:cNvPr>
              <p:cNvSpPr/>
              <p:nvPr/>
            </p:nvSpPr>
            <p:spPr>
              <a:xfrm>
                <a:off x="673250" y="4398925"/>
                <a:ext cx="898725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35949" h="166" extrusionOk="0">
                    <a:moveTo>
                      <a:pt x="85" y="0"/>
                    </a:moveTo>
                    <a:cubicBezTo>
                      <a:pt x="39" y="0"/>
                      <a:pt x="1" y="37"/>
                      <a:pt x="1" y="83"/>
                    </a:cubicBezTo>
                    <a:cubicBezTo>
                      <a:pt x="1" y="129"/>
                      <a:pt x="39" y="165"/>
                      <a:pt x="85" y="165"/>
                    </a:cubicBezTo>
                    <a:lnTo>
                      <a:pt x="35866" y="165"/>
                    </a:lnTo>
                    <a:cubicBezTo>
                      <a:pt x="35912" y="165"/>
                      <a:pt x="35949" y="129"/>
                      <a:pt x="35949" y="83"/>
                    </a:cubicBezTo>
                    <a:cubicBezTo>
                      <a:pt x="35949" y="37"/>
                      <a:pt x="35912" y="0"/>
                      <a:pt x="358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1" name="Google Shape;579;p28">
                <a:extLst>
                  <a:ext uri="{FF2B5EF4-FFF2-40B4-BE49-F238E27FC236}">
                    <a16:creationId xmlns:a16="http://schemas.microsoft.com/office/drawing/2014/main" id="{22F850F0-ADCD-48B8-CF57-B8AE907FAA93}"/>
                  </a:ext>
                </a:extLst>
              </p:cNvPr>
              <p:cNvSpPr/>
              <p:nvPr/>
            </p:nvSpPr>
            <p:spPr>
              <a:xfrm>
                <a:off x="673250" y="4370425"/>
                <a:ext cx="898725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35949" h="168" extrusionOk="0">
                    <a:moveTo>
                      <a:pt x="85" y="1"/>
                    </a:moveTo>
                    <a:cubicBezTo>
                      <a:pt x="39" y="1"/>
                      <a:pt x="1" y="39"/>
                      <a:pt x="1" y="85"/>
                    </a:cubicBezTo>
                    <a:cubicBezTo>
                      <a:pt x="1" y="131"/>
                      <a:pt x="39" y="168"/>
                      <a:pt x="85" y="168"/>
                    </a:cubicBezTo>
                    <a:lnTo>
                      <a:pt x="35866" y="168"/>
                    </a:lnTo>
                    <a:cubicBezTo>
                      <a:pt x="35912" y="168"/>
                      <a:pt x="35949" y="131"/>
                      <a:pt x="35949" y="85"/>
                    </a:cubicBezTo>
                    <a:cubicBezTo>
                      <a:pt x="35949" y="39"/>
                      <a:pt x="35912" y="1"/>
                      <a:pt x="358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2" name="Google Shape;580;p28">
                <a:extLst>
                  <a:ext uri="{FF2B5EF4-FFF2-40B4-BE49-F238E27FC236}">
                    <a16:creationId xmlns:a16="http://schemas.microsoft.com/office/drawing/2014/main" id="{0171FCFC-D588-FC62-06E8-07C49CB59AD7}"/>
                  </a:ext>
                </a:extLst>
              </p:cNvPr>
              <p:cNvSpPr/>
              <p:nvPr/>
            </p:nvSpPr>
            <p:spPr>
              <a:xfrm>
                <a:off x="673250" y="4342800"/>
                <a:ext cx="898725" cy="4150"/>
              </a:xfrm>
              <a:custGeom>
                <a:avLst/>
                <a:gdLst/>
                <a:ahLst/>
                <a:cxnLst/>
                <a:rect l="l" t="t" r="r" b="b"/>
                <a:pathLst>
                  <a:path w="35949" h="166" extrusionOk="0">
                    <a:moveTo>
                      <a:pt x="85" y="1"/>
                    </a:moveTo>
                    <a:cubicBezTo>
                      <a:pt x="39" y="1"/>
                      <a:pt x="1" y="37"/>
                      <a:pt x="1" y="83"/>
                    </a:cubicBezTo>
                    <a:cubicBezTo>
                      <a:pt x="1" y="130"/>
                      <a:pt x="39" y="166"/>
                      <a:pt x="85" y="166"/>
                    </a:cubicBezTo>
                    <a:lnTo>
                      <a:pt x="35866" y="166"/>
                    </a:lnTo>
                    <a:cubicBezTo>
                      <a:pt x="35912" y="166"/>
                      <a:pt x="35949" y="130"/>
                      <a:pt x="35949" y="83"/>
                    </a:cubicBezTo>
                    <a:cubicBezTo>
                      <a:pt x="35949" y="37"/>
                      <a:pt x="35912" y="1"/>
                      <a:pt x="358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6" name="Google Shape;581;p28">
              <a:extLst>
                <a:ext uri="{FF2B5EF4-FFF2-40B4-BE49-F238E27FC236}">
                  <a16:creationId xmlns:a16="http://schemas.microsoft.com/office/drawing/2014/main" id="{10FD4DAE-EA6E-BDB4-05D5-77BE74DA71AE}"/>
                </a:ext>
              </a:extLst>
            </p:cNvPr>
            <p:cNvGrpSpPr/>
            <p:nvPr/>
          </p:nvGrpSpPr>
          <p:grpSpPr>
            <a:xfrm>
              <a:off x="1408274" y="1996720"/>
              <a:ext cx="986617" cy="1540556"/>
              <a:chOff x="1929475" y="3160175"/>
              <a:chExt cx="981025" cy="1531825"/>
            </a:xfrm>
          </p:grpSpPr>
          <p:sp>
            <p:nvSpPr>
              <p:cNvPr id="18" name="Google Shape;582;p28">
                <a:extLst>
                  <a:ext uri="{FF2B5EF4-FFF2-40B4-BE49-F238E27FC236}">
                    <a16:creationId xmlns:a16="http://schemas.microsoft.com/office/drawing/2014/main" id="{C218E76A-0C38-3FB9-DF5F-0EF55033C824}"/>
                  </a:ext>
                </a:extLst>
              </p:cNvPr>
              <p:cNvSpPr/>
              <p:nvPr/>
            </p:nvSpPr>
            <p:spPr>
              <a:xfrm>
                <a:off x="2645950" y="4493550"/>
                <a:ext cx="110800" cy="118050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4722" extrusionOk="0">
                    <a:moveTo>
                      <a:pt x="3461" y="0"/>
                    </a:moveTo>
                    <a:lnTo>
                      <a:pt x="0" y="286"/>
                    </a:lnTo>
                    <a:lnTo>
                      <a:pt x="1725" y="4391"/>
                    </a:lnTo>
                    <a:lnTo>
                      <a:pt x="4432" y="4721"/>
                    </a:lnTo>
                    <a:lnTo>
                      <a:pt x="3461" y="0"/>
                    </a:lnTo>
                    <a:close/>
                  </a:path>
                </a:pathLst>
              </a:custGeom>
              <a:solidFill>
                <a:srgbClr val="8F3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" name="Google Shape;583;p28">
                <a:extLst>
                  <a:ext uri="{FF2B5EF4-FFF2-40B4-BE49-F238E27FC236}">
                    <a16:creationId xmlns:a16="http://schemas.microsoft.com/office/drawing/2014/main" id="{9E241F35-E91D-F883-D858-2DC6CEC71039}"/>
                  </a:ext>
                </a:extLst>
              </p:cNvPr>
              <p:cNvSpPr/>
              <p:nvPr/>
            </p:nvSpPr>
            <p:spPr>
              <a:xfrm>
                <a:off x="2422625" y="4015850"/>
                <a:ext cx="362600" cy="533725"/>
              </a:xfrm>
              <a:custGeom>
                <a:avLst/>
                <a:gdLst/>
                <a:ahLst/>
                <a:cxnLst/>
                <a:rect l="l" t="t" r="r" b="b"/>
                <a:pathLst>
                  <a:path w="14504" h="21349" extrusionOk="0">
                    <a:moveTo>
                      <a:pt x="8308" y="1"/>
                    </a:moveTo>
                    <a:lnTo>
                      <a:pt x="0" y="3513"/>
                    </a:lnTo>
                    <a:lnTo>
                      <a:pt x="8500" y="21349"/>
                    </a:lnTo>
                    <a:lnTo>
                      <a:pt x="14504" y="21109"/>
                    </a:lnTo>
                    <a:lnTo>
                      <a:pt x="830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" name="Google Shape;584;p28">
                <a:extLst>
                  <a:ext uri="{FF2B5EF4-FFF2-40B4-BE49-F238E27FC236}">
                    <a16:creationId xmlns:a16="http://schemas.microsoft.com/office/drawing/2014/main" id="{AA7CA2C0-E5E5-1F0C-BA9E-BE83A882D6FD}"/>
                  </a:ext>
                </a:extLst>
              </p:cNvPr>
              <p:cNvSpPr/>
              <p:nvPr/>
            </p:nvSpPr>
            <p:spPr>
              <a:xfrm>
                <a:off x="2562600" y="4320550"/>
                <a:ext cx="89650" cy="191300"/>
              </a:xfrm>
              <a:custGeom>
                <a:avLst/>
                <a:gdLst/>
                <a:ahLst/>
                <a:cxnLst/>
                <a:rect l="l" t="t" r="r" b="b"/>
                <a:pathLst>
                  <a:path w="3586" h="7652" extrusionOk="0">
                    <a:moveTo>
                      <a:pt x="105" y="1"/>
                    </a:moveTo>
                    <a:cubicBezTo>
                      <a:pt x="92" y="1"/>
                      <a:pt x="80" y="3"/>
                      <a:pt x="68" y="9"/>
                    </a:cubicBezTo>
                    <a:cubicBezTo>
                      <a:pt x="22" y="30"/>
                      <a:pt x="0" y="84"/>
                      <a:pt x="22" y="130"/>
                    </a:cubicBezTo>
                    <a:lnTo>
                      <a:pt x="346" y="845"/>
                    </a:lnTo>
                    <a:cubicBezTo>
                      <a:pt x="361" y="880"/>
                      <a:pt x="394" y="899"/>
                      <a:pt x="428" y="899"/>
                    </a:cubicBezTo>
                    <a:cubicBezTo>
                      <a:pt x="442" y="899"/>
                      <a:pt x="453" y="897"/>
                      <a:pt x="467" y="891"/>
                    </a:cubicBezTo>
                    <a:cubicBezTo>
                      <a:pt x="513" y="870"/>
                      <a:pt x="532" y="816"/>
                      <a:pt x="511" y="770"/>
                    </a:cubicBezTo>
                    <a:lnTo>
                      <a:pt x="187" y="55"/>
                    </a:lnTo>
                    <a:cubicBezTo>
                      <a:pt x="172" y="21"/>
                      <a:pt x="140" y="1"/>
                      <a:pt x="105" y="1"/>
                    </a:cubicBezTo>
                    <a:close/>
                    <a:moveTo>
                      <a:pt x="753" y="1434"/>
                    </a:moveTo>
                    <a:cubicBezTo>
                      <a:pt x="741" y="1434"/>
                      <a:pt x="728" y="1436"/>
                      <a:pt x="716" y="1442"/>
                    </a:cubicBezTo>
                    <a:cubicBezTo>
                      <a:pt x="670" y="1463"/>
                      <a:pt x="649" y="1517"/>
                      <a:pt x="670" y="1563"/>
                    </a:cubicBezTo>
                    <a:lnTo>
                      <a:pt x="994" y="2280"/>
                    </a:lnTo>
                    <a:cubicBezTo>
                      <a:pt x="1009" y="2313"/>
                      <a:pt x="1042" y="2332"/>
                      <a:pt x="1077" y="2332"/>
                    </a:cubicBezTo>
                    <a:cubicBezTo>
                      <a:pt x="1090" y="2332"/>
                      <a:pt x="1103" y="2330"/>
                      <a:pt x="1115" y="2324"/>
                    </a:cubicBezTo>
                    <a:cubicBezTo>
                      <a:pt x="1161" y="2303"/>
                      <a:pt x="1180" y="2249"/>
                      <a:pt x="1159" y="2205"/>
                    </a:cubicBezTo>
                    <a:lnTo>
                      <a:pt x="835" y="1488"/>
                    </a:lnTo>
                    <a:cubicBezTo>
                      <a:pt x="821" y="1454"/>
                      <a:pt x="788" y="1434"/>
                      <a:pt x="753" y="1434"/>
                    </a:cubicBezTo>
                    <a:close/>
                    <a:moveTo>
                      <a:pt x="1403" y="2868"/>
                    </a:moveTo>
                    <a:cubicBezTo>
                      <a:pt x="1390" y="2868"/>
                      <a:pt x="1377" y="2871"/>
                      <a:pt x="1364" y="2877"/>
                    </a:cubicBezTo>
                    <a:cubicBezTo>
                      <a:pt x="1318" y="2896"/>
                      <a:pt x="1297" y="2950"/>
                      <a:pt x="1318" y="2996"/>
                    </a:cubicBezTo>
                    <a:lnTo>
                      <a:pt x="1642" y="3713"/>
                    </a:lnTo>
                    <a:cubicBezTo>
                      <a:pt x="1658" y="3746"/>
                      <a:pt x="1690" y="3767"/>
                      <a:pt x="1725" y="3767"/>
                    </a:cubicBezTo>
                    <a:cubicBezTo>
                      <a:pt x="1738" y="3767"/>
                      <a:pt x="1752" y="3763"/>
                      <a:pt x="1763" y="3757"/>
                    </a:cubicBezTo>
                    <a:cubicBezTo>
                      <a:pt x="1809" y="3738"/>
                      <a:pt x="1829" y="3684"/>
                      <a:pt x="1807" y="3638"/>
                    </a:cubicBezTo>
                    <a:lnTo>
                      <a:pt x="1483" y="2921"/>
                    </a:lnTo>
                    <a:cubicBezTo>
                      <a:pt x="1469" y="2887"/>
                      <a:pt x="1437" y="2868"/>
                      <a:pt x="1403" y="2868"/>
                    </a:cubicBezTo>
                    <a:close/>
                    <a:moveTo>
                      <a:pt x="2050" y="4301"/>
                    </a:moveTo>
                    <a:cubicBezTo>
                      <a:pt x="2038" y="4301"/>
                      <a:pt x="2025" y="4304"/>
                      <a:pt x="2013" y="4310"/>
                    </a:cubicBezTo>
                    <a:cubicBezTo>
                      <a:pt x="1967" y="4331"/>
                      <a:pt x="1946" y="4384"/>
                      <a:pt x="1967" y="4428"/>
                    </a:cubicBezTo>
                    <a:lnTo>
                      <a:pt x="2291" y="5146"/>
                    </a:lnTo>
                    <a:cubicBezTo>
                      <a:pt x="2306" y="5180"/>
                      <a:pt x="2339" y="5200"/>
                      <a:pt x="2373" y="5200"/>
                    </a:cubicBezTo>
                    <a:cubicBezTo>
                      <a:pt x="2387" y="5200"/>
                      <a:pt x="2400" y="5198"/>
                      <a:pt x="2412" y="5192"/>
                    </a:cubicBezTo>
                    <a:cubicBezTo>
                      <a:pt x="2458" y="5171"/>
                      <a:pt x="2477" y="5117"/>
                      <a:pt x="2456" y="5071"/>
                    </a:cubicBezTo>
                    <a:lnTo>
                      <a:pt x="2132" y="4354"/>
                    </a:lnTo>
                    <a:cubicBezTo>
                      <a:pt x="2118" y="4321"/>
                      <a:pt x="2085" y="4301"/>
                      <a:pt x="2050" y="4301"/>
                    </a:cubicBezTo>
                    <a:close/>
                    <a:moveTo>
                      <a:pt x="2698" y="5734"/>
                    </a:moveTo>
                    <a:cubicBezTo>
                      <a:pt x="2686" y="5734"/>
                      <a:pt x="2673" y="5737"/>
                      <a:pt x="2661" y="5742"/>
                    </a:cubicBezTo>
                    <a:cubicBezTo>
                      <a:pt x="2615" y="5764"/>
                      <a:pt x="2594" y="5817"/>
                      <a:pt x="2615" y="5863"/>
                    </a:cubicBezTo>
                    <a:lnTo>
                      <a:pt x="2939" y="6579"/>
                    </a:lnTo>
                    <a:cubicBezTo>
                      <a:pt x="2955" y="6613"/>
                      <a:pt x="2987" y="6633"/>
                      <a:pt x="3022" y="6633"/>
                    </a:cubicBezTo>
                    <a:cubicBezTo>
                      <a:pt x="3035" y="6633"/>
                      <a:pt x="3049" y="6631"/>
                      <a:pt x="3060" y="6625"/>
                    </a:cubicBezTo>
                    <a:cubicBezTo>
                      <a:pt x="3106" y="6604"/>
                      <a:pt x="3125" y="6550"/>
                      <a:pt x="3104" y="6504"/>
                    </a:cubicBezTo>
                    <a:lnTo>
                      <a:pt x="2780" y="5789"/>
                    </a:lnTo>
                    <a:cubicBezTo>
                      <a:pt x="2766" y="5755"/>
                      <a:pt x="2733" y="5734"/>
                      <a:pt x="2698" y="5734"/>
                    </a:cubicBezTo>
                    <a:close/>
                    <a:moveTo>
                      <a:pt x="3346" y="7168"/>
                    </a:moveTo>
                    <a:cubicBezTo>
                      <a:pt x="3334" y="7168"/>
                      <a:pt x="3321" y="7170"/>
                      <a:pt x="3309" y="7175"/>
                    </a:cubicBezTo>
                    <a:cubicBezTo>
                      <a:pt x="3263" y="7197"/>
                      <a:pt x="3242" y="7250"/>
                      <a:pt x="3263" y="7296"/>
                    </a:cubicBezTo>
                    <a:lnTo>
                      <a:pt x="3400" y="7597"/>
                    </a:lnTo>
                    <a:cubicBezTo>
                      <a:pt x="3415" y="7630"/>
                      <a:pt x="3448" y="7651"/>
                      <a:pt x="3482" y="7651"/>
                    </a:cubicBezTo>
                    <a:cubicBezTo>
                      <a:pt x="3495" y="7651"/>
                      <a:pt x="3509" y="7647"/>
                      <a:pt x="3520" y="7643"/>
                    </a:cubicBezTo>
                    <a:cubicBezTo>
                      <a:pt x="3566" y="7622"/>
                      <a:pt x="3586" y="7569"/>
                      <a:pt x="3565" y="7523"/>
                    </a:cubicBezTo>
                    <a:lnTo>
                      <a:pt x="3428" y="7221"/>
                    </a:lnTo>
                    <a:cubicBezTo>
                      <a:pt x="3414" y="7187"/>
                      <a:pt x="3381" y="7168"/>
                      <a:pt x="3346" y="71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" name="Google Shape;585;p28">
                <a:extLst>
                  <a:ext uri="{FF2B5EF4-FFF2-40B4-BE49-F238E27FC236}">
                    <a16:creationId xmlns:a16="http://schemas.microsoft.com/office/drawing/2014/main" id="{127CFC55-9B88-5A14-D74B-14C5DFB0AFF0}"/>
                  </a:ext>
                </a:extLst>
              </p:cNvPr>
              <p:cNvSpPr/>
              <p:nvPr/>
            </p:nvSpPr>
            <p:spPr>
              <a:xfrm>
                <a:off x="2607200" y="4506725"/>
                <a:ext cx="188100" cy="54450"/>
              </a:xfrm>
              <a:custGeom>
                <a:avLst/>
                <a:gdLst/>
                <a:ahLst/>
                <a:cxnLst/>
                <a:rect l="l" t="t" r="r" b="b"/>
                <a:pathLst>
                  <a:path w="7524" h="2178" extrusionOk="0">
                    <a:moveTo>
                      <a:pt x="6927" y="1"/>
                    </a:moveTo>
                    <a:lnTo>
                      <a:pt x="0" y="223"/>
                    </a:lnTo>
                    <a:lnTo>
                      <a:pt x="896" y="2178"/>
                    </a:lnTo>
                    <a:lnTo>
                      <a:pt x="7524" y="1957"/>
                    </a:lnTo>
                    <a:lnTo>
                      <a:pt x="69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" name="Google Shape;586;p28">
                <a:extLst>
                  <a:ext uri="{FF2B5EF4-FFF2-40B4-BE49-F238E27FC236}">
                    <a16:creationId xmlns:a16="http://schemas.microsoft.com/office/drawing/2014/main" id="{D73EDCAB-1792-5D8D-AB14-4EF6109FF37A}"/>
                  </a:ext>
                </a:extLst>
              </p:cNvPr>
              <p:cNvSpPr/>
              <p:nvPr/>
            </p:nvSpPr>
            <p:spPr>
              <a:xfrm>
                <a:off x="2679825" y="4593600"/>
                <a:ext cx="230675" cy="98400"/>
              </a:xfrm>
              <a:custGeom>
                <a:avLst/>
                <a:gdLst/>
                <a:ahLst/>
                <a:cxnLst/>
                <a:rect l="l" t="t" r="r" b="b"/>
                <a:pathLst>
                  <a:path w="9227" h="3936" extrusionOk="0">
                    <a:moveTo>
                      <a:pt x="153" y="1"/>
                    </a:moveTo>
                    <a:cubicBezTo>
                      <a:pt x="60" y="1"/>
                      <a:pt x="1" y="56"/>
                      <a:pt x="17" y="213"/>
                    </a:cubicBezTo>
                    <a:cubicBezTo>
                      <a:pt x="55" y="619"/>
                      <a:pt x="261" y="2495"/>
                      <a:pt x="360" y="3420"/>
                    </a:cubicBezTo>
                    <a:cubicBezTo>
                      <a:pt x="395" y="3733"/>
                      <a:pt x="416" y="3936"/>
                      <a:pt x="416" y="3936"/>
                    </a:cubicBezTo>
                    <a:lnTo>
                      <a:pt x="9226" y="3936"/>
                    </a:lnTo>
                    <a:cubicBezTo>
                      <a:pt x="9188" y="3746"/>
                      <a:pt x="9146" y="3573"/>
                      <a:pt x="9096" y="3420"/>
                    </a:cubicBezTo>
                    <a:cubicBezTo>
                      <a:pt x="8779" y="2424"/>
                      <a:pt x="8219" y="2114"/>
                      <a:pt x="7590" y="2073"/>
                    </a:cubicBezTo>
                    <a:cubicBezTo>
                      <a:pt x="6865" y="2027"/>
                      <a:pt x="4174" y="1166"/>
                      <a:pt x="4174" y="1166"/>
                    </a:cubicBezTo>
                    <a:cubicBezTo>
                      <a:pt x="4174" y="1166"/>
                      <a:pt x="4227" y="335"/>
                      <a:pt x="3733" y="170"/>
                    </a:cubicBezTo>
                    <a:cubicBezTo>
                      <a:pt x="3662" y="147"/>
                      <a:pt x="3580" y="137"/>
                      <a:pt x="3491" y="137"/>
                    </a:cubicBezTo>
                    <a:cubicBezTo>
                      <a:pt x="2948" y="137"/>
                      <a:pt x="2142" y="506"/>
                      <a:pt x="2142" y="506"/>
                    </a:cubicBezTo>
                    <a:lnTo>
                      <a:pt x="824" y="349"/>
                    </a:lnTo>
                    <a:cubicBezTo>
                      <a:pt x="824" y="349"/>
                      <a:pt x="384" y="1"/>
                      <a:pt x="1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" name="Google Shape;587;p28">
                <a:extLst>
                  <a:ext uri="{FF2B5EF4-FFF2-40B4-BE49-F238E27FC236}">
                    <a16:creationId xmlns:a16="http://schemas.microsoft.com/office/drawing/2014/main" id="{9BB8E0F9-E363-3247-6FBC-5FD85CBA0922}"/>
                  </a:ext>
                </a:extLst>
              </p:cNvPr>
              <p:cNvSpPr/>
              <p:nvPr/>
            </p:nvSpPr>
            <p:spPr>
              <a:xfrm>
                <a:off x="2688825" y="4679050"/>
                <a:ext cx="221675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8867" h="518" extrusionOk="0">
                    <a:moveTo>
                      <a:pt x="0" y="0"/>
                    </a:moveTo>
                    <a:cubicBezTo>
                      <a:pt x="35" y="315"/>
                      <a:pt x="56" y="518"/>
                      <a:pt x="56" y="518"/>
                    </a:cubicBezTo>
                    <a:lnTo>
                      <a:pt x="8866" y="518"/>
                    </a:lnTo>
                    <a:cubicBezTo>
                      <a:pt x="8828" y="328"/>
                      <a:pt x="8786" y="155"/>
                      <a:pt x="873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" name="Google Shape;588;p28">
                <a:extLst>
                  <a:ext uri="{FF2B5EF4-FFF2-40B4-BE49-F238E27FC236}">
                    <a16:creationId xmlns:a16="http://schemas.microsoft.com/office/drawing/2014/main" id="{DB9BE1EF-BA79-CC0B-C37B-C865D9C890EA}"/>
                  </a:ext>
                </a:extLst>
              </p:cNvPr>
              <p:cNvSpPr/>
              <p:nvPr/>
            </p:nvSpPr>
            <p:spPr>
              <a:xfrm>
                <a:off x="2683025" y="4625875"/>
                <a:ext cx="31625" cy="52275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2091" extrusionOk="0">
                    <a:moveTo>
                      <a:pt x="101" y="0"/>
                    </a:moveTo>
                    <a:cubicBezTo>
                      <a:pt x="40" y="0"/>
                      <a:pt x="0" y="90"/>
                      <a:pt x="65" y="126"/>
                    </a:cubicBezTo>
                    <a:cubicBezTo>
                      <a:pt x="729" y="502"/>
                      <a:pt x="1115" y="1252"/>
                      <a:pt x="783" y="1987"/>
                    </a:cubicBezTo>
                    <a:cubicBezTo>
                      <a:pt x="758" y="2041"/>
                      <a:pt x="805" y="2091"/>
                      <a:pt x="849" y="2091"/>
                    </a:cubicBezTo>
                    <a:cubicBezTo>
                      <a:pt x="869" y="2091"/>
                      <a:pt x="888" y="2081"/>
                      <a:pt x="900" y="2056"/>
                    </a:cubicBezTo>
                    <a:cubicBezTo>
                      <a:pt x="1264" y="1254"/>
                      <a:pt x="869" y="426"/>
                      <a:pt x="134" y="9"/>
                    </a:cubicBezTo>
                    <a:cubicBezTo>
                      <a:pt x="123" y="3"/>
                      <a:pt x="112" y="0"/>
                      <a:pt x="1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" name="Google Shape;589;p28">
                <a:extLst>
                  <a:ext uri="{FF2B5EF4-FFF2-40B4-BE49-F238E27FC236}">
                    <a16:creationId xmlns:a16="http://schemas.microsoft.com/office/drawing/2014/main" id="{ADC15FD1-D07F-D450-2B51-F5E84A919517}"/>
                  </a:ext>
                </a:extLst>
              </p:cNvPr>
              <p:cNvSpPr/>
              <p:nvPr/>
            </p:nvSpPr>
            <p:spPr>
              <a:xfrm>
                <a:off x="2772550" y="4622800"/>
                <a:ext cx="38475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581" extrusionOk="0">
                    <a:moveTo>
                      <a:pt x="894" y="1"/>
                    </a:moveTo>
                    <a:cubicBezTo>
                      <a:pt x="567" y="1"/>
                      <a:pt x="252" y="178"/>
                      <a:pt x="35" y="481"/>
                    </a:cubicBezTo>
                    <a:cubicBezTo>
                      <a:pt x="0" y="532"/>
                      <a:pt x="47" y="581"/>
                      <a:pt x="96" y="581"/>
                    </a:cubicBezTo>
                    <a:cubicBezTo>
                      <a:pt x="117" y="581"/>
                      <a:pt x="138" y="572"/>
                      <a:pt x="154" y="550"/>
                    </a:cubicBezTo>
                    <a:cubicBezTo>
                      <a:pt x="341" y="287"/>
                      <a:pt x="609" y="139"/>
                      <a:pt x="888" y="139"/>
                    </a:cubicBezTo>
                    <a:cubicBezTo>
                      <a:pt x="1064" y="139"/>
                      <a:pt x="1244" y="197"/>
                      <a:pt x="1412" y="322"/>
                    </a:cubicBezTo>
                    <a:cubicBezTo>
                      <a:pt x="1425" y="332"/>
                      <a:pt x="1437" y="336"/>
                      <a:pt x="1448" y="336"/>
                    </a:cubicBezTo>
                    <a:cubicBezTo>
                      <a:pt x="1502" y="336"/>
                      <a:pt x="1538" y="248"/>
                      <a:pt x="1481" y="205"/>
                    </a:cubicBezTo>
                    <a:cubicBezTo>
                      <a:pt x="1294" y="65"/>
                      <a:pt x="1092" y="1"/>
                      <a:pt x="89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" name="Google Shape;590;p28">
                <a:extLst>
                  <a:ext uri="{FF2B5EF4-FFF2-40B4-BE49-F238E27FC236}">
                    <a16:creationId xmlns:a16="http://schemas.microsoft.com/office/drawing/2014/main" id="{DEB49C54-9E33-75BF-0C00-10BFE626DB09}"/>
                  </a:ext>
                </a:extLst>
              </p:cNvPr>
              <p:cNvSpPr/>
              <p:nvPr/>
            </p:nvSpPr>
            <p:spPr>
              <a:xfrm>
                <a:off x="2791500" y="4628500"/>
                <a:ext cx="38475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581" extrusionOk="0">
                    <a:moveTo>
                      <a:pt x="895" y="1"/>
                    </a:moveTo>
                    <a:cubicBezTo>
                      <a:pt x="568" y="1"/>
                      <a:pt x="253" y="178"/>
                      <a:pt x="37" y="484"/>
                    </a:cubicBezTo>
                    <a:cubicBezTo>
                      <a:pt x="0" y="533"/>
                      <a:pt x="48" y="581"/>
                      <a:pt x="96" y="581"/>
                    </a:cubicBezTo>
                    <a:cubicBezTo>
                      <a:pt x="117" y="581"/>
                      <a:pt x="139" y="572"/>
                      <a:pt x="154" y="551"/>
                    </a:cubicBezTo>
                    <a:cubicBezTo>
                      <a:pt x="342" y="287"/>
                      <a:pt x="609" y="139"/>
                      <a:pt x="888" y="139"/>
                    </a:cubicBezTo>
                    <a:cubicBezTo>
                      <a:pt x="1064" y="139"/>
                      <a:pt x="1244" y="198"/>
                      <a:pt x="1412" y="324"/>
                    </a:cubicBezTo>
                    <a:cubicBezTo>
                      <a:pt x="1424" y="333"/>
                      <a:pt x="1436" y="337"/>
                      <a:pt x="1448" y="337"/>
                    </a:cubicBezTo>
                    <a:cubicBezTo>
                      <a:pt x="1502" y="337"/>
                      <a:pt x="1538" y="248"/>
                      <a:pt x="1481" y="205"/>
                    </a:cubicBezTo>
                    <a:cubicBezTo>
                      <a:pt x="1294" y="65"/>
                      <a:pt x="1092" y="1"/>
                      <a:pt x="89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" name="Google Shape;591;p28">
                <a:extLst>
                  <a:ext uri="{FF2B5EF4-FFF2-40B4-BE49-F238E27FC236}">
                    <a16:creationId xmlns:a16="http://schemas.microsoft.com/office/drawing/2014/main" id="{7A62EB04-E897-0DF7-80A2-86C32A491252}"/>
                  </a:ext>
                </a:extLst>
              </p:cNvPr>
              <p:cNvSpPr/>
              <p:nvPr/>
            </p:nvSpPr>
            <p:spPr>
              <a:xfrm>
                <a:off x="2811100" y="4634250"/>
                <a:ext cx="38475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581" extrusionOk="0">
                    <a:moveTo>
                      <a:pt x="894" y="0"/>
                    </a:moveTo>
                    <a:cubicBezTo>
                      <a:pt x="567" y="0"/>
                      <a:pt x="252" y="178"/>
                      <a:pt x="35" y="482"/>
                    </a:cubicBezTo>
                    <a:cubicBezTo>
                      <a:pt x="0" y="532"/>
                      <a:pt x="48" y="581"/>
                      <a:pt x="97" y="581"/>
                    </a:cubicBezTo>
                    <a:cubicBezTo>
                      <a:pt x="118" y="581"/>
                      <a:pt x="139" y="572"/>
                      <a:pt x="154" y="551"/>
                    </a:cubicBezTo>
                    <a:cubicBezTo>
                      <a:pt x="341" y="286"/>
                      <a:pt x="608" y="138"/>
                      <a:pt x="887" y="138"/>
                    </a:cubicBezTo>
                    <a:cubicBezTo>
                      <a:pt x="1063" y="138"/>
                      <a:pt x="1244" y="197"/>
                      <a:pt x="1413" y="323"/>
                    </a:cubicBezTo>
                    <a:cubicBezTo>
                      <a:pt x="1425" y="332"/>
                      <a:pt x="1437" y="336"/>
                      <a:pt x="1448" y="336"/>
                    </a:cubicBezTo>
                    <a:cubicBezTo>
                      <a:pt x="1502" y="336"/>
                      <a:pt x="1539" y="248"/>
                      <a:pt x="1482" y="206"/>
                    </a:cubicBezTo>
                    <a:cubicBezTo>
                      <a:pt x="1294" y="65"/>
                      <a:pt x="1092" y="0"/>
                      <a:pt x="89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" name="Google Shape;592;p28">
                <a:extLst>
                  <a:ext uri="{FF2B5EF4-FFF2-40B4-BE49-F238E27FC236}">
                    <a16:creationId xmlns:a16="http://schemas.microsoft.com/office/drawing/2014/main" id="{A4B62963-36BF-CC1D-050B-F90DDBA57023}"/>
                  </a:ext>
                </a:extLst>
              </p:cNvPr>
              <p:cNvSpPr/>
              <p:nvPr/>
            </p:nvSpPr>
            <p:spPr>
              <a:xfrm>
                <a:off x="2128250" y="3662650"/>
                <a:ext cx="195875" cy="326825"/>
              </a:xfrm>
              <a:custGeom>
                <a:avLst/>
                <a:gdLst/>
                <a:ahLst/>
                <a:cxnLst/>
                <a:rect l="l" t="t" r="r" b="b"/>
                <a:pathLst>
                  <a:path w="7835" h="13073" extrusionOk="0">
                    <a:moveTo>
                      <a:pt x="4467" y="1"/>
                    </a:moveTo>
                    <a:lnTo>
                      <a:pt x="1" y="546"/>
                    </a:lnTo>
                    <a:cubicBezTo>
                      <a:pt x="1" y="546"/>
                      <a:pt x="622" y="8336"/>
                      <a:pt x="1610" y="10829"/>
                    </a:cubicBezTo>
                    <a:cubicBezTo>
                      <a:pt x="2267" y="12484"/>
                      <a:pt x="3065" y="13072"/>
                      <a:pt x="3868" y="13072"/>
                    </a:cubicBezTo>
                    <a:cubicBezTo>
                      <a:pt x="5838" y="13072"/>
                      <a:pt x="7835" y="9533"/>
                      <a:pt x="7835" y="9533"/>
                    </a:cubicBezTo>
                    <a:lnTo>
                      <a:pt x="5215" y="5779"/>
                    </a:lnTo>
                    <a:lnTo>
                      <a:pt x="4467" y="1"/>
                    </a:lnTo>
                    <a:close/>
                  </a:path>
                </a:pathLst>
              </a:custGeom>
              <a:solidFill>
                <a:srgbClr val="8F3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" name="Google Shape;593;p28">
                <a:extLst>
                  <a:ext uri="{FF2B5EF4-FFF2-40B4-BE49-F238E27FC236}">
                    <a16:creationId xmlns:a16="http://schemas.microsoft.com/office/drawing/2014/main" id="{0CF5DCD9-6E2A-0E4E-E003-3B3E38F9B710}"/>
                  </a:ext>
                </a:extLst>
              </p:cNvPr>
              <p:cNvSpPr/>
              <p:nvPr/>
            </p:nvSpPr>
            <p:spPr>
              <a:xfrm>
                <a:off x="2228825" y="3805850"/>
                <a:ext cx="30025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1201" h="391" extrusionOk="0">
                    <a:moveTo>
                      <a:pt x="1069" y="0"/>
                    </a:moveTo>
                    <a:cubicBezTo>
                      <a:pt x="1062" y="0"/>
                      <a:pt x="1054" y="1"/>
                      <a:pt x="1046" y="3"/>
                    </a:cubicBezTo>
                    <a:cubicBezTo>
                      <a:pt x="735" y="68"/>
                      <a:pt x="424" y="133"/>
                      <a:pt x="116" y="200"/>
                    </a:cubicBezTo>
                    <a:cubicBezTo>
                      <a:pt x="1" y="223"/>
                      <a:pt x="28" y="391"/>
                      <a:pt x="133" y="391"/>
                    </a:cubicBezTo>
                    <a:cubicBezTo>
                      <a:pt x="140" y="391"/>
                      <a:pt x="148" y="390"/>
                      <a:pt x="156" y="388"/>
                    </a:cubicBezTo>
                    <a:cubicBezTo>
                      <a:pt x="467" y="323"/>
                      <a:pt x="777" y="258"/>
                      <a:pt x="1086" y="193"/>
                    </a:cubicBezTo>
                    <a:cubicBezTo>
                      <a:pt x="1201" y="167"/>
                      <a:pt x="1173" y="0"/>
                      <a:pt x="1069" y="0"/>
                    </a:cubicBezTo>
                    <a:close/>
                  </a:path>
                </a:pathLst>
              </a:custGeom>
              <a:solidFill>
                <a:srgbClr val="7428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" name="Google Shape;594;p28">
                <a:extLst>
                  <a:ext uri="{FF2B5EF4-FFF2-40B4-BE49-F238E27FC236}">
                    <a16:creationId xmlns:a16="http://schemas.microsoft.com/office/drawing/2014/main" id="{8CCA207A-F6AE-D5AC-6A85-8A4233763FC9}"/>
                  </a:ext>
                </a:extLst>
              </p:cNvPr>
              <p:cNvSpPr/>
              <p:nvPr/>
            </p:nvSpPr>
            <p:spPr>
              <a:xfrm>
                <a:off x="2311925" y="3635325"/>
                <a:ext cx="195400" cy="296850"/>
              </a:xfrm>
              <a:custGeom>
                <a:avLst/>
                <a:gdLst/>
                <a:ahLst/>
                <a:cxnLst/>
                <a:rect l="l" t="t" r="r" b="b"/>
                <a:pathLst>
                  <a:path w="7816" h="11874" extrusionOk="0">
                    <a:moveTo>
                      <a:pt x="3615" y="0"/>
                    </a:moveTo>
                    <a:lnTo>
                      <a:pt x="346" y="1871"/>
                    </a:lnTo>
                    <a:cubicBezTo>
                      <a:pt x="346" y="1871"/>
                      <a:pt x="1" y="11096"/>
                      <a:pt x="2191" y="11706"/>
                    </a:cubicBezTo>
                    <a:cubicBezTo>
                      <a:pt x="2603" y="11820"/>
                      <a:pt x="3065" y="11874"/>
                      <a:pt x="3537" y="11874"/>
                    </a:cubicBezTo>
                    <a:cubicBezTo>
                      <a:pt x="5579" y="11874"/>
                      <a:pt x="7816" y="10864"/>
                      <a:pt x="7079" y="9342"/>
                    </a:cubicBezTo>
                    <a:cubicBezTo>
                      <a:pt x="6172" y="7466"/>
                      <a:pt x="3615" y="0"/>
                      <a:pt x="3615" y="0"/>
                    </a:cubicBezTo>
                    <a:close/>
                  </a:path>
                </a:pathLst>
              </a:custGeom>
              <a:solidFill>
                <a:srgbClr val="8F3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" name="Google Shape;595;p28">
                <a:extLst>
                  <a:ext uri="{FF2B5EF4-FFF2-40B4-BE49-F238E27FC236}">
                    <a16:creationId xmlns:a16="http://schemas.microsoft.com/office/drawing/2014/main" id="{D6EA2BC5-83DE-5807-5E10-09EA3709F4EF}"/>
                  </a:ext>
                </a:extLst>
              </p:cNvPr>
              <p:cNvSpPr/>
              <p:nvPr/>
            </p:nvSpPr>
            <p:spPr>
              <a:xfrm>
                <a:off x="2204375" y="3463750"/>
                <a:ext cx="222575" cy="257350"/>
              </a:xfrm>
              <a:custGeom>
                <a:avLst/>
                <a:gdLst/>
                <a:ahLst/>
                <a:cxnLst/>
                <a:rect l="l" t="t" r="r" b="b"/>
                <a:pathLst>
                  <a:path w="8903" h="10294" extrusionOk="0">
                    <a:moveTo>
                      <a:pt x="4921" y="0"/>
                    </a:moveTo>
                    <a:cubicBezTo>
                      <a:pt x="3572" y="0"/>
                      <a:pt x="2352" y="685"/>
                      <a:pt x="2352" y="685"/>
                    </a:cubicBezTo>
                    <a:cubicBezTo>
                      <a:pt x="2352" y="685"/>
                      <a:pt x="0" y="5831"/>
                      <a:pt x="1544" y="10293"/>
                    </a:cubicBezTo>
                    <a:lnTo>
                      <a:pt x="8866" y="8296"/>
                    </a:lnTo>
                    <a:cubicBezTo>
                      <a:pt x="8866" y="8296"/>
                      <a:pt x="8903" y="5012"/>
                      <a:pt x="8001" y="2407"/>
                    </a:cubicBezTo>
                    <a:cubicBezTo>
                      <a:pt x="7345" y="510"/>
                      <a:pt x="6084" y="0"/>
                      <a:pt x="49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" name="Google Shape;596;p28">
                <a:extLst>
                  <a:ext uri="{FF2B5EF4-FFF2-40B4-BE49-F238E27FC236}">
                    <a16:creationId xmlns:a16="http://schemas.microsoft.com/office/drawing/2014/main" id="{009540EC-2CEF-0848-08DA-855913E0CBF2}"/>
                  </a:ext>
                </a:extLst>
              </p:cNvPr>
              <p:cNvSpPr/>
              <p:nvPr/>
            </p:nvSpPr>
            <p:spPr>
              <a:xfrm>
                <a:off x="2359375" y="3645425"/>
                <a:ext cx="66475" cy="19300"/>
              </a:xfrm>
              <a:custGeom>
                <a:avLst/>
                <a:gdLst/>
                <a:ahLst/>
                <a:cxnLst/>
                <a:rect l="l" t="t" r="r" b="b"/>
                <a:pathLst>
                  <a:path w="2659" h="772" extrusionOk="0">
                    <a:moveTo>
                      <a:pt x="2541" y="0"/>
                    </a:moveTo>
                    <a:cubicBezTo>
                      <a:pt x="2534" y="0"/>
                      <a:pt x="2526" y="1"/>
                      <a:pt x="2519" y="3"/>
                    </a:cubicBezTo>
                    <a:cubicBezTo>
                      <a:pt x="1711" y="204"/>
                      <a:pt x="903" y="406"/>
                      <a:pt x="96" y="607"/>
                    </a:cubicBezTo>
                    <a:cubicBezTo>
                      <a:pt x="0" y="632"/>
                      <a:pt x="30" y="771"/>
                      <a:pt x="117" y="771"/>
                    </a:cubicBezTo>
                    <a:cubicBezTo>
                      <a:pt x="124" y="771"/>
                      <a:pt x="132" y="771"/>
                      <a:pt x="140" y="768"/>
                    </a:cubicBezTo>
                    <a:cubicBezTo>
                      <a:pt x="948" y="567"/>
                      <a:pt x="1755" y="366"/>
                      <a:pt x="2563" y="162"/>
                    </a:cubicBezTo>
                    <a:cubicBezTo>
                      <a:pt x="2658" y="139"/>
                      <a:pt x="2628" y="0"/>
                      <a:pt x="2541" y="0"/>
                    </a:cubicBezTo>
                    <a:close/>
                  </a:path>
                </a:pathLst>
              </a:custGeom>
              <a:solidFill>
                <a:srgbClr val="B86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" name="Google Shape;597;p28">
                <a:extLst>
                  <a:ext uri="{FF2B5EF4-FFF2-40B4-BE49-F238E27FC236}">
                    <a16:creationId xmlns:a16="http://schemas.microsoft.com/office/drawing/2014/main" id="{ED14D195-A3C4-3D00-6A2B-756493FA5470}"/>
                  </a:ext>
                </a:extLst>
              </p:cNvPr>
              <p:cNvSpPr/>
              <p:nvPr/>
            </p:nvSpPr>
            <p:spPr>
              <a:xfrm>
                <a:off x="1960225" y="3379675"/>
                <a:ext cx="424000" cy="537425"/>
              </a:xfrm>
              <a:custGeom>
                <a:avLst/>
                <a:gdLst/>
                <a:ahLst/>
                <a:cxnLst/>
                <a:rect l="l" t="t" r="r" b="b"/>
                <a:pathLst>
                  <a:path w="16960" h="21497" extrusionOk="0">
                    <a:moveTo>
                      <a:pt x="8721" y="0"/>
                    </a:moveTo>
                    <a:cubicBezTo>
                      <a:pt x="8721" y="0"/>
                      <a:pt x="7543" y="395"/>
                      <a:pt x="6160" y="1027"/>
                    </a:cubicBezTo>
                    <a:cubicBezTo>
                      <a:pt x="4391" y="1832"/>
                      <a:pt x="2289" y="3021"/>
                      <a:pt x="1896" y="4259"/>
                    </a:cubicBezTo>
                    <a:cubicBezTo>
                      <a:pt x="1295" y="6154"/>
                      <a:pt x="883" y="8137"/>
                      <a:pt x="601" y="10060"/>
                    </a:cubicBezTo>
                    <a:lnTo>
                      <a:pt x="601" y="10061"/>
                    </a:lnTo>
                    <a:cubicBezTo>
                      <a:pt x="405" y="11395"/>
                      <a:pt x="273" y="12695"/>
                      <a:pt x="186" y="13915"/>
                    </a:cubicBezTo>
                    <a:cubicBezTo>
                      <a:pt x="98" y="15143"/>
                      <a:pt x="56" y="16286"/>
                      <a:pt x="41" y="17295"/>
                    </a:cubicBezTo>
                    <a:cubicBezTo>
                      <a:pt x="0" y="19821"/>
                      <a:pt x="129" y="21496"/>
                      <a:pt x="129" y="21496"/>
                    </a:cubicBezTo>
                    <a:lnTo>
                      <a:pt x="15663" y="20570"/>
                    </a:lnTo>
                    <a:cubicBezTo>
                      <a:pt x="14890" y="20311"/>
                      <a:pt x="15168" y="16956"/>
                      <a:pt x="15705" y="13357"/>
                    </a:cubicBezTo>
                    <a:cubicBezTo>
                      <a:pt x="15717" y="13274"/>
                      <a:pt x="15730" y="13190"/>
                      <a:pt x="15743" y="13108"/>
                    </a:cubicBezTo>
                    <a:lnTo>
                      <a:pt x="15743" y="13104"/>
                    </a:lnTo>
                    <a:cubicBezTo>
                      <a:pt x="15954" y="11711"/>
                      <a:pt x="16112" y="10320"/>
                      <a:pt x="16351" y="9041"/>
                    </a:cubicBezTo>
                    <a:cubicBezTo>
                      <a:pt x="16797" y="6658"/>
                      <a:pt x="16718" y="4706"/>
                      <a:pt x="16802" y="4341"/>
                    </a:cubicBezTo>
                    <a:cubicBezTo>
                      <a:pt x="16960" y="3676"/>
                      <a:pt x="15022" y="2484"/>
                      <a:pt x="12663" y="1508"/>
                    </a:cubicBezTo>
                    <a:cubicBezTo>
                      <a:pt x="10633" y="668"/>
                      <a:pt x="8721" y="0"/>
                      <a:pt x="87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" name="Google Shape;598;p28">
                <a:extLst>
                  <a:ext uri="{FF2B5EF4-FFF2-40B4-BE49-F238E27FC236}">
                    <a16:creationId xmlns:a16="http://schemas.microsoft.com/office/drawing/2014/main" id="{AD8BFA89-19EF-F801-A925-701DB8CC128B}"/>
                  </a:ext>
                </a:extLst>
              </p:cNvPr>
              <p:cNvSpPr/>
              <p:nvPr/>
            </p:nvSpPr>
            <p:spPr>
              <a:xfrm>
                <a:off x="2125925" y="3437900"/>
                <a:ext cx="155800" cy="57200"/>
              </a:xfrm>
              <a:custGeom>
                <a:avLst/>
                <a:gdLst/>
                <a:ahLst/>
                <a:cxnLst/>
                <a:rect l="l" t="t" r="r" b="b"/>
                <a:pathLst>
                  <a:path w="6232" h="2288" extrusionOk="0">
                    <a:moveTo>
                      <a:pt x="101" y="0"/>
                    </a:moveTo>
                    <a:cubicBezTo>
                      <a:pt x="49" y="0"/>
                      <a:pt x="1" y="62"/>
                      <a:pt x="50" y="104"/>
                    </a:cubicBezTo>
                    <a:cubicBezTo>
                      <a:pt x="959" y="911"/>
                      <a:pt x="1935" y="1732"/>
                      <a:pt x="3119" y="2097"/>
                    </a:cubicBezTo>
                    <a:cubicBezTo>
                      <a:pt x="3518" y="2219"/>
                      <a:pt x="3937" y="2287"/>
                      <a:pt x="4354" y="2287"/>
                    </a:cubicBezTo>
                    <a:cubicBezTo>
                      <a:pt x="4997" y="2287"/>
                      <a:pt x="5634" y="2125"/>
                      <a:pt x="6177" y="1749"/>
                    </a:cubicBezTo>
                    <a:cubicBezTo>
                      <a:pt x="6231" y="1710"/>
                      <a:pt x="6184" y="1639"/>
                      <a:pt x="6128" y="1639"/>
                    </a:cubicBezTo>
                    <a:cubicBezTo>
                      <a:pt x="6116" y="1639"/>
                      <a:pt x="6103" y="1643"/>
                      <a:pt x="6090" y="1652"/>
                    </a:cubicBezTo>
                    <a:cubicBezTo>
                      <a:pt x="5576" y="2006"/>
                      <a:pt x="4971" y="2159"/>
                      <a:pt x="4359" y="2159"/>
                    </a:cubicBezTo>
                    <a:cubicBezTo>
                      <a:pt x="3909" y="2159"/>
                      <a:pt x="3456" y="2076"/>
                      <a:pt x="3035" y="1932"/>
                    </a:cubicBezTo>
                    <a:cubicBezTo>
                      <a:pt x="1928" y="1554"/>
                      <a:pt x="1007" y="783"/>
                      <a:pt x="146" y="17"/>
                    </a:cubicBezTo>
                    <a:cubicBezTo>
                      <a:pt x="132" y="5"/>
                      <a:pt x="117" y="0"/>
                      <a:pt x="1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" name="Google Shape;599;p28">
                <a:extLst>
                  <a:ext uri="{FF2B5EF4-FFF2-40B4-BE49-F238E27FC236}">
                    <a16:creationId xmlns:a16="http://schemas.microsoft.com/office/drawing/2014/main" id="{BD074C04-E3DB-3574-EDA4-7C124B4987BB}"/>
                  </a:ext>
                </a:extLst>
              </p:cNvPr>
              <p:cNvSpPr/>
              <p:nvPr/>
            </p:nvSpPr>
            <p:spPr>
              <a:xfrm>
                <a:off x="2114200" y="3379675"/>
                <a:ext cx="165125" cy="94800"/>
              </a:xfrm>
              <a:custGeom>
                <a:avLst/>
                <a:gdLst/>
                <a:ahLst/>
                <a:cxnLst/>
                <a:rect l="l" t="t" r="r" b="b"/>
                <a:pathLst>
                  <a:path w="6605" h="3792" extrusionOk="0">
                    <a:moveTo>
                      <a:pt x="2562" y="0"/>
                    </a:moveTo>
                    <a:cubicBezTo>
                      <a:pt x="2562" y="0"/>
                      <a:pt x="1382" y="395"/>
                      <a:pt x="1" y="1027"/>
                    </a:cubicBezTo>
                    <a:cubicBezTo>
                      <a:pt x="808" y="1918"/>
                      <a:pt x="2441" y="3440"/>
                      <a:pt x="4384" y="3752"/>
                    </a:cubicBezTo>
                    <a:cubicBezTo>
                      <a:pt x="4547" y="3779"/>
                      <a:pt x="4699" y="3791"/>
                      <a:pt x="4841" y="3791"/>
                    </a:cubicBezTo>
                    <a:cubicBezTo>
                      <a:pt x="6236" y="3791"/>
                      <a:pt x="6605" y="2581"/>
                      <a:pt x="6504" y="1508"/>
                    </a:cubicBezTo>
                    <a:cubicBezTo>
                      <a:pt x="4474" y="668"/>
                      <a:pt x="2562" y="0"/>
                      <a:pt x="256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" name="Google Shape;600;p28">
                <a:extLst>
                  <a:ext uri="{FF2B5EF4-FFF2-40B4-BE49-F238E27FC236}">
                    <a16:creationId xmlns:a16="http://schemas.microsoft.com/office/drawing/2014/main" id="{1FD7F3D7-7346-7929-7870-43BB4951FBBA}"/>
                  </a:ext>
                </a:extLst>
              </p:cNvPr>
              <p:cNvSpPr/>
              <p:nvPr/>
            </p:nvSpPr>
            <p:spPr>
              <a:xfrm>
                <a:off x="1953600" y="3635325"/>
                <a:ext cx="487000" cy="430075"/>
              </a:xfrm>
              <a:custGeom>
                <a:avLst/>
                <a:gdLst/>
                <a:ahLst/>
                <a:cxnLst/>
                <a:rect l="l" t="t" r="r" b="b"/>
                <a:pathLst>
                  <a:path w="19480" h="17203" extrusionOk="0">
                    <a:moveTo>
                      <a:pt x="1178" y="0"/>
                    </a:moveTo>
                    <a:cubicBezTo>
                      <a:pt x="1178" y="0"/>
                      <a:pt x="906" y="1554"/>
                      <a:pt x="643" y="3710"/>
                    </a:cubicBezTo>
                    <a:cubicBezTo>
                      <a:pt x="519" y="4729"/>
                      <a:pt x="396" y="5882"/>
                      <a:pt x="304" y="7069"/>
                    </a:cubicBezTo>
                    <a:cubicBezTo>
                      <a:pt x="1" y="11034"/>
                      <a:pt x="50" y="15387"/>
                      <a:pt x="1554" y="16401"/>
                    </a:cubicBezTo>
                    <a:cubicBezTo>
                      <a:pt x="2283" y="16893"/>
                      <a:pt x="4660" y="17203"/>
                      <a:pt x="7386" y="17203"/>
                    </a:cubicBezTo>
                    <a:cubicBezTo>
                      <a:pt x="12756" y="17203"/>
                      <a:pt x="19480" y="16001"/>
                      <a:pt x="17639" y="12617"/>
                    </a:cubicBezTo>
                    <a:cubicBezTo>
                      <a:pt x="15786" y="9210"/>
                      <a:pt x="15930" y="4270"/>
                      <a:pt x="15993" y="3121"/>
                    </a:cubicBezTo>
                    <a:cubicBezTo>
                      <a:pt x="16001" y="2983"/>
                      <a:pt x="16006" y="2901"/>
                      <a:pt x="16008" y="2882"/>
                    </a:cubicBezTo>
                    <a:lnTo>
                      <a:pt x="16008" y="2878"/>
                    </a:lnTo>
                    <a:lnTo>
                      <a:pt x="117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" name="Google Shape;601;p28">
                <a:extLst>
                  <a:ext uri="{FF2B5EF4-FFF2-40B4-BE49-F238E27FC236}">
                    <a16:creationId xmlns:a16="http://schemas.microsoft.com/office/drawing/2014/main" id="{DC976C86-7BD3-4928-34AB-BAFC0B80B366}"/>
                  </a:ext>
                </a:extLst>
              </p:cNvPr>
              <p:cNvSpPr/>
              <p:nvPr/>
            </p:nvSpPr>
            <p:spPr>
              <a:xfrm>
                <a:off x="2300325" y="3429450"/>
                <a:ext cx="74825" cy="1387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5550" extrusionOk="0">
                    <a:moveTo>
                      <a:pt x="158" y="0"/>
                    </a:moveTo>
                    <a:cubicBezTo>
                      <a:pt x="106" y="259"/>
                      <a:pt x="75" y="522"/>
                      <a:pt x="64" y="787"/>
                    </a:cubicBezTo>
                    <a:cubicBezTo>
                      <a:pt x="1" y="2304"/>
                      <a:pt x="609" y="3802"/>
                      <a:pt x="1773" y="4788"/>
                    </a:cubicBezTo>
                    <a:lnTo>
                      <a:pt x="1775" y="4788"/>
                    </a:lnTo>
                    <a:cubicBezTo>
                      <a:pt x="2139" y="5097"/>
                      <a:pt x="2542" y="5352"/>
                      <a:pt x="2972" y="5550"/>
                    </a:cubicBezTo>
                    <a:cubicBezTo>
                      <a:pt x="2980" y="5487"/>
                      <a:pt x="2987" y="5423"/>
                      <a:pt x="2993" y="5360"/>
                    </a:cubicBezTo>
                    <a:cubicBezTo>
                      <a:pt x="2218" y="4995"/>
                      <a:pt x="1535" y="4435"/>
                      <a:pt x="1050" y="3720"/>
                    </a:cubicBezTo>
                    <a:cubicBezTo>
                      <a:pt x="330" y="2657"/>
                      <a:pt x="96" y="1328"/>
                      <a:pt x="330" y="83"/>
                    </a:cubicBezTo>
                    <a:cubicBezTo>
                      <a:pt x="273" y="56"/>
                      <a:pt x="215" y="29"/>
                      <a:pt x="15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" name="Google Shape;602;p28">
                <a:extLst>
                  <a:ext uri="{FF2B5EF4-FFF2-40B4-BE49-F238E27FC236}">
                    <a16:creationId xmlns:a16="http://schemas.microsoft.com/office/drawing/2014/main" id="{9ECAC113-35E3-0680-1AB3-2D3F859E29C6}"/>
                  </a:ext>
                </a:extLst>
              </p:cNvPr>
              <p:cNvSpPr/>
              <p:nvPr/>
            </p:nvSpPr>
            <p:spPr>
              <a:xfrm>
                <a:off x="2033250" y="3564325"/>
                <a:ext cx="332600" cy="165775"/>
              </a:xfrm>
              <a:custGeom>
                <a:avLst/>
                <a:gdLst/>
                <a:ahLst/>
                <a:cxnLst/>
                <a:rect l="l" t="t" r="r" b="b"/>
                <a:pathLst>
                  <a:path w="13304" h="6631" extrusionOk="0">
                    <a:moveTo>
                      <a:pt x="8270" y="1"/>
                    </a:moveTo>
                    <a:cubicBezTo>
                      <a:pt x="7245" y="1"/>
                      <a:pt x="6233" y="296"/>
                      <a:pt x="5324" y="765"/>
                    </a:cubicBezTo>
                    <a:cubicBezTo>
                      <a:pt x="3998" y="1452"/>
                      <a:pt x="2945" y="2474"/>
                      <a:pt x="2030" y="3625"/>
                    </a:cubicBezTo>
                    <a:cubicBezTo>
                      <a:pt x="1303" y="4536"/>
                      <a:pt x="665" y="5528"/>
                      <a:pt x="45" y="6497"/>
                    </a:cubicBezTo>
                    <a:cubicBezTo>
                      <a:pt x="1" y="6566"/>
                      <a:pt x="64" y="6631"/>
                      <a:pt x="127" y="6631"/>
                    </a:cubicBezTo>
                    <a:cubicBezTo>
                      <a:pt x="155" y="6631"/>
                      <a:pt x="183" y="6618"/>
                      <a:pt x="202" y="6589"/>
                    </a:cubicBezTo>
                    <a:cubicBezTo>
                      <a:pt x="841" y="5591"/>
                      <a:pt x="1484" y="4586"/>
                      <a:pt x="2228" y="3663"/>
                    </a:cubicBezTo>
                    <a:cubicBezTo>
                      <a:pt x="2399" y="3450"/>
                      <a:pt x="2575" y="3241"/>
                      <a:pt x="2759" y="3038"/>
                    </a:cubicBezTo>
                    <a:cubicBezTo>
                      <a:pt x="4169" y="1475"/>
                      <a:pt x="6137" y="184"/>
                      <a:pt x="8270" y="184"/>
                    </a:cubicBezTo>
                    <a:cubicBezTo>
                      <a:pt x="8630" y="184"/>
                      <a:pt x="8995" y="220"/>
                      <a:pt x="9362" y="299"/>
                    </a:cubicBezTo>
                    <a:cubicBezTo>
                      <a:pt x="10908" y="629"/>
                      <a:pt x="12166" y="1523"/>
                      <a:pt x="13269" y="2604"/>
                    </a:cubicBezTo>
                    <a:cubicBezTo>
                      <a:pt x="13281" y="2530"/>
                      <a:pt x="13292" y="2455"/>
                      <a:pt x="13304" y="2382"/>
                    </a:cubicBezTo>
                    <a:cubicBezTo>
                      <a:pt x="12968" y="2058"/>
                      <a:pt x="12615" y="1753"/>
                      <a:pt x="12239" y="1471"/>
                    </a:cubicBezTo>
                    <a:cubicBezTo>
                      <a:pt x="11246" y="728"/>
                      <a:pt x="10085" y="168"/>
                      <a:pt x="8840" y="32"/>
                    </a:cubicBezTo>
                    <a:cubicBezTo>
                      <a:pt x="8650" y="11"/>
                      <a:pt x="8460" y="1"/>
                      <a:pt x="827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" name="Google Shape;603;p28">
                <a:extLst>
                  <a:ext uri="{FF2B5EF4-FFF2-40B4-BE49-F238E27FC236}">
                    <a16:creationId xmlns:a16="http://schemas.microsoft.com/office/drawing/2014/main" id="{47A89656-DC22-A072-DFF1-523EA157BDCC}"/>
                  </a:ext>
                </a:extLst>
              </p:cNvPr>
              <p:cNvSpPr/>
              <p:nvPr/>
            </p:nvSpPr>
            <p:spPr>
              <a:xfrm>
                <a:off x="1957625" y="3679275"/>
                <a:ext cx="396625" cy="204825"/>
              </a:xfrm>
              <a:custGeom>
                <a:avLst/>
                <a:gdLst/>
                <a:ahLst/>
                <a:cxnLst/>
                <a:rect l="l" t="t" r="r" b="b"/>
                <a:pathLst>
                  <a:path w="15865" h="8193" extrusionOk="0">
                    <a:moveTo>
                      <a:pt x="12439" y="0"/>
                    </a:moveTo>
                    <a:cubicBezTo>
                      <a:pt x="11930" y="0"/>
                      <a:pt x="11443" y="62"/>
                      <a:pt x="10977" y="176"/>
                    </a:cubicBezTo>
                    <a:cubicBezTo>
                      <a:pt x="7706" y="970"/>
                      <a:pt x="5389" y="4287"/>
                      <a:pt x="2878" y="6330"/>
                    </a:cubicBezTo>
                    <a:cubicBezTo>
                      <a:pt x="2055" y="6999"/>
                      <a:pt x="1154" y="7582"/>
                      <a:pt x="160" y="7964"/>
                    </a:cubicBezTo>
                    <a:cubicBezTo>
                      <a:pt x="120" y="7979"/>
                      <a:pt x="79" y="7995"/>
                      <a:pt x="39" y="8008"/>
                    </a:cubicBezTo>
                    <a:cubicBezTo>
                      <a:pt x="28" y="8012"/>
                      <a:pt x="16" y="8018"/>
                      <a:pt x="5" y="8020"/>
                    </a:cubicBezTo>
                    <a:cubicBezTo>
                      <a:pt x="3" y="8077"/>
                      <a:pt x="3" y="8135"/>
                      <a:pt x="1" y="8192"/>
                    </a:cubicBezTo>
                    <a:cubicBezTo>
                      <a:pt x="56" y="8173"/>
                      <a:pt x="112" y="8152"/>
                      <a:pt x="166" y="8131"/>
                    </a:cubicBezTo>
                    <a:cubicBezTo>
                      <a:pt x="1077" y="7786"/>
                      <a:pt x="1934" y="7295"/>
                      <a:pt x="2728" y="6677"/>
                    </a:cubicBezTo>
                    <a:cubicBezTo>
                      <a:pt x="4384" y="5394"/>
                      <a:pt x="5725" y="3763"/>
                      <a:pt x="7328" y="2424"/>
                    </a:cubicBezTo>
                    <a:cubicBezTo>
                      <a:pt x="8537" y="1413"/>
                      <a:pt x="9945" y="548"/>
                      <a:pt x="11491" y="274"/>
                    </a:cubicBezTo>
                    <a:cubicBezTo>
                      <a:pt x="11823" y="215"/>
                      <a:pt x="12161" y="184"/>
                      <a:pt x="12505" y="184"/>
                    </a:cubicBezTo>
                    <a:cubicBezTo>
                      <a:pt x="12666" y="184"/>
                      <a:pt x="12829" y="191"/>
                      <a:pt x="12993" y="205"/>
                    </a:cubicBezTo>
                    <a:cubicBezTo>
                      <a:pt x="13935" y="289"/>
                      <a:pt x="14848" y="596"/>
                      <a:pt x="15654" y="1083"/>
                    </a:cubicBezTo>
                    <a:cubicBezTo>
                      <a:pt x="15713" y="1118"/>
                      <a:pt x="15774" y="1158"/>
                      <a:pt x="15836" y="1196"/>
                    </a:cubicBezTo>
                    <a:cubicBezTo>
                      <a:pt x="15838" y="1198"/>
                      <a:pt x="15840" y="1198"/>
                      <a:pt x="15842" y="1200"/>
                    </a:cubicBezTo>
                    <a:cubicBezTo>
                      <a:pt x="15844" y="1158"/>
                      <a:pt x="15845" y="1133"/>
                      <a:pt x="15847" y="1124"/>
                    </a:cubicBezTo>
                    <a:lnTo>
                      <a:pt x="15847" y="1120"/>
                    </a:lnTo>
                    <a:cubicBezTo>
                      <a:pt x="15853" y="1081"/>
                      <a:pt x="15859" y="1041"/>
                      <a:pt x="15865" y="1003"/>
                    </a:cubicBezTo>
                    <a:cubicBezTo>
                      <a:pt x="14992" y="448"/>
                      <a:pt x="13987" y="105"/>
                      <a:pt x="12949" y="21"/>
                    </a:cubicBezTo>
                    <a:cubicBezTo>
                      <a:pt x="12776" y="7"/>
                      <a:pt x="12606" y="0"/>
                      <a:pt x="124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" name="Google Shape;604;p28">
                <a:extLst>
                  <a:ext uri="{FF2B5EF4-FFF2-40B4-BE49-F238E27FC236}">
                    <a16:creationId xmlns:a16="http://schemas.microsoft.com/office/drawing/2014/main" id="{08C0C4E4-B09C-8CD8-D6DB-12C4BD8EE89E}"/>
                  </a:ext>
                </a:extLst>
              </p:cNvPr>
              <p:cNvSpPr/>
              <p:nvPr/>
            </p:nvSpPr>
            <p:spPr>
              <a:xfrm>
                <a:off x="2208000" y="3759050"/>
                <a:ext cx="145000" cy="273875"/>
              </a:xfrm>
              <a:custGeom>
                <a:avLst/>
                <a:gdLst/>
                <a:ahLst/>
                <a:cxnLst/>
                <a:rect l="l" t="t" r="r" b="b"/>
                <a:pathLst>
                  <a:path w="5800" h="10955" extrusionOk="0">
                    <a:moveTo>
                      <a:pt x="5070" y="1"/>
                    </a:moveTo>
                    <a:cubicBezTo>
                      <a:pt x="4942" y="1"/>
                      <a:pt x="4815" y="7"/>
                      <a:pt x="4689" y="18"/>
                    </a:cubicBezTo>
                    <a:cubicBezTo>
                      <a:pt x="3371" y="141"/>
                      <a:pt x="2130" y="833"/>
                      <a:pt x="1286" y="1846"/>
                    </a:cubicBezTo>
                    <a:cubicBezTo>
                      <a:pt x="400" y="2909"/>
                      <a:pt x="1" y="4290"/>
                      <a:pt x="118" y="5661"/>
                    </a:cubicBezTo>
                    <a:cubicBezTo>
                      <a:pt x="120" y="5684"/>
                      <a:pt x="122" y="5707"/>
                      <a:pt x="126" y="5730"/>
                    </a:cubicBezTo>
                    <a:cubicBezTo>
                      <a:pt x="400" y="8560"/>
                      <a:pt x="2773" y="10683"/>
                      <a:pt x="5558" y="10954"/>
                    </a:cubicBezTo>
                    <a:cubicBezTo>
                      <a:pt x="5562" y="10954"/>
                      <a:pt x="5565" y="10954"/>
                      <a:pt x="5568" y="10954"/>
                    </a:cubicBezTo>
                    <a:cubicBezTo>
                      <a:pt x="5675" y="10954"/>
                      <a:pt x="5670" y="10783"/>
                      <a:pt x="5558" y="10773"/>
                    </a:cubicBezTo>
                    <a:cubicBezTo>
                      <a:pt x="4119" y="10633"/>
                      <a:pt x="2742" y="9979"/>
                      <a:pt x="1750" y="8924"/>
                    </a:cubicBezTo>
                    <a:cubicBezTo>
                      <a:pt x="918" y="8038"/>
                      <a:pt x="429" y="6893"/>
                      <a:pt x="317" y="5719"/>
                    </a:cubicBezTo>
                    <a:cubicBezTo>
                      <a:pt x="177" y="4269"/>
                      <a:pt x="613" y="2774"/>
                      <a:pt x="1681" y="1679"/>
                    </a:cubicBezTo>
                    <a:cubicBezTo>
                      <a:pt x="2554" y="785"/>
                      <a:pt x="3774" y="194"/>
                      <a:pt x="5034" y="181"/>
                    </a:cubicBezTo>
                    <a:cubicBezTo>
                      <a:pt x="5050" y="181"/>
                      <a:pt x="5066" y="181"/>
                      <a:pt x="5082" y="181"/>
                    </a:cubicBezTo>
                    <a:cubicBezTo>
                      <a:pt x="5227" y="181"/>
                      <a:pt x="5374" y="189"/>
                      <a:pt x="5520" y="208"/>
                    </a:cubicBezTo>
                    <a:cubicBezTo>
                      <a:pt x="5614" y="217"/>
                      <a:pt x="5708" y="231"/>
                      <a:pt x="5800" y="250"/>
                    </a:cubicBezTo>
                    <a:cubicBezTo>
                      <a:pt x="5798" y="187"/>
                      <a:pt x="5796" y="127"/>
                      <a:pt x="5794" y="66"/>
                    </a:cubicBezTo>
                    <a:cubicBezTo>
                      <a:pt x="5710" y="50"/>
                      <a:pt x="5625" y="37"/>
                      <a:pt x="5541" y="27"/>
                    </a:cubicBezTo>
                    <a:cubicBezTo>
                      <a:pt x="5384" y="9"/>
                      <a:pt x="5226" y="1"/>
                      <a:pt x="507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" name="Google Shape;605;p28">
                <a:extLst>
                  <a:ext uri="{FF2B5EF4-FFF2-40B4-BE49-F238E27FC236}">
                    <a16:creationId xmlns:a16="http://schemas.microsoft.com/office/drawing/2014/main" id="{36092B69-62B0-FEB1-759E-1DB63F8D720F}"/>
                  </a:ext>
                </a:extLst>
              </p:cNvPr>
              <p:cNvSpPr/>
              <p:nvPr/>
            </p:nvSpPr>
            <p:spPr>
              <a:xfrm>
                <a:off x="1960025" y="3806450"/>
                <a:ext cx="228775" cy="222425"/>
              </a:xfrm>
              <a:custGeom>
                <a:avLst/>
                <a:gdLst/>
                <a:ahLst/>
                <a:cxnLst/>
                <a:rect l="l" t="t" r="r" b="b"/>
                <a:pathLst>
                  <a:path w="9151" h="8897" extrusionOk="0">
                    <a:moveTo>
                      <a:pt x="6826" y="1"/>
                    </a:moveTo>
                    <a:cubicBezTo>
                      <a:pt x="6685" y="1"/>
                      <a:pt x="6542" y="12"/>
                      <a:pt x="6400" y="34"/>
                    </a:cubicBezTo>
                    <a:cubicBezTo>
                      <a:pt x="4727" y="297"/>
                      <a:pt x="3340" y="1659"/>
                      <a:pt x="2310" y="2910"/>
                    </a:cubicBezTo>
                    <a:cubicBezTo>
                      <a:pt x="1934" y="3366"/>
                      <a:pt x="1574" y="3857"/>
                      <a:pt x="1213" y="4362"/>
                    </a:cubicBezTo>
                    <a:cubicBezTo>
                      <a:pt x="814" y="4920"/>
                      <a:pt x="415" y="5495"/>
                      <a:pt x="1" y="6054"/>
                    </a:cubicBezTo>
                    <a:lnTo>
                      <a:pt x="1" y="6056"/>
                    </a:lnTo>
                    <a:cubicBezTo>
                      <a:pt x="8" y="6142"/>
                      <a:pt x="18" y="6230"/>
                      <a:pt x="27" y="6315"/>
                    </a:cubicBezTo>
                    <a:cubicBezTo>
                      <a:pt x="513" y="5670"/>
                      <a:pt x="969" y="5002"/>
                      <a:pt x="1441" y="4348"/>
                    </a:cubicBezTo>
                    <a:cubicBezTo>
                      <a:pt x="1675" y="4020"/>
                      <a:pt x="1915" y="3698"/>
                      <a:pt x="2164" y="3382"/>
                    </a:cubicBezTo>
                    <a:cubicBezTo>
                      <a:pt x="3164" y="2104"/>
                      <a:pt x="4441" y="738"/>
                      <a:pt x="6060" y="293"/>
                    </a:cubicBezTo>
                    <a:cubicBezTo>
                      <a:pt x="6310" y="225"/>
                      <a:pt x="6564" y="188"/>
                      <a:pt x="6813" y="188"/>
                    </a:cubicBezTo>
                    <a:cubicBezTo>
                      <a:pt x="7463" y="188"/>
                      <a:pt x="8076" y="439"/>
                      <a:pt x="8475" y="1026"/>
                    </a:cubicBezTo>
                    <a:cubicBezTo>
                      <a:pt x="9022" y="1828"/>
                      <a:pt x="8993" y="2846"/>
                      <a:pt x="8855" y="3765"/>
                    </a:cubicBezTo>
                    <a:cubicBezTo>
                      <a:pt x="8850" y="3813"/>
                      <a:pt x="8842" y="3859"/>
                      <a:pt x="8834" y="3907"/>
                    </a:cubicBezTo>
                    <a:cubicBezTo>
                      <a:pt x="8556" y="5635"/>
                      <a:pt x="7911" y="7289"/>
                      <a:pt x="6970" y="8764"/>
                    </a:cubicBezTo>
                    <a:cubicBezTo>
                      <a:pt x="6926" y="8832"/>
                      <a:pt x="6988" y="8896"/>
                      <a:pt x="7052" y="8896"/>
                    </a:cubicBezTo>
                    <a:cubicBezTo>
                      <a:pt x="7080" y="8896"/>
                      <a:pt x="7108" y="8884"/>
                      <a:pt x="7127" y="8854"/>
                    </a:cubicBezTo>
                    <a:cubicBezTo>
                      <a:pt x="8067" y="7385"/>
                      <a:pt x="8788" y="5653"/>
                      <a:pt x="9034" y="3894"/>
                    </a:cubicBezTo>
                    <a:cubicBezTo>
                      <a:pt x="9078" y="3581"/>
                      <a:pt x="9107" y="3266"/>
                      <a:pt x="9118" y="2952"/>
                    </a:cubicBezTo>
                    <a:cubicBezTo>
                      <a:pt x="9151" y="2139"/>
                      <a:pt x="8984" y="1287"/>
                      <a:pt x="8424" y="667"/>
                    </a:cubicBezTo>
                    <a:cubicBezTo>
                      <a:pt x="8005" y="205"/>
                      <a:pt x="7426" y="1"/>
                      <a:pt x="68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" name="Google Shape;606;p28">
                <a:extLst>
                  <a:ext uri="{FF2B5EF4-FFF2-40B4-BE49-F238E27FC236}">
                    <a16:creationId xmlns:a16="http://schemas.microsoft.com/office/drawing/2014/main" id="{5ED4EF43-80AB-A8C3-F1F6-B01DD1074D8E}"/>
                  </a:ext>
                </a:extLst>
              </p:cNvPr>
              <p:cNvSpPr/>
              <p:nvPr/>
            </p:nvSpPr>
            <p:spPr>
              <a:xfrm>
                <a:off x="1972025" y="3950775"/>
                <a:ext cx="136250" cy="107375"/>
              </a:xfrm>
              <a:custGeom>
                <a:avLst/>
                <a:gdLst/>
                <a:ahLst/>
                <a:cxnLst/>
                <a:rect l="l" t="t" r="r" b="b"/>
                <a:pathLst>
                  <a:path w="5450" h="4295" extrusionOk="0">
                    <a:moveTo>
                      <a:pt x="3495" y="1"/>
                    </a:moveTo>
                    <a:cubicBezTo>
                      <a:pt x="2953" y="1"/>
                      <a:pt x="2405" y="215"/>
                      <a:pt x="1949" y="482"/>
                    </a:cubicBezTo>
                    <a:cubicBezTo>
                      <a:pt x="1103" y="981"/>
                      <a:pt x="426" y="1731"/>
                      <a:pt x="0" y="2607"/>
                    </a:cubicBezTo>
                    <a:cubicBezTo>
                      <a:pt x="31" y="2688"/>
                      <a:pt x="62" y="2765"/>
                      <a:pt x="96" y="2838"/>
                    </a:cubicBezTo>
                    <a:cubicBezTo>
                      <a:pt x="624" y="1650"/>
                      <a:pt x="1613" y="630"/>
                      <a:pt x="2864" y="279"/>
                    </a:cubicBezTo>
                    <a:cubicBezTo>
                      <a:pt x="3061" y="224"/>
                      <a:pt x="3255" y="196"/>
                      <a:pt x="3442" y="196"/>
                    </a:cubicBezTo>
                    <a:cubicBezTo>
                      <a:pt x="4196" y="196"/>
                      <a:pt x="4829" y="639"/>
                      <a:pt x="5049" y="1458"/>
                    </a:cubicBezTo>
                    <a:cubicBezTo>
                      <a:pt x="5298" y="2391"/>
                      <a:pt x="4911" y="3333"/>
                      <a:pt x="4562" y="4186"/>
                    </a:cubicBezTo>
                    <a:cubicBezTo>
                      <a:pt x="4534" y="4251"/>
                      <a:pt x="4588" y="4295"/>
                      <a:pt x="4644" y="4295"/>
                    </a:cubicBezTo>
                    <a:cubicBezTo>
                      <a:pt x="4681" y="4295"/>
                      <a:pt x="4719" y="4276"/>
                      <a:pt x="4736" y="4234"/>
                    </a:cubicBezTo>
                    <a:cubicBezTo>
                      <a:pt x="5084" y="3386"/>
                      <a:pt x="5450" y="2469"/>
                      <a:pt x="5254" y="1537"/>
                    </a:cubicBezTo>
                    <a:cubicBezTo>
                      <a:pt x="5122" y="904"/>
                      <a:pt x="4729" y="321"/>
                      <a:pt x="4100" y="100"/>
                    </a:cubicBezTo>
                    <a:cubicBezTo>
                      <a:pt x="3903" y="31"/>
                      <a:pt x="3699" y="1"/>
                      <a:pt x="34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" name="Google Shape;607;p28">
                <a:extLst>
                  <a:ext uri="{FF2B5EF4-FFF2-40B4-BE49-F238E27FC236}">
                    <a16:creationId xmlns:a16="http://schemas.microsoft.com/office/drawing/2014/main" id="{0A3F6217-BC1E-4B8C-3F9F-07DDDADA5662}"/>
                  </a:ext>
                </a:extLst>
              </p:cNvPr>
              <p:cNvSpPr/>
              <p:nvPr/>
            </p:nvSpPr>
            <p:spPr>
              <a:xfrm>
                <a:off x="2120900" y="3943875"/>
                <a:ext cx="220575" cy="38625"/>
              </a:xfrm>
              <a:custGeom>
                <a:avLst/>
                <a:gdLst/>
                <a:ahLst/>
                <a:cxnLst/>
                <a:rect l="l" t="t" r="r" b="b"/>
                <a:pathLst>
                  <a:path w="8823" h="1545" extrusionOk="0">
                    <a:moveTo>
                      <a:pt x="108" y="0"/>
                    </a:moveTo>
                    <a:cubicBezTo>
                      <a:pt x="46" y="0"/>
                      <a:pt x="1" y="86"/>
                      <a:pt x="67" y="119"/>
                    </a:cubicBezTo>
                    <a:cubicBezTo>
                      <a:pt x="1928" y="1060"/>
                      <a:pt x="3997" y="1545"/>
                      <a:pt x="6071" y="1545"/>
                    </a:cubicBezTo>
                    <a:cubicBezTo>
                      <a:pt x="6966" y="1545"/>
                      <a:pt x="7862" y="1455"/>
                      <a:pt x="8743" y="1272"/>
                    </a:cubicBezTo>
                    <a:cubicBezTo>
                      <a:pt x="8822" y="1256"/>
                      <a:pt x="8803" y="1140"/>
                      <a:pt x="8731" y="1140"/>
                    </a:cubicBezTo>
                    <a:cubicBezTo>
                      <a:pt x="8726" y="1140"/>
                      <a:pt x="8721" y="1141"/>
                      <a:pt x="8716" y="1142"/>
                    </a:cubicBezTo>
                    <a:cubicBezTo>
                      <a:pt x="7843" y="1323"/>
                      <a:pt x="6955" y="1412"/>
                      <a:pt x="6068" y="1412"/>
                    </a:cubicBezTo>
                    <a:cubicBezTo>
                      <a:pt x="4020" y="1412"/>
                      <a:pt x="1977" y="936"/>
                      <a:pt x="139" y="8"/>
                    </a:cubicBezTo>
                    <a:cubicBezTo>
                      <a:pt x="129" y="3"/>
                      <a:pt x="118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" name="Google Shape;608;p28">
                <a:extLst>
                  <a:ext uri="{FF2B5EF4-FFF2-40B4-BE49-F238E27FC236}">
                    <a16:creationId xmlns:a16="http://schemas.microsoft.com/office/drawing/2014/main" id="{72E782F7-2852-9188-B8CF-50F6CF4BA5F4}"/>
                  </a:ext>
                </a:extLst>
              </p:cNvPr>
              <p:cNvSpPr/>
              <p:nvPr/>
            </p:nvSpPr>
            <p:spPr>
              <a:xfrm>
                <a:off x="1980550" y="3606550"/>
                <a:ext cx="41350" cy="43627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7451" extrusionOk="0">
                    <a:moveTo>
                      <a:pt x="1569" y="1"/>
                    </a:moveTo>
                    <a:cubicBezTo>
                      <a:pt x="1544" y="1"/>
                      <a:pt x="1520" y="14"/>
                      <a:pt x="1510" y="45"/>
                    </a:cubicBezTo>
                    <a:cubicBezTo>
                      <a:pt x="781" y="2327"/>
                      <a:pt x="380" y="4714"/>
                      <a:pt x="189" y="7098"/>
                    </a:cubicBezTo>
                    <a:cubicBezTo>
                      <a:pt x="1" y="9427"/>
                      <a:pt x="10" y="11786"/>
                      <a:pt x="300" y="14107"/>
                    </a:cubicBezTo>
                    <a:cubicBezTo>
                      <a:pt x="438" y="15220"/>
                      <a:pt x="643" y="16329"/>
                      <a:pt x="977" y="17401"/>
                    </a:cubicBezTo>
                    <a:cubicBezTo>
                      <a:pt x="987" y="17435"/>
                      <a:pt x="1017" y="17451"/>
                      <a:pt x="1045" y="17451"/>
                    </a:cubicBezTo>
                    <a:cubicBezTo>
                      <a:pt x="1085" y="17451"/>
                      <a:pt x="1123" y="17421"/>
                      <a:pt x="1107" y="17372"/>
                    </a:cubicBezTo>
                    <a:cubicBezTo>
                      <a:pt x="490" y="15377"/>
                      <a:pt x="275" y="13256"/>
                      <a:pt x="215" y="11176"/>
                    </a:cubicBezTo>
                    <a:cubicBezTo>
                      <a:pt x="145" y="8761"/>
                      <a:pt x="309" y="6333"/>
                      <a:pt x="714" y="3952"/>
                    </a:cubicBezTo>
                    <a:cubicBezTo>
                      <a:pt x="935" y="2646"/>
                      <a:pt x="1234" y="1351"/>
                      <a:pt x="1637" y="89"/>
                    </a:cubicBezTo>
                    <a:cubicBezTo>
                      <a:pt x="1654" y="37"/>
                      <a:pt x="1610" y="1"/>
                      <a:pt x="15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" name="Google Shape;609;p28">
                <a:extLst>
                  <a:ext uri="{FF2B5EF4-FFF2-40B4-BE49-F238E27FC236}">
                    <a16:creationId xmlns:a16="http://schemas.microsoft.com/office/drawing/2014/main" id="{A457D442-0621-56F6-DF28-F13254F5E5CA}"/>
                  </a:ext>
                </a:extLst>
              </p:cNvPr>
              <p:cNvSpPr/>
              <p:nvPr/>
            </p:nvSpPr>
            <p:spPr>
              <a:xfrm>
                <a:off x="2027650" y="3822675"/>
                <a:ext cx="320175" cy="101550"/>
              </a:xfrm>
              <a:custGeom>
                <a:avLst/>
                <a:gdLst/>
                <a:ahLst/>
                <a:cxnLst/>
                <a:rect l="l" t="t" r="r" b="b"/>
                <a:pathLst>
                  <a:path w="12807" h="4062" extrusionOk="0">
                    <a:moveTo>
                      <a:pt x="12705" y="1"/>
                    </a:moveTo>
                    <a:cubicBezTo>
                      <a:pt x="12691" y="1"/>
                      <a:pt x="12676" y="6"/>
                      <a:pt x="12663" y="16"/>
                    </a:cubicBezTo>
                    <a:cubicBezTo>
                      <a:pt x="9943" y="2205"/>
                      <a:pt x="6574" y="3546"/>
                      <a:pt x="3100" y="3859"/>
                    </a:cubicBezTo>
                    <a:cubicBezTo>
                      <a:pt x="2583" y="3905"/>
                      <a:pt x="2065" y="3928"/>
                      <a:pt x="1546" y="3928"/>
                    </a:cubicBezTo>
                    <a:cubicBezTo>
                      <a:pt x="1061" y="3928"/>
                      <a:pt x="576" y="3908"/>
                      <a:pt x="92" y="3868"/>
                    </a:cubicBezTo>
                    <a:cubicBezTo>
                      <a:pt x="90" y="3868"/>
                      <a:pt x="88" y="3868"/>
                      <a:pt x="85" y="3868"/>
                    </a:cubicBezTo>
                    <a:cubicBezTo>
                      <a:pt x="6" y="3868"/>
                      <a:pt x="1" y="3995"/>
                      <a:pt x="85" y="4002"/>
                    </a:cubicBezTo>
                    <a:cubicBezTo>
                      <a:pt x="564" y="4042"/>
                      <a:pt x="1044" y="4062"/>
                      <a:pt x="1523" y="4062"/>
                    </a:cubicBezTo>
                    <a:cubicBezTo>
                      <a:pt x="4577" y="4062"/>
                      <a:pt x="7623" y="3268"/>
                      <a:pt x="10292" y="1777"/>
                    </a:cubicBezTo>
                    <a:cubicBezTo>
                      <a:pt x="11157" y="1294"/>
                      <a:pt x="11980" y="738"/>
                      <a:pt x="12753" y="116"/>
                    </a:cubicBezTo>
                    <a:cubicBezTo>
                      <a:pt x="12807" y="73"/>
                      <a:pt x="12760" y="1"/>
                      <a:pt x="127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" name="Google Shape;610;p28">
                <a:extLst>
                  <a:ext uri="{FF2B5EF4-FFF2-40B4-BE49-F238E27FC236}">
                    <a16:creationId xmlns:a16="http://schemas.microsoft.com/office/drawing/2014/main" id="{A8FFE6CD-BF04-7802-30B4-F240BF8A208C}"/>
                  </a:ext>
                </a:extLst>
              </p:cNvPr>
              <p:cNvSpPr/>
              <p:nvPr/>
            </p:nvSpPr>
            <p:spPr>
              <a:xfrm>
                <a:off x="2355900" y="3580575"/>
                <a:ext cx="21675" cy="109575"/>
              </a:xfrm>
              <a:custGeom>
                <a:avLst/>
                <a:gdLst/>
                <a:ahLst/>
                <a:cxnLst/>
                <a:rect l="l" t="t" r="r" b="b"/>
                <a:pathLst>
                  <a:path w="867" h="4383" extrusionOk="0">
                    <a:moveTo>
                      <a:pt x="797" y="0"/>
                    </a:moveTo>
                    <a:cubicBezTo>
                      <a:pt x="765" y="0"/>
                      <a:pt x="731" y="20"/>
                      <a:pt x="726" y="61"/>
                    </a:cubicBezTo>
                    <a:cubicBezTo>
                      <a:pt x="532" y="1486"/>
                      <a:pt x="198" y="2889"/>
                      <a:pt x="7" y="4314"/>
                    </a:cubicBezTo>
                    <a:cubicBezTo>
                      <a:pt x="1" y="4359"/>
                      <a:pt x="34" y="4383"/>
                      <a:pt x="70" y="4383"/>
                    </a:cubicBezTo>
                    <a:cubicBezTo>
                      <a:pt x="102" y="4383"/>
                      <a:pt x="135" y="4363"/>
                      <a:pt x="141" y="4322"/>
                    </a:cubicBezTo>
                    <a:cubicBezTo>
                      <a:pt x="335" y="2896"/>
                      <a:pt x="668" y="1494"/>
                      <a:pt x="860" y="69"/>
                    </a:cubicBezTo>
                    <a:cubicBezTo>
                      <a:pt x="866" y="24"/>
                      <a:pt x="832" y="0"/>
                      <a:pt x="7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" name="Google Shape;611;p28">
                <a:extLst>
                  <a:ext uri="{FF2B5EF4-FFF2-40B4-BE49-F238E27FC236}">
                    <a16:creationId xmlns:a16="http://schemas.microsoft.com/office/drawing/2014/main" id="{5D54A82F-E311-89E9-2E55-11A71DD8D083}"/>
                  </a:ext>
                </a:extLst>
              </p:cNvPr>
              <p:cNvSpPr/>
              <p:nvPr/>
            </p:nvSpPr>
            <p:spPr>
              <a:xfrm>
                <a:off x="2138750" y="3393525"/>
                <a:ext cx="139500" cy="167500"/>
              </a:xfrm>
              <a:custGeom>
                <a:avLst/>
                <a:gdLst/>
                <a:ahLst/>
                <a:cxnLst/>
                <a:rect l="l" t="t" r="r" b="b"/>
                <a:pathLst>
                  <a:path w="5580" h="6700" extrusionOk="0">
                    <a:moveTo>
                      <a:pt x="112" y="0"/>
                    </a:moveTo>
                    <a:cubicBezTo>
                      <a:pt x="60" y="0"/>
                      <a:pt x="1" y="46"/>
                      <a:pt x="12" y="114"/>
                    </a:cubicBezTo>
                    <a:cubicBezTo>
                      <a:pt x="208" y="1246"/>
                      <a:pt x="410" y="2383"/>
                      <a:pt x="791" y="3469"/>
                    </a:cubicBezTo>
                    <a:cubicBezTo>
                      <a:pt x="1104" y="4351"/>
                      <a:pt x="1539" y="5232"/>
                      <a:pt x="2186" y="5920"/>
                    </a:cubicBezTo>
                    <a:cubicBezTo>
                      <a:pt x="2568" y="6327"/>
                      <a:pt x="3125" y="6700"/>
                      <a:pt x="3688" y="6700"/>
                    </a:cubicBezTo>
                    <a:cubicBezTo>
                      <a:pt x="3902" y="6700"/>
                      <a:pt x="4118" y="6646"/>
                      <a:pt x="4325" y="6519"/>
                    </a:cubicBezTo>
                    <a:cubicBezTo>
                      <a:pt x="5079" y="6057"/>
                      <a:pt x="5282" y="4965"/>
                      <a:pt x="5408" y="4167"/>
                    </a:cubicBezTo>
                    <a:cubicBezTo>
                      <a:pt x="5579" y="3085"/>
                      <a:pt x="5537" y="1984"/>
                      <a:pt x="5301" y="916"/>
                    </a:cubicBezTo>
                    <a:cubicBezTo>
                      <a:pt x="5291" y="871"/>
                      <a:pt x="5257" y="851"/>
                      <a:pt x="5222" y="851"/>
                    </a:cubicBezTo>
                    <a:cubicBezTo>
                      <a:pt x="5169" y="851"/>
                      <a:pt x="5112" y="896"/>
                      <a:pt x="5127" y="964"/>
                    </a:cubicBezTo>
                    <a:cubicBezTo>
                      <a:pt x="5380" y="2111"/>
                      <a:pt x="5403" y="3300"/>
                      <a:pt x="5173" y="4453"/>
                    </a:cubicBezTo>
                    <a:cubicBezTo>
                      <a:pt x="5021" y="5218"/>
                      <a:pt x="4737" y="6421"/>
                      <a:pt x="3786" y="6517"/>
                    </a:cubicBezTo>
                    <a:cubicBezTo>
                      <a:pt x="3743" y="6521"/>
                      <a:pt x="3701" y="6523"/>
                      <a:pt x="3660" y="6523"/>
                    </a:cubicBezTo>
                    <a:cubicBezTo>
                      <a:pt x="2802" y="6523"/>
                      <a:pt x="2124" y="5645"/>
                      <a:pt x="1712" y="4992"/>
                    </a:cubicBezTo>
                    <a:cubicBezTo>
                      <a:pt x="784" y="3519"/>
                      <a:pt x="479" y="1756"/>
                      <a:pt x="187" y="66"/>
                    </a:cubicBezTo>
                    <a:cubicBezTo>
                      <a:pt x="179" y="20"/>
                      <a:pt x="147" y="0"/>
                      <a:pt x="1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8" name="Google Shape;612;p28">
                <a:extLst>
                  <a:ext uri="{FF2B5EF4-FFF2-40B4-BE49-F238E27FC236}">
                    <a16:creationId xmlns:a16="http://schemas.microsoft.com/office/drawing/2014/main" id="{85D01152-67A7-3821-AF4B-DDC4A56BFA3F}"/>
                  </a:ext>
                </a:extLst>
              </p:cNvPr>
              <p:cNvSpPr/>
              <p:nvPr/>
            </p:nvSpPr>
            <p:spPr>
              <a:xfrm>
                <a:off x="2169875" y="3160175"/>
                <a:ext cx="238475" cy="172975"/>
              </a:xfrm>
              <a:custGeom>
                <a:avLst/>
                <a:gdLst/>
                <a:ahLst/>
                <a:cxnLst/>
                <a:rect l="l" t="t" r="r" b="b"/>
                <a:pathLst>
                  <a:path w="9539" h="6919" extrusionOk="0">
                    <a:moveTo>
                      <a:pt x="1583" y="1"/>
                    </a:moveTo>
                    <a:cubicBezTo>
                      <a:pt x="1560" y="1"/>
                      <a:pt x="1538" y="3"/>
                      <a:pt x="1518" y="8"/>
                    </a:cubicBezTo>
                    <a:cubicBezTo>
                      <a:pt x="1169" y="96"/>
                      <a:pt x="1449" y="718"/>
                      <a:pt x="1449" y="718"/>
                    </a:cubicBezTo>
                    <a:cubicBezTo>
                      <a:pt x="1449" y="718"/>
                      <a:pt x="1310" y="674"/>
                      <a:pt x="1170" y="674"/>
                    </a:cubicBezTo>
                    <a:cubicBezTo>
                      <a:pt x="1027" y="674"/>
                      <a:pt x="883" y="719"/>
                      <a:pt x="883" y="900"/>
                    </a:cubicBezTo>
                    <a:cubicBezTo>
                      <a:pt x="883" y="1184"/>
                      <a:pt x="1112" y="1270"/>
                      <a:pt x="1112" y="1270"/>
                    </a:cubicBezTo>
                    <a:cubicBezTo>
                      <a:pt x="1112" y="1270"/>
                      <a:pt x="1" y="2172"/>
                      <a:pt x="308" y="3507"/>
                    </a:cubicBezTo>
                    <a:cubicBezTo>
                      <a:pt x="617" y="4842"/>
                      <a:pt x="778" y="6076"/>
                      <a:pt x="438" y="6438"/>
                    </a:cubicBezTo>
                    <a:cubicBezTo>
                      <a:pt x="203" y="6688"/>
                      <a:pt x="672" y="6918"/>
                      <a:pt x="938" y="6918"/>
                    </a:cubicBezTo>
                    <a:cubicBezTo>
                      <a:pt x="1056" y="6918"/>
                      <a:pt x="1134" y="6874"/>
                      <a:pt x="1094" y="6766"/>
                    </a:cubicBezTo>
                    <a:cubicBezTo>
                      <a:pt x="743" y="5815"/>
                      <a:pt x="6040" y="4011"/>
                      <a:pt x="6040" y="4011"/>
                    </a:cubicBezTo>
                    <a:lnTo>
                      <a:pt x="6041" y="4011"/>
                    </a:lnTo>
                    <a:cubicBezTo>
                      <a:pt x="6041" y="4011"/>
                      <a:pt x="6462" y="4052"/>
                      <a:pt x="6984" y="4052"/>
                    </a:cubicBezTo>
                    <a:cubicBezTo>
                      <a:pt x="7695" y="4052"/>
                      <a:pt x="8594" y="3977"/>
                      <a:pt x="8875" y="3618"/>
                    </a:cubicBezTo>
                    <a:cubicBezTo>
                      <a:pt x="9360" y="2997"/>
                      <a:pt x="7860" y="2947"/>
                      <a:pt x="7860" y="2947"/>
                    </a:cubicBezTo>
                    <a:cubicBezTo>
                      <a:pt x="7860" y="2947"/>
                      <a:pt x="9538" y="2076"/>
                      <a:pt x="8934" y="1575"/>
                    </a:cubicBezTo>
                    <a:cubicBezTo>
                      <a:pt x="8821" y="1481"/>
                      <a:pt x="8691" y="1443"/>
                      <a:pt x="8556" y="1443"/>
                    </a:cubicBezTo>
                    <a:cubicBezTo>
                      <a:pt x="7970" y="1443"/>
                      <a:pt x="7273" y="2157"/>
                      <a:pt x="7273" y="2157"/>
                    </a:cubicBezTo>
                    <a:cubicBezTo>
                      <a:pt x="7273" y="2157"/>
                      <a:pt x="8286" y="1017"/>
                      <a:pt x="7860" y="641"/>
                    </a:cubicBezTo>
                    <a:cubicBezTo>
                      <a:pt x="7790" y="579"/>
                      <a:pt x="7710" y="553"/>
                      <a:pt x="7624" y="553"/>
                    </a:cubicBezTo>
                    <a:cubicBezTo>
                      <a:pt x="7187" y="553"/>
                      <a:pt x="6615" y="1226"/>
                      <a:pt x="6615" y="1226"/>
                    </a:cubicBezTo>
                    <a:cubicBezTo>
                      <a:pt x="6615" y="1226"/>
                      <a:pt x="5414" y="535"/>
                      <a:pt x="3838" y="535"/>
                    </a:cubicBezTo>
                    <a:cubicBezTo>
                      <a:pt x="3504" y="535"/>
                      <a:pt x="3154" y="566"/>
                      <a:pt x="2794" y="641"/>
                    </a:cubicBezTo>
                    <a:cubicBezTo>
                      <a:pt x="2794" y="641"/>
                      <a:pt x="1971" y="1"/>
                      <a:pt x="15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" name="Google Shape;613;p28">
                <a:extLst>
                  <a:ext uri="{FF2B5EF4-FFF2-40B4-BE49-F238E27FC236}">
                    <a16:creationId xmlns:a16="http://schemas.microsoft.com/office/drawing/2014/main" id="{039DD75F-F6C9-E0CC-6265-6DF4A6521CB6}"/>
                  </a:ext>
                </a:extLst>
              </p:cNvPr>
              <p:cNvSpPr/>
              <p:nvPr/>
            </p:nvSpPr>
            <p:spPr>
              <a:xfrm>
                <a:off x="2154550" y="3309075"/>
                <a:ext cx="109600" cy="140200"/>
              </a:xfrm>
              <a:custGeom>
                <a:avLst/>
                <a:gdLst/>
                <a:ahLst/>
                <a:cxnLst/>
                <a:rect l="l" t="t" r="r" b="b"/>
                <a:pathLst>
                  <a:path w="4384" h="5608" extrusionOk="0">
                    <a:moveTo>
                      <a:pt x="1665" y="1"/>
                    </a:moveTo>
                    <a:cubicBezTo>
                      <a:pt x="1255" y="1401"/>
                      <a:pt x="687" y="2533"/>
                      <a:pt x="0" y="3459"/>
                    </a:cubicBezTo>
                    <a:cubicBezTo>
                      <a:pt x="0" y="3459"/>
                      <a:pt x="965" y="5608"/>
                      <a:pt x="2919" y="5608"/>
                    </a:cubicBezTo>
                    <a:cubicBezTo>
                      <a:pt x="3243" y="5608"/>
                      <a:pt x="3595" y="5548"/>
                      <a:pt x="3975" y="5410"/>
                    </a:cubicBezTo>
                    <a:lnTo>
                      <a:pt x="4166" y="3663"/>
                    </a:lnTo>
                    <a:lnTo>
                      <a:pt x="4295" y="2508"/>
                    </a:lnTo>
                    <a:lnTo>
                      <a:pt x="4383" y="1700"/>
                    </a:lnTo>
                    <a:lnTo>
                      <a:pt x="1665" y="1"/>
                    </a:lnTo>
                    <a:close/>
                  </a:path>
                </a:pathLst>
              </a:custGeom>
              <a:solidFill>
                <a:srgbClr val="8F3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0" name="Google Shape;614;p28">
                <a:extLst>
                  <a:ext uri="{FF2B5EF4-FFF2-40B4-BE49-F238E27FC236}">
                    <a16:creationId xmlns:a16="http://schemas.microsoft.com/office/drawing/2014/main" id="{28F98AFF-0917-4561-6DD7-97F8E06368AB}"/>
                  </a:ext>
                </a:extLst>
              </p:cNvPr>
              <p:cNvSpPr/>
              <p:nvPr/>
            </p:nvSpPr>
            <p:spPr>
              <a:xfrm>
                <a:off x="2202300" y="3343175"/>
                <a:ext cx="59650" cy="68450"/>
              </a:xfrm>
              <a:custGeom>
                <a:avLst/>
                <a:gdLst/>
                <a:ahLst/>
                <a:cxnLst/>
                <a:rect l="l" t="t" r="r" b="b"/>
                <a:pathLst>
                  <a:path w="2386" h="273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673" y="2083"/>
                      <a:pt x="1760" y="2738"/>
                      <a:pt x="2207" y="2738"/>
                    </a:cubicBezTo>
                    <a:cubicBezTo>
                      <a:pt x="2207" y="2738"/>
                      <a:pt x="2208" y="2738"/>
                      <a:pt x="2209" y="2738"/>
                    </a:cubicBezTo>
                    <a:lnTo>
                      <a:pt x="2385" y="114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10A26">
                  <a:alpha val="3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" name="Google Shape;615;p28">
                <a:extLst>
                  <a:ext uri="{FF2B5EF4-FFF2-40B4-BE49-F238E27FC236}">
                    <a16:creationId xmlns:a16="http://schemas.microsoft.com/office/drawing/2014/main" id="{89186ABA-0729-E394-2395-A11F0C1E909F}"/>
                  </a:ext>
                </a:extLst>
              </p:cNvPr>
              <p:cNvSpPr/>
              <p:nvPr/>
            </p:nvSpPr>
            <p:spPr>
              <a:xfrm>
                <a:off x="2193000" y="3205175"/>
                <a:ext cx="151900" cy="180425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7217" extrusionOk="0">
                    <a:moveTo>
                      <a:pt x="2677" y="0"/>
                    </a:moveTo>
                    <a:cubicBezTo>
                      <a:pt x="1487" y="0"/>
                      <a:pt x="920" y="724"/>
                      <a:pt x="605" y="1519"/>
                    </a:cubicBezTo>
                    <a:cubicBezTo>
                      <a:pt x="352" y="2152"/>
                      <a:pt x="259" y="2831"/>
                      <a:pt x="135" y="3226"/>
                    </a:cubicBezTo>
                    <a:cubicBezTo>
                      <a:pt x="98" y="3349"/>
                      <a:pt x="68" y="3464"/>
                      <a:pt x="48" y="3575"/>
                    </a:cubicBezTo>
                    <a:cubicBezTo>
                      <a:pt x="2" y="3832"/>
                      <a:pt x="0" y="4070"/>
                      <a:pt x="39" y="4325"/>
                    </a:cubicBezTo>
                    <a:cubicBezTo>
                      <a:pt x="81" y="4613"/>
                      <a:pt x="171" y="4924"/>
                      <a:pt x="298" y="5317"/>
                    </a:cubicBezTo>
                    <a:cubicBezTo>
                      <a:pt x="321" y="5384"/>
                      <a:pt x="344" y="5455"/>
                      <a:pt x="369" y="5530"/>
                    </a:cubicBezTo>
                    <a:cubicBezTo>
                      <a:pt x="630" y="6305"/>
                      <a:pt x="1320" y="6794"/>
                      <a:pt x="2063" y="7044"/>
                    </a:cubicBezTo>
                    <a:cubicBezTo>
                      <a:pt x="2415" y="7161"/>
                      <a:pt x="2724" y="7217"/>
                      <a:pt x="2998" y="7217"/>
                    </a:cubicBezTo>
                    <a:cubicBezTo>
                      <a:pt x="4022" y="7217"/>
                      <a:pt x="4542" y="6437"/>
                      <a:pt x="4925" y="5221"/>
                    </a:cubicBezTo>
                    <a:cubicBezTo>
                      <a:pt x="5013" y="4945"/>
                      <a:pt x="5092" y="4646"/>
                      <a:pt x="5170" y="4329"/>
                    </a:cubicBezTo>
                    <a:cubicBezTo>
                      <a:pt x="5487" y="3033"/>
                      <a:pt x="6076" y="2451"/>
                      <a:pt x="5922" y="1857"/>
                    </a:cubicBezTo>
                    <a:lnTo>
                      <a:pt x="5920" y="1857"/>
                    </a:lnTo>
                    <a:cubicBezTo>
                      <a:pt x="5907" y="1826"/>
                      <a:pt x="5893" y="1797"/>
                      <a:pt x="5878" y="1768"/>
                    </a:cubicBezTo>
                    <a:cubicBezTo>
                      <a:pt x="5533" y="1080"/>
                      <a:pt x="4921" y="560"/>
                      <a:pt x="4194" y="303"/>
                    </a:cubicBezTo>
                    <a:cubicBezTo>
                      <a:pt x="4054" y="253"/>
                      <a:pt x="3919" y="209"/>
                      <a:pt x="3787" y="172"/>
                    </a:cubicBezTo>
                    <a:cubicBezTo>
                      <a:pt x="3758" y="165"/>
                      <a:pt x="3728" y="155"/>
                      <a:pt x="3699" y="149"/>
                    </a:cubicBezTo>
                    <a:cubicBezTo>
                      <a:pt x="3685" y="146"/>
                      <a:pt x="3674" y="142"/>
                      <a:pt x="3662" y="140"/>
                    </a:cubicBezTo>
                    <a:cubicBezTo>
                      <a:pt x="3628" y="130"/>
                      <a:pt x="3595" y="121"/>
                      <a:pt x="3563" y="115"/>
                    </a:cubicBezTo>
                    <a:cubicBezTo>
                      <a:pt x="3540" y="109"/>
                      <a:pt x="3515" y="103"/>
                      <a:pt x="3492" y="98"/>
                    </a:cubicBezTo>
                    <a:cubicBezTo>
                      <a:pt x="3438" y="86"/>
                      <a:pt x="3386" y="75"/>
                      <a:pt x="3334" y="65"/>
                    </a:cubicBezTo>
                    <a:cubicBezTo>
                      <a:pt x="3097" y="21"/>
                      <a:pt x="2878" y="0"/>
                      <a:pt x="2677" y="0"/>
                    </a:cubicBezTo>
                    <a:close/>
                  </a:path>
                </a:pathLst>
              </a:custGeom>
              <a:solidFill>
                <a:srgbClr val="8F3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2" name="Google Shape;616;p28">
                <a:extLst>
                  <a:ext uri="{FF2B5EF4-FFF2-40B4-BE49-F238E27FC236}">
                    <a16:creationId xmlns:a16="http://schemas.microsoft.com/office/drawing/2014/main" id="{0F47EC00-4ADC-6C12-B94E-A9909648B7B4}"/>
                  </a:ext>
                </a:extLst>
              </p:cNvPr>
              <p:cNvSpPr/>
              <p:nvPr/>
            </p:nvSpPr>
            <p:spPr>
              <a:xfrm>
                <a:off x="2202100" y="3285875"/>
                <a:ext cx="114075" cy="99725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3989" extrusionOk="0">
                    <a:moveTo>
                      <a:pt x="1685" y="0"/>
                    </a:moveTo>
                    <a:lnTo>
                      <a:pt x="1200" y="259"/>
                    </a:lnTo>
                    <a:cubicBezTo>
                      <a:pt x="1200" y="259"/>
                      <a:pt x="1254" y="994"/>
                      <a:pt x="914" y="1826"/>
                    </a:cubicBezTo>
                    <a:cubicBezTo>
                      <a:pt x="706" y="2238"/>
                      <a:pt x="395" y="2293"/>
                      <a:pt x="196" y="2293"/>
                    </a:cubicBezTo>
                    <a:cubicBezTo>
                      <a:pt x="124" y="2293"/>
                      <a:pt x="67" y="2286"/>
                      <a:pt x="34" y="2286"/>
                    </a:cubicBezTo>
                    <a:cubicBezTo>
                      <a:pt x="12" y="2286"/>
                      <a:pt x="1" y="2289"/>
                      <a:pt x="5" y="2300"/>
                    </a:cubicBezTo>
                    <a:cubicBezTo>
                      <a:pt x="266" y="3077"/>
                      <a:pt x="956" y="3566"/>
                      <a:pt x="1701" y="3816"/>
                    </a:cubicBezTo>
                    <a:cubicBezTo>
                      <a:pt x="2053" y="3933"/>
                      <a:pt x="2362" y="3989"/>
                      <a:pt x="2635" y="3989"/>
                    </a:cubicBezTo>
                    <a:cubicBezTo>
                      <a:pt x="3658" y="3989"/>
                      <a:pt x="4178" y="3209"/>
                      <a:pt x="4563" y="1993"/>
                    </a:cubicBezTo>
                    <a:cubicBezTo>
                      <a:pt x="3366" y="1374"/>
                      <a:pt x="2696" y="1084"/>
                      <a:pt x="1898" y="929"/>
                    </a:cubicBezTo>
                    <a:cubicBezTo>
                      <a:pt x="1346" y="821"/>
                      <a:pt x="1685" y="0"/>
                      <a:pt x="16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3" name="Google Shape;617;p28">
                <a:extLst>
                  <a:ext uri="{FF2B5EF4-FFF2-40B4-BE49-F238E27FC236}">
                    <a16:creationId xmlns:a16="http://schemas.microsoft.com/office/drawing/2014/main" id="{50C9481F-BDD1-8B8B-D19E-85BA75D2B789}"/>
                  </a:ext>
                </a:extLst>
              </p:cNvPr>
              <p:cNvSpPr/>
              <p:nvPr/>
            </p:nvSpPr>
            <p:spPr>
              <a:xfrm>
                <a:off x="2282925" y="3288225"/>
                <a:ext cx="18875" cy="30025"/>
              </a:xfrm>
              <a:custGeom>
                <a:avLst/>
                <a:gdLst/>
                <a:ahLst/>
                <a:cxnLst/>
                <a:rect l="l" t="t" r="r" b="b"/>
                <a:pathLst>
                  <a:path w="755" h="1201" extrusionOk="0">
                    <a:moveTo>
                      <a:pt x="486" y="1"/>
                    </a:moveTo>
                    <a:cubicBezTo>
                      <a:pt x="454" y="1"/>
                      <a:pt x="424" y="21"/>
                      <a:pt x="413" y="54"/>
                    </a:cubicBezTo>
                    <a:lnTo>
                      <a:pt x="240" y="614"/>
                    </a:lnTo>
                    <a:cubicBezTo>
                      <a:pt x="234" y="635"/>
                      <a:pt x="236" y="658"/>
                      <a:pt x="248" y="675"/>
                    </a:cubicBezTo>
                    <a:cubicBezTo>
                      <a:pt x="259" y="695"/>
                      <a:pt x="278" y="708"/>
                      <a:pt x="301" y="710"/>
                    </a:cubicBezTo>
                    <a:cubicBezTo>
                      <a:pt x="355" y="720"/>
                      <a:pt x="510" y="762"/>
                      <a:pt x="570" y="846"/>
                    </a:cubicBezTo>
                    <a:cubicBezTo>
                      <a:pt x="591" y="879"/>
                      <a:pt x="599" y="911"/>
                      <a:pt x="591" y="952"/>
                    </a:cubicBezTo>
                    <a:cubicBezTo>
                      <a:pt x="585" y="980"/>
                      <a:pt x="572" y="1000"/>
                      <a:pt x="547" y="1015"/>
                    </a:cubicBezTo>
                    <a:cubicBezTo>
                      <a:pt x="506" y="1040"/>
                      <a:pt x="443" y="1049"/>
                      <a:pt x="373" y="1049"/>
                    </a:cubicBezTo>
                    <a:cubicBezTo>
                      <a:pt x="279" y="1049"/>
                      <a:pt x="174" y="1032"/>
                      <a:pt x="104" y="1013"/>
                    </a:cubicBezTo>
                    <a:cubicBezTo>
                      <a:pt x="97" y="1011"/>
                      <a:pt x="90" y="1010"/>
                      <a:pt x="83" y="1010"/>
                    </a:cubicBezTo>
                    <a:cubicBezTo>
                      <a:pt x="50" y="1010"/>
                      <a:pt x="19" y="1032"/>
                      <a:pt x="10" y="1065"/>
                    </a:cubicBezTo>
                    <a:cubicBezTo>
                      <a:pt x="0" y="1105"/>
                      <a:pt x="23" y="1147"/>
                      <a:pt x="64" y="1159"/>
                    </a:cubicBezTo>
                    <a:cubicBezTo>
                      <a:pt x="87" y="1165"/>
                      <a:pt x="227" y="1201"/>
                      <a:pt x="372" y="1201"/>
                    </a:cubicBezTo>
                    <a:cubicBezTo>
                      <a:pt x="463" y="1201"/>
                      <a:pt x="557" y="1188"/>
                      <a:pt x="627" y="1143"/>
                    </a:cubicBezTo>
                    <a:cubicBezTo>
                      <a:pt x="687" y="1105"/>
                      <a:pt x="725" y="1049"/>
                      <a:pt x="739" y="980"/>
                    </a:cubicBezTo>
                    <a:cubicBezTo>
                      <a:pt x="754" y="900"/>
                      <a:pt x="739" y="823"/>
                      <a:pt x="693" y="760"/>
                    </a:cubicBezTo>
                    <a:cubicBezTo>
                      <a:pt x="622" y="658"/>
                      <a:pt x="495" y="606"/>
                      <a:pt x="409" y="581"/>
                    </a:cubicBezTo>
                    <a:lnTo>
                      <a:pt x="558" y="98"/>
                    </a:lnTo>
                    <a:cubicBezTo>
                      <a:pt x="570" y="60"/>
                      <a:pt x="547" y="17"/>
                      <a:pt x="509" y="4"/>
                    </a:cubicBezTo>
                    <a:cubicBezTo>
                      <a:pt x="501" y="2"/>
                      <a:pt x="494" y="1"/>
                      <a:pt x="4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4" name="Google Shape;618;p28">
                <a:extLst>
                  <a:ext uri="{FF2B5EF4-FFF2-40B4-BE49-F238E27FC236}">
                    <a16:creationId xmlns:a16="http://schemas.microsoft.com/office/drawing/2014/main" id="{0F1B06A6-3F29-2254-C265-C2EA10C7D674}"/>
                  </a:ext>
                </a:extLst>
              </p:cNvPr>
              <p:cNvSpPr/>
              <p:nvPr/>
            </p:nvSpPr>
            <p:spPr>
              <a:xfrm>
                <a:off x="2165725" y="3199550"/>
                <a:ext cx="181950" cy="94850"/>
              </a:xfrm>
              <a:custGeom>
                <a:avLst/>
                <a:gdLst/>
                <a:ahLst/>
                <a:cxnLst/>
                <a:rect l="l" t="t" r="r" b="b"/>
                <a:pathLst>
                  <a:path w="7278" h="3794" extrusionOk="0">
                    <a:moveTo>
                      <a:pt x="4326" y="1"/>
                    </a:moveTo>
                    <a:cubicBezTo>
                      <a:pt x="3356" y="1"/>
                      <a:pt x="2354" y="378"/>
                      <a:pt x="1592" y="961"/>
                    </a:cubicBezTo>
                    <a:cubicBezTo>
                      <a:pt x="0" y="2183"/>
                      <a:pt x="1997" y="2749"/>
                      <a:pt x="1997" y="2749"/>
                    </a:cubicBezTo>
                    <a:lnTo>
                      <a:pt x="2411" y="3580"/>
                    </a:lnTo>
                    <a:cubicBezTo>
                      <a:pt x="2485" y="3726"/>
                      <a:pt x="2620" y="3794"/>
                      <a:pt x="2754" y="3794"/>
                    </a:cubicBezTo>
                    <a:cubicBezTo>
                      <a:pt x="2935" y="3794"/>
                      <a:pt x="3115" y="3671"/>
                      <a:pt x="3140" y="3453"/>
                    </a:cubicBezTo>
                    <a:cubicBezTo>
                      <a:pt x="3246" y="2544"/>
                      <a:pt x="3131" y="1951"/>
                      <a:pt x="3459" y="1897"/>
                    </a:cubicBezTo>
                    <a:cubicBezTo>
                      <a:pt x="3888" y="1825"/>
                      <a:pt x="3936" y="1205"/>
                      <a:pt x="3936" y="1205"/>
                    </a:cubicBezTo>
                    <a:cubicBezTo>
                      <a:pt x="3936" y="1205"/>
                      <a:pt x="5009" y="1721"/>
                      <a:pt x="5839" y="2281"/>
                    </a:cubicBezTo>
                    <a:cubicBezTo>
                      <a:pt x="5927" y="2341"/>
                      <a:pt x="6050" y="2362"/>
                      <a:pt x="6177" y="2362"/>
                    </a:cubicBezTo>
                    <a:cubicBezTo>
                      <a:pt x="6475" y="2362"/>
                      <a:pt x="6802" y="2249"/>
                      <a:pt x="6802" y="2249"/>
                    </a:cubicBezTo>
                    <a:lnTo>
                      <a:pt x="6867" y="2931"/>
                    </a:lnTo>
                    <a:cubicBezTo>
                      <a:pt x="7278" y="2337"/>
                      <a:pt x="7038" y="1564"/>
                      <a:pt x="7038" y="1564"/>
                    </a:cubicBezTo>
                    <a:cubicBezTo>
                      <a:pt x="6405" y="448"/>
                      <a:pt x="5384" y="1"/>
                      <a:pt x="43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" name="Google Shape;619;p28">
                <a:extLst>
                  <a:ext uri="{FF2B5EF4-FFF2-40B4-BE49-F238E27FC236}">
                    <a16:creationId xmlns:a16="http://schemas.microsoft.com/office/drawing/2014/main" id="{7D6C8ADF-1CCA-E4D7-F3E0-C3D1ED7D796B}"/>
                  </a:ext>
                </a:extLst>
              </p:cNvPr>
              <p:cNvSpPr/>
              <p:nvPr/>
            </p:nvSpPr>
            <p:spPr>
              <a:xfrm>
                <a:off x="2273425" y="3286275"/>
                <a:ext cx="9275" cy="9875"/>
              </a:xfrm>
              <a:custGeom>
                <a:avLst/>
                <a:gdLst/>
                <a:ahLst/>
                <a:cxnLst/>
                <a:rect l="l" t="t" r="r" b="b"/>
                <a:pathLst>
                  <a:path w="371" h="395" extrusionOk="0">
                    <a:moveTo>
                      <a:pt x="219" y="1"/>
                    </a:moveTo>
                    <a:cubicBezTo>
                      <a:pt x="152" y="1"/>
                      <a:pt x="81" y="53"/>
                      <a:pt x="45" y="136"/>
                    </a:cubicBezTo>
                    <a:cubicBezTo>
                      <a:pt x="0" y="239"/>
                      <a:pt x="25" y="351"/>
                      <a:pt x="102" y="385"/>
                    </a:cubicBezTo>
                    <a:cubicBezTo>
                      <a:pt x="117" y="391"/>
                      <a:pt x="133" y="394"/>
                      <a:pt x="149" y="394"/>
                    </a:cubicBezTo>
                    <a:cubicBezTo>
                      <a:pt x="215" y="394"/>
                      <a:pt x="287" y="342"/>
                      <a:pt x="325" y="260"/>
                    </a:cubicBezTo>
                    <a:cubicBezTo>
                      <a:pt x="371" y="157"/>
                      <a:pt x="346" y="46"/>
                      <a:pt x="267" y="11"/>
                    </a:cubicBezTo>
                    <a:cubicBezTo>
                      <a:pt x="252" y="4"/>
                      <a:pt x="235" y="1"/>
                      <a:pt x="2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" name="Google Shape;620;p28">
                <a:extLst>
                  <a:ext uri="{FF2B5EF4-FFF2-40B4-BE49-F238E27FC236}">
                    <a16:creationId xmlns:a16="http://schemas.microsoft.com/office/drawing/2014/main" id="{15BF125C-4F9B-768B-350C-3DB23D66F2D8}"/>
                  </a:ext>
                </a:extLst>
              </p:cNvPr>
              <p:cNvSpPr/>
              <p:nvPr/>
            </p:nvSpPr>
            <p:spPr>
              <a:xfrm>
                <a:off x="2305400" y="3297650"/>
                <a:ext cx="9350" cy="9850"/>
              </a:xfrm>
              <a:custGeom>
                <a:avLst/>
                <a:gdLst/>
                <a:ahLst/>
                <a:cxnLst/>
                <a:rect l="l" t="t" r="r" b="b"/>
                <a:pathLst>
                  <a:path w="374" h="394" extrusionOk="0">
                    <a:moveTo>
                      <a:pt x="221" y="0"/>
                    </a:moveTo>
                    <a:cubicBezTo>
                      <a:pt x="155" y="0"/>
                      <a:pt x="84" y="53"/>
                      <a:pt x="47" y="135"/>
                    </a:cubicBezTo>
                    <a:cubicBezTo>
                      <a:pt x="1" y="237"/>
                      <a:pt x="28" y="348"/>
                      <a:pt x="104" y="383"/>
                    </a:cubicBezTo>
                    <a:cubicBezTo>
                      <a:pt x="120" y="390"/>
                      <a:pt x="136" y="393"/>
                      <a:pt x="153" y="393"/>
                    </a:cubicBezTo>
                    <a:cubicBezTo>
                      <a:pt x="219" y="393"/>
                      <a:pt x="290" y="341"/>
                      <a:pt x="327" y="258"/>
                    </a:cubicBezTo>
                    <a:cubicBezTo>
                      <a:pt x="373" y="155"/>
                      <a:pt x="346" y="43"/>
                      <a:pt x="269" y="11"/>
                    </a:cubicBezTo>
                    <a:cubicBezTo>
                      <a:pt x="254" y="4"/>
                      <a:pt x="238" y="0"/>
                      <a:pt x="2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7" name="Google Shape;621;p28">
                <a:extLst>
                  <a:ext uri="{FF2B5EF4-FFF2-40B4-BE49-F238E27FC236}">
                    <a16:creationId xmlns:a16="http://schemas.microsoft.com/office/drawing/2014/main" id="{26BCB2E5-EFF5-DCF8-4C14-F1D9BD578724}"/>
                  </a:ext>
                </a:extLst>
              </p:cNvPr>
              <p:cNvSpPr/>
              <p:nvPr/>
            </p:nvSpPr>
            <p:spPr>
              <a:xfrm>
                <a:off x="2248825" y="3295650"/>
                <a:ext cx="20650" cy="1150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460" extrusionOk="0">
                    <a:moveTo>
                      <a:pt x="271" y="0"/>
                    </a:moveTo>
                    <a:cubicBezTo>
                      <a:pt x="150" y="0"/>
                      <a:pt x="58" y="40"/>
                      <a:pt x="35" y="112"/>
                    </a:cubicBezTo>
                    <a:cubicBezTo>
                      <a:pt x="0" y="221"/>
                      <a:pt x="142" y="363"/>
                      <a:pt x="351" y="426"/>
                    </a:cubicBezTo>
                    <a:cubicBezTo>
                      <a:pt x="423" y="449"/>
                      <a:pt x="493" y="459"/>
                      <a:pt x="555" y="459"/>
                    </a:cubicBezTo>
                    <a:cubicBezTo>
                      <a:pt x="676" y="459"/>
                      <a:pt x="769" y="420"/>
                      <a:pt x="791" y="348"/>
                    </a:cubicBezTo>
                    <a:cubicBezTo>
                      <a:pt x="825" y="240"/>
                      <a:pt x="683" y="98"/>
                      <a:pt x="474" y="33"/>
                    </a:cubicBezTo>
                    <a:cubicBezTo>
                      <a:pt x="403" y="11"/>
                      <a:pt x="333" y="0"/>
                      <a:pt x="271" y="0"/>
                    </a:cubicBezTo>
                    <a:close/>
                  </a:path>
                </a:pathLst>
              </a:custGeom>
              <a:solidFill>
                <a:srgbClr val="7428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8" name="Google Shape;622;p28">
                <a:extLst>
                  <a:ext uri="{FF2B5EF4-FFF2-40B4-BE49-F238E27FC236}">
                    <a16:creationId xmlns:a16="http://schemas.microsoft.com/office/drawing/2014/main" id="{F5A349F3-AFB7-8F8E-BC47-EC36919F08CE}"/>
                  </a:ext>
                </a:extLst>
              </p:cNvPr>
              <p:cNvSpPr/>
              <p:nvPr/>
            </p:nvSpPr>
            <p:spPr>
              <a:xfrm>
                <a:off x="2302050" y="3315350"/>
                <a:ext cx="18550" cy="11500"/>
              </a:xfrm>
              <a:custGeom>
                <a:avLst/>
                <a:gdLst/>
                <a:ahLst/>
                <a:cxnLst/>
                <a:rect l="l" t="t" r="r" b="b"/>
                <a:pathLst>
                  <a:path w="742" h="460" extrusionOk="0">
                    <a:moveTo>
                      <a:pt x="271" y="1"/>
                    </a:moveTo>
                    <a:cubicBezTo>
                      <a:pt x="150" y="1"/>
                      <a:pt x="58" y="40"/>
                      <a:pt x="35" y="112"/>
                    </a:cubicBezTo>
                    <a:cubicBezTo>
                      <a:pt x="1" y="221"/>
                      <a:pt x="143" y="362"/>
                      <a:pt x="352" y="427"/>
                    </a:cubicBezTo>
                    <a:cubicBezTo>
                      <a:pt x="422" y="449"/>
                      <a:pt x="491" y="460"/>
                      <a:pt x="554" y="460"/>
                    </a:cubicBezTo>
                    <a:cubicBezTo>
                      <a:pt x="598" y="460"/>
                      <a:pt x="639" y="454"/>
                      <a:pt x="674" y="444"/>
                    </a:cubicBezTo>
                    <a:lnTo>
                      <a:pt x="741" y="193"/>
                    </a:lnTo>
                    <a:cubicBezTo>
                      <a:pt x="683" y="127"/>
                      <a:pt x="589" y="70"/>
                      <a:pt x="474" y="33"/>
                    </a:cubicBezTo>
                    <a:cubicBezTo>
                      <a:pt x="403" y="11"/>
                      <a:pt x="333" y="1"/>
                      <a:pt x="271" y="1"/>
                    </a:cubicBezTo>
                    <a:close/>
                  </a:path>
                </a:pathLst>
              </a:custGeom>
              <a:solidFill>
                <a:srgbClr val="7428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9" name="Google Shape;623;p28">
                <a:extLst>
                  <a:ext uri="{FF2B5EF4-FFF2-40B4-BE49-F238E27FC236}">
                    <a16:creationId xmlns:a16="http://schemas.microsoft.com/office/drawing/2014/main" id="{FE3192D7-92BE-F170-6383-CA415F055B7D}"/>
                  </a:ext>
                </a:extLst>
              </p:cNvPr>
              <p:cNvSpPr/>
              <p:nvPr/>
            </p:nvSpPr>
            <p:spPr>
              <a:xfrm>
                <a:off x="2264850" y="3265800"/>
                <a:ext cx="26625" cy="13050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522" extrusionOk="0">
                    <a:moveTo>
                      <a:pt x="557" y="0"/>
                    </a:moveTo>
                    <a:cubicBezTo>
                      <a:pt x="371" y="0"/>
                      <a:pt x="187" y="83"/>
                      <a:pt x="61" y="241"/>
                    </a:cubicBezTo>
                    <a:cubicBezTo>
                      <a:pt x="0" y="320"/>
                      <a:pt x="40" y="444"/>
                      <a:pt x="115" y="492"/>
                    </a:cubicBezTo>
                    <a:cubicBezTo>
                      <a:pt x="146" y="512"/>
                      <a:pt x="178" y="521"/>
                      <a:pt x="209" y="521"/>
                    </a:cubicBezTo>
                    <a:cubicBezTo>
                      <a:pt x="270" y="521"/>
                      <a:pt x="328" y="489"/>
                      <a:pt x="368" y="439"/>
                    </a:cubicBezTo>
                    <a:cubicBezTo>
                      <a:pt x="412" y="383"/>
                      <a:pt x="471" y="361"/>
                      <a:pt x="533" y="361"/>
                    </a:cubicBezTo>
                    <a:cubicBezTo>
                      <a:pt x="612" y="361"/>
                      <a:pt x="695" y="398"/>
                      <a:pt x="756" y="446"/>
                    </a:cubicBezTo>
                    <a:lnTo>
                      <a:pt x="756" y="444"/>
                    </a:lnTo>
                    <a:cubicBezTo>
                      <a:pt x="782" y="466"/>
                      <a:pt x="814" y="476"/>
                      <a:pt x="847" y="476"/>
                    </a:cubicBezTo>
                    <a:cubicBezTo>
                      <a:pt x="909" y="476"/>
                      <a:pt x="974" y="441"/>
                      <a:pt x="1007" y="391"/>
                    </a:cubicBezTo>
                    <a:cubicBezTo>
                      <a:pt x="1065" y="303"/>
                      <a:pt x="1028" y="199"/>
                      <a:pt x="953" y="139"/>
                    </a:cubicBezTo>
                    <a:cubicBezTo>
                      <a:pt x="834" y="46"/>
                      <a:pt x="695" y="0"/>
                      <a:pt x="5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" name="Google Shape;624;p28">
                <a:extLst>
                  <a:ext uri="{FF2B5EF4-FFF2-40B4-BE49-F238E27FC236}">
                    <a16:creationId xmlns:a16="http://schemas.microsoft.com/office/drawing/2014/main" id="{E19DA6EE-8EB1-40FE-F093-00ABA7F0C16E}"/>
                  </a:ext>
                </a:extLst>
              </p:cNvPr>
              <p:cNvSpPr/>
              <p:nvPr/>
            </p:nvSpPr>
            <p:spPr>
              <a:xfrm>
                <a:off x="2305125" y="3276700"/>
                <a:ext cx="23500" cy="1770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708" extrusionOk="0">
                    <a:moveTo>
                      <a:pt x="233" y="1"/>
                    </a:moveTo>
                    <a:cubicBezTo>
                      <a:pt x="10" y="1"/>
                      <a:pt x="0" y="352"/>
                      <a:pt x="232" y="363"/>
                    </a:cubicBezTo>
                    <a:cubicBezTo>
                      <a:pt x="399" y="373"/>
                      <a:pt x="493" y="459"/>
                      <a:pt x="557" y="609"/>
                    </a:cubicBezTo>
                    <a:cubicBezTo>
                      <a:pt x="586" y="679"/>
                      <a:pt x="640" y="708"/>
                      <a:pt x="696" y="708"/>
                    </a:cubicBezTo>
                    <a:cubicBezTo>
                      <a:pt x="813" y="708"/>
                      <a:pt x="940" y="584"/>
                      <a:pt x="879" y="440"/>
                    </a:cubicBezTo>
                    <a:cubicBezTo>
                      <a:pt x="766" y="172"/>
                      <a:pt x="532" y="14"/>
                      <a:pt x="244" y="1"/>
                    </a:cubicBezTo>
                    <a:cubicBezTo>
                      <a:pt x="240" y="1"/>
                      <a:pt x="237" y="1"/>
                      <a:pt x="2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" name="Google Shape;625;p28">
                <a:extLst>
                  <a:ext uri="{FF2B5EF4-FFF2-40B4-BE49-F238E27FC236}">
                    <a16:creationId xmlns:a16="http://schemas.microsoft.com/office/drawing/2014/main" id="{F6AE47C9-BD8C-055C-C3A9-FE7EC24C2823}"/>
                  </a:ext>
                </a:extLst>
              </p:cNvPr>
              <p:cNvSpPr/>
              <p:nvPr/>
            </p:nvSpPr>
            <p:spPr>
              <a:xfrm>
                <a:off x="2193000" y="3294550"/>
                <a:ext cx="1685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674" h="751" extrusionOk="0">
                    <a:moveTo>
                      <a:pt x="48" y="0"/>
                    </a:moveTo>
                    <a:cubicBezTo>
                      <a:pt x="2" y="257"/>
                      <a:pt x="0" y="495"/>
                      <a:pt x="39" y="750"/>
                    </a:cubicBezTo>
                    <a:cubicBezTo>
                      <a:pt x="265" y="716"/>
                      <a:pt x="482" y="616"/>
                      <a:pt x="674" y="432"/>
                    </a:cubicBezTo>
                    <a:cubicBezTo>
                      <a:pt x="392" y="349"/>
                      <a:pt x="187" y="194"/>
                      <a:pt x="48" y="0"/>
                    </a:cubicBezTo>
                    <a:close/>
                  </a:path>
                </a:pathLst>
              </a:custGeom>
              <a:solidFill>
                <a:srgbClr val="2011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" name="Google Shape;626;p28">
                <a:extLst>
                  <a:ext uri="{FF2B5EF4-FFF2-40B4-BE49-F238E27FC236}">
                    <a16:creationId xmlns:a16="http://schemas.microsoft.com/office/drawing/2014/main" id="{9725863B-04AD-882E-9CF7-234DF65D8ECB}"/>
                  </a:ext>
                </a:extLst>
              </p:cNvPr>
              <p:cNvSpPr/>
              <p:nvPr/>
            </p:nvSpPr>
            <p:spPr>
              <a:xfrm>
                <a:off x="2260950" y="3321925"/>
                <a:ext cx="39550" cy="30800"/>
              </a:xfrm>
              <a:custGeom>
                <a:avLst/>
                <a:gdLst/>
                <a:ahLst/>
                <a:cxnLst/>
                <a:rect l="l" t="t" r="r" b="b"/>
                <a:pathLst>
                  <a:path w="1582" h="1232" extrusionOk="0">
                    <a:moveTo>
                      <a:pt x="248" y="1"/>
                    </a:moveTo>
                    <a:lnTo>
                      <a:pt x="248" y="1"/>
                    </a:lnTo>
                    <a:cubicBezTo>
                      <a:pt x="248" y="1"/>
                      <a:pt x="1" y="1002"/>
                      <a:pt x="666" y="1207"/>
                    </a:cubicBezTo>
                    <a:cubicBezTo>
                      <a:pt x="721" y="1224"/>
                      <a:pt x="774" y="1232"/>
                      <a:pt x="825" y="1232"/>
                    </a:cubicBezTo>
                    <a:cubicBezTo>
                      <a:pt x="1297" y="1232"/>
                      <a:pt x="1581" y="576"/>
                      <a:pt x="1581" y="576"/>
                    </a:cubicBezTo>
                    <a:cubicBezTo>
                      <a:pt x="1581" y="576"/>
                      <a:pt x="1132" y="379"/>
                      <a:pt x="24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" name="Google Shape;627;p28">
                <a:extLst>
                  <a:ext uri="{FF2B5EF4-FFF2-40B4-BE49-F238E27FC236}">
                    <a16:creationId xmlns:a16="http://schemas.microsoft.com/office/drawing/2014/main" id="{6B49FFCA-2A9E-0344-237A-BB5504CED2E9}"/>
                  </a:ext>
                </a:extLst>
              </p:cNvPr>
              <p:cNvSpPr/>
              <p:nvPr/>
            </p:nvSpPr>
            <p:spPr>
              <a:xfrm>
                <a:off x="2266700" y="3354100"/>
                <a:ext cx="13325" cy="7425"/>
              </a:xfrm>
              <a:custGeom>
                <a:avLst/>
                <a:gdLst/>
                <a:ahLst/>
                <a:cxnLst/>
                <a:rect l="l" t="t" r="r" b="b"/>
                <a:pathLst>
                  <a:path w="533" h="297" extrusionOk="0">
                    <a:moveTo>
                      <a:pt x="94" y="1"/>
                    </a:moveTo>
                    <a:cubicBezTo>
                      <a:pt x="48" y="1"/>
                      <a:pt x="1" y="47"/>
                      <a:pt x="30" y="99"/>
                    </a:cubicBezTo>
                    <a:cubicBezTo>
                      <a:pt x="113" y="245"/>
                      <a:pt x="264" y="296"/>
                      <a:pt x="423" y="296"/>
                    </a:cubicBezTo>
                    <a:cubicBezTo>
                      <a:pt x="429" y="296"/>
                      <a:pt x="434" y="296"/>
                      <a:pt x="440" y="296"/>
                    </a:cubicBezTo>
                    <a:cubicBezTo>
                      <a:pt x="528" y="294"/>
                      <a:pt x="532" y="160"/>
                      <a:pt x="446" y="160"/>
                    </a:cubicBezTo>
                    <a:cubicBezTo>
                      <a:pt x="445" y="160"/>
                      <a:pt x="445" y="160"/>
                      <a:pt x="444" y="160"/>
                    </a:cubicBezTo>
                    <a:cubicBezTo>
                      <a:pt x="439" y="160"/>
                      <a:pt x="434" y="160"/>
                      <a:pt x="429" y="160"/>
                    </a:cubicBezTo>
                    <a:cubicBezTo>
                      <a:pt x="321" y="160"/>
                      <a:pt x="209" y="138"/>
                      <a:pt x="150" y="35"/>
                    </a:cubicBezTo>
                    <a:cubicBezTo>
                      <a:pt x="137" y="11"/>
                      <a:pt x="115" y="1"/>
                      <a:pt x="94" y="1"/>
                    </a:cubicBezTo>
                    <a:close/>
                  </a:path>
                </a:pathLst>
              </a:custGeom>
              <a:solidFill>
                <a:srgbClr val="7428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" name="Google Shape;628;p28">
                <a:extLst>
                  <a:ext uri="{FF2B5EF4-FFF2-40B4-BE49-F238E27FC236}">
                    <a16:creationId xmlns:a16="http://schemas.microsoft.com/office/drawing/2014/main" id="{DC0494DB-E1A1-E919-C7F5-8DF05CA9CF17}"/>
                  </a:ext>
                </a:extLst>
              </p:cNvPr>
              <p:cNvSpPr/>
              <p:nvPr/>
            </p:nvSpPr>
            <p:spPr>
              <a:xfrm>
                <a:off x="2184550" y="3242600"/>
                <a:ext cx="52450" cy="64700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2588" extrusionOk="0">
                    <a:moveTo>
                      <a:pt x="962" y="0"/>
                    </a:moveTo>
                    <a:cubicBezTo>
                      <a:pt x="434" y="0"/>
                      <a:pt x="221" y="487"/>
                      <a:pt x="116" y="1018"/>
                    </a:cubicBezTo>
                    <a:cubicBezTo>
                      <a:pt x="1" y="1601"/>
                      <a:pt x="139" y="2452"/>
                      <a:pt x="950" y="2575"/>
                    </a:cubicBezTo>
                    <a:cubicBezTo>
                      <a:pt x="1004" y="2583"/>
                      <a:pt x="1055" y="2587"/>
                      <a:pt x="1103" y="2587"/>
                    </a:cubicBezTo>
                    <a:cubicBezTo>
                      <a:pt x="1426" y="2587"/>
                      <a:pt x="1648" y="2420"/>
                      <a:pt x="1794" y="2216"/>
                    </a:cubicBezTo>
                    <a:cubicBezTo>
                      <a:pt x="2000" y="1931"/>
                      <a:pt x="2098" y="1372"/>
                      <a:pt x="2002" y="1033"/>
                    </a:cubicBezTo>
                    <a:cubicBezTo>
                      <a:pt x="1877" y="594"/>
                      <a:pt x="1564" y="87"/>
                      <a:pt x="1123" y="14"/>
                    </a:cubicBezTo>
                    <a:cubicBezTo>
                      <a:pt x="1066" y="5"/>
                      <a:pt x="1013" y="0"/>
                      <a:pt x="962" y="0"/>
                    </a:cubicBezTo>
                    <a:close/>
                  </a:path>
                </a:pathLst>
              </a:custGeom>
              <a:solidFill>
                <a:srgbClr val="8F3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" name="Google Shape;629;p28">
                <a:extLst>
                  <a:ext uri="{FF2B5EF4-FFF2-40B4-BE49-F238E27FC236}">
                    <a16:creationId xmlns:a16="http://schemas.microsoft.com/office/drawing/2014/main" id="{7CFDEF92-CA71-C0E5-4558-B47A4291A524}"/>
                  </a:ext>
                </a:extLst>
              </p:cNvPr>
              <p:cNvSpPr/>
              <p:nvPr/>
            </p:nvSpPr>
            <p:spPr>
              <a:xfrm>
                <a:off x="2202425" y="3253300"/>
                <a:ext cx="19275" cy="39050"/>
              </a:xfrm>
              <a:custGeom>
                <a:avLst/>
                <a:gdLst/>
                <a:ahLst/>
                <a:cxnLst/>
                <a:rect l="l" t="t" r="r" b="b"/>
                <a:pathLst>
                  <a:path w="771" h="1562" extrusionOk="0">
                    <a:moveTo>
                      <a:pt x="104" y="1"/>
                    </a:moveTo>
                    <a:cubicBezTo>
                      <a:pt x="102" y="1"/>
                      <a:pt x="100" y="1"/>
                      <a:pt x="97" y="1"/>
                    </a:cubicBezTo>
                    <a:cubicBezTo>
                      <a:pt x="0" y="3"/>
                      <a:pt x="18" y="150"/>
                      <a:pt x="113" y="150"/>
                    </a:cubicBezTo>
                    <a:cubicBezTo>
                      <a:pt x="113" y="150"/>
                      <a:pt x="114" y="150"/>
                      <a:pt x="115" y="150"/>
                    </a:cubicBezTo>
                    <a:cubicBezTo>
                      <a:pt x="116" y="150"/>
                      <a:pt x="118" y="150"/>
                      <a:pt x="119" y="150"/>
                    </a:cubicBezTo>
                    <a:cubicBezTo>
                      <a:pt x="402" y="150"/>
                      <a:pt x="535" y="510"/>
                      <a:pt x="550" y="735"/>
                    </a:cubicBezTo>
                    <a:cubicBezTo>
                      <a:pt x="567" y="990"/>
                      <a:pt x="475" y="1232"/>
                      <a:pt x="372" y="1459"/>
                    </a:cubicBezTo>
                    <a:cubicBezTo>
                      <a:pt x="345" y="1515"/>
                      <a:pt x="395" y="1561"/>
                      <a:pt x="445" y="1561"/>
                    </a:cubicBezTo>
                    <a:cubicBezTo>
                      <a:pt x="470" y="1561"/>
                      <a:pt x="496" y="1548"/>
                      <a:pt x="510" y="1518"/>
                    </a:cubicBezTo>
                    <a:cubicBezTo>
                      <a:pt x="659" y="1190"/>
                      <a:pt x="771" y="822"/>
                      <a:pt x="650" y="465"/>
                    </a:cubicBezTo>
                    <a:cubicBezTo>
                      <a:pt x="564" y="220"/>
                      <a:pt x="375" y="1"/>
                      <a:pt x="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" name="Google Shape;630;p28">
                <a:extLst>
                  <a:ext uri="{FF2B5EF4-FFF2-40B4-BE49-F238E27FC236}">
                    <a16:creationId xmlns:a16="http://schemas.microsoft.com/office/drawing/2014/main" id="{F5CEC86E-45C9-E08D-4A7F-E15E573EBA53}"/>
                  </a:ext>
                </a:extLst>
              </p:cNvPr>
              <p:cNvSpPr/>
              <p:nvPr/>
            </p:nvSpPr>
            <p:spPr>
              <a:xfrm>
                <a:off x="2282450" y="4484325"/>
                <a:ext cx="141200" cy="127275"/>
              </a:xfrm>
              <a:custGeom>
                <a:avLst/>
                <a:gdLst/>
                <a:ahLst/>
                <a:cxnLst/>
                <a:rect l="l" t="t" r="r" b="b"/>
                <a:pathLst>
                  <a:path w="5648" h="5091" extrusionOk="0">
                    <a:moveTo>
                      <a:pt x="1715" y="1"/>
                    </a:moveTo>
                    <a:lnTo>
                      <a:pt x="0" y="4760"/>
                    </a:lnTo>
                    <a:lnTo>
                      <a:pt x="2707" y="5090"/>
                    </a:lnTo>
                    <a:lnTo>
                      <a:pt x="5647" y="216"/>
                    </a:lnTo>
                    <a:lnTo>
                      <a:pt x="1715" y="1"/>
                    </a:lnTo>
                    <a:close/>
                  </a:path>
                </a:pathLst>
              </a:custGeom>
              <a:solidFill>
                <a:srgbClr val="8F3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" name="Google Shape;631;p28">
                <a:extLst>
                  <a:ext uri="{FF2B5EF4-FFF2-40B4-BE49-F238E27FC236}">
                    <a16:creationId xmlns:a16="http://schemas.microsoft.com/office/drawing/2014/main" id="{D424AAFF-C2C3-8A11-0802-95350B951D9D}"/>
                  </a:ext>
                </a:extLst>
              </p:cNvPr>
              <p:cNvSpPr/>
              <p:nvPr/>
            </p:nvSpPr>
            <p:spPr>
              <a:xfrm>
                <a:off x="2273200" y="4593600"/>
                <a:ext cx="230675" cy="98400"/>
              </a:xfrm>
              <a:custGeom>
                <a:avLst/>
                <a:gdLst/>
                <a:ahLst/>
                <a:cxnLst/>
                <a:rect l="l" t="t" r="r" b="b"/>
                <a:pathLst>
                  <a:path w="9227" h="3936" extrusionOk="0">
                    <a:moveTo>
                      <a:pt x="153" y="1"/>
                    </a:moveTo>
                    <a:cubicBezTo>
                      <a:pt x="60" y="1"/>
                      <a:pt x="0" y="56"/>
                      <a:pt x="15" y="213"/>
                    </a:cubicBezTo>
                    <a:cubicBezTo>
                      <a:pt x="55" y="619"/>
                      <a:pt x="261" y="2495"/>
                      <a:pt x="360" y="3420"/>
                    </a:cubicBezTo>
                    <a:cubicBezTo>
                      <a:pt x="395" y="3733"/>
                      <a:pt x="416" y="3936"/>
                      <a:pt x="416" y="3936"/>
                    </a:cubicBezTo>
                    <a:lnTo>
                      <a:pt x="9227" y="3936"/>
                    </a:lnTo>
                    <a:cubicBezTo>
                      <a:pt x="9188" y="3746"/>
                      <a:pt x="9146" y="3573"/>
                      <a:pt x="9096" y="3420"/>
                    </a:cubicBezTo>
                    <a:cubicBezTo>
                      <a:pt x="8780" y="2424"/>
                      <a:pt x="8220" y="2114"/>
                      <a:pt x="7590" y="2073"/>
                    </a:cubicBezTo>
                    <a:cubicBezTo>
                      <a:pt x="6865" y="2027"/>
                      <a:pt x="4174" y="1166"/>
                      <a:pt x="4174" y="1166"/>
                    </a:cubicBezTo>
                    <a:cubicBezTo>
                      <a:pt x="4174" y="1166"/>
                      <a:pt x="4228" y="335"/>
                      <a:pt x="3733" y="170"/>
                    </a:cubicBezTo>
                    <a:cubicBezTo>
                      <a:pt x="3662" y="147"/>
                      <a:pt x="3580" y="137"/>
                      <a:pt x="3491" y="137"/>
                    </a:cubicBezTo>
                    <a:cubicBezTo>
                      <a:pt x="2948" y="137"/>
                      <a:pt x="2142" y="506"/>
                      <a:pt x="2142" y="506"/>
                    </a:cubicBezTo>
                    <a:lnTo>
                      <a:pt x="825" y="349"/>
                    </a:lnTo>
                    <a:cubicBezTo>
                      <a:pt x="825" y="349"/>
                      <a:pt x="385" y="1"/>
                      <a:pt x="1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" name="Google Shape;632;p28">
                <a:extLst>
                  <a:ext uri="{FF2B5EF4-FFF2-40B4-BE49-F238E27FC236}">
                    <a16:creationId xmlns:a16="http://schemas.microsoft.com/office/drawing/2014/main" id="{752B9E96-D8E5-23BF-BB95-0E3EFC8DE366}"/>
                  </a:ext>
                </a:extLst>
              </p:cNvPr>
              <p:cNvSpPr/>
              <p:nvPr/>
            </p:nvSpPr>
            <p:spPr>
              <a:xfrm>
                <a:off x="2282200" y="4679050"/>
                <a:ext cx="221675" cy="12950"/>
              </a:xfrm>
              <a:custGeom>
                <a:avLst/>
                <a:gdLst/>
                <a:ahLst/>
                <a:cxnLst/>
                <a:rect l="l" t="t" r="r" b="b"/>
                <a:pathLst>
                  <a:path w="8867" h="518" extrusionOk="0">
                    <a:moveTo>
                      <a:pt x="0" y="0"/>
                    </a:moveTo>
                    <a:cubicBezTo>
                      <a:pt x="35" y="315"/>
                      <a:pt x="56" y="518"/>
                      <a:pt x="56" y="518"/>
                    </a:cubicBezTo>
                    <a:lnTo>
                      <a:pt x="8867" y="518"/>
                    </a:lnTo>
                    <a:cubicBezTo>
                      <a:pt x="8828" y="328"/>
                      <a:pt x="8786" y="155"/>
                      <a:pt x="873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" name="Google Shape;633;p28">
                <a:extLst>
                  <a:ext uri="{FF2B5EF4-FFF2-40B4-BE49-F238E27FC236}">
                    <a16:creationId xmlns:a16="http://schemas.microsoft.com/office/drawing/2014/main" id="{720F5E57-1AC3-D2EE-30C9-CB082CD11BC6}"/>
                  </a:ext>
                </a:extLst>
              </p:cNvPr>
              <p:cNvSpPr/>
              <p:nvPr/>
            </p:nvSpPr>
            <p:spPr>
              <a:xfrm>
                <a:off x="2276400" y="4625875"/>
                <a:ext cx="31625" cy="52275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2091" extrusionOk="0">
                    <a:moveTo>
                      <a:pt x="101" y="0"/>
                    </a:moveTo>
                    <a:cubicBezTo>
                      <a:pt x="41" y="0"/>
                      <a:pt x="0" y="90"/>
                      <a:pt x="66" y="126"/>
                    </a:cubicBezTo>
                    <a:cubicBezTo>
                      <a:pt x="729" y="502"/>
                      <a:pt x="1115" y="1252"/>
                      <a:pt x="781" y="1987"/>
                    </a:cubicBezTo>
                    <a:cubicBezTo>
                      <a:pt x="757" y="2041"/>
                      <a:pt x="805" y="2091"/>
                      <a:pt x="849" y="2091"/>
                    </a:cubicBezTo>
                    <a:cubicBezTo>
                      <a:pt x="869" y="2091"/>
                      <a:pt x="889" y="2081"/>
                      <a:pt x="900" y="2056"/>
                    </a:cubicBezTo>
                    <a:cubicBezTo>
                      <a:pt x="1264" y="1254"/>
                      <a:pt x="869" y="426"/>
                      <a:pt x="135" y="9"/>
                    </a:cubicBezTo>
                    <a:cubicBezTo>
                      <a:pt x="123" y="3"/>
                      <a:pt x="112" y="0"/>
                      <a:pt x="1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" name="Google Shape;634;p28">
                <a:extLst>
                  <a:ext uri="{FF2B5EF4-FFF2-40B4-BE49-F238E27FC236}">
                    <a16:creationId xmlns:a16="http://schemas.microsoft.com/office/drawing/2014/main" id="{42F82763-6711-305A-D0C5-6446039A7B93}"/>
                  </a:ext>
                </a:extLst>
              </p:cNvPr>
              <p:cNvSpPr/>
              <p:nvPr/>
            </p:nvSpPr>
            <p:spPr>
              <a:xfrm>
                <a:off x="2365925" y="4622800"/>
                <a:ext cx="38475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581" extrusionOk="0">
                    <a:moveTo>
                      <a:pt x="893" y="1"/>
                    </a:moveTo>
                    <a:cubicBezTo>
                      <a:pt x="566" y="1"/>
                      <a:pt x="252" y="178"/>
                      <a:pt x="35" y="481"/>
                    </a:cubicBezTo>
                    <a:cubicBezTo>
                      <a:pt x="0" y="532"/>
                      <a:pt x="47" y="581"/>
                      <a:pt x="96" y="581"/>
                    </a:cubicBezTo>
                    <a:cubicBezTo>
                      <a:pt x="116" y="581"/>
                      <a:pt x="137" y="572"/>
                      <a:pt x="152" y="550"/>
                    </a:cubicBezTo>
                    <a:cubicBezTo>
                      <a:pt x="341" y="287"/>
                      <a:pt x="609" y="139"/>
                      <a:pt x="888" y="139"/>
                    </a:cubicBezTo>
                    <a:cubicBezTo>
                      <a:pt x="1063" y="139"/>
                      <a:pt x="1243" y="197"/>
                      <a:pt x="1411" y="322"/>
                    </a:cubicBezTo>
                    <a:cubicBezTo>
                      <a:pt x="1423" y="332"/>
                      <a:pt x="1436" y="336"/>
                      <a:pt x="1447" y="336"/>
                    </a:cubicBezTo>
                    <a:cubicBezTo>
                      <a:pt x="1502" y="336"/>
                      <a:pt x="1538" y="248"/>
                      <a:pt x="1480" y="205"/>
                    </a:cubicBezTo>
                    <a:cubicBezTo>
                      <a:pt x="1292" y="65"/>
                      <a:pt x="1090" y="1"/>
                      <a:pt x="8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" name="Google Shape;635;p28">
                <a:extLst>
                  <a:ext uri="{FF2B5EF4-FFF2-40B4-BE49-F238E27FC236}">
                    <a16:creationId xmlns:a16="http://schemas.microsoft.com/office/drawing/2014/main" id="{8707CD4A-A39D-DD4E-E28E-14393368FB19}"/>
                  </a:ext>
                </a:extLst>
              </p:cNvPr>
              <p:cNvSpPr/>
              <p:nvPr/>
            </p:nvSpPr>
            <p:spPr>
              <a:xfrm>
                <a:off x="2384875" y="4628500"/>
                <a:ext cx="38475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581" extrusionOk="0">
                    <a:moveTo>
                      <a:pt x="895" y="1"/>
                    </a:moveTo>
                    <a:cubicBezTo>
                      <a:pt x="568" y="1"/>
                      <a:pt x="253" y="178"/>
                      <a:pt x="37" y="484"/>
                    </a:cubicBezTo>
                    <a:cubicBezTo>
                      <a:pt x="1" y="533"/>
                      <a:pt x="48" y="581"/>
                      <a:pt x="97" y="581"/>
                    </a:cubicBezTo>
                    <a:cubicBezTo>
                      <a:pt x="118" y="581"/>
                      <a:pt x="139" y="572"/>
                      <a:pt x="154" y="551"/>
                    </a:cubicBezTo>
                    <a:cubicBezTo>
                      <a:pt x="342" y="287"/>
                      <a:pt x="610" y="139"/>
                      <a:pt x="888" y="139"/>
                    </a:cubicBezTo>
                    <a:cubicBezTo>
                      <a:pt x="1064" y="139"/>
                      <a:pt x="1244" y="198"/>
                      <a:pt x="1412" y="324"/>
                    </a:cubicBezTo>
                    <a:cubicBezTo>
                      <a:pt x="1424" y="333"/>
                      <a:pt x="1437" y="337"/>
                      <a:pt x="1448" y="337"/>
                    </a:cubicBezTo>
                    <a:cubicBezTo>
                      <a:pt x="1502" y="337"/>
                      <a:pt x="1538" y="248"/>
                      <a:pt x="1481" y="205"/>
                    </a:cubicBezTo>
                    <a:cubicBezTo>
                      <a:pt x="1294" y="65"/>
                      <a:pt x="1092" y="1"/>
                      <a:pt x="89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2" name="Google Shape;636;p28">
                <a:extLst>
                  <a:ext uri="{FF2B5EF4-FFF2-40B4-BE49-F238E27FC236}">
                    <a16:creationId xmlns:a16="http://schemas.microsoft.com/office/drawing/2014/main" id="{BDFF84CF-2D9B-4C3E-DA16-DB32FEFC64E0}"/>
                  </a:ext>
                </a:extLst>
              </p:cNvPr>
              <p:cNvSpPr/>
              <p:nvPr/>
            </p:nvSpPr>
            <p:spPr>
              <a:xfrm>
                <a:off x="2404475" y="4634250"/>
                <a:ext cx="38475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581" extrusionOk="0">
                    <a:moveTo>
                      <a:pt x="894" y="0"/>
                    </a:moveTo>
                    <a:cubicBezTo>
                      <a:pt x="566" y="0"/>
                      <a:pt x="252" y="178"/>
                      <a:pt x="35" y="482"/>
                    </a:cubicBezTo>
                    <a:cubicBezTo>
                      <a:pt x="0" y="532"/>
                      <a:pt x="48" y="581"/>
                      <a:pt x="97" y="581"/>
                    </a:cubicBezTo>
                    <a:cubicBezTo>
                      <a:pt x="118" y="581"/>
                      <a:pt x="139" y="572"/>
                      <a:pt x="154" y="551"/>
                    </a:cubicBezTo>
                    <a:cubicBezTo>
                      <a:pt x="341" y="286"/>
                      <a:pt x="609" y="138"/>
                      <a:pt x="888" y="138"/>
                    </a:cubicBezTo>
                    <a:cubicBezTo>
                      <a:pt x="1064" y="138"/>
                      <a:pt x="1244" y="197"/>
                      <a:pt x="1413" y="323"/>
                    </a:cubicBezTo>
                    <a:cubicBezTo>
                      <a:pt x="1425" y="332"/>
                      <a:pt x="1437" y="336"/>
                      <a:pt x="1448" y="336"/>
                    </a:cubicBezTo>
                    <a:cubicBezTo>
                      <a:pt x="1502" y="336"/>
                      <a:pt x="1539" y="248"/>
                      <a:pt x="1482" y="206"/>
                    </a:cubicBezTo>
                    <a:cubicBezTo>
                      <a:pt x="1293" y="65"/>
                      <a:pt x="1091" y="0"/>
                      <a:pt x="89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3" name="Google Shape;637;p28">
                <a:extLst>
                  <a:ext uri="{FF2B5EF4-FFF2-40B4-BE49-F238E27FC236}">
                    <a16:creationId xmlns:a16="http://schemas.microsoft.com/office/drawing/2014/main" id="{479F1679-4787-4462-BD98-CB9B549487BF}"/>
                  </a:ext>
                </a:extLst>
              </p:cNvPr>
              <p:cNvSpPr/>
              <p:nvPr/>
            </p:nvSpPr>
            <p:spPr>
              <a:xfrm>
                <a:off x="1968525" y="3929225"/>
                <a:ext cx="738825" cy="600350"/>
              </a:xfrm>
              <a:custGeom>
                <a:avLst/>
                <a:gdLst/>
                <a:ahLst/>
                <a:cxnLst/>
                <a:rect l="l" t="t" r="r" b="b"/>
                <a:pathLst>
                  <a:path w="29553" h="24014" extrusionOk="0">
                    <a:moveTo>
                      <a:pt x="21752" y="0"/>
                    </a:moveTo>
                    <a:cubicBezTo>
                      <a:pt x="13166" y="0"/>
                      <a:pt x="265" y="3763"/>
                      <a:pt x="265" y="3763"/>
                    </a:cubicBezTo>
                    <a:cubicBezTo>
                      <a:pt x="265" y="3763"/>
                      <a:pt x="0" y="7268"/>
                      <a:pt x="3541" y="9899"/>
                    </a:cubicBezTo>
                    <a:cubicBezTo>
                      <a:pt x="4641" y="10716"/>
                      <a:pt x="6714" y="10984"/>
                      <a:pt x="8959" y="10984"/>
                    </a:cubicBezTo>
                    <a:cubicBezTo>
                      <a:pt x="13219" y="10984"/>
                      <a:pt x="18095" y="10020"/>
                      <a:pt x="18095" y="10020"/>
                    </a:cubicBezTo>
                    <a:lnTo>
                      <a:pt x="18095" y="10020"/>
                    </a:lnTo>
                    <a:lnTo>
                      <a:pt x="12849" y="23695"/>
                    </a:lnTo>
                    <a:lnTo>
                      <a:pt x="18845" y="24014"/>
                    </a:lnTo>
                    <a:cubicBezTo>
                      <a:pt x="18845" y="24014"/>
                      <a:pt x="29553" y="6968"/>
                      <a:pt x="29229" y="3425"/>
                    </a:cubicBezTo>
                    <a:cubicBezTo>
                      <a:pt x="28994" y="865"/>
                      <a:pt x="25869" y="0"/>
                      <a:pt x="217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4" name="Google Shape;638;p28">
                <a:extLst>
                  <a:ext uri="{FF2B5EF4-FFF2-40B4-BE49-F238E27FC236}">
                    <a16:creationId xmlns:a16="http://schemas.microsoft.com/office/drawing/2014/main" id="{312CB3B0-4AD4-174E-0016-6E146D1EE5D8}"/>
                  </a:ext>
                </a:extLst>
              </p:cNvPr>
              <p:cNvSpPr/>
              <p:nvPr/>
            </p:nvSpPr>
            <p:spPr>
              <a:xfrm>
                <a:off x="2607400" y="3999600"/>
                <a:ext cx="91450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3658" h="688" extrusionOk="0">
                    <a:moveTo>
                      <a:pt x="132" y="1"/>
                    </a:moveTo>
                    <a:cubicBezTo>
                      <a:pt x="53" y="1"/>
                      <a:pt x="0" y="121"/>
                      <a:pt x="84" y="171"/>
                    </a:cubicBezTo>
                    <a:cubicBezTo>
                      <a:pt x="666" y="515"/>
                      <a:pt x="1321" y="687"/>
                      <a:pt x="1978" y="687"/>
                    </a:cubicBezTo>
                    <a:cubicBezTo>
                      <a:pt x="2519" y="687"/>
                      <a:pt x="3062" y="570"/>
                      <a:pt x="3566" y="334"/>
                    </a:cubicBezTo>
                    <a:cubicBezTo>
                      <a:pt x="3657" y="291"/>
                      <a:pt x="3601" y="167"/>
                      <a:pt x="3515" y="167"/>
                    </a:cubicBezTo>
                    <a:cubicBezTo>
                      <a:pt x="3502" y="167"/>
                      <a:pt x="3488" y="170"/>
                      <a:pt x="3474" y="177"/>
                    </a:cubicBezTo>
                    <a:cubicBezTo>
                      <a:pt x="3002" y="398"/>
                      <a:pt x="2492" y="508"/>
                      <a:pt x="1984" y="508"/>
                    </a:cubicBezTo>
                    <a:cubicBezTo>
                      <a:pt x="1356" y="508"/>
                      <a:pt x="730" y="341"/>
                      <a:pt x="177" y="14"/>
                    </a:cubicBezTo>
                    <a:cubicBezTo>
                      <a:pt x="161" y="5"/>
                      <a:pt x="146" y="1"/>
                      <a:pt x="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5" name="Google Shape;639;p28">
                <a:extLst>
                  <a:ext uri="{FF2B5EF4-FFF2-40B4-BE49-F238E27FC236}">
                    <a16:creationId xmlns:a16="http://schemas.microsoft.com/office/drawing/2014/main" id="{BA5B107B-1E36-9BCE-7290-EFC0CD6489AB}"/>
                  </a:ext>
                </a:extLst>
              </p:cNvPr>
              <p:cNvSpPr/>
              <p:nvPr/>
            </p:nvSpPr>
            <p:spPr>
              <a:xfrm>
                <a:off x="2022800" y="4022700"/>
                <a:ext cx="483725" cy="459800"/>
              </a:xfrm>
              <a:custGeom>
                <a:avLst/>
                <a:gdLst/>
                <a:ahLst/>
                <a:cxnLst/>
                <a:rect l="l" t="t" r="r" b="b"/>
                <a:pathLst>
                  <a:path w="19349" h="18392" extrusionOk="0">
                    <a:moveTo>
                      <a:pt x="18005" y="0"/>
                    </a:moveTo>
                    <a:cubicBezTo>
                      <a:pt x="17998" y="0"/>
                      <a:pt x="17991" y="1"/>
                      <a:pt x="17984" y="3"/>
                    </a:cubicBezTo>
                    <a:cubicBezTo>
                      <a:pt x="17731" y="60"/>
                      <a:pt x="17485" y="185"/>
                      <a:pt x="17255" y="373"/>
                    </a:cubicBezTo>
                    <a:cubicBezTo>
                      <a:pt x="17215" y="404"/>
                      <a:pt x="17209" y="461"/>
                      <a:pt x="17242" y="500"/>
                    </a:cubicBezTo>
                    <a:cubicBezTo>
                      <a:pt x="17259" y="523"/>
                      <a:pt x="17286" y="534"/>
                      <a:pt x="17313" y="534"/>
                    </a:cubicBezTo>
                    <a:cubicBezTo>
                      <a:pt x="17332" y="534"/>
                      <a:pt x="17353" y="527"/>
                      <a:pt x="17368" y="513"/>
                    </a:cubicBezTo>
                    <a:cubicBezTo>
                      <a:pt x="17579" y="344"/>
                      <a:pt x="17800" y="231"/>
                      <a:pt x="18026" y="179"/>
                    </a:cubicBezTo>
                    <a:cubicBezTo>
                      <a:pt x="18074" y="168"/>
                      <a:pt x="18105" y="120"/>
                      <a:pt x="18094" y="70"/>
                    </a:cubicBezTo>
                    <a:cubicBezTo>
                      <a:pt x="18084" y="29"/>
                      <a:pt x="18047" y="0"/>
                      <a:pt x="18005" y="0"/>
                    </a:cubicBezTo>
                    <a:close/>
                    <a:moveTo>
                      <a:pt x="18778" y="38"/>
                    </a:moveTo>
                    <a:cubicBezTo>
                      <a:pt x="18743" y="38"/>
                      <a:pt x="18710" y="59"/>
                      <a:pt x="18694" y="93"/>
                    </a:cubicBezTo>
                    <a:cubicBezTo>
                      <a:pt x="18675" y="139"/>
                      <a:pt x="18696" y="193"/>
                      <a:pt x="18742" y="212"/>
                    </a:cubicBezTo>
                    <a:cubicBezTo>
                      <a:pt x="18945" y="300"/>
                      <a:pt x="19074" y="479"/>
                      <a:pt x="19137" y="757"/>
                    </a:cubicBezTo>
                    <a:lnTo>
                      <a:pt x="19135" y="757"/>
                    </a:lnTo>
                    <a:cubicBezTo>
                      <a:pt x="19145" y="799"/>
                      <a:pt x="19183" y="828"/>
                      <a:pt x="19225" y="828"/>
                    </a:cubicBezTo>
                    <a:cubicBezTo>
                      <a:pt x="19231" y="828"/>
                      <a:pt x="19237" y="828"/>
                      <a:pt x="19245" y="826"/>
                    </a:cubicBezTo>
                    <a:cubicBezTo>
                      <a:pt x="19292" y="814"/>
                      <a:pt x="19325" y="766"/>
                      <a:pt x="19314" y="718"/>
                    </a:cubicBezTo>
                    <a:cubicBezTo>
                      <a:pt x="19239" y="383"/>
                      <a:pt x="19070" y="156"/>
                      <a:pt x="18813" y="45"/>
                    </a:cubicBezTo>
                    <a:cubicBezTo>
                      <a:pt x="18801" y="40"/>
                      <a:pt x="18790" y="38"/>
                      <a:pt x="18778" y="38"/>
                    </a:cubicBezTo>
                    <a:close/>
                    <a:moveTo>
                      <a:pt x="16778" y="927"/>
                    </a:moveTo>
                    <a:cubicBezTo>
                      <a:pt x="16750" y="927"/>
                      <a:pt x="16723" y="940"/>
                      <a:pt x="16705" y="964"/>
                    </a:cubicBezTo>
                    <a:cubicBezTo>
                      <a:pt x="16561" y="1162"/>
                      <a:pt x="16423" y="1382"/>
                      <a:pt x="16283" y="1643"/>
                    </a:cubicBezTo>
                    <a:cubicBezTo>
                      <a:pt x="16258" y="1687"/>
                      <a:pt x="16275" y="1743"/>
                      <a:pt x="16319" y="1766"/>
                    </a:cubicBezTo>
                    <a:cubicBezTo>
                      <a:pt x="16333" y="1773"/>
                      <a:pt x="16348" y="1777"/>
                      <a:pt x="16361" y="1777"/>
                    </a:cubicBezTo>
                    <a:cubicBezTo>
                      <a:pt x="16394" y="1777"/>
                      <a:pt x="16425" y="1760"/>
                      <a:pt x="16442" y="1729"/>
                    </a:cubicBezTo>
                    <a:cubicBezTo>
                      <a:pt x="16578" y="1476"/>
                      <a:pt x="16712" y="1261"/>
                      <a:pt x="16852" y="1071"/>
                    </a:cubicBezTo>
                    <a:cubicBezTo>
                      <a:pt x="16881" y="1031"/>
                      <a:pt x="16872" y="975"/>
                      <a:pt x="16831" y="945"/>
                    </a:cubicBezTo>
                    <a:cubicBezTo>
                      <a:pt x="16815" y="933"/>
                      <a:pt x="16796" y="927"/>
                      <a:pt x="16778" y="927"/>
                    </a:cubicBezTo>
                    <a:close/>
                    <a:moveTo>
                      <a:pt x="97" y="1036"/>
                    </a:moveTo>
                    <a:cubicBezTo>
                      <a:pt x="94" y="1036"/>
                      <a:pt x="90" y="1036"/>
                      <a:pt x="87" y="1037"/>
                    </a:cubicBezTo>
                    <a:cubicBezTo>
                      <a:pt x="37" y="1043"/>
                      <a:pt x="1" y="1089"/>
                      <a:pt x="6" y="1138"/>
                    </a:cubicBezTo>
                    <a:cubicBezTo>
                      <a:pt x="8" y="1150"/>
                      <a:pt x="45" y="1463"/>
                      <a:pt x="185" y="1923"/>
                    </a:cubicBezTo>
                    <a:cubicBezTo>
                      <a:pt x="196" y="1963"/>
                      <a:pt x="233" y="1988"/>
                      <a:pt x="271" y="1988"/>
                    </a:cubicBezTo>
                    <a:cubicBezTo>
                      <a:pt x="281" y="1988"/>
                      <a:pt x="288" y="1986"/>
                      <a:pt x="298" y="1984"/>
                    </a:cubicBezTo>
                    <a:cubicBezTo>
                      <a:pt x="346" y="1969"/>
                      <a:pt x="373" y="1919"/>
                      <a:pt x="359" y="1871"/>
                    </a:cubicBezTo>
                    <a:cubicBezTo>
                      <a:pt x="225" y="1426"/>
                      <a:pt x="187" y="1119"/>
                      <a:pt x="187" y="1117"/>
                    </a:cubicBezTo>
                    <a:cubicBezTo>
                      <a:pt x="181" y="1071"/>
                      <a:pt x="143" y="1036"/>
                      <a:pt x="97" y="1036"/>
                    </a:cubicBezTo>
                    <a:close/>
                    <a:moveTo>
                      <a:pt x="19254" y="1430"/>
                    </a:moveTo>
                    <a:cubicBezTo>
                      <a:pt x="19206" y="1430"/>
                      <a:pt x="19166" y="1465"/>
                      <a:pt x="19162" y="1513"/>
                    </a:cubicBezTo>
                    <a:cubicBezTo>
                      <a:pt x="19141" y="1739"/>
                      <a:pt x="19099" y="1996"/>
                      <a:pt x="19037" y="2278"/>
                    </a:cubicBezTo>
                    <a:cubicBezTo>
                      <a:pt x="19026" y="2326"/>
                      <a:pt x="19057" y="2376"/>
                      <a:pt x="19106" y="2385"/>
                    </a:cubicBezTo>
                    <a:cubicBezTo>
                      <a:pt x="19112" y="2387"/>
                      <a:pt x="19120" y="2387"/>
                      <a:pt x="19126" y="2387"/>
                    </a:cubicBezTo>
                    <a:cubicBezTo>
                      <a:pt x="19168" y="2387"/>
                      <a:pt x="19204" y="2358"/>
                      <a:pt x="19214" y="2316"/>
                    </a:cubicBezTo>
                    <a:cubicBezTo>
                      <a:pt x="19277" y="2029"/>
                      <a:pt x="19321" y="1762"/>
                      <a:pt x="19342" y="1530"/>
                    </a:cubicBezTo>
                    <a:cubicBezTo>
                      <a:pt x="19348" y="1480"/>
                      <a:pt x="19312" y="1436"/>
                      <a:pt x="19262" y="1430"/>
                    </a:cubicBezTo>
                    <a:cubicBezTo>
                      <a:pt x="19259" y="1430"/>
                      <a:pt x="19257" y="1430"/>
                      <a:pt x="19254" y="1430"/>
                    </a:cubicBezTo>
                    <a:close/>
                    <a:moveTo>
                      <a:pt x="16018" y="2303"/>
                    </a:moveTo>
                    <a:cubicBezTo>
                      <a:pt x="15983" y="2303"/>
                      <a:pt x="15949" y="2323"/>
                      <a:pt x="15934" y="2357"/>
                    </a:cubicBezTo>
                    <a:cubicBezTo>
                      <a:pt x="15822" y="2604"/>
                      <a:pt x="15721" y="2851"/>
                      <a:pt x="15625" y="3084"/>
                    </a:cubicBezTo>
                    <a:cubicBezTo>
                      <a:pt x="15606" y="3130"/>
                      <a:pt x="15627" y="3183"/>
                      <a:pt x="15673" y="3203"/>
                    </a:cubicBezTo>
                    <a:cubicBezTo>
                      <a:pt x="15684" y="3208"/>
                      <a:pt x="15696" y="3210"/>
                      <a:pt x="15707" y="3210"/>
                    </a:cubicBezTo>
                    <a:cubicBezTo>
                      <a:pt x="15744" y="3210"/>
                      <a:pt x="15778" y="3189"/>
                      <a:pt x="15792" y="3153"/>
                    </a:cubicBezTo>
                    <a:cubicBezTo>
                      <a:pt x="15888" y="2922"/>
                      <a:pt x="15989" y="2675"/>
                      <a:pt x="16099" y="2431"/>
                    </a:cubicBezTo>
                    <a:cubicBezTo>
                      <a:pt x="16120" y="2385"/>
                      <a:pt x="16099" y="2332"/>
                      <a:pt x="16054" y="2311"/>
                    </a:cubicBezTo>
                    <a:cubicBezTo>
                      <a:pt x="16042" y="2306"/>
                      <a:pt x="16030" y="2303"/>
                      <a:pt x="16018" y="2303"/>
                    </a:cubicBezTo>
                    <a:close/>
                    <a:moveTo>
                      <a:pt x="546" y="2544"/>
                    </a:moveTo>
                    <a:cubicBezTo>
                      <a:pt x="534" y="2544"/>
                      <a:pt x="521" y="2547"/>
                      <a:pt x="509" y="2552"/>
                    </a:cubicBezTo>
                    <a:cubicBezTo>
                      <a:pt x="465" y="2573"/>
                      <a:pt x="444" y="2627"/>
                      <a:pt x="465" y="2673"/>
                    </a:cubicBezTo>
                    <a:cubicBezTo>
                      <a:pt x="574" y="2919"/>
                      <a:pt x="701" y="3156"/>
                      <a:pt x="839" y="3377"/>
                    </a:cubicBezTo>
                    <a:cubicBezTo>
                      <a:pt x="856" y="3406"/>
                      <a:pt x="887" y="3421"/>
                      <a:pt x="916" y="3421"/>
                    </a:cubicBezTo>
                    <a:cubicBezTo>
                      <a:pt x="933" y="3421"/>
                      <a:pt x="950" y="3415"/>
                      <a:pt x="964" y="3406"/>
                    </a:cubicBezTo>
                    <a:cubicBezTo>
                      <a:pt x="1008" y="3381"/>
                      <a:pt x="1019" y="3323"/>
                      <a:pt x="992" y="3281"/>
                    </a:cubicBezTo>
                    <a:cubicBezTo>
                      <a:pt x="860" y="3068"/>
                      <a:pt x="737" y="2838"/>
                      <a:pt x="630" y="2598"/>
                    </a:cubicBezTo>
                    <a:cubicBezTo>
                      <a:pt x="614" y="2564"/>
                      <a:pt x="581" y="2544"/>
                      <a:pt x="546" y="2544"/>
                    </a:cubicBezTo>
                    <a:close/>
                    <a:moveTo>
                      <a:pt x="18928" y="2969"/>
                    </a:moveTo>
                    <a:cubicBezTo>
                      <a:pt x="18889" y="2969"/>
                      <a:pt x="18852" y="2994"/>
                      <a:pt x="18840" y="3034"/>
                    </a:cubicBezTo>
                    <a:cubicBezTo>
                      <a:pt x="18773" y="3266"/>
                      <a:pt x="18692" y="3517"/>
                      <a:pt x="18604" y="3780"/>
                    </a:cubicBezTo>
                    <a:cubicBezTo>
                      <a:pt x="18587" y="3828"/>
                      <a:pt x="18611" y="3880"/>
                      <a:pt x="18659" y="3895"/>
                    </a:cubicBezTo>
                    <a:cubicBezTo>
                      <a:pt x="18669" y="3899"/>
                      <a:pt x="18681" y="3901"/>
                      <a:pt x="18690" y="3901"/>
                    </a:cubicBezTo>
                    <a:cubicBezTo>
                      <a:pt x="18727" y="3901"/>
                      <a:pt x="18763" y="3876"/>
                      <a:pt x="18775" y="3837"/>
                    </a:cubicBezTo>
                    <a:cubicBezTo>
                      <a:pt x="18865" y="3573"/>
                      <a:pt x="18945" y="3320"/>
                      <a:pt x="19014" y="3086"/>
                    </a:cubicBezTo>
                    <a:cubicBezTo>
                      <a:pt x="19030" y="3036"/>
                      <a:pt x="19001" y="2986"/>
                      <a:pt x="18953" y="2972"/>
                    </a:cubicBezTo>
                    <a:cubicBezTo>
                      <a:pt x="18945" y="2970"/>
                      <a:pt x="18936" y="2969"/>
                      <a:pt x="18928" y="2969"/>
                    </a:cubicBezTo>
                    <a:close/>
                    <a:moveTo>
                      <a:pt x="15400" y="3752"/>
                    </a:moveTo>
                    <a:cubicBezTo>
                      <a:pt x="15366" y="3752"/>
                      <a:pt x="15333" y="3772"/>
                      <a:pt x="15318" y="3805"/>
                    </a:cubicBezTo>
                    <a:cubicBezTo>
                      <a:pt x="15235" y="3981"/>
                      <a:pt x="15166" y="4110"/>
                      <a:pt x="15105" y="4198"/>
                    </a:cubicBezTo>
                    <a:cubicBezTo>
                      <a:pt x="15065" y="4256"/>
                      <a:pt x="14992" y="4317"/>
                      <a:pt x="14886" y="4380"/>
                    </a:cubicBezTo>
                    <a:cubicBezTo>
                      <a:pt x="14844" y="4407"/>
                      <a:pt x="14831" y="4463"/>
                      <a:pt x="14856" y="4505"/>
                    </a:cubicBezTo>
                    <a:cubicBezTo>
                      <a:pt x="14873" y="4534"/>
                      <a:pt x="14904" y="4549"/>
                      <a:pt x="14934" y="4549"/>
                    </a:cubicBezTo>
                    <a:cubicBezTo>
                      <a:pt x="14950" y="4549"/>
                      <a:pt x="14967" y="4545"/>
                      <a:pt x="14980" y="4536"/>
                    </a:cubicBezTo>
                    <a:cubicBezTo>
                      <a:pt x="15109" y="4459"/>
                      <a:pt x="15199" y="4382"/>
                      <a:pt x="15255" y="4302"/>
                    </a:cubicBezTo>
                    <a:cubicBezTo>
                      <a:pt x="15322" y="4204"/>
                      <a:pt x="15395" y="4070"/>
                      <a:pt x="15483" y="3882"/>
                    </a:cubicBezTo>
                    <a:cubicBezTo>
                      <a:pt x="15502" y="3836"/>
                      <a:pt x="15483" y="3782"/>
                      <a:pt x="15437" y="3761"/>
                    </a:cubicBezTo>
                    <a:cubicBezTo>
                      <a:pt x="15425" y="3755"/>
                      <a:pt x="15413" y="3752"/>
                      <a:pt x="15400" y="3752"/>
                    </a:cubicBezTo>
                    <a:close/>
                    <a:moveTo>
                      <a:pt x="1382" y="3871"/>
                    </a:moveTo>
                    <a:cubicBezTo>
                      <a:pt x="1361" y="3871"/>
                      <a:pt x="1340" y="3878"/>
                      <a:pt x="1322" y="3893"/>
                    </a:cubicBezTo>
                    <a:cubicBezTo>
                      <a:pt x="1286" y="3928"/>
                      <a:pt x="1280" y="3983"/>
                      <a:pt x="1315" y="4022"/>
                    </a:cubicBezTo>
                    <a:cubicBezTo>
                      <a:pt x="1491" y="4225"/>
                      <a:pt x="1683" y="4415"/>
                      <a:pt x="1886" y="4582"/>
                    </a:cubicBezTo>
                    <a:cubicBezTo>
                      <a:pt x="1904" y="4595"/>
                      <a:pt x="1925" y="4603"/>
                      <a:pt x="1944" y="4603"/>
                    </a:cubicBezTo>
                    <a:cubicBezTo>
                      <a:pt x="1971" y="4603"/>
                      <a:pt x="1996" y="4591"/>
                      <a:pt x="2015" y="4568"/>
                    </a:cubicBezTo>
                    <a:cubicBezTo>
                      <a:pt x="2045" y="4530"/>
                      <a:pt x="2040" y="4472"/>
                      <a:pt x="2001" y="4442"/>
                    </a:cubicBezTo>
                    <a:cubicBezTo>
                      <a:pt x="1806" y="4281"/>
                      <a:pt x="1622" y="4098"/>
                      <a:pt x="1451" y="3903"/>
                    </a:cubicBezTo>
                    <a:cubicBezTo>
                      <a:pt x="1433" y="3882"/>
                      <a:pt x="1408" y="3871"/>
                      <a:pt x="1382" y="3871"/>
                    </a:cubicBezTo>
                    <a:close/>
                    <a:moveTo>
                      <a:pt x="14210" y="4673"/>
                    </a:moveTo>
                    <a:cubicBezTo>
                      <a:pt x="14201" y="4673"/>
                      <a:pt x="14191" y="4675"/>
                      <a:pt x="14182" y="4678"/>
                    </a:cubicBezTo>
                    <a:cubicBezTo>
                      <a:pt x="13964" y="4749"/>
                      <a:pt x="13710" y="4818"/>
                      <a:pt x="13430" y="4885"/>
                    </a:cubicBezTo>
                    <a:cubicBezTo>
                      <a:pt x="13382" y="4896"/>
                      <a:pt x="13352" y="4946"/>
                      <a:pt x="13363" y="4994"/>
                    </a:cubicBezTo>
                    <a:cubicBezTo>
                      <a:pt x="13373" y="5036"/>
                      <a:pt x="13411" y="5063"/>
                      <a:pt x="13451" y="5063"/>
                    </a:cubicBezTo>
                    <a:cubicBezTo>
                      <a:pt x="13459" y="5063"/>
                      <a:pt x="13465" y="5063"/>
                      <a:pt x="13472" y="5061"/>
                    </a:cubicBezTo>
                    <a:cubicBezTo>
                      <a:pt x="13758" y="4994"/>
                      <a:pt x="14015" y="4923"/>
                      <a:pt x="14238" y="4850"/>
                    </a:cubicBezTo>
                    <a:cubicBezTo>
                      <a:pt x="14286" y="4835"/>
                      <a:pt x="14313" y="4783"/>
                      <a:pt x="14297" y="4735"/>
                    </a:cubicBezTo>
                    <a:cubicBezTo>
                      <a:pt x="14285" y="4698"/>
                      <a:pt x="14249" y="4673"/>
                      <a:pt x="14210" y="4673"/>
                    </a:cubicBezTo>
                    <a:close/>
                    <a:moveTo>
                      <a:pt x="12682" y="5046"/>
                    </a:moveTo>
                    <a:cubicBezTo>
                      <a:pt x="12677" y="5046"/>
                      <a:pt x="12671" y="5047"/>
                      <a:pt x="12665" y="5048"/>
                    </a:cubicBezTo>
                    <a:cubicBezTo>
                      <a:pt x="12421" y="5094"/>
                      <a:pt x="12160" y="5138"/>
                      <a:pt x="11892" y="5180"/>
                    </a:cubicBezTo>
                    <a:cubicBezTo>
                      <a:pt x="11842" y="5188"/>
                      <a:pt x="11807" y="5234"/>
                      <a:pt x="11815" y="5284"/>
                    </a:cubicBezTo>
                    <a:lnTo>
                      <a:pt x="11815" y="5282"/>
                    </a:lnTo>
                    <a:cubicBezTo>
                      <a:pt x="11823" y="5328"/>
                      <a:pt x="11861" y="5361"/>
                      <a:pt x="11905" y="5361"/>
                    </a:cubicBezTo>
                    <a:cubicBezTo>
                      <a:pt x="11909" y="5361"/>
                      <a:pt x="11915" y="5359"/>
                      <a:pt x="11919" y="5359"/>
                    </a:cubicBezTo>
                    <a:cubicBezTo>
                      <a:pt x="12191" y="5316"/>
                      <a:pt x="12452" y="5272"/>
                      <a:pt x="12698" y="5226"/>
                    </a:cubicBezTo>
                    <a:cubicBezTo>
                      <a:pt x="12747" y="5217"/>
                      <a:pt x="12780" y="5169"/>
                      <a:pt x="12770" y="5119"/>
                    </a:cubicBezTo>
                    <a:cubicBezTo>
                      <a:pt x="12762" y="5077"/>
                      <a:pt x="12725" y="5046"/>
                      <a:pt x="12682" y="5046"/>
                    </a:cubicBezTo>
                    <a:close/>
                    <a:moveTo>
                      <a:pt x="2592" y="4863"/>
                    </a:moveTo>
                    <a:cubicBezTo>
                      <a:pt x="2560" y="4863"/>
                      <a:pt x="2530" y="4880"/>
                      <a:pt x="2514" y="4910"/>
                    </a:cubicBezTo>
                    <a:cubicBezTo>
                      <a:pt x="2489" y="4954"/>
                      <a:pt x="2504" y="5010"/>
                      <a:pt x="2548" y="5034"/>
                    </a:cubicBezTo>
                    <a:cubicBezTo>
                      <a:pt x="2776" y="5163"/>
                      <a:pt x="3022" y="5274"/>
                      <a:pt x="3277" y="5364"/>
                    </a:cubicBezTo>
                    <a:cubicBezTo>
                      <a:pt x="3287" y="5368"/>
                      <a:pt x="3296" y="5370"/>
                      <a:pt x="3308" y="5370"/>
                    </a:cubicBezTo>
                    <a:cubicBezTo>
                      <a:pt x="3344" y="5370"/>
                      <a:pt x="3379" y="5347"/>
                      <a:pt x="3392" y="5309"/>
                    </a:cubicBezTo>
                    <a:cubicBezTo>
                      <a:pt x="3409" y="5263"/>
                      <a:pt x="3384" y="5211"/>
                      <a:pt x="3336" y="5194"/>
                    </a:cubicBezTo>
                    <a:cubicBezTo>
                      <a:pt x="3093" y="5107"/>
                      <a:pt x="2857" y="5000"/>
                      <a:pt x="2636" y="4875"/>
                    </a:cubicBezTo>
                    <a:cubicBezTo>
                      <a:pt x="2622" y="4867"/>
                      <a:pt x="2607" y="4863"/>
                      <a:pt x="2592" y="4863"/>
                    </a:cubicBezTo>
                    <a:close/>
                    <a:moveTo>
                      <a:pt x="18424" y="4459"/>
                    </a:moveTo>
                    <a:cubicBezTo>
                      <a:pt x="18387" y="4459"/>
                      <a:pt x="18352" y="4481"/>
                      <a:pt x="18339" y="4518"/>
                    </a:cubicBezTo>
                    <a:cubicBezTo>
                      <a:pt x="18253" y="4749"/>
                      <a:pt x="18159" y="4994"/>
                      <a:pt x="18055" y="5251"/>
                    </a:cubicBezTo>
                    <a:cubicBezTo>
                      <a:pt x="18038" y="5297"/>
                      <a:pt x="18061" y="5351"/>
                      <a:pt x="18107" y="5368"/>
                    </a:cubicBezTo>
                    <a:cubicBezTo>
                      <a:pt x="18118" y="5372"/>
                      <a:pt x="18128" y="5374"/>
                      <a:pt x="18140" y="5374"/>
                    </a:cubicBezTo>
                    <a:cubicBezTo>
                      <a:pt x="18176" y="5374"/>
                      <a:pt x="18211" y="5353"/>
                      <a:pt x="18224" y="5318"/>
                    </a:cubicBezTo>
                    <a:cubicBezTo>
                      <a:pt x="18328" y="5059"/>
                      <a:pt x="18423" y="4812"/>
                      <a:pt x="18510" y="4582"/>
                    </a:cubicBezTo>
                    <a:cubicBezTo>
                      <a:pt x="18527" y="4536"/>
                      <a:pt x="18502" y="4482"/>
                      <a:pt x="18456" y="4465"/>
                    </a:cubicBezTo>
                    <a:cubicBezTo>
                      <a:pt x="18445" y="4461"/>
                      <a:pt x="18434" y="4459"/>
                      <a:pt x="18424" y="4459"/>
                    </a:cubicBezTo>
                    <a:close/>
                    <a:moveTo>
                      <a:pt x="11128" y="5289"/>
                    </a:moveTo>
                    <a:cubicBezTo>
                      <a:pt x="11124" y="5289"/>
                      <a:pt x="11119" y="5289"/>
                      <a:pt x="11115" y="5290"/>
                    </a:cubicBezTo>
                    <a:cubicBezTo>
                      <a:pt x="10862" y="5320"/>
                      <a:pt x="10599" y="5351"/>
                      <a:pt x="10334" y="5378"/>
                    </a:cubicBezTo>
                    <a:cubicBezTo>
                      <a:pt x="10284" y="5384"/>
                      <a:pt x="10248" y="5428"/>
                      <a:pt x="10254" y="5478"/>
                    </a:cubicBezTo>
                    <a:cubicBezTo>
                      <a:pt x="10259" y="5524"/>
                      <a:pt x="10298" y="5560"/>
                      <a:pt x="10344" y="5560"/>
                    </a:cubicBezTo>
                    <a:cubicBezTo>
                      <a:pt x="10348" y="5560"/>
                      <a:pt x="10350" y="5558"/>
                      <a:pt x="10353" y="5558"/>
                    </a:cubicBezTo>
                    <a:cubicBezTo>
                      <a:pt x="10618" y="5531"/>
                      <a:pt x="10883" y="5501"/>
                      <a:pt x="11138" y="5468"/>
                    </a:cubicBezTo>
                    <a:cubicBezTo>
                      <a:pt x="11188" y="5462"/>
                      <a:pt x="11222" y="5416"/>
                      <a:pt x="11217" y="5368"/>
                    </a:cubicBezTo>
                    <a:cubicBezTo>
                      <a:pt x="11211" y="5323"/>
                      <a:pt x="11173" y="5289"/>
                      <a:pt x="11128" y="5289"/>
                    </a:cubicBezTo>
                    <a:close/>
                    <a:moveTo>
                      <a:pt x="4064" y="5393"/>
                    </a:moveTo>
                    <a:cubicBezTo>
                      <a:pt x="4022" y="5393"/>
                      <a:pt x="3984" y="5424"/>
                      <a:pt x="3975" y="5466"/>
                    </a:cubicBezTo>
                    <a:cubicBezTo>
                      <a:pt x="3966" y="5516"/>
                      <a:pt x="3998" y="5564"/>
                      <a:pt x="4048" y="5573"/>
                    </a:cubicBezTo>
                    <a:cubicBezTo>
                      <a:pt x="4238" y="5610"/>
                      <a:pt x="4438" y="5637"/>
                      <a:pt x="4639" y="5656"/>
                    </a:cubicBezTo>
                    <a:cubicBezTo>
                      <a:pt x="4704" y="5662"/>
                      <a:pt x="4769" y="5666"/>
                      <a:pt x="4837" y="5671"/>
                    </a:cubicBezTo>
                    <a:lnTo>
                      <a:pt x="4844" y="5671"/>
                    </a:lnTo>
                    <a:cubicBezTo>
                      <a:pt x="4890" y="5671"/>
                      <a:pt x="4931" y="5637"/>
                      <a:pt x="4934" y="5589"/>
                    </a:cubicBezTo>
                    <a:cubicBezTo>
                      <a:pt x="4938" y="5539"/>
                      <a:pt x="4900" y="5495"/>
                      <a:pt x="4850" y="5491"/>
                    </a:cubicBezTo>
                    <a:cubicBezTo>
                      <a:pt x="4785" y="5485"/>
                      <a:pt x="4720" y="5479"/>
                      <a:pt x="4654" y="5474"/>
                    </a:cubicBezTo>
                    <a:cubicBezTo>
                      <a:pt x="4459" y="5456"/>
                      <a:pt x="4267" y="5430"/>
                      <a:pt x="4081" y="5395"/>
                    </a:cubicBezTo>
                    <a:cubicBezTo>
                      <a:pt x="4075" y="5394"/>
                      <a:pt x="4069" y="5393"/>
                      <a:pt x="4064" y="5393"/>
                    </a:cubicBezTo>
                    <a:close/>
                    <a:moveTo>
                      <a:pt x="9560" y="5449"/>
                    </a:moveTo>
                    <a:cubicBezTo>
                      <a:pt x="9558" y="5449"/>
                      <a:pt x="9556" y="5449"/>
                      <a:pt x="9554" y="5449"/>
                    </a:cubicBezTo>
                    <a:cubicBezTo>
                      <a:pt x="9295" y="5470"/>
                      <a:pt x="9032" y="5489"/>
                      <a:pt x="8769" y="5504"/>
                    </a:cubicBezTo>
                    <a:cubicBezTo>
                      <a:pt x="8719" y="5506"/>
                      <a:pt x="8681" y="5550"/>
                      <a:pt x="8685" y="5600"/>
                    </a:cubicBezTo>
                    <a:cubicBezTo>
                      <a:pt x="8688" y="5648"/>
                      <a:pt x="8729" y="5685"/>
                      <a:pt x="8775" y="5685"/>
                    </a:cubicBezTo>
                    <a:lnTo>
                      <a:pt x="8780" y="5685"/>
                    </a:lnTo>
                    <a:cubicBezTo>
                      <a:pt x="9043" y="5669"/>
                      <a:pt x="9308" y="5652"/>
                      <a:pt x="9567" y="5631"/>
                    </a:cubicBezTo>
                    <a:cubicBezTo>
                      <a:pt x="9619" y="5627"/>
                      <a:pt x="9655" y="5583"/>
                      <a:pt x="9651" y="5533"/>
                    </a:cubicBezTo>
                    <a:cubicBezTo>
                      <a:pt x="9648" y="5486"/>
                      <a:pt x="9607" y="5449"/>
                      <a:pt x="9560" y="5449"/>
                    </a:cubicBezTo>
                    <a:close/>
                    <a:moveTo>
                      <a:pt x="5629" y="5539"/>
                    </a:moveTo>
                    <a:cubicBezTo>
                      <a:pt x="5581" y="5539"/>
                      <a:pt x="5540" y="5577"/>
                      <a:pt x="5539" y="5625"/>
                    </a:cubicBezTo>
                    <a:cubicBezTo>
                      <a:pt x="5537" y="5675"/>
                      <a:pt x="5575" y="5717"/>
                      <a:pt x="5625" y="5719"/>
                    </a:cubicBezTo>
                    <a:cubicBezTo>
                      <a:pt x="5880" y="5731"/>
                      <a:pt x="6145" y="5738"/>
                      <a:pt x="6413" y="5742"/>
                    </a:cubicBezTo>
                    <a:lnTo>
                      <a:pt x="6415" y="5742"/>
                    </a:lnTo>
                    <a:cubicBezTo>
                      <a:pt x="6465" y="5742"/>
                      <a:pt x="6505" y="5702"/>
                      <a:pt x="6505" y="5652"/>
                    </a:cubicBezTo>
                    <a:cubicBezTo>
                      <a:pt x="6507" y="5602"/>
                      <a:pt x="6467" y="5560"/>
                      <a:pt x="6417" y="5560"/>
                    </a:cubicBezTo>
                    <a:cubicBezTo>
                      <a:pt x="6149" y="5556"/>
                      <a:pt x="5886" y="5549"/>
                      <a:pt x="5633" y="5539"/>
                    </a:cubicBezTo>
                    <a:cubicBezTo>
                      <a:pt x="5631" y="5539"/>
                      <a:pt x="5630" y="5539"/>
                      <a:pt x="5629" y="5539"/>
                    </a:cubicBezTo>
                    <a:close/>
                    <a:moveTo>
                      <a:pt x="7993" y="5541"/>
                    </a:moveTo>
                    <a:cubicBezTo>
                      <a:pt x="7991" y="5541"/>
                      <a:pt x="7988" y="5541"/>
                      <a:pt x="7986" y="5541"/>
                    </a:cubicBezTo>
                    <a:cubicBezTo>
                      <a:pt x="7722" y="5550"/>
                      <a:pt x="7457" y="5558"/>
                      <a:pt x="7202" y="5560"/>
                    </a:cubicBezTo>
                    <a:cubicBezTo>
                      <a:pt x="7150" y="5562"/>
                      <a:pt x="7110" y="5602"/>
                      <a:pt x="7112" y="5652"/>
                    </a:cubicBezTo>
                    <a:cubicBezTo>
                      <a:pt x="7112" y="5702"/>
                      <a:pt x="7152" y="5742"/>
                      <a:pt x="7202" y="5742"/>
                    </a:cubicBezTo>
                    <a:lnTo>
                      <a:pt x="7204" y="5742"/>
                    </a:lnTo>
                    <a:cubicBezTo>
                      <a:pt x="7461" y="5738"/>
                      <a:pt x="7727" y="5733"/>
                      <a:pt x="7992" y="5723"/>
                    </a:cubicBezTo>
                    <a:cubicBezTo>
                      <a:pt x="8042" y="5721"/>
                      <a:pt x="8082" y="5679"/>
                      <a:pt x="8080" y="5629"/>
                    </a:cubicBezTo>
                    <a:cubicBezTo>
                      <a:pt x="8078" y="5581"/>
                      <a:pt x="8040" y="5541"/>
                      <a:pt x="7993" y="5541"/>
                    </a:cubicBezTo>
                    <a:close/>
                    <a:moveTo>
                      <a:pt x="17843" y="5923"/>
                    </a:moveTo>
                    <a:cubicBezTo>
                      <a:pt x="17808" y="5923"/>
                      <a:pt x="17774" y="5944"/>
                      <a:pt x="17760" y="5978"/>
                    </a:cubicBezTo>
                    <a:cubicBezTo>
                      <a:pt x="17666" y="6206"/>
                      <a:pt x="17566" y="6444"/>
                      <a:pt x="17455" y="6703"/>
                    </a:cubicBezTo>
                    <a:cubicBezTo>
                      <a:pt x="17434" y="6749"/>
                      <a:pt x="17455" y="6803"/>
                      <a:pt x="17501" y="6822"/>
                    </a:cubicBezTo>
                    <a:cubicBezTo>
                      <a:pt x="17514" y="6828"/>
                      <a:pt x="17526" y="6830"/>
                      <a:pt x="17537" y="6830"/>
                    </a:cubicBezTo>
                    <a:cubicBezTo>
                      <a:pt x="17572" y="6830"/>
                      <a:pt x="17606" y="6809"/>
                      <a:pt x="17622" y="6774"/>
                    </a:cubicBezTo>
                    <a:cubicBezTo>
                      <a:pt x="17733" y="6515"/>
                      <a:pt x="17833" y="6277"/>
                      <a:pt x="17927" y="6049"/>
                    </a:cubicBezTo>
                    <a:cubicBezTo>
                      <a:pt x="17946" y="6003"/>
                      <a:pt x="17925" y="5949"/>
                      <a:pt x="17879" y="5930"/>
                    </a:cubicBezTo>
                    <a:cubicBezTo>
                      <a:pt x="17867" y="5925"/>
                      <a:pt x="17855" y="5923"/>
                      <a:pt x="17843" y="5923"/>
                    </a:cubicBezTo>
                    <a:close/>
                    <a:moveTo>
                      <a:pt x="17226" y="7371"/>
                    </a:moveTo>
                    <a:cubicBezTo>
                      <a:pt x="17190" y="7371"/>
                      <a:pt x="17156" y="7392"/>
                      <a:pt x="17142" y="7426"/>
                    </a:cubicBezTo>
                    <a:cubicBezTo>
                      <a:pt x="17060" y="7613"/>
                      <a:pt x="16981" y="7797"/>
                      <a:pt x="16902" y="7975"/>
                    </a:cubicBezTo>
                    <a:lnTo>
                      <a:pt x="16828" y="8148"/>
                    </a:lnTo>
                    <a:cubicBezTo>
                      <a:pt x="16806" y="8194"/>
                      <a:pt x="16828" y="8247"/>
                      <a:pt x="16874" y="8267"/>
                    </a:cubicBezTo>
                    <a:cubicBezTo>
                      <a:pt x="16885" y="8272"/>
                      <a:pt x="16898" y="8274"/>
                      <a:pt x="16910" y="8274"/>
                    </a:cubicBezTo>
                    <a:cubicBezTo>
                      <a:pt x="16945" y="8274"/>
                      <a:pt x="16979" y="8253"/>
                      <a:pt x="16992" y="8221"/>
                    </a:cubicBezTo>
                    <a:lnTo>
                      <a:pt x="17069" y="8048"/>
                    </a:lnTo>
                    <a:cubicBezTo>
                      <a:pt x="17146" y="7870"/>
                      <a:pt x="17227" y="7685"/>
                      <a:pt x="17309" y="7497"/>
                    </a:cubicBezTo>
                    <a:cubicBezTo>
                      <a:pt x="17328" y="7453"/>
                      <a:pt x="17307" y="7400"/>
                      <a:pt x="17261" y="7379"/>
                    </a:cubicBezTo>
                    <a:cubicBezTo>
                      <a:pt x="17250" y="7374"/>
                      <a:pt x="17238" y="7371"/>
                      <a:pt x="17226" y="7371"/>
                    </a:cubicBezTo>
                    <a:close/>
                    <a:moveTo>
                      <a:pt x="16596" y="8815"/>
                    </a:moveTo>
                    <a:cubicBezTo>
                      <a:pt x="16561" y="8815"/>
                      <a:pt x="16527" y="8837"/>
                      <a:pt x="16513" y="8871"/>
                    </a:cubicBezTo>
                    <a:cubicBezTo>
                      <a:pt x="16482" y="8942"/>
                      <a:pt x="16452" y="9011"/>
                      <a:pt x="16423" y="9080"/>
                    </a:cubicBezTo>
                    <a:cubicBezTo>
                      <a:pt x="16356" y="9239"/>
                      <a:pt x="16281" y="9412"/>
                      <a:pt x="16204" y="9594"/>
                    </a:cubicBezTo>
                    <a:cubicBezTo>
                      <a:pt x="16183" y="9640"/>
                      <a:pt x="16204" y="9694"/>
                      <a:pt x="16250" y="9715"/>
                    </a:cubicBezTo>
                    <a:cubicBezTo>
                      <a:pt x="16262" y="9719"/>
                      <a:pt x="16275" y="9723"/>
                      <a:pt x="16287" y="9723"/>
                    </a:cubicBezTo>
                    <a:cubicBezTo>
                      <a:pt x="16321" y="9723"/>
                      <a:pt x="16356" y="9702"/>
                      <a:pt x="16369" y="9667"/>
                    </a:cubicBezTo>
                    <a:cubicBezTo>
                      <a:pt x="16448" y="9485"/>
                      <a:pt x="16523" y="9312"/>
                      <a:pt x="16590" y="9151"/>
                    </a:cubicBezTo>
                    <a:cubicBezTo>
                      <a:pt x="16618" y="9082"/>
                      <a:pt x="16649" y="9013"/>
                      <a:pt x="16680" y="8942"/>
                    </a:cubicBezTo>
                    <a:cubicBezTo>
                      <a:pt x="16699" y="8896"/>
                      <a:pt x="16678" y="8842"/>
                      <a:pt x="16632" y="8823"/>
                    </a:cubicBezTo>
                    <a:cubicBezTo>
                      <a:pt x="16620" y="8818"/>
                      <a:pt x="16608" y="8815"/>
                      <a:pt x="16596" y="8815"/>
                    </a:cubicBezTo>
                    <a:close/>
                    <a:moveTo>
                      <a:pt x="15977" y="10264"/>
                    </a:moveTo>
                    <a:cubicBezTo>
                      <a:pt x="15941" y="10264"/>
                      <a:pt x="15907" y="10285"/>
                      <a:pt x="15891" y="10319"/>
                    </a:cubicBezTo>
                    <a:cubicBezTo>
                      <a:pt x="15792" y="10551"/>
                      <a:pt x="15688" y="10793"/>
                      <a:pt x="15581" y="11042"/>
                    </a:cubicBezTo>
                    <a:cubicBezTo>
                      <a:pt x="15560" y="11088"/>
                      <a:pt x="15581" y="11142"/>
                      <a:pt x="15627" y="11161"/>
                    </a:cubicBezTo>
                    <a:cubicBezTo>
                      <a:pt x="15638" y="11167"/>
                      <a:pt x="15652" y="11169"/>
                      <a:pt x="15663" y="11169"/>
                    </a:cubicBezTo>
                    <a:cubicBezTo>
                      <a:pt x="15698" y="11169"/>
                      <a:pt x="15732" y="11150"/>
                      <a:pt x="15746" y="11115"/>
                    </a:cubicBezTo>
                    <a:cubicBezTo>
                      <a:pt x="15855" y="10866"/>
                      <a:pt x="15959" y="10622"/>
                      <a:pt x="16058" y="10390"/>
                    </a:cubicBezTo>
                    <a:cubicBezTo>
                      <a:pt x="16079" y="10344"/>
                      <a:pt x="16058" y="10292"/>
                      <a:pt x="16012" y="10271"/>
                    </a:cubicBezTo>
                    <a:cubicBezTo>
                      <a:pt x="16001" y="10266"/>
                      <a:pt x="15989" y="10264"/>
                      <a:pt x="15977" y="10264"/>
                    </a:cubicBezTo>
                    <a:close/>
                    <a:moveTo>
                      <a:pt x="15350" y="11711"/>
                    </a:moveTo>
                    <a:cubicBezTo>
                      <a:pt x="15315" y="11711"/>
                      <a:pt x="15282" y="11731"/>
                      <a:pt x="15266" y="11766"/>
                    </a:cubicBezTo>
                    <a:cubicBezTo>
                      <a:pt x="15164" y="12003"/>
                      <a:pt x="15059" y="12245"/>
                      <a:pt x="14951" y="12489"/>
                    </a:cubicBezTo>
                    <a:cubicBezTo>
                      <a:pt x="14932" y="12535"/>
                      <a:pt x="14953" y="12587"/>
                      <a:pt x="14999" y="12608"/>
                    </a:cubicBezTo>
                    <a:cubicBezTo>
                      <a:pt x="15011" y="12611"/>
                      <a:pt x="15022" y="12615"/>
                      <a:pt x="15036" y="12615"/>
                    </a:cubicBezTo>
                    <a:cubicBezTo>
                      <a:pt x="15070" y="12615"/>
                      <a:pt x="15103" y="12594"/>
                      <a:pt x="15118" y="12560"/>
                    </a:cubicBezTo>
                    <a:cubicBezTo>
                      <a:pt x="15224" y="12316"/>
                      <a:pt x="15329" y="12074"/>
                      <a:pt x="15433" y="11838"/>
                    </a:cubicBezTo>
                    <a:cubicBezTo>
                      <a:pt x="15452" y="11792"/>
                      <a:pt x="15431" y="11739"/>
                      <a:pt x="15385" y="11718"/>
                    </a:cubicBezTo>
                    <a:cubicBezTo>
                      <a:pt x="15373" y="11713"/>
                      <a:pt x="15362" y="11711"/>
                      <a:pt x="15350" y="11711"/>
                    </a:cubicBezTo>
                    <a:close/>
                    <a:moveTo>
                      <a:pt x="14720" y="13156"/>
                    </a:moveTo>
                    <a:cubicBezTo>
                      <a:pt x="14686" y="13156"/>
                      <a:pt x="14652" y="13176"/>
                      <a:pt x="14637" y="13210"/>
                    </a:cubicBezTo>
                    <a:lnTo>
                      <a:pt x="14322" y="13933"/>
                    </a:lnTo>
                    <a:cubicBezTo>
                      <a:pt x="14303" y="13979"/>
                      <a:pt x="14324" y="14033"/>
                      <a:pt x="14368" y="14052"/>
                    </a:cubicBezTo>
                    <a:lnTo>
                      <a:pt x="14370" y="14052"/>
                    </a:lnTo>
                    <a:cubicBezTo>
                      <a:pt x="14382" y="14058"/>
                      <a:pt x="14393" y="14060"/>
                      <a:pt x="14405" y="14060"/>
                    </a:cubicBezTo>
                    <a:cubicBezTo>
                      <a:pt x="14441" y="14060"/>
                      <a:pt x="14474" y="14039"/>
                      <a:pt x="14489" y="14006"/>
                    </a:cubicBezTo>
                    <a:lnTo>
                      <a:pt x="14804" y="13283"/>
                    </a:lnTo>
                    <a:cubicBezTo>
                      <a:pt x="14825" y="13237"/>
                      <a:pt x="14804" y="13183"/>
                      <a:pt x="14758" y="13164"/>
                    </a:cubicBezTo>
                    <a:cubicBezTo>
                      <a:pt x="14746" y="13158"/>
                      <a:pt x="14733" y="13156"/>
                      <a:pt x="14720" y="13156"/>
                    </a:cubicBezTo>
                    <a:close/>
                    <a:moveTo>
                      <a:pt x="14089" y="14600"/>
                    </a:moveTo>
                    <a:cubicBezTo>
                      <a:pt x="14054" y="14600"/>
                      <a:pt x="14021" y="14621"/>
                      <a:pt x="14006" y="14654"/>
                    </a:cubicBezTo>
                    <a:lnTo>
                      <a:pt x="13691" y="15378"/>
                    </a:lnTo>
                    <a:cubicBezTo>
                      <a:pt x="13670" y="15424"/>
                      <a:pt x="13691" y="15475"/>
                      <a:pt x="13737" y="15497"/>
                    </a:cubicBezTo>
                    <a:cubicBezTo>
                      <a:pt x="13749" y="15502"/>
                      <a:pt x="13762" y="15504"/>
                      <a:pt x="13774" y="15504"/>
                    </a:cubicBezTo>
                    <a:cubicBezTo>
                      <a:pt x="13808" y="15504"/>
                      <a:pt x="13843" y="15483"/>
                      <a:pt x="13856" y="15450"/>
                    </a:cubicBezTo>
                    <a:lnTo>
                      <a:pt x="14173" y="14727"/>
                    </a:lnTo>
                    <a:cubicBezTo>
                      <a:pt x="14194" y="14681"/>
                      <a:pt x="14173" y="14628"/>
                      <a:pt x="14127" y="14608"/>
                    </a:cubicBezTo>
                    <a:cubicBezTo>
                      <a:pt x="14114" y="14603"/>
                      <a:pt x="14102" y="14600"/>
                      <a:pt x="14089" y="14600"/>
                    </a:cubicBezTo>
                    <a:close/>
                    <a:moveTo>
                      <a:pt x="13458" y="16044"/>
                    </a:moveTo>
                    <a:cubicBezTo>
                      <a:pt x="13423" y="16044"/>
                      <a:pt x="13389" y="16064"/>
                      <a:pt x="13375" y="16099"/>
                    </a:cubicBezTo>
                    <a:lnTo>
                      <a:pt x="13058" y="16820"/>
                    </a:lnTo>
                    <a:cubicBezTo>
                      <a:pt x="13037" y="16866"/>
                      <a:pt x="13058" y="16920"/>
                      <a:pt x="13104" y="16939"/>
                    </a:cubicBezTo>
                    <a:cubicBezTo>
                      <a:pt x="13116" y="16945"/>
                      <a:pt x="13129" y="16947"/>
                      <a:pt x="13141" y="16947"/>
                    </a:cubicBezTo>
                    <a:cubicBezTo>
                      <a:pt x="13175" y="16947"/>
                      <a:pt x="13210" y="16928"/>
                      <a:pt x="13223" y="16893"/>
                    </a:cubicBezTo>
                    <a:lnTo>
                      <a:pt x="13540" y="16172"/>
                    </a:lnTo>
                    <a:cubicBezTo>
                      <a:pt x="13561" y="16126"/>
                      <a:pt x="13540" y="16072"/>
                      <a:pt x="13494" y="16051"/>
                    </a:cubicBezTo>
                    <a:cubicBezTo>
                      <a:pt x="13482" y="16046"/>
                      <a:pt x="13470" y="16044"/>
                      <a:pt x="13458" y="16044"/>
                    </a:cubicBezTo>
                    <a:close/>
                    <a:moveTo>
                      <a:pt x="12823" y="17487"/>
                    </a:moveTo>
                    <a:cubicBezTo>
                      <a:pt x="12789" y="17487"/>
                      <a:pt x="12756" y="17508"/>
                      <a:pt x="12742" y="17541"/>
                    </a:cubicBezTo>
                    <a:lnTo>
                      <a:pt x="12423" y="18265"/>
                    </a:lnTo>
                    <a:cubicBezTo>
                      <a:pt x="12404" y="18311"/>
                      <a:pt x="12425" y="18364"/>
                      <a:pt x="12469" y="18383"/>
                    </a:cubicBezTo>
                    <a:cubicBezTo>
                      <a:pt x="12483" y="18389"/>
                      <a:pt x="12494" y="18391"/>
                      <a:pt x="12506" y="18391"/>
                    </a:cubicBezTo>
                    <a:cubicBezTo>
                      <a:pt x="12542" y="18391"/>
                      <a:pt x="12575" y="18372"/>
                      <a:pt x="12590" y="18337"/>
                    </a:cubicBezTo>
                    <a:lnTo>
                      <a:pt x="12907" y="17614"/>
                    </a:lnTo>
                    <a:cubicBezTo>
                      <a:pt x="12928" y="17568"/>
                      <a:pt x="12907" y="17516"/>
                      <a:pt x="12861" y="17495"/>
                    </a:cubicBezTo>
                    <a:cubicBezTo>
                      <a:pt x="12848" y="17490"/>
                      <a:pt x="12836" y="17487"/>
                      <a:pt x="12823" y="174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6" name="Google Shape;640;p28">
                <a:extLst>
                  <a:ext uri="{FF2B5EF4-FFF2-40B4-BE49-F238E27FC236}">
                    <a16:creationId xmlns:a16="http://schemas.microsoft.com/office/drawing/2014/main" id="{6EEFCE4D-9629-13DC-6315-2F7A551B1B9A}"/>
                  </a:ext>
                </a:extLst>
              </p:cNvPr>
              <p:cNvSpPr/>
              <p:nvPr/>
            </p:nvSpPr>
            <p:spPr>
              <a:xfrm>
                <a:off x="2276600" y="4495900"/>
                <a:ext cx="187175" cy="52100"/>
              </a:xfrm>
              <a:custGeom>
                <a:avLst/>
                <a:gdLst/>
                <a:ahLst/>
                <a:cxnLst/>
                <a:rect l="l" t="t" r="r" b="b"/>
                <a:pathLst>
                  <a:path w="7487" h="2084" extrusionOk="0">
                    <a:moveTo>
                      <a:pt x="426" y="0"/>
                    </a:moveTo>
                    <a:lnTo>
                      <a:pt x="0" y="1863"/>
                    </a:lnTo>
                    <a:lnTo>
                      <a:pt x="6766" y="2083"/>
                    </a:lnTo>
                    <a:lnTo>
                      <a:pt x="7487" y="240"/>
                    </a:lnTo>
                    <a:lnTo>
                      <a:pt x="4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7" name="Google Shape;641;p28">
                <a:extLst>
                  <a:ext uri="{FF2B5EF4-FFF2-40B4-BE49-F238E27FC236}">
                    <a16:creationId xmlns:a16="http://schemas.microsoft.com/office/drawing/2014/main" id="{49490D19-0E1C-E5A2-5A28-933BC1AE1D84}"/>
                  </a:ext>
                </a:extLst>
              </p:cNvPr>
              <p:cNvSpPr/>
              <p:nvPr/>
            </p:nvSpPr>
            <p:spPr>
              <a:xfrm>
                <a:off x="2546450" y="4131650"/>
                <a:ext cx="118375" cy="220425"/>
              </a:xfrm>
              <a:custGeom>
                <a:avLst/>
                <a:gdLst/>
                <a:ahLst/>
                <a:cxnLst/>
                <a:rect l="l" t="t" r="r" b="b"/>
                <a:pathLst>
                  <a:path w="4735" h="8817" extrusionOk="0">
                    <a:moveTo>
                      <a:pt x="4613" y="1"/>
                    </a:moveTo>
                    <a:cubicBezTo>
                      <a:pt x="4587" y="1"/>
                      <a:pt x="4561" y="14"/>
                      <a:pt x="4546" y="47"/>
                    </a:cubicBezTo>
                    <a:cubicBezTo>
                      <a:pt x="3200" y="3005"/>
                      <a:pt x="1698" y="5884"/>
                      <a:pt x="42" y="8681"/>
                    </a:cubicBezTo>
                    <a:cubicBezTo>
                      <a:pt x="1" y="8752"/>
                      <a:pt x="64" y="8817"/>
                      <a:pt x="126" y="8817"/>
                    </a:cubicBezTo>
                    <a:cubicBezTo>
                      <a:pt x="154" y="8817"/>
                      <a:pt x="181" y="8804"/>
                      <a:pt x="199" y="8773"/>
                    </a:cubicBezTo>
                    <a:cubicBezTo>
                      <a:pt x="1853" y="5977"/>
                      <a:pt x="3355" y="3097"/>
                      <a:pt x="4702" y="139"/>
                    </a:cubicBezTo>
                    <a:cubicBezTo>
                      <a:pt x="4735" y="67"/>
                      <a:pt x="4671" y="1"/>
                      <a:pt x="46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8" name="Google Shape;642;p28">
                <a:extLst>
                  <a:ext uri="{FF2B5EF4-FFF2-40B4-BE49-F238E27FC236}">
                    <a16:creationId xmlns:a16="http://schemas.microsoft.com/office/drawing/2014/main" id="{341ADC27-22D6-4AD7-5E4F-DDE04B665FF1}"/>
                  </a:ext>
                </a:extLst>
              </p:cNvPr>
              <p:cNvSpPr/>
              <p:nvPr/>
            </p:nvSpPr>
            <p:spPr>
              <a:xfrm>
                <a:off x="2415575" y="4053500"/>
                <a:ext cx="58800" cy="131325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5253" extrusionOk="0">
                    <a:moveTo>
                      <a:pt x="2230" y="1"/>
                    </a:moveTo>
                    <a:cubicBezTo>
                      <a:pt x="2203" y="1"/>
                      <a:pt x="2177" y="15"/>
                      <a:pt x="2162" y="48"/>
                    </a:cubicBezTo>
                    <a:cubicBezTo>
                      <a:pt x="1379" y="1715"/>
                      <a:pt x="668" y="3415"/>
                      <a:pt x="25" y="5143"/>
                    </a:cubicBezTo>
                    <a:cubicBezTo>
                      <a:pt x="1" y="5209"/>
                      <a:pt x="55" y="5252"/>
                      <a:pt x="111" y="5252"/>
                    </a:cubicBezTo>
                    <a:cubicBezTo>
                      <a:pt x="148" y="5252"/>
                      <a:pt x="186" y="5234"/>
                      <a:pt x="202" y="5191"/>
                    </a:cubicBezTo>
                    <a:cubicBezTo>
                      <a:pt x="836" y="3478"/>
                      <a:pt x="1544" y="1794"/>
                      <a:pt x="2317" y="139"/>
                    </a:cubicBezTo>
                    <a:cubicBezTo>
                      <a:pt x="2352" y="67"/>
                      <a:pt x="2288" y="1"/>
                      <a:pt x="22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9" name="Google Shape;643;p28">
                <a:extLst>
                  <a:ext uri="{FF2B5EF4-FFF2-40B4-BE49-F238E27FC236}">
                    <a16:creationId xmlns:a16="http://schemas.microsoft.com/office/drawing/2014/main" id="{23BA3C44-7719-CDA6-7014-7E6FD811F459}"/>
                  </a:ext>
                </a:extLst>
              </p:cNvPr>
              <p:cNvSpPr/>
              <p:nvPr/>
            </p:nvSpPr>
            <p:spPr>
              <a:xfrm>
                <a:off x="2438025" y="4083925"/>
                <a:ext cx="900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270" extrusionOk="0">
                    <a:moveTo>
                      <a:pt x="113" y="1"/>
                    </a:moveTo>
                    <a:cubicBezTo>
                      <a:pt x="60" y="1"/>
                      <a:pt x="1" y="46"/>
                      <a:pt x="11" y="115"/>
                    </a:cubicBezTo>
                    <a:cubicBezTo>
                      <a:pt x="65" y="477"/>
                      <a:pt x="119" y="842"/>
                      <a:pt x="172" y="1204"/>
                    </a:cubicBezTo>
                    <a:cubicBezTo>
                      <a:pt x="179" y="1250"/>
                      <a:pt x="211" y="1270"/>
                      <a:pt x="246" y="1270"/>
                    </a:cubicBezTo>
                    <a:cubicBezTo>
                      <a:pt x="299" y="1270"/>
                      <a:pt x="359" y="1225"/>
                      <a:pt x="349" y="1156"/>
                    </a:cubicBezTo>
                    <a:cubicBezTo>
                      <a:pt x="295" y="792"/>
                      <a:pt x="240" y="429"/>
                      <a:pt x="188" y="67"/>
                    </a:cubicBezTo>
                    <a:cubicBezTo>
                      <a:pt x="181" y="21"/>
                      <a:pt x="149" y="1"/>
                      <a:pt x="1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" name="Google Shape;644;p28">
                <a:extLst>
                  <a:ext uri="{FF2B5EF4-FFF2-40B4-BE49-F238E27FC236}">
                    <a16:creationId xmlns:a16="http://schemas.microsoft.com/office/drawing/2014/main" id="{7C610E95-D94A-4040-00E5-6B0DD2DDC408}"/>
                  </a:ext>
                </a:extLst>
              </p:cNvPr>
              <p:cNvSpPr/>
              <p:nvPr/>
            </p:nvSpPr>
            <p:spPr>
              <a:xfrm>
                <a:off x="1929475" y="3594850"/>
                <a:ext cx="465450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8618" h="14257" extrusionOk="0">
                    <a:moveTo>
                      <a:pt x="1846" y="0"/>
                    </a:moveTo>
                    <a:cubicBezTo>
                      <a:pt x="1846" y="1"/>
                      <a:pt x="1" y="11869"/>
                      <a:pt x="4737" y="13689"/>
                    </a:cubicBezTo>
                    <a:cubicBezTo>
                      <a:pt x="5803" y="14099"/>
                      <a:pt x="7109" y="14256"/>
                      <a:pt x="8490" y="14256"/>
                    </a:cubicBezTo>
                    <a:cubicBezTo>
                      <a:pt x="13134" y="14256"/>
                      <a:pt x="18617" y="12469"/>
                      <a:pt x="18617" y="12469"/>
                    </a:cubicBezTo>
                    <a:lnTo>
                      <a:pt x="18213" y="11013"/>
                    </a:lnTo>
                    <a:cubicBezTo>
                      <a:pt x="18213" y="11013"/>
                      <a:pt x="8499" y="10585"/>
                      <a:pt x="7973" y="9482"/>
                    </a:cubicBezTo>
                    <a:cubicBezTo>
                      <a:pt x="7445" y="8379"/>
                      <a:pt x="7486" y="881"/>
                      <a:pt x="7486" y="881"/>
                    </a:cubicBezTo>
                    <a:lnTo>
                      <a:pt x="1846" y="0"/>
                    </a:lnTo>
                    <a:close/>
                  </a:path>
                </a:pathLst>
              </a:custGeom>
              <a:solidFill>
                <a:srgbClr val="8F39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" name="Google Shape;645;p28">
                <a:extLst>
                  <a:ext uri="{FF2B5EF4-FFF2-40B4-BE49-F238E27FC236}">
                    <a16:creationId xmlns:a16="http://schemas.microsoft.com/office/drawing/2014/main" id="{7AD40791-9CAF-23E1-9D08-A44F6CA24C9F}"/>
                  </a:ext>
                </a:extLst>
              </p:cNvPr>
              <p:cNvSpPr/>
              <p:nvPr/>
            </p:nvSpPr>
            <p:spPr>
              <a:xfrm>
                <a:off x="2084500" y="3832450"/>
                <a:ext cx="46175" cy="18200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728" extrusionOk="0">
                    <a:moveTo>
                      <a:pt x="1713" y="1"/>
                    </a:moveTo>
                    <a:cubicBezTo>
                      <a:pt x="1706" y="1"/>
                      <a:pt x="1699" y="2"/>
                      <a:pt x="1691" y="3"/>
                    </a:cubicBezTo>
                    <a:cubicBezTo>
                      <a:pt x="1135" y="124"/>
                      <a:pt x="602" y="310"/>
                      <a:pt x="92" y="561"/>
                    </a:cubicBezTo>
                    <a:cubicBezTo>
                      <a:pt x="1" y="606"/>
                      <a:pt x="56" y="727"/>
                      <a:pt x="140" y="727"/>
                    </a:cubicBezTo>
                    <a:cubicBezTo>
                      <a:pt x="153" y="727"/>
                      <a:pt x="167" y="724"/>
                      <a:pt x="182" y="717"/>
                    </a:cubicBezTo>
                    <a:cubicBezTo>
                      <a:pt x="680" y="473"/>
                      <a:pt x="1198" y="295"/>
                      <a:pt x="1739" y="178"/>
                    </a:cubicBezTo>
                    <a:cubicBezTo>
                      <a:pt x="1847" y="154"/>
                      <a:pt x="1812" y="1"/>
                      <a:pt x="1713" y="1"/>
                    </a:cubicBezTo>
                    <a:close/>
                  </a:path>
                </a:pathLst>
              </a:custGeom>
              <a:solidFill>
                <a:srgbClr val="7428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" name="Google Shape;646;p28">
                <a:extLst>
                  <a:ext uri="{FF2B5EF4-FFF2-40B4-BE49-F238E27FC236}">
                    <a16:creationId xmlns:a16="http://schemas.microsoft.com/office/drawing/2014/main" id="{593B756C-04A0-7807-87C8-C20955EA77C7}"/>
                  </a:ext>
                </a:extLst>
              </p:cNvPr>
              <p:cNvSpPr/>
              <p:nvPr/>
            </p:nvSpPr>
            <p:spPr>
              <a:xfrm>
                <a:off x="2072350" y="3824925"/>
                <a:ext cx="43900" cy="14825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593" extrusionOk="0">
                    <a:moveTo>
                      <a:pt x="105" y="0"/>
                    </a:moveTo>
                    <a:cubicBezTo>
                      <a:pt x="0" y="0"/>
                      <a:pt x="6" y="169"/>
                      <a:pt x="117" y="183"/>
                    </a:cubicBezTo>
                    <a:cubicBezTo>
                      <a:pt x="627" y="247"/>
                      <a:pt x="1099" y="377"/>
                      <a:pt x="1571" y="584"/>
                    </a:cubicBezTo>
                    <a:cubicBezTo>
                      <a:pt x="1585" y="590"/>
                      <a:pt x="1598" y="593"/>
                      <a:pt x="1610" y="593"/>
                    </a:cubicBezTo>
                    <a:cubicBezTo>
                      <a:pt x="1697" y="593"/>
                      <a:pt x="1755" y="469"/>
                      <a:pt x="1661" y="427"/>
                    </a:cubicBezTo>
                    <a:cubicBezTo>
                      <a:pt x="1161" y="208"/>
                      <a:pt x="658" y="70"/>
                      <a:pt x="117" y="1"/>
                    </a:cubicBezTo>
                    <a:cubicBezTo>
                      <a:pt x="113" y="1"/>
                      <a:pt x="109" y="0"/>
                      <a:pt x="105" y="0"/>
                    </a:cubicBezTo>
                    <a:close/>
                  </a:path>
                </a:pathLst>
              </a:custGeom>
              <a:solidFill>
                <a:srgbClr val="7428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3" name="Google Shape;647;p28">
                <a:extLst>
                  <a:ext uri="{FF2B5EF4-FFF2-40B4-BE49-F238E27FC236}">
                    <a16:creationId xmlns:a16="http://schemas.microsoft.com/office/drawing/2014/main" id="{E7CD2914-FE1E-6864-F1D4-ED0C57986A62}"/>
                  </a:ext>
                </a:extLst>
              </p:cNvPr>
              <p:cNvSpPr/>
              <p:nvPr/>
            </p:nvSpPr>
            <p:spPr>
              <a:xfrm>
                <a:off x="1949250" y="3448775"/>
                <a:ext cx="192500" cy="230500"/>
              </a:xfrm>
              <a:custGeom>
                <a:avLst/>
                <a:gdLst/>
                <a:ahLst/>
                <a:cxnLst/>
                <a:rect l="l" t="t" r="r" b="b"/>
                <a:pathLst>
                  <a:path w="7700" h="9220" extrusionOk="0">
                    <a:moveTo>
                      <a:pt x="4491" y="0"/>
                    </a:moveTo>
                    <a:cubicBezTo>
                      <a:pt x="3467" y="0"/>
                      <a:pt x="2598" y="582"/>
                      <a:pt x="1951" y="1642"/>
                    </a:cubicBezTo>
                    <a:cubicBezTo>
                      <a:pt x="905" y="3355"/>
                      <a:pt x="464" y="5406"/>
                      <a:pt x="0" y="9220"/>
                    </a:cubicBezTo>
                    <a:lnTo>
                      <a:pt x="6787" y="9091"/>
                    </a:lnTo>
                    <a:cubicBezTo>
                      <a:pt x="6787" y="9091"/>
                      <a:pt x="7700" y="5901"/>
                      <a:pt x="7529" y="3156"/>
                    </a:cubicBezTo>
                    <a:cubicBezTo>
                      <a:pt x="7422" y="1416"/>
                      <a:pt x="6597" y="593"/>
                      <a:pt x="5647" y="229"/>
                    </a:cubicBezTo>
                    <a:cubicBezTo>
                      <a:pt x="5244" y="75"/>
                      <a:pt x="4858" y="0"/>
                      <a:pt x="44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4" name="Google Shape;648;p28">
                <a:extLst>
                  <a:ext uri="{FF2B5EF4-FFF2-40B4-BE49-F238E27FC236}">
                    <a16:creationId xmlns:a16="http://schemas.microsoft.com/office/drawing/2014/main" id="{4BCF0FF0-4160-5325-7BAF-3E263F6A3110}"/>
                  </a:ext>
                </a:extLst>
              </p:cNvPr>
              <p:cNvSpPr/>
              <p:nvPr/>
            </p:nvSpPr>
            <p:spPr>
              <a:xfrm>
                <a:off x="1971300" y="3411425"/>
                <a:ext cx="147250" cy="136750"/>
              </a:xfrm>
              <a:custGeom>
                <a:avLst/>
                <a:gdLst/>
                <a:ahLst/>
                <a:cxnLst/>
                <a:rect l="l" t="t" r="r" b="b"/>
                <a:pathLst>
                  <a:path w="5890" h="5470" extrusionOk="0">
                    <a:moveTo>
                      <a:pt x="5276" y="0"/>
                    </a:moveTo>
                    <a:cubicBezTo>
                      <a:pt x="5223" y="0"/>
                      <a:pt x="5173" y="41"/>
                      <a:pt x="5197" y="104"/>
                    </a:cubicBezTo>
                    <a:lnTo>
                      <a:pt x="5197" y="102"/>
                    </a:lnTo>
                    <a:lnTo>
                      <a:pt x="5197" y="102"/>
                    </a:lnTo>
                    <a:cubicBezTo>
                      <a:pt x="5471" y="808"/>
                      <a:pt x="5765" y="1782"/>
                      <a:pt x="4969" y="2267"/>
                    </a:cubicBezTo>
                    <a:cubicBezTo>
                      <a:pt x="4372" y="2630"/>
                      <a:pt x="3618" y="2509"/>
                      <a:pt x="2958" y="2596"/>
                    </a:cubicBezTo>
                    <a:cubicBezTo>
                      <a:pt x="2329" y="2676"/>
                      <a:pt x="1832" y="2954"/>
                      <a:pt x="1550" y="3539"/>
                    </a:cubicBezTo>
                    <a:cubicBezTo>
                      <a:pt x="1254" y="4153"/>
                      <a:pt x="1095" y="5299"/>
                      <a:pt x="238" y="5299"/>
                    </a:cubicBezTo>
                    <a:cubicBezTo>
                      <a:pt x="197" y="5299"/>
                      <a:pt x="154" y="5296"/>
                      <a:pt x="110" y="5291"/>
                    </a:cubicBezTo>
                    <a:cubicBezTo>
                      <a:pt x="106" y="5290"/>
                      <a:pt x="102" y="5290"/>
                      <a:pt x="98" y="5290"/>
                    </a:cubicBezTo>
                    <a:cubicBezTo>
                      <a:pt x="1" y="5290"/>
                      <a:pt x="6" y="5448"/>
                      <a:pt x="110" y="5461"/>
                    </a:cubicBezTo>
                    <a:cubicBezTo>
                      <a:pt x="156" y="5467"/>
                      <a:pt x="201" y="5470"/>
                      <a:pt x="245" y="5470"/>
                    </a:cubicBezTo>
                    <a:cubicBezTo>
                      <a:pt x="1004" y="5470"/>
                      <a:pt x="1321" y="4630"/>
                      <a:pt x="1541" y="4017"/>
                    </a:cubicBezTo>
                    <a:cubicBezTo>
                      <a:pt x="1690" y="3597"/>
                      <a:pt x="1875" y="3186"/>
                      <a:pt x="2285" y="2964"/>
                    </a:cubicBezTo>
                    <a:cubicBezTo>
                      <a:pt x="2671" y="2755"/>
                      <a:pt x="3131" y="2739"/>
                      <a:pt x="3559" y="2722"/>
                    </a:cubicBezTo>
                    <a:cubicBezTo>
                      <a:pt x="4178" y="2699"/>
                      <a:pt x="4915" y="2665"/>
                      <a:pt x="5358" y="2166"/>
                    </a:cubicBezTo>
                    <a:cubicBezTo>
                      <a:pt x="5889" y="1567"/>
                      <a:pt x="5615" y="712"/>
                      <a:pt x="5362" y="58"/>
                    </a:cubicBezTo>
                    <a:cubicBezTo>
                      <a:pt x="5346" y="18"/>
                      <a:pt x="5311" y="0"/>
                      <a:pt x="52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5" name="Google Shape;649;p28">
                <a:extLst>
                  <a:ext uri="{FF2B5EF4-FFF2-40B4-BE49-F238E27FC236}">
                    <a16:creationId xmlns:a16="http://schemas.microsoft.com/office/drawing/2014/main" id="{16C3D43F-2497-3249-FA4A-6B29FF6B2E5D}"/>
                  </a:ext>
                </a:extLst>
              </p:cNvPr>
              <p:cNvSpPr/>
              <p:nvPr/>
            </p:nvSpPr>
            <p:spPr>
              <a:xfrm>
                <a:off x="2026250" y="3540650"/>
                <a:ext cx="110450" cy="111500"/>
              </a:xfrm>
              <a:custGeom>
                <a:avLst/>
                <a:gdLst/>
                <a:ahLst/>
                <a:cxnLst/>
                <a:rect l="l" t="t" r="r" b="b"/>
                <a:pathLst>
                  <a:path w="4418" h="4460" extrusionOk="0">
                    <a:moveTo>
                      <a:pt x="3791" y="1"/>
                    </a:moveTo>
                    <a:cubicBezTo>
                      <a:pt x="2794" y="1"/>
                      <a:pt x="1811" y="398"/>
                      <a:pt x="1123" y="1138"/>
                    </a:cubicBezTo>
                    <a:cubicBezTo>
                      <a:pt x="315" y="2003"/>
                      <a:pt x="1" y="3248"/>
                      <a:pt x="250" y="4397"/>
                    </a:cubicBezTo>
                    <a:cubicBezTo>
                      <a:pt x="259" y="4441"/>
                      <a:pt x="291" y="4459"/>
                      <a:pt x="325" y="4459"/>
                    </a:cubicBezTo>
                    <a:cubicBezTo>
                      <a:pt x="375" y="4459"/>
                      <a:pt x="429" y="4418"/>
                      <a:pt x="415" y="4353"/>
                    </a:cubicBezTo>
                    <a:cubicBezTo>
                      <a:pt x="179" y="3264"/>
                      <a:pt x="480" y="2078"/>
                      <a:pt x="1244" y="1257"/>
                    </a:cubicBezTo>
                    <a:cubicBezTo>
                      <a:pt x="1895" y="556"/>
                      <a:pt x="2838" y="169"/>
                      <a:pt x="3788" y="169"/>
                    </a:cubicBezTo>
                    <a:cubicBezTo>
                      <a:pt x="3949" y="169"/>
                      <a:pt x="4109" y="180"/>
                      <a:pt x="4269" y="202"/>
                    </a:cubicBezTo>
                    <a:cubicBezTo>
                      <a:pt x="4274" y="203"/>
                      <a:pt x="4278" y="203"/>
                      <a:pt x="4283" y="203"/>
                    </a:cubicBezTo>
                    <a:cubicBezTo>
                      <a:pt x="4380" y="203"/>
                      <a:pt x="4417" y="52"/>
                      <a:pt x="4313" y="37"/>
                    </a:cubicBezTo>
                    <a:cubicBezTo>
                      <a:pt x="4140" y="13"/>
                      <a:pt x="3965" y="1"/>
                      <a:pt x="379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6" name="Google Shape;650;p28">
                <a:extLst>
                  <a:ext uri="{FF2B5EF4-FFF2-40B4-BE49-F238E27FC236}">
                    <a16:creationId xmlns:a16="http://schemas.microsoft.com/office/drawing/2014/main" id="{2DC9A0C6-A697-10B9-73F2-238C7CE994D3}"/>
                  </a:ext>
                </a:extLst>
              </p:cNvPr>
              <p:cNvSpPr/>
              <p:nvPr/>
            </p:nvSpPr>
            <p:spPr>
              <a:xfrm>
                <a:off x="1953025" y="3648500"/>
                <a:ext cx="171900" cy="5950"/>
              </a:xfrm>
              <a:custGeom>
                <a:avLst/>
                <a:gdLst/>
                <a:ahLst/>
                <a:cxnLst/>
                <a:rect l="l" t="t" r="r" b="b"/>
                <a:pathLst>
                  <a:path w="6876" h="238" extrusionOk="0">
                    <a:moveTo>
                      <a:pt x="6770" y="1"/>
                    </a:moveTo>
                    <a:cubicBezTo>
                      <a:pt x="6769" y="1"/>
                      <a:pt x="6769" y="1"/>
                      <a:pt x="6768" y="1"/>
                    </a:cubicBezTo>
                    <a:cubicBezTo>
                      <a:pt x="5122" y="35"/>
                      <a:pt x="3474" y="71"/>
                      <a:pt x="1827" y="71"/>
                    </a:cubicBezTo>
                    <a:cubicBezTo>
                      <a:pt x="1254" y="71"/>
                      <a:pt x="681" y="67"/>
                      <a:pt x="108" y="57"/>
                    </a:cubicBezTo>
                    <a:cubicBezTo>
                      <a:pt x="107" y="57"/>
                      <a:pt x="107" y="57"/>
                      <a:pt x="106" y="57"/>
                    </a:cubicBezTo>
                    <a:cubicBezTo>
                      <a:pt x="1" y="57"/>
                      <a:pt x="1" y="222"/>
                      <a:pt x="108" y="223"/>
                    </a:cubicBezTo>
                    <a:cubicBezTo>
                      <a:pt x="675" y="233"/>
                      <a:pt x="1243" y="237"/>
                      <a:pt x="1810" y="237"/>
                    </a:cubicBezTo>
                    <a:cubicBezTo>
                      <a:pt x="3463" y="237"/>
                      <a:pt x="5116" y="202"/>
                      <a:pt x="6768" y="168"/>
                    </a:cubicBezTo>
                    <a:cubicBezTo>
                      <a:pt x="6875" y="166"/>
                      <a:pt x="6876" y="1"/>
                      <a:pt x="6770" y="1"/>
                    </a:cubicBezTo>
                    <a:close/>
                  </a:path>
                </a:pathLst>
              </a:custGeom>
              <a:solidFill>
                <a:srgbClr val="B86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7" name="Google Shape;651;p28">
                <a:extLst>
                  <a:ext uri="{FF2B5EF4-FFF2-40B4-BE49-F238E27FC236}">
                    <a16:creationId xmlns:a16="http://schemas.microsoft.com/office/drawing/2014/main" id="{2340C619-4007-D8C9-F162-E6C51A2B80CD}"/>
                  </a:ext>
                </a:extLst>
              </p:cNvPr>
              <p:cNvSpPr/>
              <p:nvPr/>
            </p:nvSpPr>
            <p:spPr>
              <a:xfrm>
                <a:off x="2115200" y="3497975"/>
                <a:ext cx="27800" cy="178275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7131" extrusionOk="0">
                    <a:moveTo>
                      <a:pt x="717" y="1"/>
                    </a:moveTo>
                    <a:cubicBezTo>
                      <a:pt x="674" y="1"/>
                      <a:pt x="635" y="27"/>
                      <a:pt x="642" y="81"/>
                    </a:cubicBezTo>
                    <a:cubicBezTo>
                      <a:pt x="939" y="2414"/>
                      <a:pt x="728" y="4783"/>
                      <a:pt x="20" y="7025"/>
                    </a:cubicBezTo>
                    <a:cubicBezTo>
                      <a:pt x="1" y="7089"/>
                      <a:pt x="53" y="7130"/>
                      <a:pt x="105" y="7130"/>
                    </a:cubicBezTo>
                    <a:cubicBezTo>
                      <a:pt x="139" y="7130"/>
                      <a:pt x="172" y="7112"/>
                      <a:pt x="185" y="7071"/>
                    </a:cubicBezTo>
                    <a:cubicBezTo>
                      <a:pt x="897" y="4815"/>
                      <a:pt x="1112" y="2427"/>
                      <a:pt x="813" y="81"/>
                    </a:cubicBezTo>
                    <a:cubicBezTo>
                      <a:pt x="806" y="27"/>
                      <a:pt x="760" y="1"/>
                      <a:pt x="7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8" name="Google Shape;652;p28">
                <a:extLst>
                  <a:ext uri="{FF2B5EF4-FFF2-40B4-BE49-F238E27FC236}">
                    <a16:creationId xmlns:a16="http://schemas.microsoft.com/office/drawing/2014/main" id="{5174A20F-8DED-68B7-323F-6716FFAC37F6}"/>
                  </a:ext>
                </a:extLst>
              </p:cNvPr>
              <p:cNvSpPr/>
              <p:nvPr/>
            </p:nvSpPr>
            <p:spPr>
              <a:xfrm>
                <a:off x="2222300" y="3907100"/>
                <a:ext cx="462325" cy="43075"/>
              </a:xfrm>
              <a:custGeom>
                <a:avLst/>
                <a:gdLst/>
                <a:ahLst/>
                <a:cxnLst/>
                <a:rect l="l" t="t" r="r" b="b"/>
                <a:pathLst>
                  <a:path w="18493" h="1723" extrusionOk="0">
                    <a:moveTo>
                      <a:pt x="515" y="0"/>
                    </a:moveTo>
                    <a:lnTo>
                      <a:pt x="1" y="1723"/>
                    </a:lnTo>
                    <a:lnTo>
                      <a:pt x="17980" y="1723"/>
                    </a:lnTo>
                    <a:lnTo>
                      <a:pt x="184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" name="Google Shape;653;p28">
                <a:extLst>
                  <a:ext uri="{FF2B5EF4-FFF2-40B4-BE49-F238E27FC236}">
                    <a16:creationId xmlns:a16="http://schemas.microsoft.com/office/drawing/2014/main" id="{308B5E13-50F5-C9C4-1004-E217C77AA9B0}"/>
                  </a:ext>
                </a:extLst>
              </p:cNvPr>
              <p:cNvSpPr/>
              <p:nvPr/>
            </p:nvSpPr>
            <p:spPr>
              <a:xfrm>
                <a:off x="2363350" y="3699200"/>
                <a:ext cx="352300" cy="228775"/>
              </a:xfrm>
              <a:custGeom>
                <a:avLst/>
                <a:gdLst/>
                <a:ahLst/>
                <a:cxnLst/>
                <a:rect l="l" t="t" r="r" b="b"/>
                <a:pathLst>
                  <a:path w="14092" h="9151" extrusionOk="0">
                    <a:moveTo>
                      <a:pt x="3033" y="1"/>
                    </a:moveTo>
                    <a:cubicBezTo>
                      <a:pt x="2572" y="1"/>
                      <a:pt x="2170" y="311"/>
                      <a:pt x="2051" y="756"/>
                    </a:cubicBezTo>
                    <a:lnTo>
                      <a:pt x="169" y="7875"/>
                    </a:lnTo>
                    <a:cubicBezTo>
                      <a:pt x="0" y="8519"/>
                      <a:pt x="485" y="9151"/>
                      <a:pt x="1151" y="9151"/>
                    </a:cubicBezTo>
                    <a:lnTo>
                      <a:pt x="11201" y="9151"/>
                    </a:lnTo>
                    <a:cubicBezTo>
                      <a:pt x="11554" y="9151"/>
                      <a:pt x="11863" y="8913"/>
                      <a:pt x="11953" y="8571"/>
                    </a:cubicBezTo>
                    <a:lnTo>
                      <a:pt x="13961" y="977"/>
                    </a:lnTo>
                    <a:cubicBezTo>
                      <a:pt x="14092" y="484"/>
                      <a:pt x="13719" y="1"/>
                      <a:pt x="132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0" name="Google Shape;654;p28">
                <a:extLst>
                  <a:ext uri="{FF2B5EF4-FFF2-40B4-BE49-F238E27FC236}">
                    <a16:creationId xmlns:a16="http://schemas.microsoft.com/office/drawing/2014/main" id="{2EF852AD-168C-4DEE-0E12-72135FCFF828}"/>
                  </a:ext>
                </a:extLst>
              </p:cNvPr>
              <p:cNvSpPr/>
              <p:nvPr/>
            </p:nvSpPr>
            <p:spPr>
              <a:xfrm>
                <a:off x="2383950" y="3699200"/>
                <a:ext cx="352375" cy="228775"/>
              </a:xfrm>
              <a:custGeom>
                <a:avLst/>
                <a:gdLst/>
                <a:ahLst/>
                <a:cxnLst/>
                <a:rect l="l" t="t" r="r" b="b"/>
                <a:pathLst>
                  <a:path w="14095" h="9151" extrusionOk="0">
                    <a:moveTo>
                      <a:pt x="3036" y="1"/>
                    </a:moveTo>
                    <a:cubicBezTo>
                      <a:pt x="2575" y="1"/>
                      <a:pt x="2170" y="311"/>
                      <a:pt x="2053" y="756"/>
                    </a:cubicBezTo>
                    <a:lnTo>
                      <a:pt x="172" y="7875"/>
                    </a:lnTo>
                    <a:cubicBezTo>
                      <a:pt x="1" y="8519"/>
                      <a:pt x="486" y="9151"/>
                      <a:pt x="1154" y="9151"/>
                    </a:cubicBezTo>
                    <a:lnTo>
                      <a:pt x="11204" y="9151"/>
                    </a:lnTo>
                    <a:cubicBezTo>
                      <a:pt x="11556" y="9151"/>
                      <a:pt x="11865" y="8913"/>
                      <a:pt x="11955" y="8571"/>
                    </a:cubicBezTo>
                    <a:lnTo>
                      <a:pt x="13964" y="977"/>
                    </a:lnTo>
                    <a:cubicBezTo>
                      <a:pt x="14094" y="484"/>
                      <a:pt x="13722" y="1"/>
                      <a:pt x="132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1" name="Google Shape;655;p28">
                <a:extLst>
                  <a:ext uri="{FF2B5EF4-FFF2-40B4-BE49-F238E27FC236}">
                    <a16:creationId xmlns:a16="http://schemas.microsoft.com/office/drawing/2014/main" id="{7967114C-46AF-3AA9-A74B-1AA67D1E1BED}"/>
                  </a:ext>
                </a:extLst>
              </p:cNvPr>
              <p:cNvSpPr/>
              <p:nvPr/>
            </p:nvSpPr>
            <p:spPr>
              <a:xfrm>
                <a:off x="2530850" y="3799675"/>
                <a:ext cx="59150" cy="55875"/>
              </a:xfrm>
              <a:custGeom>
                <a:avLst/>
                <a:gdLst/>
                <a:ahLst/>
                <a:cxnLst/>
                <a:rect l="l" t="t" r="r" b="b"/>
                <a:pathLst>
                  <a:path w="2366" h="2235" extrusionOk="0">
                    <a:moveTo>
                      <a:pt x="1376" y="0"/>
                    </a:moveTo>
                    <a:cubicBezTo>
                      <a:pt x="781" y="0"/>
                      <a:pt x="213" y="501"/>
                      <a:pt x="108" y="1119"/>
                    </a:cubicBezTo>
                    <a:cubicBezTo>
                      <a:pt x="1" y="1734"/>
                      <a:pt x="396" y="2235"/>
                      <a:pt x="990" y="2235"/>
                    </a:cubicBezTo>
                    <a:cubicBezTo>
                      <a:pt x="1585" y="2235"/>
                      <a:pt x="2153" y="1734"/>
                      <a:pt x="2260" y="1119"/>
                    </a:cubicBezTo>
                    <a:cubicBezTo>
                      <a:pt x="2366" y="501"/>
                      <a:pt x="1971" y="0"/>
                      <a:pt x="13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2" name="Google Shape;656;p28">
                <a:extLst>
                  <a:ext uri="{FF2B5EF4-FFF2-40B4-BE49-F238E27FC236}">
                    <a16:creationId xmlns:a16="http://schemas.microsoft.com/office/drawing/2014/main" id="{211A985F-1F5F-CF9A-98C9-9B3CA6B341C1}"/>
                  </a:ext>
                </a:extLst>
              </p:cNvPr>
              <p:cNvSpPr/>
              <p:nvPr/>
            </p:nvSpPr>
            <p:spPr>
              <a:xfrm>
                <a:off x="2383825" y="3714600"/>
                <a:ext cx="54775" cy="195000"/>
              </a:xfrm>
              <a:custGeom>
                <a:avLst/>
                <a:gdLst/>
                <a:ahLst/>
                <a:cxnLst/>
                <a:rect l="l" t="t" r="r" b="b"/>
                <a:pathLst>
                  <a:path w="2191" h="7800" extrusionOk="0">
                    <a:moveTo>
                      <a:pt x="2079" y="1"/>
                    </a:moveTo>
                    <a:cubicBezTo>
                      <a:pt x="2043" y="1"/>
                      <a:pt x="2009" y="20"/>
                      <a:pt x="1997" y="65"/>
                    </a:cubicBezTo>
                    <a:cubicBezTo>
                      <a:pt x="1337" y="2605"/>
                      <a:pt x="677" y="5145"/>
                      <a:pt x="17" y="7687"/>
                    </a:cubicBezTo>
                    <a:cubicBezTo>
                      <a:pt x="0" y="7755"/>
                      <a:pt x="56" y="7799"/>
                      <a:pt x="111" y="7799"/>
                    </a:cubicBezTo>
                    <a:cubicBezTo>
                      <a:pt x="147" y="7799"/>
                      <a:pt x="182" y="7780"/>
                      <a:pt x="194" y="7735"/>
                    </a:cubicBezTo>
                    <a:cubicBezTo>
                      <a:pt x="854" y="5193"/>
                      <a:pt x="1514" y="2653"/>
                      <a:pt x="2172" y="113"/>
                    </a:cubicBezTo>
                    <a:cubicBezTo>
                      <a:pt x="2190" y="45"/>
                      <a:pt x="2134" y="1"/>
                      <a:pt x="20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7" name="Google Shape;657;p28">
              <a:extLst>
                <a:ext uri="{FF2B5EF4-FFF2-40B4-BE49-F238E27FC236}">
                  <a16:creationId xmlns:a16="http://schemas.microsoft.com/office/drawing/2014/main" id="{A06E7D7F-BDCC-286D-E9E0-EBF531AFC6DF}"/>
                </a:ext>
              </a:extLst>
            </p:cNvPr>
            <p:cNvSpPr/>
            <p:nvPr/>
          </p:nvSpPr>
          <p:spPr>
            <a:xfrm>
              <a:off x="1161484" y="1291968"/>
              <a:ext cx="267655" cy="261999"/>
            </a:xfrm>
            <a:custGeom>
              <a:avLst/>
              <a:gdLst/>
              <a:ahLst/>
              <a:cxnLst/>
              <a:rect l="l" t="t" r="r" b="b"/>
              <a:pathLst>
                <a:path w="8676" h="8492" extrusionOk="0">
                  <a:moveTo>
                    <a:pt x="4336" y="2529"/>
                  </a:moveTo>
                  <a:cubicBezTo>
                    <a:pt x="5314" y="2529"/>
                    <a:pt x="6108" y="3325"/>
                    <a:pt x="6108" y="4302"/>
                  </a:cubicBezTo>
                  <a:cubicBezTo>
                    <a:pt x="6108" y="5280"/>
                    <a:pt x="5314" y="6076"/>
                    <a:pt x="4336" y="6076"/>
                  </a:cubicBezTo>
                  <a:cubicBezTo>
                    <a:pt x="3358" y="6076"/>
                    <a:pt x="2564" y="5280"/>
                    <a:pt x="2564" y="4302"/>
                  </a:cubicBezTo>
                  <a:cubicBezTo>
                    <a:pt x="2564" y="3325"/>
                    <a:pt x="3358" y="2529"/>
                    <a:pt x="4336" y="2529"/>
                  </a:cubicBezTo>
                  <a:close/>
                  <a:moveTo>
                    <a:pt x="3402" y="1"/>
                  </a:moveTo>
                  <a:lnTo>
                    <a:pt x="3402" y="1392"/>
                  </a:lnTo>
                  <a:cubicBezTo>
                    <a:pt x="3105" y="1488"/>
                    <a:pt x="2826" y="1628"/>
                    <a:pt x="2577" y="1804"/>
                  </a:cubicBezTo>
                  <a:lnTo>
                    <a:pt x="1457" y="993"/>
                  </a:lnTo>
                  <a:lnTo>
                    <a:pt x="358" y="2504"/>
                  </a:lnTo>
                  <a:lnTo>
                    <a:pt x="1449" y="3297"/>
                  </a:lnTo>
                  <a:cubicBezTo>
                    <a:pt x="1363" y="3548"/>
                    <a:pt x="1307" y="3813"/>
                    <a:pt x="1288" y="4089"/>
                  </a:cubicBezTo>
                  <a:lnTo>
                    <a:pt x="1" y="4432"/>
                  </a:lnTo>
                  <a:lnTo>
                    <a:pt x="484" y="6239"/>
                  </a:lnTo>
                  <a:lnTo>
                    <a:pt x="1733" y="5903"/>
                  </a:lnTo>
                  <a:cubicBezTo>
                    <a:pt x="1885" y="6149"/>
                    <a:pt x="2069" y="6370"/>
                    <a:pt x="2278" y="6561"/>
                  </a:cubicBezTo>
                  <a:lnTo>
                    <a:pt x="1758" y="7730"/>
                  </a:lnTo>
                  <a:lnTo>
                    <a:pt x="3467" y="8491"/>
                  </a:lnTo>
                  <a:lnTo>
                    <a:pt x="3979" y="7338"/>
                  </a:lnTo>
                  <a:cubicBezTo>
                    <a:pt x="4096" y="7352"/>
                    <a:pt x="4215" y="7359"/>
                    <a:pt x="4336" y="7359"/>
                  </a:cubicBezTo>
                  <a:cubicBezTo>
                    <a:pt x="4513" y="7359"/>
                    <a:pt x="4685" y="7344"/>
                    <a:pt x="4854" y="7315"/>
                  </a:cubicBezTo>
                  <a:lnTo>
                    <a:pt x="5428" y="8439"/>
                  </a:lnTo>
                  <a:lnTo>
                    <a:pt x="7093" y="7590"/>
                  </a:lnTo>
                  <a:lnTo>
                    <a:pt x="6509" y="6448"/>
                  </a:lnTo>
                  <a:cubicBezTo>
                    <a:pt x="6709" y="6247"/>
                    <a:pt x="6882" y="6017"/>
                    <a:pt x="7020" y="5765"/>
                  </a:cubicBezTo>
                  <a:lnTo>
                    <a:pt x="8286" y="6034"/>
                  </a:lnTo>
                  <a:lnTo>
                    <a:pt x="8675" y="4206"/>
                  </a:lnTo>
                  <a:lnTo>
                    <a:pt x="7369" y="3928"/>
                  </a:lnTo>
                  <a:cubicBezTo>
                    <a:pt x="7336" y="3655"/>
                    <a:pt x="7267" y="3394"/>
                    <a:pt x="7165" y="3149"/>
                  </a:cubicBezTo>
                  <a:lnTo>
                    <a:pt x="8217" y="2299"/>
                  </a:lnTo>
                  <a:lnTo>
                    <a:pt x="7041" y="845"/>
                  </a:lnTo>
                  <a:lnTo>
                    <a:pt x="5965" y="1718"/>
                  </a:lnTo>
                  <a:cubicBezTo>
                    <a:pt x="5750" y="1582"/>
                    <a:pt x="5518" y="1472"/>
                    <a:pt x="5270" y="1392"/>
                  </a:cubicBezTo>
                  <a:lnTo>
                    <a:pt x="52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66" name="Google Shape;658;p28">
            <a:extLst>
              <a:ext uri="{FF2B5EF4-FFF2-40B4-BE49-F238E27FC236}">
                <a16:creationId xmlns:a16="http://schemas.microsoft.com/office/drawing/2014/main" id="{4987F52E-C863-DA37-C549-9AF9D2105442}"/>
              </a:ext>
            </a:extLst>
          </p:cNvPr>
          <p:cNvSpPr/>
          <p:nvPr/>
        </p:nvSpPr>
        <p:spPr>
          <a:xfrm>
            <a:off x="-223431" y="1630975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67" name="Picture 266">
            <a:extLst>
              <a:ext uri="{FF2B5EF4-FFF2-40B4-BE49-F238E27FC236}">
                <a16:creationId xmlns:a16="http://schemas.microsoft.com/office/drawing/2014/main" id="{9D593AFE-AF22-6659-0FEE-F014FF971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507" y="4036844"/>
            <a:ext cx="2274005" cy="60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6862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7B955-5D80-648F-6506-FC8874615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485E2-C5FA-0FDF-7B9A-D623C1988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5495" y="1322222"/>
            <a:ext cx="6212213" cy="1461300"/>
          </a:xfrm>
        </p:spPr>
        <p:txBody>
          <a:bodyPr/>
          <a:lstStyle/>
          <a:p>
            <a:r>
              <a:rPr lang="en-IN" dirty="0"/>
              <a:t>well-structured layout</a:t>
            </a:r>
          </a:p>
        </p:txBody>
      </p:sp>
      <p:sp>
        <p:nvSpPr>
          <p:cNvPr id="3" name="Google Shape;1389;p38">
            <a:extLst>
              <a:ext uri="{FF2B5EF4-FFF2-40B4-BE49-F238E27FC236}">
                <a16:creationId xmlns:a16="http://schemas.microsoft.com/office/drawing/2014/main" id="{AA3C9CFF-E69C-055C-9808-049583371B13}"/>
              </a:ext>
            </a:extLst>
          </p:cNvPr>
          <p:cNvSpPr/>
          <p:nvPr/>
        </p:nvSpPr>
        <p:spPr>
          <a:xfrm>
            <a:off x="656756" y="1491550"/>
            <a:ext cx="2188668" cy="1945017"/>
          </a:xfrm>
          <a:custGeom>
            <a:avLst/>
            <a:gdLst/>
            <a:ahLst/>
            <a:cxnLst/>
            <a:rect l="l" t="t" r="r" b="b"/>
            <a:pathLst>
              <a:path w="67892" h="60334" extrusionOk="0">
                <a:moveTo>
                  <a:pt x="40065" y="0"/>
                </a:moveTo>
                <a:cubicBezTo>
                  <a:pt x="29635" y="0"/>
                  <a:pt x="18295" y="2594"/>
                  <a:pt x="9925" y="11430"/>
                </a:cubicBezTo>
                <a:cubicBezTo>
                  <a:pt x="9172" y="12224"/>
                  <a:pt x="8479" y="13096"/>
                  <a:pt x="7843" y="14035"/>
                </a:cubicBezTo>
                <a:cubicBezTo>
                  <a:pt x="7800" y="14099"/>
                  <a:pt x="7759" y="14161"/>
                  <a:pt x="7716" y="14225"/>
                </a:cubicBezTo>
                <a:cubicBezTo>
                  <a:pt x="0" y="25889"/>
                  <a:pt x="1051" y="47717"/>
                  <a:pt x="10852" y="60333"/>
                </a:cubicBezTo>
                <a:lnTo>
                  <a:pt x="65912" y="60309"/>
                </a:lnTo>
                <a:cubicBezTo>
                  <a:pt x="67000" y="60309"/>
                  <a:pt x="67880" y="59429"/>
                  <a:pt x="67880" y="58342"/>
                </a:cubicBezTo>
                <a:lnTo>
                  <a:pt x="67892" y="5246"/>
                </a:lnTo>
                <a:cubicBezTo>
                  <a:pt x="67784" y="5202"/>
                  <a:pt x="54837" y="0"/>
                  <a:pt x="4006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" name="Google Shape;1390;p38">
            <a:extLst>
              <a:ext uri="{FF2B5EF4-FFF2-40B4-BE49-F238E27FC236}">
                <a16:creationId xmlns:a16="http://schemas.microsoft.com/office/drawing/2014/main" id="{5C3DCDA9-A2FD-9974-BD17-DDA95D3B1F87}"/>
              </a:ext>
            </a:extLst>
          </p:cNvPr>
          <p:cNvGrpSpPr/>
          <p:nvPr/>
        </p:nvGrpSpPr>
        <p:grpSpPr>
          <a:xfrm>
            <a:off x="967403" y="1727285"/>
            <a:ext cx="1878092" cy="1707362"/>
            <a:chOff x="4606550" y="2392963"/>
            <a:chExt cx="1456450" cy="1324050"/>
          </a:xfrm>
        </p:grpSpPr>
        <p:sp>
          <p:nvSpPr>
            <p:cNvPr id="5" name="Google Shape;1391;p38">
              <a:extLst>
                <a:ext uri="{FF2B5EF4-FFF2-40B4-BE49-F238E27FC236}">
                  <a16:creationId xmlns:a16="http://schemas.microsoft.com/office/drawing/2014/main" id="{FB686F50-6C9A-0BD8-EC34-6DAD1DA01A47}"/>
                </a:ext>
              </a:extLst>
            </p:cNvPr>
            <p:cNvSpPr/>
            <p:nvPr/>
          </p:nvSpPr>
          <p:spPr>
            <a:xfrm>
              <a:off x="5638200" y="2885363"/>
              <a:ext cx="375125" cy="387550"/>
            </a:xfrm>
            <a:custGeom>
              <a:avLst/>
              <a:gdLst/>
              <a:ahLst/>
              <a:cxnLst/>
              <a:rect l="l" t="t" r="r" b="b"/>
              <a:pathLst>
                <a:path w="15005" h="15502" extrusionOk="0">
                  <a:moveTo>
                    <a:pt x="7503" y="0"/>
                  </a:moveTo>
                  <a:cubicBezTo>
                    <a:pt x="7503" y="0"/>
                    <a:pt x="6603" y="2123"/>
                    <a:pt x="4636" y="3239"/>
                  </a:cubicBezTo>
                  <a:lnTo>
                    <a:pt x="1294" y="3208"/>
                  </a:lnTo>
                  <a:lnTo>
                    <a:pt x="107" y="2823"/>
                  </a:lnTo>
                  <a:lnTo>
                    <a:pt x="0" y="3517"/>
                  </a:lnTo>
                  <a:cubicBezTo>
                    <a:pt x="0" y="3517"/>
                    <a:pt x="1387" y="15501"/>
                    <a:pt x="7516" y="15501"/>
                  </a:cubicBezTo>
                  <a:cubicBezTo>
                    <a:pt x="14108" y="15501"/>
                    <a:pt x="15005" y="3517"/>
                    <a:pt x="15005" y="3517"/>
                  </a:cubicBezTo>
                  <a:lnTo>
                    <a:pt x="14928" y="2765"/>
                  </a:lnTo>
                  <a:lnTo>
                    <a:pt x="12957" y="3315"/>
                  </a:lnTo>
                  <a:lnTo>
                    <a:pt x="10464" y="3291"/>
                  </a:lnTo>
                  <a:cubicBezTo>
                    <a:pt x="8432" y="2192"/>
                    <a:pt x="7503" y="0"/>
                    <a:pt x="7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1392;p38">
              <a:extLst>
                <a:ext uri="{FF2B5EF4-FFF2-40B4-BE49-F238E27FC236}">
                  <a16:creationId xmlns:a16="http://schemas.microsoft.com/office/drawing/2014/main" id="{424E52D5-9A52-9871-4A9B-80F00687BFE1}"/>
                </a:ext>
              </a:extLst>
            </p:cNvPr>
            <p:cNvSpPr/>
            <p:nvPr/>
          </p:nvSpPr>
          <p:spPr>
            <a:xfrm>
              <a:off x="5639775" y="2864188"/>
              <a:ext cx="372475" cy="380125"/>
            </a:xfrm>
            <a:custGeom>
              <a:avLst/>
              <a:gdLst/>
              <a:ahLst/>
              <a:cxnLst/>
              <a:rect l="l" t="t" r="r" b="b"/>
              <a:pathLst>
                <a:path w="14899" h="15205" extrusionOk="0">
                  <a:moveTo>
                    <a:pt x="7440" y="1"/>
                  </a:moveTo>
                  <a:cubicBezTo>
                    <a:pt x="7273" y="1"/>
                    <a:pt x="7106" y="82"/>
                    <a:pt x="7006" y="243"/>
                  </a:cubicBezTo>
                  <a:cubicBezTo>
                    <a:pt x="6295" y="1386"/>
                    <a:pt x="4694" y="3342"/>
                    <a:pt x="2056" y="3342"/>
                  </a:cubicBezTo>
                  <a:cubicBezTo>
                    <a:pt x="1623" y="3342"/>
                    <a:pt x="1162" y="3289"/>
                    <a:pt x="672" y="3172"/>
                  </a:cubicBezTo>
                  <a:cubicBezTo>
                    <a:pt x="632" y="3162"/>
                    <a:pt x="591" y="3158"/>
                    <a:pt x="552" y="3158"/>
                  </a:cubicBezTo>
                  <a:cubicBezTo>
                    <a:pt x="250" y="3158"/>
                    <a:pt x="0" y="3430"/>
                    <a:pt x="50" y="3747"/>
                  </a:cubicBezTo>
                  <a:cubicBezTo>
                    <a:pt x="478" y="6462"/>
                    <a:pt x="2262" y="15204"/>
                    <a:pt x="7440" y="15204"/>
                  </a:cubicBezTo>
                  <a:cubicBezTo>
                    <a:pt x="13025" y="15204"/>
                    <a:pt x="14531" y="6409"/>
                    <a:pt x="14860" y="3723"/>
                  </a:cubicBezTo>
                  <a:cubicBezTo>
                    <a:pt x="14898" y="3412"/>
                    <a:pt x="14653" y="3150"/>
                    <a:pt x="14357" y="3150"/>
                  </a:cubicBezTo>
                  <a:cubicBezTo>
                    <a:pt x="14317" y="3150"/>
                    <a:pt x="14276" y="3154"/>
                    <a:pt x="14235" y="3164"/>
                  </a:cubicBezTo>
                  <a:lnTo>
                    <a:pt x="14237" y="3166"/>
                  </a:lnTo>
                  <a:cubicBezTo>
                    <a:pt x="13737" y="3288"/>
                    <a:pt x="13267" y="3343"/>
                    <a:pt x="12826" y="3343"/>
                  </a:cubicBezTo>
                  <a:cubicBezTo>
                    <a:pt x="10186" y="3343"/>
                    <a:pt x="8585" y="1387"/>
                    <a:pt x="7874" y="243"/>
                  </a:cubicBezTo>
                  <a:cubicBezTo>
                    <a:pt x="7774" y="82"/>
                    <a:pt x="7607" y="1"/>
                    <a:pt x="74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1393;p38">
              <a:extLst>
                <a:ext uri="{FF2B5EF4-FFF2-40B4-BE49-F238E27FC236}">
                  <a16:creationId xmlns:a16="http://schemas.microsoft.com/office/drawing/2014/main" id="{99AA5916-9341-3CEA-866F-D8D4FC1DC4E5}"/>
                </a:ext>
              </a:extLst>
            </p:cNvPr>
            <p:cNvSpPr/>
            <p:nvPr/>
          </p:nvSpPr>
          <p:spPr>
            <a:xfrm>
              <a:off x="5695425" y="2936938"/>
              <a:ext cx="261150" cy="264150"/>
            </a:xfrm>
            <a:custGeom>
              <a:avLst/>
              <a:gdLst/>
              <a:ahLst/>
              <a:cxnLst/>
              <a:rect l="l" t="t" r="r" b="b"/>
              <a:pathLst>
                <a:path w="10446" h="10566" extrusionOk="0">
                  <a:moveTo>
                    <a:pt x="5214" y="1"/>
                  </a:moveTo>
                  <a:cubicBezTo>
                    <a:pt x="5053" y="1"/>
                    <a:pt x="4891" y="76"/>
                    <a:pt x="4790" y="226"/>
                  </a:cubicBezTo>
                  <a:cubicBezTo>
                    <a:pt x="4242" y="1039"/>
                    <a:pt x="3150" y="2223"/>
                    <a:pt x="1429" y="2223"/>
                  </a:cubicBezTo>
                  <a:cubicBezTo>
                    <a:pt x="1183" y="2223"/>
                    <a:pt x="925" y="2199"/>
                    <a:pt x="654" y="2146"/>
                  </a:cubicBezTo>
                  <a:cubicBezTo>
                    <a:pt x="621" y="2140"/>
                    <a:pt x="588" y="2137"/>
                    <a:pt x="556" y="2137"/>
                  </a:cubicBezTo>
                  <a:cubicBezTo>
                    <a:pt x="249" y="2137"/>
                    <a:pt x="0" y="2414"/>
                    <a:pt x="54" y="2731"/>
                  </a:cubicBezTo>
                  <a:cubicBezTo>
                    <a:pt x="412" y="4854"/>
                    <a:pt x="1704" y="10566"/>
                    <a:pt x="5214" y="10566"/>
                  </a:cubicBezTo>
                  <a:cubicBezTo>
                    <a:pt x="9000" y="10566"/>
                    <a:pt x="10122" y="4814"/>
                    <a:pt x="10405" y="2709"/>
                  </a:cubicBezTo>
                  <a:cubicBezTo>
                    <a:pt x="10446" y="2399"/>
                    <a:pt x="10202" y="2132"/>
                    <a:pt x="9904" y="2132"/>
                  </a:cubicBezTo>
                  <a:cubicBezTo>
                    <a:pt x="9870" y="2132"/>
                    <a:pt x="9836" y="2135"/>
                    <a:pt x="9802" y="2142"/>
                  </a:cubicBezTo>
                  <a:cubicBezTo>
                    <a:pt x="9521" y="2198"/>
                    <a:pt x="9254" y="2224"/>
                    <a:pt x="9000" y="2224"/>
                  </a:cubicBezTo>
                  <a:cubicBezTo>
                    <a:pt x="7278" y="2224"/>
                    <a:pt x="6185" y="1040"/>
                    <a:pt x="5637" y="226"/>
                  </a:cubicBezTo>
                  <a:cubicBezTo>
                    <a:pt x="5536" y="76"/>
                    <a:pt x="5375" y="1"/>
                    <a:pt x="5214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1394;p38">
              <a:extLst>
                <a:ext uri="{FF2B5EF4-FFF2-40B4-BE49-F238E27FC236}">
                  <a16:creationId xmlns:a16="http://schemas.microsoft.com/office/drawing/2014/main" id="{E9825641-B00A-7D8C-51ED-FC5E88C6A68F}"/>
                </a:ext>
              </a:extLst>
            </p:cNvPr>
            <p:cNvSpPr/>
            <p:nvPr/>
          </p:nvSpPr>
          <p:spPr>
            <a:xfrm>
              <a:off x="5769025" y="3033188"/>
              <a:ext cx="133125" cy="102450"/>
            </a:xfrm>
            <a:custGeom>
              <a:avLst/>
              <a:gdLst/>
              <a:ahLst/>
              <a:cxnLst/>
              <a:rect l="l" t="t" r="r" b="b"/>
              <a:pathLst>
                <a:path w="5325" h="4098" extrusionOk="0">
                  <a:moveTo>
                    <a:pt x="4804" y="0"/>
                  </a:moveTo>
                  <a:cubicBezTo>
                    <a:pt x="4682" y="0"/>
                    <a:pt x="4561" y="47"/>
                    <a:pt x="4468" y="139"/>
                  </a:cubicBezTo>
                  <a:lnTo>
                    <a:pt x="1655" y="2951"/>
                  </a:lnTo>
                  <a:lnTo>
                    <a:pt x="858" y="2154"/>
                  </a:lnTo>
                  <a:cubicBezTo>
                    <a:pt x="764" y="2061"/>
                    <a:pt x="643" y="2014"/>
                    <a:pt x="521" y="2014"/>
                  </a:cubicBezTo>
                  <a:cubicBezTo>
                    <a:pt x="399" y="2014"/>
                    <a:pt x="278" y="2061"/>
                    <a:pt x="185" y="2154"/>
                  </a:cubicBezTo>
                  <a:cubicBezTo>
                    <a:pt x="0" y="2339"/>
                    <a:pt x="0" y="2640"/>
                    <a:pt x="185" y="2825"/>
                  </a:cubicBezTo>
                  <a:lnTo>
                    <a:pt x="1320" y="3959"/>
                  </a:lnTo>
                  <a:cubicBezTo>
                    <a:pt x="1412" y="4052"/>
                    <a:pt x="1533" y="4098"/>
                    <a:pt x="1655" y="4098"/>
                  </a:cubicBezTo>
                  <a:cubicBezTo>
                    <a:pt x="1778" y="4098"/>
                    <a:pt x="1899" y="4052"/>
                    <a:pt x="1991" y="3959"/>
                  </a:cubicBezTo>
                  <a:lnTo>
                    <a:pt x="5139" y="810"/>
                  </a:lnTo>
                  <a:cubicBezTo>
                    <a:pt x="5324" y="625"/>
                    <a:pt x="5324" y="324"/>
                    <a:pt x="5139" y="139"/>
                  </a:cubicBezTo>
                  <a:cubicBezTo>
                    <a:pt x="5047" y="47"/>
                    <a:pt x="4925" y="0"/>
                    <a:pt x="4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1395;p38">
              <a:extLst>
                <a:ext uri="{FF2B5EF4-FFF2-40B4-BE49-F238E27FC236}">
                  <a16:creationId xmlns:a16="http://schemas.microsoft.com/office/drawing/2014/main" id="{83097E06-BA33-2089-1E77-FFC598547CB9}"/>
                </a:ext>
              </a:extLst>
            </p:cNvPr>
            <p:cNvSpPr/>
            <p:nvPr/>
          </p:nvSpPr>
          <p:spPr>
            <a:xfrm>
              <a:off x="5765050" y="3017438"/>
              <a:ext cx="133175" cy="102500"/>
            </a:xfrm>
            <a:custGeom>
              <a:avLst/>
              <a:gdLst/>
              <a:ahLst/>
              <a:cxnLst/>
              <a:rect l="l" t="t" r="r" b="b"/>
              <a:pathLst>
                <a:path w="5327" h="4100" extrusionOk="0">
                  <a:moveTo>
                    <a:pt x="4804" y="1"/>
                  </a:moveTo>
                  <a:cubicBezTo>
                    <a:pt x="4683" y="1"/>
                    <a:pt x="4561" y="47"/>
                    <a:pt x="4469" y="140"/>
                  </a:cubicBezTo>
                  <a:lnTo>
                    <a:pt x="1657" y="2953"/>
                  </a:lnTo>
                  <a:lnTo>
                    <a:pt x="858" y="2154"/>
                  </a:lnTo>
                  <a:cubicBezTo>
                    <a:pt x="766" y="2062"/>
                    <a:pt x="644" y="2016"/>
                    <a:pt x="523" y="2016"/>
                  </a:cubicBezTo>
                  <a:cubicBezTo>
                    <a:pt x="401" y="2016"/>
                    <a:pt x="279" y="2062"/>
                    <a:pt x="186" y="2154"/>
                  </a:cubicBezTo>
                  <a:cubicBezTo>
                    <a:pt x="0" y="2340"/>
                    <a:pt x="0" y="2640"/>
                    <a:pt x="186" y="2826"/>
                  </a:cubicBezTo>
                  <a:lnTo>
                    <a:pt x="1320" y="3960"/>
                  </a:lnTo>
                  <a:cubicBezTo>
                    <a:pt x="1412" y="4052"/>
                    <a:pt x="1533" y="4099"/>
                    <a:pt x="1656" y="4100"/>
                  </a:cubicBezTo>
                  <a:lnTo>
                    <a:pt x="1656" y="4100"/>
                  </a:lnTo>
                  <a:cubicBezTo>
                    <a:pt x="1777" y="4099"/>
                    <a:pt x="1898" y="4052"/>
                    <a:pt x="1992" y="3960"/>
                  </a:cubicBezTo>
                  <a:lnTo>
                    <a:pt x="5140" y="812"/>
                  </a:lnTo>
                  <a:cubicBezTo>
                    <a:pt x="5326" y="626"/>
                    <a:pt x="5326" y="325"/>
                    <a:pt x="5140" y="140"/>
                  </a:cubicBezTo>
                  <a:cubicBezTo>
                    <a:pt x="5047" y="47"/>
                    <a:pt x="4926" y="1"/>
                    <a:pt x="4804" y="1"/>
                  </a:cubicBezTo>
                  <a:close/>
                  <a:moveTo>
                    <a:pt x="1656" y="4100"/>
                  </a:moveTo>
                  <a:cubicBezTo>
                    <a:pt x="1656" y="4100"/>
                    <a:pt x="1656" y="4100"/>
                    <a:pt x="1655" y="4100"/>
                  </a:cubicBezTo>
                  <a:lnTo>
                    <a:pt x="1657" y="4100"/>
                  </a:lnTo>
                  <a:cubicBezTo>
                    <a:pt x="1657" y="4100"/>
                    <a:pt x="1656" y="4100"/>
                    <a:pt x="1656" y="41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1396;p38">
              <a:extLst>
                <a:ext uri="{FF2B5EF4-FFF2-40B4-BE49-F238E27FC236}">
                  <a16:creationId xmlns:a16="http://schemas.microsoft.com/office/drawing/2014/main" id="{198C4CAB-9F3F-8F10-175D-BC9F54DA96D9}"/>
                </a:ext>
              </a:extLst>
            </p:cNvPr>
            <p:cNvSpPr/>
            <p:nvPr/>
          </p:nvSpPr>
          <p:spPr>
            <a:xfrm>
              <a:off x="4634425" y="3703363"/>
              <a:ext cx="1428575" cy="13650"/>
            </a:xfrm>
            <a:custGeom>
              <a:avLst/>
              <a:gdLst/>
              <a:ahLst/>
              <a:cxnLst/>
              <a:rect l="l" t="t" r="r" b="b"/>
              <a:pathLst>
                <a:path w="57143" h="546" extrusionOk="0">
                  <a:moveTo>
                    <a:pt x="273" y="0"/>
                  </a:moveTo>
                  <a:cubicBezTo>
                    <a:pt x="122" y="0"/>
                    <a:pt x="1" y="122"/>
                    <a:pt x="1" y="273"/>
                  </a:cubicBezTo>
                  <a:cubicBezTo>
                    <a:pt x="1" y="422"/>
                    <a:pt x="122" y="545"/>
                    <a:pt x="273" y="545"/>
                  </a:cubicBezTo>
                  <a:lnTo>
                    <a:pt x="56870" y="545"/>
                  </a:lnTo>
                  <a:cubicBezTo>
                    <a:pt x="57021" y="545"/>
                    <a:pt x="57142" y="422"/>
                    <a:pt x="57142" y="273"/>
                  </a:cubicBezTo>
                  <a:cubicBezTo>
                    <a:pt x="57142" y="122"/>
                    <a:pt x="57021" y="0"/>
                    <a:pt x="568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397;p38">
              <a:extLst>
                <a:ext uri="{FF2B5EF4-FFF2-40B4-BE49-F238E27FC236}">
                  <a16:creationId xmlns:a16="http://schemas.microsoft.com/office/drawing/2014/main" id="{FD6E4C35-029B-BEB7-6F55-75809B9B6895}"/>
                </a:ext>
              </a:extLst>
            </p:cNvPr>
            <p:cNvSpPr/>
            <p:nvPr/>
          </p:nvSpPr>
          <p:spPr>
            <a:xfrm>
              <a:off x="4700250" y="3467638"/>
              <a:ext cx="108525" cy="242550"/>
            </a:xfrm>
            <a:custGeom>
              <a:avLst/>
              <a:gdLst/>
              <a:ahLst/>
              <a:cxnLst/>
              <a:rect l="l" t="t" r="r" b="b"/>
              <a:pathLst>
                <a:path w="4341" h="9702" extrusionOk="0">
                  <a:moveTo>
                    <a:pt x="89" y="0"/>
                  </a:moveTo>
                  <a:cubicBezTo>
                    <a:pt x="42" y="0"/>
                    <a:pt x="0" y="59"/>
                    <a:pt x="45" y="97"/>
                  </a:cubicBezTo>
                  <a:cubicBezTo>
                    <a:pt x="1514" y="1361"/>
                    <a:pt x="2679" y="2977"/>
                    <a:pt x="3348" y="4801"/>
                  </a:cubicBezTo>
                  <a:cubicBezTo>
                    <a:pt x="3757" y="5915"/>
                    <a:pt x="3922" y="7056"/>
                    <a:pt x="4034" y="8232"/>
                  </a:cubicBezTo>
                  <a:cubicBezTo>
                    <a:pt x="4082" y="8720"/>
                    <a:pt x="4131" y="9214"/>
                    <a:pt x="4211" y="9702"/>
                  </a:cubicBezTo>
                  <a:lnTo>
                    <a:pt x="4341" y="9702"/>
                  </a:lnTo>
                  <a:cubicBezTo>
                    <a:pt x="4231" y="9065"/>
                    <a:pt x="4169" y="8426"/>
                    <a:pt x="4114" y="7853"/>
                  </a:cubicBezTo>
                  <a:cubicBezTo>
                    <a:pt x="4011" y="6783"/>
                    <a:pt x="3821" y="5742"/>
                    <a:pt x="3446" y="4732"/>
                  </a:cubicBezTo>
                  <a:cubicBezTo>
                    <a:pt x="3111" y="3834"/>
                    <a:pt x="2661" y="2982"/>
                    <a:pt x="2110" y="2198"/>
                  </a:cubicBezTo>
                  <a:cubicBezTo>
                    <a:pt x="1542" y="1391"/>
                    <a:pt x="874" y="659"/>
                    <a:pt x="126" y="15"/>
                  </a:cubicBezTo>
                  <a:cubicBezTo>
                    <a:pt x="114" y="4"/>
                    <a:pt x="101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398;p38">
              <a:extLst>
                <a:ext uri="{FF2B5EF4-FFF2-40B4-BE49-F238E27FC236}">
                  <a16:creationId xmlns:a16="http://schemas.microsoft.com/office/drawing/2014/main" id="{DC9C5501-221F-6EBD-6871-BE8B95821C1D}"/>
                </a:ext>
              </a:extLst>
            </p:cNvPr>
            <p:cNvSpPr/>
            <p:nvPr/>
          </p:nvSpPr>
          <p:spPr>
            <a:xfrm>
              <a:off x="4779350" y="3491588"/>
              <a:ext cx="16400" cy="83900"/>
            </a:xfrm>
            <a:custGeom>
              <a:avLst/>
              <a:gdLst/>
              <a:ahLst/>
              <a:cxnLst/>
              <a:rect l="l" t="t" r="r" b="b"/>
              <a:pathLst>
                <a:path w="656" h="3356" extrusionOk="0">
                  <a:moveTo>
                    <a:pt x="452" y="0"/>
                  </a:moveTo>
                  <a:cubicBezTo>
                    <a:pt x="419" y="0"/>
                    <a:pt x="381" y="29"/>
                    <a:pt x="387" y="73"/>
                  </a:cubicBezTo>
                  <a:cubicBezTo>
                    <a:pt x="541" y="1145"/>
                    <a:pt x="408" y="2277"/>
                    <a:pt x="17" y="3286"/>
                  </a:cubicBezTo>
                  <a:cubicBezTo>
                    <a:pt x="0" y="3328"/>
                    <a:pt x="34" y="3355"/>
                    <a:pt x="70" y="3355"/>
                  </a:cubicBezTo>
                  <a:cubicBezTo>
                    <a:pt x="93" y="3355"/>
                    <a:pt x="117" y="3343"/>
                    <a:pt x="128" y="3316"/>
                  </a:cubicBezTo>
                  <a:lnTo>
                    <a:pt x="128" y="3317"/>
                  </a:lnTo>
                  <a:cubicBezTo>
                    <a:pt x="528" y="2288"/>
                    <a:pt x="655" y="1135"/>
                    <a:pt x="498" y="42"/>
                  </a:cubicBezTo>
                  <a:cubicBezTo>
                    <a:pt x="494" y="13"/>
                    <a:pt x="474" y="0"/>
                    <a:pt x="4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99;p38">
              <a:extLst>
                <a:ext uri="{FF2B5EF4-FFF2-40B4-BE49-F238E27FC236}">
                  <a16:creationId xmlns:a16="http://schemas.microsoft.com/office/drawing/2014/main" id="{57556DBE-D92C-C828-70DA-A82698B1794D}"/>
                </a:ext>
              </a:extLst>
            </p:cNvPr>
            <p:cNvSpPr/>
            <p:nvPr/>
          </p:nvSpPr>
          <p:spPr>
            <a:xfrm>
              <a:off x="4715850" y="3557788"/>
              <a:ext cx="77600" cy="49925"/>
            </a:xfrm>
            <a:custGeom>
              <a:avLst/>
              <a:gdLst/>
              <a:ahLst/>
              <a:cxnLst/>
              <a:rect l="l" t="t" r="r" b="b"/>
              <a:pathLst>
                <a:path w="3104" h="1997" extrusionOk="0">
                  <a:moveTo>
                    <a:pt x="79" y="1"/>
                  </a:moveTo>
                  <a:cubicBezTo>
                    <a:pt x="40" y="1"/>
                    <a:pt x="0" y="42"/>
                    <a:pt x="24" y="88"/>
                  </a:cubicBezTo>
                  <a:cubicBezTo>
                    <a:pt x="612" y="1203"/>
                    <a:pt x="1772" y="1936"/>
                    <a:pt x="3030" y="1997"/>
                  </a:cubicBezTo>
                  <a:cubicBezTo>
                    <a:pt x="3030" y="1997"/>
                    <a:pt x="3031" y="1997"/>
                    <a:pt x="3032" y="1997"/>
                  </a:cubicBezTo>
                  <a:cubicBezTo>
                    <a:pt x="3104" y="1997"/>
                    <a:pt x="3103" y="1884"/>
                    <a:pt x="3030" y="1881"/>
                  </a:cubicBezTo>
                  <a:cubicBezTo>
                    <a:pt x="1812" y="1822"/>
                    <a:pt x="693" y="1108"/>
                    <a:pt x="124" y="29"/>
                  </a:cubicBezTo>
                  <a:cubicBezTo>
                    <a:pt x="113" y="9"/>
                    <a:pt x="96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400;p38">
              <a:extLst>
                <a:ext uri="{FF2B5EF4-FFF2-40B4-BE49-F238E27FC236}">
                  <a16:creationId xmlns:a16="http://schemas.microsoft.com/office/drawing/2014/main" id="{B04AD6E1-3E2A-CD71-631C-20CD16A88EBB}"/>
                </a:ext>
              </a:extLst>
            </p:cNvPr>
            <p:cNvSpPr/>
            <p:nvPr/>
          </p:nvSpPr>
          <p:spPr>
            <a:xfrm>
              <a:off x="4801025" y="3601088"/>
              <a:ext cx="28250" cy="68275"/>
            </a:xfrm>
            <a:custGeom>
              <a:avLst/>
              <a:gdLst/>
              <a:ahLst/>
              <a:cxnLst/>
              <a:rect l="l" t="t" r="r" b="b"/>
              <a:pathLst>
                <a:path w="1130" h="2731" extrusionOk="0">
                  <a:moveTo>
                    <a:pt x="936" y="0"/>
                  </a:moveTo>
                  <a:cubicBezTo>
                    <a:pt x="902" y="0"/>
                    <a:pt x="864" y="29"/>
                    <a:pt x="871" y="74"/>
                  </a:cubicBezTo>
                  <a:cubicBezTo>
                    <a:pt x="1011" y="1007"/>
                    <a:pt x="701" y="1956"/>
                    <a:pt x="40" y="2632"/>
                  </a:cubicBezTo>
                  <a:cubicBezTo>
                    <a:pt x="0" y="2673"/>
                    <a:pt x="40" y="2731"/>
                    <a:pt x="84" y="2731"/>
                  </a:cubicBezTo>
                  <a:cubicBezTo>
                    <a:pt x="97" y="2731"/>
                    <a:pt x="111" y="2726"/>
                    <a:pt x="123" y="2714"/>
                  </a:cubicBezTo>
                  <a:cubicBezTo>
                    <a:pt x="814" y="2007"/>
                    <a:pt x="1129" y="1019"/>
                    <a:pt x="983" y="42"/>
                  </a:cubicBezTo>
                  <a:cubicBezTo>
                    <a:pt x="978" y="13"/>
                    <a:pt x="958" y="0"/>
                    <a:pt x="9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401;p38">
              <a:extLst>
                <a:ext uri="{FF2B5EF4-FFF2-40B4-BE49-F238E27FC236}">
                  <a16:creationId xmlns:a16="http://schemas.microsoft.com/office/drawing/2014/main" id="{891EC22D-B629-A577-5675-033ABFB5F469}"/>
                </a:ext>
              </a:extLst>
            </p:cNvPr>
            <p:cNvSpPr/>
            <p:nvPr/>
          </p:nvSpPr>
          <p:spPr>
            <a:xfrm>
              <a:off x="4743975" y="3439663"/>
              <a:ext cx="96550" cy="84275"/>
            </a:xfrm>
            <a:custGeom>
              <a:avLst/>
              <a:gdLst/>
              <a:ahLst/>
              <a:cxnLst/>
              <a:rect l="l" t="t" r="r" b="b"/>
              <a:pathLst>
                <a:path w="3862" h="3371" extrusionOk="0">
                  <a:moveTo>
                    <a:pt x="1312" y="0"/>
                  </a:moveTo>
                  <a:lnTo>
                    <a:pt x="1312" y="0"/>
                  </a:lnTo>
                  <a:cubicBezTo>
                    <a:pt x="1" y="2162"/>
                    <a:pt x="1905" y="3371"/>
                    <a:pt x="1905" y="3371"/>
                  </a:cubicBezTo>
                  <a:cubicBezTo>
                    <a:pt x="3862" y="1852"/>
                    <a:pt x="1312" y="0"/>
                    <a:pt x="13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402;p38">
              <a:extLst>
                <a:ext uri="{FF2B5EF4-FFF2-40B4-BE49-F238E27FC236}">
                  <a16:creationId xmlns:a16="http://schemas.microsoft.com/office/drawing/2014/main" id="{DB636D20-D6D1-3119-02B0-344A9FCA54D0}"/>
                </a:ext>
              </a:extLst>
            </p:cNvPr>
            <p:cNvSpPr/>
            <p:nvPr/>
          </p:nvSpPr>
          <p:spPr>
            <a:xfrm>
              <a:off x="4682600" y="3523913"/>
              <a:ext cx="75900" cy="58900"/>
            </a:xfrm>
            <a:custGeom>
              <a:avLst/>
              <a:gdLst/>
              <a:ahLst/>
              <a:cxnLst/>
              <a:rect l="l" t="t" r="r" b="b"/>
              <a:pathLst>
                <a:path w="3036" h="2356" extrusionOk="0">
                  <a:moveTo>
                    <a:pt x="37" y="1"/>
                  </a:moveTo>
                  <a:lnTo>
                    <a:pt x="37" y="1"/>
                  </a:lnTo>
                  <a:cubicBezTo>
                    <a:pt x="0" y="2221"/>
                    <a:pt x="1631" y="2356"/>
                    <a:pt x="2027" y="2356"/>
                  </a:cubicBezTo>
                  <a:cubicBezTo>
                    <a:pt x="2082" y="2356"/>
                    <a:pt x="2114" y="2353"/>
                    <a:pt x="2114" y="2353"/>
                  </a:cubicBezTo>
                  <a:cubicBezTo>
                    <a:pt x="3035" y="55"/>
                    <a:pt x="37" y="1"/>
                    <a:pt x="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403;p38">
              <a:extLst>
                <a:ext uri="{FF2B5EF4-FFF2-40B4-BE49-F238E27FC236}">
                  <a16:creationId xmlns:a16="http://schemas.microsoft.com/office/drawing/2014/main" id="{FD38FDF0-EB05-785E-B21D-55F55291340F}"/>
                </a:ext>
              </a:extLst>
            </p:cNvPr>
            <p:cNvSpPr/>
            <p:nvPr/>
          </p:nvSpPr>
          <p:spPr>
            <a:xfrm>
              <a:off x="4771275" y="3543588"/>
              <a:ext cx="98000" cy="78450"/>
            </a:xfrm>
            <a:custGeom>
              <a:avLst/>
              <a:gdLst/>
              <a:ahLst/>
              <a:cxnLst/>
              <a:rect l="l" t="t" r="r" b="b"/>
              <a:pathLst>
                <a:path w="3920" h="3138" extrusionOk="0">
                  <a:moveTo>
                    <a:pt x="2248" y="0"/>
                  </a:moveTo>
                  <a:cubicBezTo>
                    <a:pt x="2248" y="0"/>
                    <a:pt x="1" y="1985"/>
                    <a:pt x="2193" y="3138"/>
                  </a:cubicBezTo>
                  <a:cubicBezTo>
                    <a:pt x="2193" y="3138"/>
                    <a:pt x="3919" y="1898"/>
                    <a:pt x="22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404;p38">
              <a:extLst>
                <a:ext uri="{FF2B5EF4-FFF2-40B4-BE49-F238E27FC236}">
                  <a16:creationId xmlns:a16="http://schemas.microsoft.com/office/drawing/2014/main" id="{3AA173C4-C9CF-F35B-5961-CD3D338F3B8F}"/>
                </a:ext>
              </a:extLst>
            </p:cNvPr>
            <p:cNvSpPr/>
            <p:nvPr/>
          </p:nvSpPr>
          <p:spPr>
            <a:xfrm>
              <a:off x="4643700" y="3424938"/>
              <a:ext cx="76150" cy="54125"/>
            </a:xfrm>
            <a:custGeom>
              <a:avLst/>
              <a:gdLst/>
              <a:ahLst/>
              <a:cxnLst/>
              <a:rect l="l" t="t" r="r" b="b"/>
              <a:pathLst>
                <a:path w="3046" h="2165" extrusionOk="0">
                  <a:moveTo>
                    <a:pt x="308" y="0"/>
                  </a:moveTo>
                  <a:cubicBezTo>
                    <a:pt x="120" y="0"/>
                    <a:pt x="0" y="11"/>
                    <a:pt x="0" y="11"/>
                  </a:cubicBezTo>
                  <a:cubicBezTo>
                    <a:pt x="345" y="1951"/>
                    <a:pt x="1775" y="2165"/>
                    <a:pt x="2390" y="2165"/>
                  </a:cubicBezTo>
                  <a:cubicBezTo>
                    <a:pt x="2564" y="2165"/>
                    <a:pt x="2673" y="2148"/>
                    <a:pt x="2673" y="2148"/>
                  </a:cubicBezTo>
                  <a:cubicBezTo>
                    <a:pt x="3046" y="191"/>
                    <a:pt x="1087" y="0"/>
                    <a:pt x="3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405;p38">
              <a:extLst>
                <a:ext uri="{FF2B5EF4-FFF2-40B4-BE49-F238E27FC236}">
                  <a16:creationId xmlns:a16="http://schemas.microsoft.com/office/drawing/2014/main" id="{C9D00B86-2BB9-F4C3-86FE-F94F6E0E030A}"/>
                </a:ext>
              </a:extLst>
            </p:cNvPr>
            <p:cNvSpPr/>
            <p:nvPr/>
          </p:nvSpPr>
          <p:spPr>
            <a:xfrm>
              <a:off x="5734575" y="3467638"/>
              <a:ext cx="108575" cy="242550"/>
            </a:xfrm>
            <a:custGeom>
              <a:avLst/>
              <a:gdLst/>
              <a:ahLst/>
              <a:cxnLst/>
              <a:rect l="l" t="t" r="r" b="b"/>
              <a:pathLst>
                <a:path w="4343" h="9702" extrusionOk="0">
                  <a:moveTo>
                    <a:pt x="4253" y="0"/>
                  </a:moveTo>
                  <a:cubicBezTo>
                    <a:pt x="4240" y="0"/>
                    <a:pt x="4227" y="4"/>
                    <a:pt x="4215" y="15"/>
                  </a:cubicBezTo>
                  <a:cubicBezTo>
                    <a:pt x="3468" y="659"/>
                    <a:pt x="2800" y="1391"/>
                    <a:pt x="2233" y="2198"/>
                  </a:cubicBezTo>
                  <a:cubicBezTo>
                    <a:pt x="1682" y="2982"/>
                    <a:pt x="1230" y="3834"/>
                    <a:pt x="897" y="4732"/>
                  </a:cubicBezTo>
                  <a:cubicBezTo>
                    <a:pt x="522" y="5742"/>
                    <a:pt x="332" y="6783"/>
                    <a:pt x="228" y="7853"/>
                  </a:cubicBezTo>
                  <a:cubicBezTo>
                    <a:pt x="174" y="8426"/>
                    <a:pt x="111" y="9065"/>
                    <a:pt x="0" y="9702"/>
                  </a:cubicBezTo>
                  <a:lnTo>
                    <a:pt x="132" y="9702"/>
                  </a:lnTo>
                  <a:cubicBezTo>
                    <a:pt x="212" y="9214"/>
                    <a:pt x="261" y="8720"/>
                    <a:pt x="308" y="8232"/>
                  </a:cubicBezTo>
                  <a:cubicBezTo>
                    <a:pt x="421" y="7056"/>
                    <a:pt x="584" y="5915"/>
                    <a:pt x="994" y="4801"/>
                  </a:cubicBezTo>
                  <a:cubicBezTo>
                    <a:pt x="1664" y="2977"/>
                    <a:pt x="2828" y="1361"/>
                    <a:pt x="4298" y="97"/>
                  </a:cubicBezTo>
                  <a:cubicBezTo>
                    <a:pt x="4342" y="59"/>
                    <a:pt x="4300" y="0"/>
                    <a:pt x="4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1406;p38">
              <a:extLst>
                <a:ext uri="{FF2B5EF4-FFF2-40B4-BE49-F238E27FC236}">
                  <a16:creationId xmlns:a16="http://schemas.microsoft.com/office/drawing/2014/main" id="{AA748815-622A-0E4B-1E8A-46C5DF2FDBCC}"/>
                </a:ext>
              </a:extLst>
            </p:cNvPr>
            <p:cNvSpPr/>
            <p:nvPr/>
          </p:nvSpPr>
          <p:spPr>
            <a:xfrm>
              <a:off x="5747650" y="3491588"/>
              <a:ext cx="16400" cy="83900"/>
            </a:xfrm>
            <a:custGeom>
              <a:avLst/>
              <a:gdLst/>
              <a:ahLst/>
              <a:cxnLst/>
              <a:rect l="l" t="t" r="r" b="b"/>
              <a:pathLst>
                <a:path w="656" h="3356" extrusionOk="0">
                  <a:moveTo>
                    <a:pt x="204" y="1"/>
                  </a:moveTo>
                  <a:cubicBezTo>
                    <a:pt x="182" y="1"/>
                    <a:pt x="161" y="13"/>
                    <a:pt x="157" y="43"/>
                  </a:cubicBezTo>
                  <a:cubicBezTo>
                    <a:pt x="0" y="1135"/>
                    <a:pt x="128" y="2288"/>
                    <a:pt x="528" y="3317"/>
                  </a:cubicBezTo>
                  <a:cubicBezTo>
                    <a:pt x="538" y="3344"/>
                    <a:pt x="562" y="3356"/>
                    <a:pt x="585" y="3356"/>
                  </a:cubicBezTo>
                  <a:cubicBezTo>
                    <a:pt x="621" y="3356"/>
                    <a:pt x="656" y="3328"/>
                    <a:pt x="639" y="3286"/>
                  </a:cubicBezTo>
                  <a:cubicBezTo>
                    <a:pt x="248" y="2277"/>
                    <a:pt x="114" y="1145"/>
                    <a:pt x="268" y="73"/>
                  </a:cubicBezTo>
                  <a:cubicBezTo>
                    <a:pt x="275" y="29"/>
                    <a:pt x="237" y="1"/>
                    <a:pt x="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1407;p38">
              <a:extLst>
                <a:ext uri="{FF2B5EF4-FFF2-40B4-BE49-F238E27FC236}">
                  <a16:creationId xmlns:a16="http://schemas.microsoft.com/office/drawing/2014/main" id="{0D490BCB-1797-3011-4F76-65BEBAFB2090}"/>
                </a:ext>
              </a:extLst>
            </p:cNvPr>
            <p:cNvSpPr/>
            <p:nvPr/>
          </p:nvSpPr>
          <p:spPr>
            <a:xfrm>
              <a:off x="5749900" y="3557788"/>
              <a:ext cx="77650" cy="49925"/>
            </a:xfrm>
            <a:custGeom>
              <a:avLst/>
              <a:gdLst/>
              <a:ahLst/>
              <a:cxnLst/>
              <a:rect l="l" t="t" r="r" b="b"/>
              <a:pathLst>
                <a:path w="3106" h="1997" extrusionOk="0">
                  <a:moveTo>
                    <a:pt x="3027" y="1"/>
                  </a:moveTo>
                  <a:cubicBezTo>
                    <a:pt x="3009" y="1"/>
                    <a:pt x="2992" y="9"/>
                    <a:pt x="2981" y="29"/>
                  </a:cubicBezTo>
                  <a:cubicBezTo>
                    <a:pt x="2412" y="1108"/>
                    <a:pt x="1294" y="1822"/>
                    <a:pt x="76" y="1881"/>
                  </a:cubicBezTo>
                  <a:cubicBezTo>
                    <a:pt x="2" y="1884"/>
                    <a:pt x="1" y="1997"/>
                    <a:pt x="73" y="1997"/>
                  </a:cubicBezTo>
                  <a:cubicBezTo>
                    <a:pt x="74" y="1997"/>
                    <a:pt x="75" y="1997"/>
                    <a:pt x="76" y="1997"/>
                  </a:cubicBezTo>
                  <a:cubicBezTo>
                    <a:pt x="1334" y="1936"/>
                    <a:pt x="2494" y="1203"/>
                    <a:pt x="3082" y="88"/>
                  </a:cubicBezTo>
                  <a:cubicBezTo>
                    <a:pt x="3106" y="42"/>
                    <a:pt x="3066" y="1"/>
                    <a:pt x="30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1408;p38">
              <a:extLst>
                <a:ext uri="{FF2B5EF4-FFF2-40B4-BE49-F238E27FC236}">
                  <a16:creationId xmlns:a16="http://schemas.microsoft.com/office/drawing/2014/main" id="{1EA31C7C-C22A-3D66-02CF-7EF1824C06BB}"/>
                </a:ext>
              </a:extLst>
            </p:cNvPr>
            <p:cNvSpPr/>
            <p:nvPr/>
          </p:nvSpPr>
          <p:spPr>
            <a:xfrm>
              <a:off x="5714125" y="3601088"/>
              <a:ext cx="28250" cy="68275"/>
            </a:xfrm>
            <a:custGeom>
              <a:avLst/>
              <a:gdLst/>
              <a:ahLst/>
              <a:cxnLst/>
              <a:rect l="l" t="t" r="r" b="b"/>
              <a:pathLst>
                <a:path w="1130" h="2731" extrusionOk="0">
                  <a:moveTo>
                    <a:pt x="194" y="0"/>
                  </a:moveTo>
                  <a:cubicBezTo>
                    <a:pt x="172" y="0"/>
                    <a:pt x="151" y="13"/>
                    <a:pt x="147" y="42"/>
                  </a:cubicBezTo>
                  <a:cubicBezTo>
                    <a:pt x="0" y="1019"/>
                    <a:pt x="316" y="2007"/>
                    <a:pt x="1006" y="2714"/>
                  </a:cubicBezTo>
                  <a:cubicBezTo>
                    <a:pt x="1019" y="2726"/>
                    <a:pt x="1032" y="2731"/>
                    <a:pt x="1046" y="2731"/>
                  </a:cubicBezTo>
                  <a:cubicBezTo>
                    <a:pt x="1090" y="2731"/>
                    <a:pt x="1129" y="2673"/>
                    <a:pt x="1089" y="2632"/>
                  </a:cubicBezTo>
                  <a:cubicBezTo>
                    <a:pt x="429" y="1956"/>
                    <a:pt x="119" y="1007"/>
                    <a:pt x="258" y="74"/>
                  </a:cubicBezTo>
                  <a:cubicBezTo>
                    <a:pt x="265" y="29"/>
                    <a:pt x="228" y="0"/>
                    <a:pt x="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1409;p38">
              <a:extLst>
                <a:ext uri="{FF2B5EF4-FFF2-40B4-BE49-F238E27FC236}">
                  <a16:creationId xmlns:a16="http://schemas.microsoft.com/office/drawing/2014/main" id="{3BA8A796-92EE-1AF9-6217-D7770F4413C2}"/>
                </a:ext>
              </a:extLst>
            </p:cNvPr>
            <p:cNvSpPr/>
            <p:nvPr/>
          </p:nvSpPr>
          <p:spPr>
            <a:xfrm>
              <a:off x="5702875" y="3439663"/>
              <a:ext cx="96525" cy="84275"/>
            </a:xfrm>
            <a:custGeom>
              <a:avLst/>
              <a:gdLst/>
              <a:ahLst/>
              <a:cxnLst/>
              <a:rect l="l" t="t" r="r" b="b"/>
              <a:pathLst>
                <a:path w="3861" h="3371" extrusionOk="0">
                  <a:moveTo>
                    <a:pt x="2550" y="0"/>
                  </a:moveTo>
                  <a:lnTo>
                    <a:pt x="2550" y="0"/>
                  </a:lnTo>
                  <a:cubicBezTo>
                    <a:pt x="2550" y="0"/>
                    <a:pt x="0" y="1852"/>
                    <a:pt x="1957" y="3371"/>
                  </a:cubicBezTo>
                  <a:cubicBezTo>
                    <a:pt x="1957" y="3371"/>
                    <a:pt x="3861" y="2162"/>
                    <a:pt x="25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1410;p38">
              <a:extLst>
                <a:ext uri="{FF2B5EF4-FFF2-40B4-BE49-F238E27FC236}">
                  <a16:creationId xmlns:a16="http://schemas.microsoft.com/office/drawing/2014/main" id="{A779CC8C-F26F-5312-9115-8846916FF216}"/>
                </a:ext>
              </a:extLst>
            </p:cNvPr>
            <p:cNvSpPr/>
            <p:nvPr/>
          </p:nvSpPr>
          <p:spPr>
            <a:xfrm>
              <a:off x="5784900" y="3523913"/>
              <a:ext cx="75900" cy="58900"/>
            </a:xfrm>
            <a:custGeom>
              <a:avLst/>
              <a:gdLst/>
              <a:ahLst/>
              <a:cxnLst/>
              <a:rect l="l" t="t" r="r" b="b"/>
              <a:pathLst>
                <a:path w="3036" h="2356" extrusionOk="0">
                  <a:moveTo>
                    <a:pt x="2999" y="1"/>
                  </a:moveTo>
                  <a:cubicBezTo>
                    <a:pt x="2999" y="1"/>
                    <a:pt x="1" y="55"/>
                    <a:pt x="922" y="2353"/>
                  </a:cubicBezTo>
                  <a:cubicBezTo>
                    <a:pt x="922" y="2353"/>
                    <a:pt x="953" y="2356"/>
                    <a:pt x="1008" y="2356"/>
                  </a:cubicBezTo>
                  <a:cubicBezTo>
                    <a:pt x="1405" y="2356"/>
                    <a:pt x="3035" y="2221"/>
                    <a:pt x="29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1411;p38">
              <a:extLst>
                <a:ext uri="{FF2B5EF4-FFF2-40B4-BE49-F238E27FC236}">
                  <a16:creationId xmlns:a16="http://schemas.microsoft.com/office/drawing/2014/main" id="{7B7AFA26-D2E2-697A-95C2-CBB913EFB3AD}"/>
                </a:ext>
              </a:extLst>
            </p:cNvPr>
            <p:cNvSpPr/>
            <p:nvPr/>
          </p:nvSpPr>
          <p:spPr>
            <a:xfrm>
              <a:off x="5674125" y="3543588"/>
              <a:ext cx="97975" cy="78450"/>
            </a:xfrm>
            <a:custGeom>
              <a:avLst/>
              <a:gdLst/>
              <a:ahLst/>
              <a:cxnLst/>
              <a:rect l="l" t="t" r="r" b="b"/>
              <a:pathLst>
                <a:path w="3919" h="3138" extrusionOk="0">
                  <a:moveTo>
                    <a:pt x="1672" y="0"/>
                  </a:moveTo>
                  <a:cubicBezTo>
                    <a:pt x="0" y="1898"/>
                    <a:pt x="1726" y="3138"/>
                    <a:pt x="1726" y="3138"/>
                  </a:cubicBezTo>
                  <a:cubicBezTo>
                    <a:pt x="3919" y="1985"/>
                    <a:pt x="1672" y="0"/>
                    <a:pt x="16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1412;p38">
              <a:extLst>
                <a:ext uri="{FF2B5EF4-FFF2-40B4-BE49-F238E27FC236}">
                  <a16:creationId xmlns:a16="http://schemas.microsoft.com/office/drawing/2014/main" id="{E6BE022C-B0E2-C874-C4D6-73D3E6BAF4AA}"/>
                </a:ext>
              </a:extLst>
            </p:cNvPr>
            <p:cNvSpPr/>
            <p:nvPr/>
          </p:nvSpPr>
          <p:spPr>
            <a:xfrm>
              <a:off x="5823525" y="3424938"/>
              <a:ext cx="76175" cy="54125"/>
            </a:xfrm>
            <a:custGeom>
              <a:avLst/>
              <a:gdLst/>
              <a:ahLst/>
              <a:cxnLst/>
              <a:rect l="l" t="t" r="r" b="b"/>
              <a:pathLst>
                <a:path w="3047" h="2165" extrusionOk="0">
                  <a:moveTo>
                    <a:pt x="2738" y="0"/>
                  </a:moveTo>
                  <a:cubicBezTo>
                    <a:pt x="1959" y="0"/>
                    <a:pt x="1" y="191"/>
                    <a:pt x="374" y="2148"/>
                  </a:cubicBezTo>
                  <a:cubicBezTo>
                    <a:pt x="374" y="2148"/>
                    <a:pt x="483" y="2165"/>
                    <a:pt x="657" y="2165"/>
                  </a:cubicBezTo>
                  <a:cubicBezTo>
                    <a:pt x="1271" y="2165"/>
                    <a:pt x="2701" y="1951"/>
                    <a:pt x="3047" y="11"/>
                  </a:cubicBezTo>
                  <a:cubicBezTo>
                    <a:pt x="3047" y="11"/>
                    <a:pt x="2927" y="0"/>
                    <a:pt x="27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1413;p38">
              <a:extLst>
                <a:ext uri="{FF2B5EF4-FFF2-40B4-BE49-F238E27FC236}">
                  <a16:creationId xmlns:a16="http://schemas.microsoft.com/office/drawing/2014/main" id="{6D76AF08-3A45-B4E1-8215-C14D180BD2C3}"/>
                </a:ext>
              </a:extLst>
            </p:cNvPr>
            <p:cNvSpPr/>
            <p:nvPr/>
          </p:nvSpPr>
          <p:spPr>
            <a:xfrm>
              <a:off x="4872325" y="2516288"/>
              <a:ext cx="139575" cy="92200"/>
            </a:xfrm>
            <a:custGeom>
              <a:avLst/>
              <a:gdLst/>
              <a:ahLst/>
              <a:cxnLst/>
              <a:rect l="l" t="t" r="r" b="b"/>
              <a:pathLst>
                <a:path w="5583" h="3688" extrusionOk="0">
                  <a:moveTo>
                    <a:pt x="322" y="1"/>
                  </a:moveTo>
                  <a:cubicBezTo>
                    <a:pt x="142" y="1"/>
                    <a:pt x="0" y="144"/>
                    <a:pt x="0" y="322"/>
                  </a:cubicBezTo>
                  <a:lnTo>
                    <a:pt x="0" y="3366"/>
                  </a:lnTo>
                  <a:cubicBezTo>
                    <a:pt x="0" y="3544"/>
                    <a:pt x="142" y="3688"/>
                    <a:pt x="322" y="3688"/>
                  </a:cubicBezTo>
                  <a:lnTo>
                    <a:pt x="5261" y="3688"/>
                  </a:lnTo>
                  <a:cubicBezTo>
                    <a:pt x="5439" y="3688"/>
                    <a:pt x="5582" y="3544"/>
                    <a:pt x="5582" y="3366"/>
                  </a:cubicBezTo>
                  <a:lnTo>
                    <a:pt x="5582" y="322"/>
                  </a:lnTo>
                  <a:cubicBezTo>
                    <a:pt x="5582" y="144"/>
                    <a:pt x="5439" y="1"/>
                    <a:pt x="52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1414;p38">
              <a:extLst>
                <a:ext uri="{FF2B5EF4-FFF2-40B4-BE49-F238E27FC236}">
                  <a16:creationId xmlns:a16="http://schemas.microsoft.com/office/drawing/2014/main" id="{8AE267AB-8770-3807-3003-DF3E2BA7978C}"/>
                </a:ext>
              </a:extLst>
            </p:cNvPr>
            <p:cNvSpPr/>
            <p:nvPr/>
          </p:nvSpPr>
          <p:spPr>
            <a:xfrm>
              <a:off x="4906750" y="2538413"/>
              <a:ext cx="68000" cy="49875"/>
            </a:xfrm>
            <a:custGeom>
              <a:avLst/>
              <a:gdLst/>
              <a:ahLst/>
              <a:cxnLst/>
              <a:rect l="l" t="t" r="r" b="b"/>
              <a:pathLst>
                <a:path w="2720" h="1995" extrusionOk="0">
                  <a:moveTo>
                    <a:pt x="2501" y="0"/>
                  </a:moveTo>
                  <a:cubicBezTo>
                    <a:pt x="2450" y="0"/>
                    <a:pt x="2399" y="19"/>
                    <a:pt x="2361" y="58"/>
                  </a:cubicBezTo>
                  <a:lnTo>
                    <a:pt x="906" y="1513"/>
                  </a:lnTo>
                  <a:lnTo>
                    <a:pt x="359" y="966"/>
                  </a:lnTo>
                  <a:cubicBezTo>
                    <a:pt x="321" y="927"/>
                    <a:pt x="270" y="908"/>
                    <a:pt x="219" y="908"/>
                  </a:cubicBezTo>
                  <a:cubicBezTo>
                    <a:pt x="168" y="908"/>
                    <a:pt x="117" y="927"/>
                    <a:pt x="78" y="966"/>
                  </a:cubicBezTo>
                  <a:cubicBezTo>
                    <a:pt x="1" y="1044"/>
                    <a:pt x="1" y="1170"/>
                    <a:pt x="78" y="1247"/>
                  </a:cubicBezTo>
                  <a:lnTo>
                    <a:pt x="765" y="1935"/>
                  </a:lnTo>
                  <a:cubicBezTo>
                    <a:pt x="804" y="1973"/>
                    <a:pt x="856" y="1994"/>
                    <a:pt x="906" y="1994"/>
                  </a:cubicBezTo>
                  <a:cubicBezTo>
                    <a:pt x="956" y="1994"/>
                    <a:pt x="1008" y="1973"/>
                    <a:pt x="1047" y="1935"/>
                  </a:cubicBezTo>
                  <a:lnTo>
                    <a:pt x="2642" y="339"/>
                  </a:lnTo>
                  <a:cubicBezTo>
                    <a:pt x="2719" y="262"/>
                    <a:pt x="2719" y="136"/>
                    <a:pt x="2642" y="58"/>
                  </a:cubicBezTo>
                  <a:cubicBezTo>
                    <a:pt x="2603" y="19"/>
                    <a:pt x="2552" y="0"/>
                    <a:pt x="25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1415;p38">
              <a:extLst>
                <a:ext uri="{FF2B5EF4-FFF2-40B4-BE49-F238E27FC236}">
                  <a16:creationId xmlns:a16="http://schemas.microsoft.com/office/drawing/2014/main" id="{AC29378B-E3BB-C517-9CAF-C9B4B18714EC}"/>
                </a:ext>
              </a:extLst>
            </p:cNvPr>
            <p:cNvSpPr/>
            <p:nvPr/>
          </p:nvSpPr>
          <p:spPr>
            <a:xfrm>
              <a:off x="4986875" y="2507413"/>
              <a:ext cx="33425" cy="55950"/>
            </a:xfrm>
            <a:custGeom>
              <a:avLst/>
              <a:gdLst/>
              <a:ahLst/>
              <a:cxnLst/>
              <a:rect l="l" t="t" r="r" b="b"/>
              <a:pathLst>
                <a:path w="1337" h="2238" extrusionOk="0">
                  <a:moveTo>
                    <a:pt x="37" y="0"/>
                  </a:moveTo>
                  <a:cubicBezTo>
                    <a:pt x="18" y="0"/>
                    <a:pt x="0" y="16"/>
                    <a:pt x="0" y="37"/>
                  </a:cubicBezTo>
                  <a:cubicBezTo>
                    <a:pt x="0" y="58"/>
                    <a:pt x="17" y="74"/>
                    <a:pt x="37" y="74"/>
                  </a:cubicBezTo>
                  <a:lnTo>
                    <a:pt x="978" y="74"/>
                  </a:lnTo>
                  <a:cubicBezTo>
                    <a:pt x="1135" y="74"/>
                    <a:pt x="1263" y="203"/>
                    <a:pt x="1263" y="359"/>
                  </a:cubicBezTo>
                  <a:lnTo>
                    <a:pt x="1263" y="2200"/>
                  </a:lnTo>
                  <a:cubicBezTo>
                    <a:pt x="1263" y="2219"/>
                    <a:pt x="1279" y="2237"/>
                    <a:pt x="1300" y="2237"/>
                  </a:cubicBezTo>
                  <a:cubicBezTo>
                    <a:pt x="1320" y="2237"/>
                    <a:pt x="1337" y="2221"/>
                    <a:pt x="1337" y="2200"/>
                  </a:cubicBezTo>
                  <a:lnTo>
                    <a:pt x="1337" y="359"/>
                  </a:lnTo>
                  <a:cubicBezTo>
                    <a:pt x="1337" y="161"/>
                    <a:pt x="1175" y="0"/>
                    <a:pt x="9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1416;p38">
              <a:extLst>
                <a:ext uri="{FF2B5EF4-FFF2-40B4-BE49-F238E27FC236}">
                  <a16:creationId xmlns:a16="http://schemas.microsoft.com/office/drawing/2014/main" id="{DD7F2E9B-4CF8-56B9-5FFE-BACD254E9E07}"/>
                </a:ext>
              </a:extLst>
            </p:cNvPr>
            <p:cNvSpPr/>
            <p:nvPr/>
          </p:nvSpPr>
          <p:spPr>
            <a:xfrm>
              <a:off x="4896200" y="2608463"/>
              <a:ext cx="35850" cy="37000"/>
            </a:xfrm>
            <a:custGeom>
              <a:avLst/>
              <a:gdLst/>
              <a:ahLst/>
              <a:cxnLst/>
              <a:rect l="l" t="t" r="r" b="b"/>
              <a:pathLst>
                <a:path w="1434" h="1480" extrusionOk="0">
                  <a:moveTo>
                    <a:pt x="1" y="1"/>
                  </a:moveTo>
                  <a:lnTo>
                    <a:pt x="716" y="1479"/>
                  </a:lnTo>
                  <a:lnTo>
                    <a:pt x="14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1417;p38">
              <a:extLst>
                <a:ext uri="{FF2B5EF4-FFF2-40B4-BE49-F238E27FC236}">
                  <a16:creationId xmlns:a16="http://schemas.microsoft.com/office/drawing/2014/main" id="{8015B901-D558-825E-301F-BB8F79954405}"/>
                </a:ext>
              </a:extLst>
            </p:cNvPr>
            <p:cNvSpPr/>
            <p:nvPr/>
          </p:nvSpPr>
          <p:spPr>
            <a:xfrm>
              <a:off x="4688825" y="2753163"/>
              <a:ext cx="14825" cy="17675"/>
            </a:xfrm>
            <a:custGeom>
              <a:avLst/>
              <a:gdLst/>
              <a:ahLst/>
              <a:cxnLst/>
              <a:rect l="l" t="t" r="r" b="b"/>
              <a:pathLst>
                <a:path w="593" h="707" extrusionOk="0">
                  <a:moveTo>
                    <a:pt x="115" y="1"/>
                  </a:moveTo>
                  <a:cubicBezTo>
                    <a:pt x="90" y="1"/>
                    <a:pt x="65" y="10"/>
                    <a:pt x="45" y="28"/>
                  </a:cubicBezTo>
                  <a:cubicBezTo>
                    <a:pt x="2" y="66"/>
                    <a:pt x="1" y="131"/>
                    <a:pt x="39" y="173"/>
                  </a:cubicBezTo>
                  <a:cubicBezTo>
                    <a:pt x="173" y="320"/>
                    <a:pt x="288" y="480"/>
                    <a:pt x="385" y="653"/>
                  </a:cubicBezTo>
                  <a:cubicBezTo>
                    <a:pt x="404" y="687"/>
                    <a:pt x="438" y="706"/>
                    <a:pt x="475" y="706"/>
                  </a:cubicBezTo>
                  <a:cubicBezTo>
                    <a:pt x="491" y="706"/>
                    <a:pt x="509" y="702"/>
                    <a:pt x="524" y="693"/>
                  </a:cubicBezTo>
                  <a:cubicBezTo>
                    <a:pt x="574" y="666"/>
                    <a:pt x="592" y="603"/>
                    <a:pt x="564" y="554"/>
                  </a:cubicBezTo>
                  <a:cubicBezTo>
                    <a:pt x="462" y="367"/>
                    <a:pt x="336" y="192"/>
                    <a:pt x="191" y="34"/>
                  </a:cubicBezTo>
                  <a:cubicBezTo>
                    <a:pt x="170" y="12"/>
                    <a:pt x="143" y="1"/>
                    <a:pt x="1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1418;p38">
              <a:extLst>
                <a:ext uri="{FF2B5EF4-FFF2-40B4-BE49-F238E27FC236}">
                  <a16:creationId xmlns:a16="http://schemas.microsoft.com/office/drawing/2014/main" id="{F0F99D80-984E-273A-EAA5-8583BECBA038}"/>
                </a:ext>
              </a:extLst>
            </p:cNvPr>
            <p:cNvSpPr/>
            <p:nvPr/>
          </p:nvSpPr>
          <p:spPr>
            <a:xfrm>
              <a:off x="4706100" y="2810588"/>
              <a:ext cx="5175" cy="20625"/>
            </a:xfrm>
            <a:custGeom>
              <a:avLst/>
              <a:gdLst/>
              <a:ahLst/>
              <a:cxnLst/>
              <a:rect l="l" t="t" r="r" b="b"/>
              <a:pathLst>
                <a:path w="207" h="825" extrusionOk="0">
                  <a:moveTo>
                    <a:pt x="103" y="0"/>
                  </a:moveTo>
                  <a:cubicBezTo>
                    <a:pt x="46" y="0"/>
                    <a:pt x="0" y="46"/>
                    <a:pt x="0" y="104"/>
                  </a:cubicBezTo>
                  <a:lnTo>
                    <a:pt x="0" y="722"/>
                  </a:lnTo>
                  <a:cubicBezTo>
                    <a:pt x="0" y="778"/>
                    <a:pt x="46" y="824"/>
                    <a:pt x="103" y="824"/>
                  </a:cubicBezTo>
                  <a:cubicBezTo>
                    <a:pt x="160" y="824"/>
                    <a:pt x="206" y="778"/>
                    <a:pt x="206" y="722"/>
                  </a:cubicBezTo>
                  <a:lnTo>
                    <a:pt x="206" y="104"/>
                  </a:lnTo>
                  <a:cubicBezTo>
                    <a:pt x="206" y="46"/>
                    <a:pt x="160" y="0"/>
                    <a:pt x="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1419;p38">
              <a:extLst>
                <a:ext uri="{FF2B5EF4-FFF2-40B4-BE49-F238E27FC236}">
                  <a16:creationId xmlns:a16="http://schemas.microsoft.com/office/drawing/2014/main" id="{9002ABCD-D04C-A7C8-FC69-1BD9CCAA5F5A}"/>
                </a:ext>
              </a:extLst>
            </p:cNvPr>
            <p:cNvSpPr/>
            <p:nvPr/>
          </p:nvSpPr>
          <p:spPr>
            <a:xfrm>
              <a:off x="4703625" y="2779938"/>
              <a:ext cx="7650" cy="20400"/>
            </a:xfrm>
            <a:custGeom>
              <a:avLst/>
              <a:gdLst/>
              <a:ahLst/>
              <a:cxnLst/>
              <a:rect l="l" t="t" r="r" b="b"/>
              <a:pathLst>
                <a:path w="306" h="816" extrusionOk="0">
                  <a:moveTo>
                    <a:pt x="114" y="1"/>
                  </a:moveTo>
                  <a:cubicBezTo>
                    <a:pt x="105" y="1"/>
                    <a:pt x="96" y="2"/>
                    <a:pt x="87" y="4"/>
                  </a:cubicBezTo>
                  <a:cubicBezTo>
                    <a:pt x="31" y="19"/>
                    <a:pt x="0" y="75"/>
                    <a:pt x="15" y="130"/>
                  </a:cubicBezTo>
                  <a:cubicBezTo>
                    <a:pt x="65" y="320"/>
                    <a:pt x="93" y="517"/>
                    <a:pt x="99" y="715"/>
                  </a:cubicBezTo>
                  <a:cubicBezTo>
                    <a:pt x="99" y="770"/>
                    <a:pt x="145" y="815"/>
                    <a:pt x="202" y="816"/>
                  </a:cubicBezTo>
                  <a:lnTo>
                    <a:pt x="205" y="816"/>
                  </a:lnTo>
                  <a:cubicBezTo>
                    <a:pt x="261" y="815"/>
                    <a:pt x="305" y="767"/>
                    <a:pt x="304" y="709"/>
                  </a:cubicBezTo>
                  <a:cubicBezTo>
                    <a:pt x="299" y="495"/>
                    <a:pt x="268" y="281"/>
                    <a:pt x="213" y="77"/>
                  </a:cubicBezTo>
                  <a:cubicBezTo>
                    <a:pt x="201" y="31"/>
                    <a:pt x="160" y="1"/>
                    <a:pt x="1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1420;p38">
              <a:extLst>
                <a:ext uri="{FF2B5EF4-FFF2-40B4-BE49-F238E27FC236}">
                  <a16:creationId xmlns:a16="http://schemas.microsoft.com/office/drawing/2014/main" id="{5FB32876-CDFB-0DE6-2EF9-4EEAFC07E35A}"/>
                </a:ext>
              </a:extLst>
            </p:cNvPr>
            <p:cNvSpPr/>
            <p:nvPr/>
          </p:nvSpPr>
          <p:spPr>
            <a:xfrm>
              <a:off x="4663325" y="2736213"/>
              <a:ext cx="19600" cy="12100"/>
            </a:xfrm>
            <a:custGeom>
              <a:avLst/>
              <a:gdLst/>
              <a:ahLst/>
              <a:cxnLst/>
              <a:rect l="l" t="t" r="r" b="b"/>
              <a:pathLst>
                <a:path w="784" h="484" extrusionOk="0">
                  <a:moveTo>
                    <a:pt x="117" y="0"/>
                  </a:moveTo>
                  <a:cubicBezTo>
                    <a:pt x="75" y="0"/>
                    <a:pt x="36" y="27"/>
                    <a:pt x="19" y="69"/>
                  </a:cubicBezTo>
                  <a:cubicBezTo>
                    <a:pt x="0" y="122"/>
                    <a:pt x="28" y="181"/>
                    <a:pt x="82" y="201"/>
                  </a:cubicBezTo>
                  <a:cubicBezTo>
                    <a:pt x="267" y="267"/>
                    <a:pt x="445" y="358"/>
                    <a:pt x="609" y="467"/>
                  </a:cubicBezTo>
                  <a:cubicBezTo>
                    <a:pt x="627" y="479"/>
                    <a:pt x="646" y="484"/>
                    <a:pt x="667" y="484"/>
                  </a:cubicBezTo>
                  <a:cubicBezTo>
                    <a:pt x="699" y="484"/>
                    <a:pt x="732" y="469"/>
                    <a:pt x="753" y="439"/>
                  </a:cubicBezTo>
                  <a:cubicBezTo>
                    <a:pt x="784" y="392"/>
                    <a:pt x="771" y="328"/>
                    <a:pt x="723" y="295"/>
                  </a:cubicBezTo>
                  <a:cubicBezTo>
                    <a:pt x="545" y="177"/>
                    <a:pt x="353" y="79"/>
                    <a:pt x="151" y="6"/>
                  </a:cubicBezTo>
                  <a:cubicBezTo>
                    <a:pt x="140" y="2"/>
                    <a:pt x="128" y="0"/>
                    <a:pt x="1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1421;p38">
              <a:extLst>
                <a:ext uri="{FF2B5EF4-FFF2-40B4-BE49-F238E27FC236}">
                  <a16:creationId xmlns:a16="http://schemas.microsoft.com/office/drawing/2014/main" id="{87573511-D99F-4220-DF25-7C589790E734}"/>
                </a:ext>
              </a:extLst>
            </p:cNvPr>
            <p:cNvSpPr/>
            <p:nvPr/>
          </p:nvSpPr>
          <p:spPr>
            <a:xfrm>
              <a:off x="4633250" y="2732363"/>
              <a:ext cx="20725" cy="5550"/>
            </a:xfrm>
            <a:custGeom>
              <a:avLst/>
              <a:gdLst/>
              <a:ahLst/>
              <a:cxnLst/>
              <a:rect l="l" t="t" r="r" b="b"/>
              <a:pathLst>
                <a:path w="829" h="222" extrusionOk="0">
                  <a:moveTo>
                    <a:pt x="102" y="0"/>
                  </a:moveTo>
                  <a:cubicBezTo>
                    <a:pt x="46" y="0"/>
                    <a:pt x="0" y="48"/>
                    <a:pt x="0" y="104"/>
                  </a:cubicBezTo>
                  <a:cubicBezTo>
                    <a:pt x="0" y="160"/>
                    <a:pt x="46" y="206"/>
                    <a:pt x="102" y="206"/>
                  </a:cubicBezTo>
                  <a:lnTo>
                    <a:pt x="443" y="206"/>
                  </a:lnTo>
                  <a:cubicBezTo>
                    <a:pt x="532" y="206"/>
                    <a:pt x="621" y="212"/>
                    <a:pt x="708" y="221"/>
                  </a:cubicBezTo>
                  <a:lnTo>
                    <a:pt x="720" y="221"/>
                  </a:lnTo>
                  <a:cubicBezTo>
                    <a:pt x="772" y="221"/>
                    <a:pt x="817" y="183"/>
                    <a:pt x="822" y="129"/>
                  </a:cubicBezTo>
                  <a:cubicBezTo>
                    <a:pt x="828" y="73"/>
                    <a:pt x="787" y="23"/>
                    <a:pt x="731" y="17"/>
                  </a:cubicBezTo>
                  <a:cubicBezTo>
                    <a:pt x="636" y="6"/>
                    <a:pt x="540" y="0"/>
                    <a:pt x="4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1422;p38">
              <a:extLst>
                <a:ext uri="{FF2B5EF4-FFF2-40B4-BE49-F238E27FC236}">
                  <a16:creationId xmlns:a16="http://schemas.microsoft.com/office/drawing/2014/main" id="{144D6BD1-B191-E9C2-673F-485C50839B69}"/>
                </a:ext>
              </a:extLst>
            </p:cNvPr>
            <p:cNvSpPr/>
            <p:nvPr/>
          </p:nvSpPr>
          <p:spPr>
            <a:xfrm>
              <a:off x="4706100" y="2841463"/>
              <a:ext cx="5175" cy="20625"/>
            </a:xfrm>
            <a:custGeom>
              <a:avLst/>
              <a:gdLst/>
              <a:ahLst/>
              <a:cxnLst/>
              <a:rect l="l" t="t" r="r" b="b"/>
              <a:pathLst>
                <a:path w="207" h="825" extrusionOk="0">
                  <a:moveTo>
                    <a:pt x="103" y="1"/>
                  </a:moveTo>
                  <a:cubicBezTo>
                    <a:pt x="46" y="1"/>
                    <a:pt x="0" y="47"/>
                    <a:pt x="0" y="103"/>
                  </a:cubicBezTo>
                  <a:lnTo>
                    <a:pt x="0" y="721"/>
                  </a:lnTo>
                  <a:cubicBezTo>
                    <a:pt x="0" y="779"/>
                    <a:pt x="46" y="825"/>
                    <a:pt x="103" y="825"/>
                  </a:cubicBezTo>
                  <a:cubicBezTo>
                    <a:pt x="160" y="825"/>
                    <a:pt x="206" y="779"/>
                    <a:pt x="206" y="721"/>
                  </a:cubicBezTo>
                  <a:lnTo>
                    <a:pt x="206" y="103"/>
                  </a:lnTo>
                  <a:cubicBezTo>
                    <a:pt x="206" y="47"/>
                    <a:pt x="160" y="1"/>
                    <a:pt x="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1423;p38">
              <a:extLst>
                <a:ext uri="{FF2B5EF4-FFF2-40B4-BE49-F238E27FC236}">
                  <a16:creationId xmlns:a16="http://schemas.microsoft.com/office/drawing/2014/main" id="{A23758C9-B9A6-CB9C-7783-BD4E58D0A5E8}"/>
                </a:ext>
              </a:extLst>
            </p:cNvPr>
            <p:cNvSpPr/>
            <p:nvPr/>
          </p:nvSpPr>
          <p:spPr>
            <a:xfrm>
              <a:off x="4606550" y="2732363"/>
              <a:ext cx="16425" cy="5175"/>
            </a:xfrm>
            <a:custGeom>
              <a:avLst/>
              <a:gdLst/>
              <a:ahLst/>
              <a:cxnLst/>
              <a:rect l="l" t="t" r="r" b="b"/>
              <a:pathLst>
                <a:path w="657" h="207" extrusionOk="0">
                  <a:moveTo>
                    <a:pt x="126" y="0"/>
                  </a:moveTo>
                  <a:cubicBezTo>
                    <a:pt x="85" y="64"/>
                    <a:pt x="42" y="126"/>
                    <a:pt x="0" y="190"/>
                  </a:cubicBezTo>
                  <a:lnTo>
                    <a:pt x="0" y="206"/>
                  </a:lnTo>
                  <a:lnTo>
                    <a:pt x="554" y="206"/>
                  </a:lnTo>
                  <a:cubicBezTo>
                    <a:pt x="611" y="206"/>
                    <a:pt x="656" y="160"/>
                    <a:pt x="656" y="104"/>
                  </a:cubicBezTo>
                  <a:cubicBezTo>
                    <a:pt x="656" y="48"/>
                    <a:pt x="611" y="0"/>
                    <a:pt x="5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1424;p38">
              <a:extLst>
                <a:ext uri="{FF2B5EF4-FFF2-40B4-BE49-F238E27FC236}">
                  <a16:creationId xmlns:a16="http://schemas.microsoft.com/office/drawing/2014/main" id="{EAB385C2-A5CF-F7C1-5B16-A67010C07DCF}"/>
                </a:ext>
              </a:extLst>
            </p:cNvPr>
            <p:cNvSpPr/>
            <p:nvPr/>
          </p:nvSpPr>
          <p:spPr>
            <a:xfrm>
              <a:off x="4706100" y="2872313"/>
              <a:ext cx="5175" cy="20625"/>
            </a:xfrm>
            <a:custGeom>
              <a:avLst/>
              <a:gdLst/>
              <a:ahLst/>
              <a:cxnLst/>
              <a:rect l="l" t="t" r="r" b="b"/>
              <a:pathLst>
                <a:path w="207" h="825" extrusionOk="0">
                  <a:moveTo>
                    <a:pt x="103" y="1"/>
                  </a:moveTo>
                  <a:cubicBezTo>
                    <a:pt x="46" y="1"/>
                    <a:pt x="0" y="48"/>
                    <a:pt x="0" y="105"/>
                  </a:cubicBezTo>
                  <a:lnTo>
                    <a:pt x="0" y="722"/>
                  </a:lnTo>
                  <a:cubicBezTo>
                    <a:pt x="0" y="779"/>
                    <a:pt x="46" y="825"/>
                    <a:pt x="103" y="825"/>
                  </a:cubicBezTo>
                  <a:cubicBezTo>
                    <a:pt x="160" y="825"/>
                    <a:pt x="206" y="779"/>
                    <a:pt x="206" y="722"/>
                  </a:cubicBezTo>
                  <a:lnTo>
                    <a:pt x="206" y="105"/>
                  </a:lnTo>
                  <a:cubicBezTo>
                    <a:pt x="206" y="48"/>
                    <a:pt x="160" y="1"/>
                    <a:pt x="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1425;p38">
              <a:extLst>
                <a:ext uri="{FF2B5EF4-FFF2-40B4-BE49-F238E27FC236}">
                  <a16:creationId xmlns:a16="http://schemas.microsoft.com/office/drawing/2014/main" id="{9440A4C2-D593-62F7-87DE-15061B52F76C}"/>
                </a:ext>
              </a:extLst>
            </p:cNvPr>
            <p:cNvSpPr/>
            <p:nvPr/>
          </p:nvSpPr>
          <p:spPr>
            <a:xfrm>
              <a:off x="4794875" y="2965513"/>
              <a:ext cx="20625" cy="5175"/>
            </a:xfrm>
            <a:custGeom>
              <a:avLst/>
              <a:gdLst/>
              <a:ahLst/>
              <a:cxnLst/>
              <a:rect l="l" t="t" r="r" b="b"/>
              <a:pathLst>
                <a:path w="825" h="207" extrusionOk="0">
                  <a:moveTo>
                    <a:pt x="104" y="0"/>
                  </a:moveTo>
                  <a:cubicBezTo>
                    <a:pt x="46" y="0"/>
                    <a:pt x="0" y="46"/>
                    <a:pt x="0" y="103"/>
                  </a:cubicBezTo>
                  <a:cubicBezTo>
                    <a:pt x="0" y="159"/>
                    <a:pt x="46" y="206"/>
                    <a:pt x="104" y="206"/>
                  </a:cubicBezTo>
                  <a:lnTo>
                    <a:pt x="722" y="206"/>
                  </a:lnTo>
                  <a:cubicBezTo>
                    <a:pt x="778" y="206"/>
                    <a:pt x="824" y="159"/>
                    <a:pt x="824" y="103"/>
                  </a:cubicBezTo>
                  <a:cubicBezTo>
                    <a:pt x="824" y="46"/>
                    <a:pt x="778" y="0"/>
                    <a:pt x="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1426;p38">
              <a:extLst>
                <a:ext uri="{FF2B5EF4-FFF2-40B4-BE49-F238E27FC236}">
                  <a16:creationId xmlns:a16="http://schemas.microsoft.com/office/drawing/2014/main" id="{F081AFA1-7A68-1B07-7A3F-8CAAA05C4058}"/>
                </a:ext>
              </a:extLst>
            </p:cNvPr>
            <p:cNvSpPr/>
            <p:nvPr/>
          </p:nvSpPr>
          <p:spPr>
            <a:xfrm>
              <a:off x="4706100" y="2903213"/>
              <a:ext cx="7800" cy="20400"/>
            </a:xfrm>
            <a:custGeom>
              <a:avLst/>
              <a:gdLst/>
              <a:ahLst/>
              <a:cxnLst/>
              <a:rect l="l" t="t" r="r" b="b"/>
              <a:pathLst>
                <a:path w="312" h="816" extrusionOk="0">
                  <a:moveTo>
                    <a:pt x="106" y="0"/>
                  </a:moveTo>
                  <a:cubicBezTo>
                    <a:pt x="105" y="0"/>
                    <a:pt x="103" y="0"/>
                    <a:pt x="101" y="1"/>
                  </a:cubicBezTo>
                  <a:cubicBezTo>
                    <a:pt x="45" y="2"/>
                    <a:pt x="0" y="49"/>
                    <a:pt x="2" y="106"/>
                  </a:cubicBezTo>
                  <a:cubicBezTo>
                    <a:pt x="9" y="321"/>
                    <a:pt x="40" y="534"/>
                    <a:pt x="98" y="740"/>
                  </a:cubicBezTo>
                  <a:cubicBezTo>
                    <a:pt x="111" y="786"/>
                    <a:pt x="153" y="815"/>
                    <a:pt x="197" y="815"/>
                  </a:cubicBezTo>
                  <a:cubicBezTo>
                    <a:pt x="206" y="815"/>
                    <a:pt x="215" y="814"/>
                    <a:pt x="226" y="811"/>
                  </a:cubicBezTo>
                  <a:cubicBezTo>
                    <a:pt x="280" y="796"/>
                    <a:pt x="311" y="738"/>
                    <a:pt x="297" y="683"/>
                  </a:cubicBezTo>
                  <a:cubicBezTo>
                    <a:pt x="243" y="494"/>
                    <a:pt x="214" y="298"/>
                    <a:pt x="208" y="100"/>
                  </a:cubicBezTo>
                  <a:cubicBezTo>
                    <a:pt x="206" y="45"/>
                    <a:pt x="160" y="0"/>
                    <a:pt x="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1427;p38">
              <a:extLst>
                <a:ext uri="{FF2B5EF4-FFF2-40B4-BE49-F238E27FC236}">
                  <a16:creationId xmlns:a16="http://schemas.microsoft.com/office/drawing/2014/main" id="{7BCF10AA-56D0-8AE1-ACF0-7B67090BA21F}"/>
                </a:ext>
              </a:extLst>
            </p:cNvPr>
            <p:cNvSpPr/>
            <p:nvPr/>
          </p:nvSpPr>
          <p:spPr>
            <a:xfrm>
              <a:off x="4825750" y="2965513"/>
              <a:ext cx="17100" cy="5175"/>
            </a:xfrm>
            <a:custGeom>
              <a:avLst/>
              <a:gdLst/>
              <a:ahLst/>
              <a:cxnLst/>
              <a:rect l="l" t="t" r="r" b="b"/>
              <a:pathLst>
                <a:path w="684" h="207" extrusionOk="0">
                  <a:moveTo>
                    <a:pt x="103" y="0"/>
                  </a:moveTo>
                  <a:cubicBezTo>
                    <a:pt x="47" y="0"/>
                    <a:pt x="1" y="46"/>
                    <a:pt x="1" y="103"/>
                  </a:cubicBezTo>
                  <a:cubicBezTo>
                    <a:pt x="1" y="159"/>
                    <a:pt x="47" y="206"/>
                    <a:pt x="103" y="206"/>
                  </a:cubicBezTo>
                  <a:lnTo>
                    <a:pt x="580" y="206"/>
                  </a:lnTo>
                  <a:cubicBezTo>
                    <a:pt x="638" y="206"/>
                    <a:pt x="684" y="159"/>
                    <a:pt x="684" y="103"/>
                  </a:cubicBezTo>
                  <a:cubicBezTo>
                    <a:pt x="684" y="46"/>
                    <a:pt x="638" y="0"/>
                    <a:pt x="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1428;p38">
              <a:extLst>
                <a:ext uri="{FF2B5EF4-FFF2-40B4-BE49-F238E27FC236}">
                  <a16:creationId xmlns:a16="http://schemas.microsoft.com/office/drawing/2014/main" id="{B01C0896-C4A8-916B-52B4-936FA1CED8AE}"/>
                </a:ext>
              </a:extLst>
            </p:cNvPr>
            <p:cNvSpPr/>
            <p:nvPr/>
          </p:nvSpPr>
          <p:spPr>
            <a:xfrm>
              <a:off x="4763900" y="2965163"/>
              <a:ext cx="20700" cy="5475"/>
            </a:xfrm>
            <a:custGeom>
              <a:avLst/>
              <a:gdLst/>
              <a:ahLst/>
              <a:cxnLst/>
              <a:rect l="l" t="t" r="r" b="b"/>
              <a:pathLst>
                <a:path w="828" h="219" extrusionOk="0">
                  <a:moveTo>
                    <a:pt x="110" y="1"/>
                  </a:moveTo>
                  <a:cubicBezTo>
                    <a:pt x="57" y="1"/>
                    <a:pt x="11" y="41"/>
                    <a:pt x="5" y="94"/>
                  </a:cubicBezTo>
                  <a:cubicBezTo>
                    <a:pt x="1" y="151"/>
                    <a:pt x="41" y="201"/>
                    <a:pt x="99" y="207"/>
                  </a:cubicBezTo>
                  <a:cubicBezTo>
                    <a:pt x="186" y="214"/>
                    <a:pt x="276" y="219"/>
                    <a:pt x="365" y="219"/>
                  </a:cubicBezTo>
                  <a:lnTo>
                    <a:pt x="725" y="219"/>
                  </a:lnTo>
                  <a:cubicBezTo>
                    <a:pt x="782" y="219"/>
                    <a:pt x="828" y="173"/>
                    <a:pt x="828" y="117"/>
                  </a:cubicBezTo>
                  <a:cubicBezTo>
                    <a:pt x="828" y="60"/>
                    <a:pt x="782" y="14"/>
                    <a:pt x="725" y="14"/>
                  </a:cubicBezTo>
                  <a:lnTo>
                    <a:pt x="365" y="14"/>
                  </a:lnTo>
                  <a:cubicBezTo>
                    <a:pt x="284" y="14"/>
                    <a:pt x="201" y="10"/>
                    <a:pt x="118" y="1"/>
                  </a:cubicBezTo>
                  <a:cubicBezTo>
                    <a:pt x="115" y="1"/>
                    <a:pt x="112" y="1"/>
                    <a:pt x="1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1429;p38">
              <a:extLst>
                <a:ext uri="{FF2B5EF4-FFF2-40B4-BE49-F238E27FC236}">
                  <a16:creationId xmlns:a16="http://schemas.microsoft.com/office/drawing/2014/main" id="{05F3885A-4851-5B8E-7520-54ABE05B9917}"/>
                </a:ext>
              </a:extLst>
            </p:cNvPr>
            <p:cNvSpPr/>
            <p:nvPr/>
          </p:nvSpPr>
          <p:spPr>
            <a:xfrm>
              <a:off x="4734825" y="2954988"/>
              <a:ext cx="19675" cy="12000"/>
            </a:xfrm>
            <a:custGeom>
              <a:avLst/>
              <a:gdLst/>
              <a:ahLst/>
              <a:cxnLst/>
              <a:rect l="l" t="t" r="r" b="b"/>
              <a:pathLst>
                <a:path w="787" h="480" extrusionOk="0">
                  <a:moveTo>
                    <a:pt x="119" y="0"/>
                  </a:moveTo>
                  <a:cubicBezTo>
                    <a:pt x="85" y="0"/>
                    <a:pt x="52" y="16"/>
                    <a:pt x="32" y="47"/>
                  </a:cubicBezTo>
                  <a:cubicBezTo>
                    <a:pt x="1" y="94"/>
                    <a:pt x="14" y="159"/>
                    <a:pt x="62" y="190"/>
                  </a:cubicBezTo>
                  <a:cubicBezTo>
                    <a:pt x="241" y="307"/>
                    <a:pt x="435" y="404"/>
                    <a:pt x="636" y="473"/>
                  </a:cubicBezTo>
                  <a:cubicBezTo>
                    <a:pt x="647" y="478"/>
                    <a:pt x="659" y="479"/>
                    <a:pt x="671" y="479"/>
                  </a:cubicBezTo>
                  <a:cubicBezTo>
                    <a:pt x="712" y="479"/>
                    <a:pt x="752" y="454"/>
                    <a:pt x="767" y="411"/>
                  </a:cubicBezTo>
                  <a:cubicBezTo>
                    <a:pt x="786" y="358"/>
                    <a:pt x="758" y="298"/>
                    <a:pt x="705" y="279"/>
                  </a:cubicBezTo>
                  <a:lnTo>
                    <a:pt x="705" y="281"/>
                  </a:lnTo>
                  <a:cubicBezTo>
                    <a:pt x="519" y="214"/>
                    <a:pt x="340" y="127"/>
                    <a:pt x="176" y="17"/>
                  </a:cubicBezTo>
                  <a:cubicBezTo>
                    <a:pt x="158" y="6"/>
                    <a:pt x="139" y="0"/>
                    <a:pt x="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1430;p38">
              <a:extLst>
                <a:ext uri="{FF2B5EF4-FFF2-40B4-BE49-F238E27FC236}">
                  <a16:creationId xmlns:a16="http://schemas.microsoft.com/office/drawing/2014/main" id="{FA5CD794-D543-44CD-FCB8-1E55A302BCDF}"/>
                </a:ext>
              </a:extLst>
            </p:cNvPr>
            <p:cNvSpPr/>
            <p:nvPr/>
          </p:nvSpPr>
          <p:spPr>
            <a:xfrm>
              <a:off x="4713950" y="2932663"/>
              <a:ext cx="14900" cy="17575"/>
            </a:xfrm>
            <a:custGeom>
              <a:avLst/>
              <a:gdLst/>
              <a:ahLst/>
              <a:cxnLst/>
              <a:rect l="l" t="t" r="r" b="b"/>
              <a:pathLst>
                <a:path w="596" h="703" extrusionOk="0">
                  <a:moveTo>
                    <a:pt x="119" y="0"/>
                  </a:moveTo>
                  <a:cubicBezTo>
                    <a:pt x="102" y="0"/>
                    <a:pt x="84" y="5"/>
                    <a:pt x="69" y="14"/>
                  </a:cubicBezTo>
                  <a:cubicBezTo>
                    <a:pt x="18" y="42"/>
                    <a:pt x="0" y="104"/>
                    <a:pt x="29" y="154"/>
                  </a:cubicBezTo>
                  <a:cubicBezTo>
                    <a:pt x="134" y="340"/>
                    <a:pt x="261" y="514"/>
                    <a:pt x="408" y="670"/>
                  </a:cubicBezTo>
                  <a:cubicBezTo>
                    <a:pt x="427" y="692"/>
                    <a:pt x="455" y="703"/>
                    <a:pt x="482" y="703"/>
                  </a:cubicBezTo>
                  <a:cubicBezTo>
                    <a:pt x="507" y="703"/>
                    <a:pt x="534" y="694"/>
                    <a:pt x="553" y="676"/>
                  </a:cubicBezTo>
                  <a:cubicBezTo>
                    <a:pt x="594" y="636"/>
                    <a:pt x="596" y="571"/>
                    <a:pt x="557" y="529"/>
                  </a:cubicBezTo>
                  <a:cubicBezTo>
                    <a:pt x="423" y="385"/>
                    <a:pt x="306" y="224"/>
                    <a:pt x="208" y="52"/>
                  </a:cubicBezTo>
                  <a:cubicBezTo>
                    <a:pt x="190" y="19"/>
                    <a:pt x="155" y="0"/>
                    <a:pt x="1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1431;p38">
              <a:extLst>
                <a:ext uri="{FF2B5EF4-FFF2-40B4-BE49-F238E27FC236}">
                  <a16:creationId xmlns:a16="http://schemas.microsoft.com/office/drawing/2014/main" id="{87C8F50B-7136-9FD7-BDF6-FDFE5779E6A7}"/>
                </a:ext>
              </a:extLst>
            </p:cNvPr>
            <p:cNvSpPr/>
            <p:nvPr/>
          </p:nvSpPr>
          <p:spPr>
            <a:xfrm>
              <a:off x="5291650" y="2515388"/>
              <a:ext cx="13125" cy="18775"/>
            </a:xfrm>
            <a:custGeom>
              <a:avLst/>
              <a:gdLst/>
              <a:ahLst/>
              <a:cxnLst/>
              <a:rect l="l" t="t" r="r" b="b"/>
              <a:pathLst>
                <a:path w="525" h="751" extrusionOk="0">
                  <a:moveTo>
                    <a:pt x="118" y="1"/>
                  </a:moveTo>
                  <a:cubicBezTo>
                    <a:pt x="105" y="1"/>
                    <a:pt x="91" y="4"/>
                    <a:pt x="77" y="10"/>
                  </a:cubicBezTo>
                  <a:cubicBezTo>
                    <a:pt x="26" y="32"/>
                    <a:pt x="0" y="93"/>
                    <a:pt x="24" y="145"/>
                  </a:cubicBezTo>
                  <a:cubicBezTo>
                    <a:pt x="107" y="339"/>
                    <a:pt x="208" y="527"/>
                    <a:pt x="322" y="703"/>
                  </a:cubicBezTo>
                  <a:cubicBezTo>
                    <a:pt x="341" y="734"/>
                    <a:pt x="374" y="751"/>
                    <a:pt x="408" y="751"/>
                  </a:cubicBezTo>
                  <a:cubicBezTo>
                    <a:pt x="427" y="751"/>
                    <a:pt x="446" y="746"/>
                    <a:pt x="464" y="734"/>
                  </a:cubicBezTo>
                  <a:cubicBezTo>
                    <a:pt x="511" y="703"/>
                    <a:pt x="525" y="640"/>
                    <a:pt x="495" y="592"/>
                  </a:cubicBezTo>
                  <a:cubicBezTo>
                    <a:pt x="387" y="425"/>
                    <a:pt x="291" y="247"/>
                    <a:pt x="212" y="63"/>
                  </a:cubicBezTo>
                  <a:cubicBezTo>
                    <a:pt x="196" y="25"/>
                    <a:pt x="158" y="1"/>
                    <a:pt x="1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1432;p38">
              <a:extLst>
                <a:ext uri="{FF2B5EF4-FFF2-40B4-BE49-F238E27FC236}">
                  <a16:creationId xmlns:a16="http://schemas.microsoft.com/office/drawing/2014/main" id="{240BBE2A-E138-C430-4572-FF94CDFDDBDA}"/>
                </a:ext>
              </a:extLst>
            </p:cNvPr>
            <p:cNvSpPr/>
            <p:nvPr/>
          </p:nvSpPr>
          <p:spPr>
            <a:xfrm>
              <a:off x="5308350" y="2541238"/>
              <a:ext cx="17025" cy="15750"/>
            </a:xfrm>
            <a:custGeom>
              <a:avLst/>
              <a:gdLst/>
              <a:ahLst/>
              <a:cxnLst/>
              <a:rect l="l" t="t" r="r" b="b"/>
              <a:pathLst>
                <a:path w="681" h="630" extrusionOk="0">
                  <a:moveTo>
                    <a:pt x="115" y="1"/>
                  </a:moveTo>
                  <a:cubicBezTo>
                    <a:pt x="90" y="1"/>
                    <a:pt x="66" y="10"/>
                    <a:pt x="46" y="28"/>
                  </a:cubicBezTo>
                  <a:cubicBezTo>
                    <a:pt x="3" y="65"/>
                    <a:pt x="0" y="130"/>
                    <a:pt x="39" y="173"/>
                  </a:cubicBezTo>
                  <a:cubicBezTo>
                    <a:pt x="180" y="328"/>
                    <a:pt x="335" y="475"/>
                    <a:pt x="500" y="607"/>
                  </a:cubicBezTo>
                  <a:cubicBezTo>
                    <a:pt x="519" y="622"/>
                    <a:pt x="541" y="629"/>
                    <a:pt x="563" y="629"/>
                  </a:cubicBezTo>
                  <a:cubicBezTo>
                    <a:pt x="595" y="629"/>
                    <a:pt x="624" y="616"/>
                    <a:pt x="645" y="591"/>
                  </a:cubicBezTo>
                  <a:cubicBezTo>
                    <a:pt x="680" y="546"/>
                    <a:pt x="673" y="481"/>
                    <a:pt x="629" y="446"/>
                  </a:cubicBezTo>
                  <a:cubicBezTo>
                    <a:pt x="472" y="321"/>
                    <a:pt x="325" y="183"/>
                    <a:pt x="192" y="35"/>
                  </a:cubicBezTo>
                  <a:cubicBezTo>
                    <a:pt x="171" y="12"/>
                    <a:pt x="143" y="1"/>
                    <a:pt x="1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1433;p38">
              <a:extLst>
                <a:ext uri="{FF2B5EF4-FFF2-40B4-BE49-F238E27FC236}">
                  <a16:creationId xmlns:a16="http://schemas.microsoft.com/office/drawing/2014/main" id="{8B9CEBDB-AF5C-815A-821D-9911142AA4D4}"/>
                </a:ext>
              </a:extLst>
            </p:cNvPr>
            <p:cNvSpPr/>
            <p:nvPr/>
          </p:nvSpPr>
          <p:spPr>
            <a:xfrm>
              <a:off x="5332275" y="2560388"/>
              <a:ext cx="19875" cy="11600"/>
            </a:xfrm>
            <a:custGeom>
              <a:avLst/>
              <a:gdLst/>
              <a:ahLst/>
              <a:cxnLst/>
              <a:rect l="l" t="t" r="r" b="b"/>
              <a:pathLst>
                <a:path w="795" h="464" extrusionOk="0">
                  <a:moveTo>
                    <a:pt x="119" y="1"/>
                  </a:moveTo>
                  <a:cubicBezTo>
                    <a:pt x="83" y="1"/>
                    <a:pt x="48" y="20"/>
                    <a:pt x="29" y="54"/>
                  </a:cubicBezTo>
                  <a:cubicBezTo>
                    <a:pt x="1" y="103"/>
                    <a:pt x="18" y="167"/>
                    <a:pt x="69" y="194"/>
                  </a:cubicBezTo>
                  <a:cubicBezTo>
                    <a:pt x="252" y="297"/>
                    <a:pt x="446" y="386"/>
                    <a:pt x="643" y="457"/>
                  </a:cubicBezTo>
                  <a:cubicBezTo>
                    <a:pt x="655" y="462"/>
                    <a:pt x="667" y="463"/>
                    <a:pt x="679" y="463"/>
                  </a:cubicBezTo>
                  <a:cubicBezTo>
                    <a:pt x="721" y="463"/>
                    <a:pt x="761" y="438"/>
                    <a:pt x="775" y="395"/>
                  </a:cubicBezTo>
                  <a:cubicBezTo>
                    <a:pt x="795" y="342"/>
                    <a:pt x="768" y="282"/>
                    <a:pt x="715" y="263"/>
                  </a:cubicBezTo>
                  <a:cubicBezTo>
                    <a:pt x="526" y="197"/>
                    <a:pt x="343" y="112"/>
                    <a:pt x="169" y="14"/>
                  </a:cubicBezTo>
                  <a:cubicBezTo>
                    <a:pt x="153" y="5"/>
                    <a:pt x="136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1434;p38">
              <a:extLst>
                <a:ext uri="{FF2B5EF4-FFF2-40B4-BE49-F238E27FC236}">
                  <a16:creationId xmlns:a16="http://schemas.microsoft.com/office/drawing/2014/main" id="{0E28FE01-4B6A-5FA9-AE26-80057A691269}"/>
                </a:ext>
              </a:extLst>
            </p:cNvPr>
            <p:cNvSpPr/>
            <p:nvPr/>
          </p:nvSpPr>
          <p:spPr>
            <a:xfrm>
              <a:off x="5284325" y="2392963"/>
              <a:ext cx="5150" cy="20600"/>
            </a:xfrm>
            <a:custGeom>
              <a:avLst/>
              <a:gdLst/>
              <a:ahLst/>
              <a:cxnLst/>
              <a:rect l="l" t="t" r="r" b="b"/>
              <a:pathLst>
                <a:path w="206" h="824" extrusionOk="0">
                  <a:moveTo>
                    <a:pt x="102" y="0"/>
                  </a:moveTo>
                  <a:cubicBezTo>
                    <a:pt x="46" y="0"/>
                    <a:pt x="0" y="46"/>
                    <a:pt x="0" y="104"/>
                  </a:cubicBezTo>
                  <a:lnTo>
                    <a:pt x="0" y="722"/>
                  </a:lnTo>
                  <a:cubicBezTo>
                    <a:pt x="0" y="778"/>
                    <a:pt x="46" y="824"/>
                    <a:pt x="102" y="824"/>
                  </a:cubicBezTo>
                  <a:cubicBezTo>
                    <a:pt x="160" y="824"/>
                    <a:pt x="206" y="778"/>
                    <a:pt x="206" y="722"/>
                  </a:cubicBezTo>
                  <a:lnTo>
                    <a:pt x="206" y="104"/>
                  </a:lnTo>
                  <a:cubicBezTo>
                    <a:pt x="206" y="46"/>
                    <a:pt x="160" y="0"/>
                    <a:pt x="1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1435;p38">
              <a:extLst>
                <a:ext uri="{FF2B5EF4-FFF2-40B4-BE49-F238E27FC236}">
                  <a16:creationId xmlns:a16="http://schemas.microsoft.com/office/drawing/2014/main" id="{22540AA7-B331-6873-92AD-3536FF35C96C}"/>
                </a:ext>
              </a:extLst>
            </p:cNvPr>
            <p:cNvSpPr/>
            <p:nvPr/>
          </p:nvSpPr>
          <p:spPr>
            <a:xfrm>
              <a:off x="5361300" y="2570838"/>
              <a:ext cx="20775" cy="6700"/>
            </a:xfrm>
            <a:custGeom>
              <a:avLst/>
              <a:gdLst/>
              <a:ahLst/>
              <a:cxnLst/>
              <a:rect l="l" t="t" r="r" b="b"/>
              <a:pathLst>
                <a:path w="831" h="268" extrusionOk="0">
                  <a:moveTo>
                    <a:pt x="112" y="1"/>
                  </a:moveTo>
                  <a:cubicBezTo>
                    <a:pt x="64" y="1"/>
                    <a:pt x="21" y="35"/>
                    <a:pt x="11" y="85"/>
                  </a:cubicBezTo>
                  <a:cubicBezTo>
                    <a:pt x="1" y="140"/>
                    <a:pt x="38" y="195"/>
                    <a:pt x="94" y="205"/>
                  </a:cubicBezTo>
                  <a:cubicBezTo>
                    <a:pt x="302" y="242"/>
                    <a:pt x="514" y="264"/>
                    <a:pt x="724" y="267"/>
                  </a:cubicBezTo>
                  <a:lnTo>
                    <a:pt x="727" y="267"/>
                  </a:lnTo>
                  <a:cubicBezTo>
                    <a:pt x="782" y="267"/>
                    <a:pt x="828" y="223"/>
                    <a:pt x="829" y="167"/>
                  </a:cubicBezTo>
                  <a:cubicBezTo>
                    <a:pt x="831" y="110"/>
                    <a:pt x="785" y="63"/>
                    <a:pt x="728" y="62"/>
                  </a:cubicBezTo>
                  <a:cubicBezTo>
                    <a:pt x="528" y="59"/>
                    <a:pt x="327" y="38"/>
                    <a:pt x="131" y="2"/>
                  </a:cubicBezTo>
                  <a:cubicBezTo>
                    <a:pt x="125" y="1"/>
                    <a:pt x="119" y="1"/>
                    <a:pt x="1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1436;p38">
              <a:extLst>
                <a:ext uri="{FF2B5EF4-FFF2-40B4-BE49-F238E27FC236}">
                  <a16:creationId xmlns:a16="http://schemas.microsoft.com/office/drawing/2014/main" id="{43AF7B41-FFAC-FFD5-5AA4-265C0CF8C6BF}"/>
                </a:ext>
              </a:extLst>
            </p:cNvPr>
            <p:cNvSpPr/>
            <p:nvPr/>
          </p:nvSpPr>
          <p:spPr>
            <a:xfrm>
              <a:off x="5284500" y="2485588"/>
              <a:ext cx="8025" cy="20350"/>
            </a:xfrm>
            <a:custGeom>
              <a:avLst/>
              <a:gdLst/>
              <a:ahLst/>
              <a:cxnLst/>
              <a:rect l="l" t="t" r="r" b="b"/>
              <a:pathLst>
                <a:path w="321" h="814" extrusionOk="0">
                  <a:moveTo>
                    <a:pt x="108" y="0"/>
                  </a:moveTo>
                  <a:cubicBezTo>
                    <a:pt x="105" y="0"/>
                    <a:pt x="103" y="0"/>
                    <a:pt x="100" y="0"/>
                  </a:cubicBezTo>
                  <a:cubicBezTo>
                    <a:pt x="43" y="5"/>
                    <a:pt x="0" y="54"/>
                    <a:pt x="5" y="112"/>
                  </a:cubicBezTo>
                  <a:cubicBezTo>
                    <a:pt x="21" y="322"/>
                    <a:pt x="55" y="532"/>
                    <a:pt x="107" y="737"/>
                  </a:cubicBezTo>
                  <a:cubicBezTo>
                    <a:pt x="119" y="783"/>
                    <a:pt x="160" y="814"/>
                    <a:pt x="206" y="814"/>
                  </a:cubicBezTo>
                  <a:cubicBezTo>
                    <a:pt x="215" y="814"/>
                    <a:pt x="223" y="814"/>
                    <a:pt x="232" y="811"/>
                  </a:cubicBezTo>
                  <a:cubicBezTo>
                    <a:pt x="286" y="797"/>
                    <a:pt x="320" y="743"/>
                    <a:pt x="307" y="686"/>
                  </a:cubicBezTo>
                  <a:cubicBezTo>
                    <a:pt x="258" y="494"/>
                    <a:pt x="226" y="294"/>
                    <a:pt x="211" y="95"/>
                  </a:cubicBezTo>
                  <a:cubicBezTo>
                    <a:pt x="207" y="40"/>
                    <a:pt x="162" y="0"/>
                    <a:pt x="1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1437;p38">
              <a:extLst>
                <a:ext uri="{FF2B5EF4-FFF2-40B4-BE49-F238E27FC236}">
                  <a16:creationId xmlns:a16="http://schemas.microsoft.com/office/drawing/2014/main" id="{9629EA7C-A4A9-6DFF-768A-63EB11D8FD9A}"/>
                </a:ext>
              </a:extLst>
            </p:cNvPr>
            <p:cNvSpPr/>
            <p:nvPr/>
          </p:nvSpPr>
          <p:spPr>
            <a:xfrm>
              <a:off x="5284325" y="2454688"/>
              <a:ext cx="5150" cy="20625"/>
            </a:xfrm>
            <a:custGeom>
              <a:avLst/>
              <a:gdLst/>
              <a:ahLst/>
              <a:cxnLst/>
              <a:rect l="l" t="t" r="r" b="b"/>
              <a:pathLst>
                <a:path w="206" h="825" extrusionOk="0">
                  <a:moveTo>
                    <a:pt x="102" y="1"/>
                  </a:moveTo>
                  <a:cubicBezTo>
                    <a:pt x="46" y="1"/>
                    <a:pt x="0" y="48"/>
                    <a:pt x="0" y="105"/>
                  </a:cubicBezTo>
                  <a:lnTo>
                    <a:pt x="0" y="722"/>
                  </a:lnTo>
                  <a:cubicBezTo>
                    <a:pt x="0" y="779"/>
                    <a:pt x="46" y="825"/>
                    <a:pt x="102" y="825"/>
                  </a:cubicBezTo>
                  <a:cubicBezTo>
                    <a:pt x="160" y="825"/>
                    <a:pt x="206" y="779"/>
                    <a:pt x="206" y="722"/>
                  </a:cubicBezTo>
                  <a:lnTo>
                    <a:pt x="206" y="105"/>
                  </a:lnTo>
                  <a:cubicBezTo>
                    <a:pt x="206" y="48"/>
                    <a:pt x="160" y="1"/>
                    <a:pt x="1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1438;p38">
              <a:extLst>
                <a:ext uri="{FF2B5EF4-FFF2-40B4-BE49-F238E27FC236}">
                  <a16:creationId xmlns:a16="http://schemas.microsoft.com/office/drawing/2014/main" id="{B20551A4-088D-09C0-FA8E-CBB5BD0A7A2F}"/>
                </a:ext>
              </a:extLst>
            </p:cNvPr>
            <p:cNvSpPr/>
            <p:nvPr/>
          </p:nvSpPr>
          <p:spPr>
            <a:xfrm>
              <a:off x="5284325" y="2423838"/>
              <a:ext cx="5150" cy="20625"/>
            </a:xfrm>
            <a:custGeom>
              <a:avLst/>
              <a:gdLst/>
              <a:ahLst/>
              <a:cxnLst/>
              <a:rect l="l" t="t" r="r" b="b"/>
              <a:pathLst>
                <a:path w="206" h="825" extrusionOk="0">
                  <a:moveTo>
                    <a:pt x="102" y="1"/>
                  </a:moveTo>
                  <a:cubicBezTo>
                    <a:pt x="46" y="1"/>
                    <a:pt x="0" y="47"/>
                    <a:pt x="0" y="103"/>
                  </a:cubicBezTo>
                  <a:lnTo>
                    <a:pt x="0" y="721"/>
                  </a:lnTo>
                  <a:cubicBezTo>
                    <a:pt x="0" y="779"/>
                    <a:pt x="46" y="825"/>
                    <a:pt x="102" y="825"/>
                  </a:cubicBezTo>
                  <a:cubicBezTo>
                    <a:pt x="160" y="825"/>
                    <a:pt x="206" y="779"/>
                    <a:pt x="206" y="721"/>
                  </a:cubicBezTo>
                  <a:lnTo>
                    <a:pt x="206" y="103"/>
                  </a:lnTo>
                  <a:cubicBezTo>
                    <a:pt x="206" y="47"/>
                    <a:pt x="160" y="1"/>
                    <a:pt x="1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1439;p38">
              <a:extLst>
                <a:ext uri="{FF2B5EF4-FFF2-40B4-BE49-F238E27FC236}">
                  <a16:creationId xmlns:a16="http://schemas.microsoft.com/office/drawing/2014/main" id="{115B87EA-C3D7-1039-997E-94B0F565F786}"/>
                </a:ext>
              </a:extLst>
            </p:cNvPr>
            <p:cNvSpPr/>
            <p:nvPr/>
          </p:nvSpPr>
          <p:spPr>
            <a:xfrm>
              <a:off x="5518500" y="2636213"/>
              <a:ext cx="9475" cy="20100"/>
            </a:xfrm>
            <a:custGeom>
              <a:avLst/>
              <a:gdLst/>
              <a:ahLst/>
              <a:cxnLst/>
              <a:rect l="l" t="t" r="r" b="b"/>
              <a:pathLst>
                <a:path w="379" h="804" extrusionOk="0">
                  <a:moveTo>
                    <a:pt x="117" y="1"/>
                  </a:moveTo>
                  <a:cubicBezTo>
                    <a:pt x="106" y="1"/>
                    <a:pt x="94" y="2"/>
                    <a:pt x="83" y="7"/>
                  </a:cubicBezTo>
                  <a:cubicBezTo>
                    <a:pt x="28" y="24"/>
                    <a:pt x="0" y="84"/>
                    <a:pt x="18" y="137"/>
                  </a:cubicBezTo>
                  <a:cubicBezTo>
                    <a:pt x="83" y="325"/>
                    <a:pt x="132" y="521"/>
                    <a:pt x="166" y="718"/>
                  </a:cubicBezTo>
                  <a:cubicBezTo>
                    <a:pt x="174" y="768"/>
                    <a:pt x="218" y="804"/>
                    <a:pt x="267" y="804"/>
                  </a:cubicBezTo>
                  <a:cubicBezTo>
                    <a:pt x="273" y="804"/>
                    <a:pt x="279" y="804"/>
                    <a:pt x="285" y="802"/>
                  </a:cubicBezTo>
                  <a:cubicBezTo>
                    <a:pt x="341" y="793"/>
                    <a:pt x="378" y="740"/>
                    <a:pt x="369" y="684"/>
                  </a:cubicBezTo>
                  <a:cubicBezTo>
                    <a:pt x="334" y="476"/>
                    <a:pt x="282" y="269"/>
                    <a:pt x="214" y="70"/>
                  </a:cubicBezTo>
                  <a:cubicBezTo>
                    <a:pt x="198" y="28"/>
                    <a:pt x="159" y="1"/>
                    <a:pt x="1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1440;p38">
              <a:extLst>
                <a:ext uri="{FF2B5EF4-FFF2-40B4-BE49-F238E27FC236}">
                  <a16:creationId xmlns:a16="http://schemas.microsoft.com/office/drawing/2014/main" id="{FC385943-ACC0-0525-0720-5724BAA740F9}"/>
                </a:ext>
              </a:extLst>
            </p:cNvPr>
            <p:cNvSpPr/>
            <p:nvPr/>
          </p:nvSpPr>
          <p:spPr>
            <a:xfrm>
              <a:off x="5503900" y="2609188"/>
              <a:ext cx="14300" cy="18100"/>
            </a:xfrm>
            <a:custGeom>
              <a:avLst/>
              <a:gdLst/>
              <a:ahLst/>
              <a:cxnLst/>
              <a:rect l="l" t="t" r="r" b="b"/>
              <a:pathLst>
                <a:path w="572" h="724" extrusionOk="0">
                  <a:moveTo>
                    <a:pt x="116" y="0"/>
                  </a:moveTo>
                  <a:cubicBezTo>
                    <a:pt x="95" y="0"/>
                    <a:pt x="73" y="7"/>
                    <a:pt x="54" y="21"/>
                  </a:cubicBezTo>
                  <a:cubicBezTo>
                    <a:pt x="10" y="56"/>
                    <a:pt x="1" y="122"/>
                    <a:pt x="36" y="166"/>
                  </a:cubicBezTo>
                  <a:cubicBezTo>
                    <a:pt x="158" y="325"/>
                    <a:pt x="267" y="493"/>
                    <a:pt x="362" y="668"/>
                  </a:cubicBezTo>
                  <a:cubicBezTo>
                    <a:pt x="381" y="704"/>
                    <a:pt x="417" y="723"/>
                    <a:pt x="454" y="723"/>
                  </a:cubicBezTo>
                  <a:cubicBezTo>
                    <a:pt x="470" y="723"/>
                    <a:pt x="487" y="719"/>
                    <a:pt x="503" y="710"/>
                  </a:cubicBezTo>
                  <a:cubicBezTo>
                    <a:pt x="552" y="683"/>
                    <a:pt x="571" y="621"/>
                    <a:pt x="544" y="570"/>
                  </a:cubicBezTo>
                  <a:cubicBezTo>
                    <a:pt x="444" y="385"/>
                    <a:pt x="328" y="206"/>
                    <a:pt x="199" y="40"/>
                  </a:cubicBezTo>
                  <a:cubicBezTo>
                    <a:pt x="178" y="14"/>
                    <a:pt x="148" y="0"/>
                    <a:pt x="1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1441;p38">
              <a:extLst>
                <a:ext uri="{FF2B5EF4-FFF2-40B4-BE49-F238E27FC236}">
                  <a16:creationId xmlns:a16="http://schemas.microsoft.com/office/drawing/2014/main" id="{A61F9E19-EC35-08B9-91EE-F813AA62D402}"/>
                </a:ext>
              </a:extLst>
            </p:cNvPr>
            <p:cNvSpPr/>
            <p:nvPr/>
          </p:nvSpPr>
          <p:spPr>
            <a:xfrm>
              <a:off x="5392300" y="2572388"/>
              <a:ext cx="20625" cy="5175"/>
            </a:xfrm>
            <a:custGeom>
              <a:avLst/>
              <a:gdLst/>
              <a:ahLst/>
              <a:cxnLst/>
              <a:rect l="l" t="t" r="r" b="b"/>
              <a:pathLst>
                <a:path w="825" h="207" extrusionOk="0">
                  <a:moveTo>
                    <a:pt x="105" y="1"/>
                  </a:moveTo>
                  <a:cubicBezTo>
                    <a:pt x="47" y="1"/>
                    <a:pt x="1" y="47"/>
                    <a:pt x="1" y="103"/>
                  </a:cubicBezTo>
                  <a:cubicBezTo>
                    <a:pt x="1" y="161"/>
                    <a:pt x="47" y="207"/>
                    <a:pt x="105" y="207"/>
                  </a:cubicBezTo>
                  <a:lnTo>
                    <a:pt x="721" y="207"/>
                  </a:lnTo>
                  <a:cubicBezTo>
                    <a:pt x="779" y="207"/>
                    <a:pt x="825" y="161"/>
                    <a:pt x="825" y="103"/>
                  </a:cubicBezTo>
                  <a:cubicBezTo>
                    <a:pt x="825" y="47"/>
                    <a:pt x="779" y="1"/>
                    <a:pt x="7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1442;p38">
              <a:extLst>
                <a:ext uri="{FF2B5EF4-FFF2-40B4-BE49-F238E27FC236}">
                  <a16:creationId xmlns:a16="http://schemas.microsoft.com/office/drawing/2014/main" id="{FACF6280-AAB0-1FD3-C7E1-53A889A9CF2D}"/>
                </a:ext>
              </a:extLst>
            </p:cNvPr>
            <p:cNvSpPr/>
            <p:nvPr/>
          </p:nvSpPr>
          <p:spPr>
            <a:xfrm>
              <a:off x="5423200" y="2572388"/>
              <a:ext cx="20700" cy="5625"/>
            </a:xfrm>
            <a:custGeom>
              <a:avLst/>
              <a:gdLst/>
              <a:ahLst/>
              <a:cxnLst/>
              <a:rect l="l" t="t" r="r" b="b"/>
              <a:pathLst>
                <a:path w="828" h="225" extrusionOk="0">
                  <a:moveTo>
                    <a:pt x="103" y="1"/>
                  </a:moveTo>
                  <a:cubicBezTo>
                    <a:pt x="46" y="1"/>
                    <a:pt x="1" y="47"/>
                    <a:pt x="1" y="103"/>
                  </a:cubicBezTo>
                  <a:cubicBezTo>
                    <a:pt x="1" y="161"/>
                    <a:pt x="46" y="207"/>
                    <a:pt x="103" y="207"/>
                  </a:cubicBezTo>
                  <a:lnTo>
                    <a:pt x="355" y="207"/>
                  </a:lnTo>
                  <a:cubicBezTo>
                    <a:pt x="473" y="207"/>
                    <a:pt x="592" y="213"/>
                    <a:pt x="710" y="223"/>
                  </a:cubicBezTo>
                  <a:cubicBezTo>
                    <a:pt x="713" y="225"/>
                    <a:pt x="716" y="225"/>
                    <a:pt x="719" y="225"/>
                  </a:cubicBezTo>
                  <a:cubicBezTo>
                    <a:pt x="772" y="225"/>
                    <a:pt x="817" y="185"/>
                    <a:pt x="823" y="131"/>
                  </a:cubicBezTo>
                  <a:cubicBezTo>
                    <a:pt x="827" y="75"/>
                    <a:pt x="786" y="25"/>
                    <a:pt x="729" y="19"/>
                  </a:cubicBezTo>
                  <a:cubicBezTo>
                    <a:pt x="605" y="7"/>
                    <a:pt x="479" y="1"/>
                    <a:pt x="3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1443;p38">
              <a:extLst>
                <a:ext uri="{FF2B5EF4-FFF2-40B4-BE49-F238E27FC236}">
                  <a16:creationId xmlns:a16="http://schemas.microsoft.com/office/drawing/2014/main" id="{20164F39-1250-7AEE-3E93-065B1209F405}"/>
                </a:ext>
              </a:extLst>
            </p:cNvPr>
            <p:cNvSpPr/>
            <p:nvPr/>
          </p:nvSpPr>
          <p:spPr>
            <a:xfrm>
              <a:off x="5453500" y="2575563"/>
              <a:ext cx="20325" cy="10350"/>
            </a:xfrm>
            <a:custGeom>
              <a:avLst/>
              <a:gdLst/>
              <a:ahLst/>
              <a:cxnLst/>
              <a:rect l="l" t="t" r="r" b="b"/>
              <a:pathLst>
                <a:path w="813" h="414" extrusionOk="0">
                  <a:moveTo>
                    <a:pt x="114" y="1"/>
                  </a:moveTo>
                  <a:cubicBezTo>
                    <a:pt x="69" y="1"/>
                    <a:pt x="28" y="31"/>
                    <a:pt x="15" y="77"/>
                  </a:cubicBezTo>
                  <a:cubicBezTo>
                    <a:pt x="0" y="132"/>
                    <a:pt x="33" y="188"/>
                    <a:pt x="88" y="203"/>
                  </a:cubicBezTo>
                  <a:cubicBezTo>
                    <a:pt x="280" y="253"/>
                    <a:pt x="471" y="321"/>
                    <a:pt x="654" y="404"/>
                  </a:cubicBezTo>
                  <a:cubicBezTo>
                    <a:pt x="667" y="410"/>
                    <a:pt x="682" y="413"/>
                    <a:pt x="695" y="413"/>
                  </a:cubicBezTo>
                  <a:cubicBezTo>
                    <a:pt x="735" y="413"/>
                    <a:pt x="772" y="391"/>
                    <a:pt x="789" y="353"/>
                  </a:cubicBezTo>
                  <a:cubicBezTo>
                    <a:pt x="812" y="301"/>
                    <a:pt x="790" y="240"/>
                    <a:pt x="738" y="216"/>
                  </a:cubicBezTo>
                  <a:cubicBezTo>
                    <a:pt x="546" y="129"/>
                    <a:pt x="344" y="58"/>
                    <a:pt x="141" y="4"/>
                  </a:cubicBezTo>
                  <a:cubicBezTo>
                    <a:pt x="132" y="2"/>
                    <a:pt x="123" y="1"/>
                    <a:pt x="1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1444;p38">
              <a:extLst>
                <a:ext uri="{FF2B5EF4-FFF2-40B4-BE49-F238E27FC236}">
                  <a16:creationId xmlns:a16="http://schemas.microsoft.com/office/drawing/2014/main" id="{5025976E-6E36-EF59-AE34-D5A90B2A3C10}"/>
                </a:ext>
              </a:extLst>
            </p:cNvPr>
            <p:cNvSpPr/>
            <p:nvPr/>
          </p:nvSpPr>
          <p:spPr>
            <a:xfrm>
              <a:off x="5481425" y="2588213"/>
              <a:ext cx="17875" cy="14725"/>
            </a:xfrm>
            <a:custGeom>
              <a:avLst/>
              <a:gdLst/>
              <a:ahLst/>
              <a:cxnLst/>
              <a:rect l="l" t="t" r="r" b="b"/>
              <a:pathLst>
                <a:path w="715" h="589" extrusionOk="0">
                  <a:moveTo>
                    <a:pt x="118" y="0"/>
                  </a:moveTo>
                  <a:cubicBezTo>
                    <a:pt x="85" y="0"/>
                    <a:pt x="52" y="17"/>
                    <a:pt x="32" y="47"/>
                  </a:cubicBezTo>
                  <a:cubicBezTo>
                    <a:pt x="0" y="94"/>
                    <a:pt x="14" y="158"/>
                    <a:pt x="61" y="189"/>
                  </a:cubicBezTo>
                  <a:cubicBezTo>
                    <a:pt x="227" y="300"/>
                    <a:pt x="386" y="424"/>
                    <a:pt x="531" y="562"/>
                  </a:cubicBezTo>
                  <a:cubicBezTo>
                    <a:pt x="552" y="580"/>
                    <a:pt x="575" y="589"/>
                    <a:pt x="600" y="589"/>
                  </a:cubicBezTo>
                  <a:cubicBezTo>
                    <a:pt x="629" y="589"/>
                    <a:pt x="657" y="578"/>
                    <a:pt x="676" y="556"/>
                  </a:cubicBezTo>
                  <a:cubicBezTo>
                    <a:pt x="714" y="515"/>
                    <a:pt x="713" y="449"/>
                    <a:pt x="672" y="411"/>
                  </a:cubicBezTo>
                  <a:cubicBezTo>
                    <a:pt x="517" y="267"/>
                    <a:pt x="350" y="135"/>
                    <a:pt x="175" y="18"/>
                  </a:cubicBezTo>
                  <a:cubicBezTo>
                    <a:pt x="158" y="6"/>
                    <a:pt x="138" y="0"/>
                    <a:pt x="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1445;p38">
              <a:extLst>
                <a:ext uri="{FF2B5EF4-FFF2-40B4-BE49-F238E27FC236}">
                  <a16:creationId xmlns:a16="http://schemas.microsoft.com/office/drawing/2014/main" id="{BEE47FC0-BB06-1F5C-9A5B-40FE3080A778}"/>
                </a:ext>
              </a:extLst>
            </p:cNvPr>
            <p:cNvSpPr/>
            <p:nvPr/>
          </p:nvSpPr>
          <p:spPr>
            <a:xfrm>
              <a:off x="5902750" y="2795263"/>
              <a:ext cx="47850" cy="47800"/>
            </a:xfrm>
            <a:custGeom>
              <a:avLst/>
              <a:gdLst/>
              <a:ahLst/>
              <a:cxnLst/>
              <a:rect l="l" t="t" r="r" b="b"/>
              <a:pathLst>
                <a:path w="1914" h="1912" extrusionOk="0">
                  <a:moveTo>
                    <a:pt x="958" y="0"/>
                  </a:moveTo>
                  <a:cubicBezTo>
                    <a:pt x="835" y="0"/>
                    <a:pt x="737" y="98"/>
                    <a:pt x="737" y="221"/>
                  </a:cubicBezTo>
                  <a:lnTo>
                    <a:pt x="737" y="735"/>
                  </a:lnTo>
                  <a:lnTo>
                    <a:pt x="223" y="735"/>
                  </a:lnTo>
                  <a:cubicBezTo>
                    <a:pt x="161" y="735"/>
                    <a:pt x="106" y="760"/>
                    <a:pt x="66" y="800"/>
                  </a:cubicBezTo>
                  <a:cubicBezTo>
                    <a:pt x="26" y="840"/>
                    <a:pt x="1" y="895"/>
                    <a:pt x="1" y="956"/>
                  </a:cubicBezTo>
                  <a:cubicBezTo>
                    <a:pt x="1" y="1077"/>
                    <a:pt x="100" y="1176"/>
                    <a:pt x="223" y="1176"/>
                  </a:cubicBezTo>
                  <a:lnTo>
                    <a:pt x="737" y="1176"/>
                  </a:lnTo>
                  <a:lnTo>
                    <a:pt x="737" y="1692"/>
                  </a:lnTo>
                  <a:cubicBezTo>
                    <a:pt x="737" y="1813"/>
                    <a:pt x="835" y="1911"/>
                    <a:pt x="958" y="1911"/>
                  </a:cubicBezTo>
                  <a:cubicBezTo>
                    <a:pt x="1079" y="1911"/>
                    <a:pt x="1178" y="1813"/>
                    <a:pt x="1178" y="1692"/>
                  </a:cubicBezTo>
                  <a:lnTo>
                    <a:pt x="1178" y="1176"/>
                  </a:lnTo>
                  <a:lnTo>
                    <a:pt x="1692" y="1176"/>
                  </a:lnTo>
                  <a:cubicBezTo>
                    <a:pt x="1815" y="1176"/>
                    <a:pt x="1913" y="1077"/>
                    <a:pt x="1913" y="956"/>
                  </a:cubicBezTo>
                  <a:cubicBezTo>
                    <a:pt x="1913" y="834"/>
                    <a:pt x="1815" y="735"/>
                    <a:pt x="1692" y="735"/>
                  </a:cubicBezTo>
                  <a:lnTo>
                    <a:pt x="1178" y="735"/>
                  </a:lnTo>
                  <a:lnTo>
                    <a:pt x="1178" y="221"/>
                  </a:lnTo>
                  <a:cubicBezTo>
                    <a:pt x="1178" y="159"/>
                    <a:pt x="1153" y="104"/>
                    <a:pt x="1113" y="64"/>
                  </a:cubicBezTo>
                  <a:cubicBezTo>
                    <a:pt x="1073" y="24"/>
                    <a:pt x="1018" y="0"/>
                    <a:pt x="9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1446;p38">
              <a:extLst>
                <a:ext uri="{FF2B5EF4-FFF2-40B4-BE49-F238E27FC236}">
                  <a16:creationId xmlns:a16="http://schemas.microsoft.com/office/drawing/2014/main" id="{362C2E9D-6850-C2BD-2176-6AF7075A1C78}"/>
                </a:ext>
              </a:extLst>
            </p:cNvPr>
            <p:cNvSpPr/>
            <p:nvPr/>
          </p:nvSpPr>
          <p:spPr>
            <a:xfrm>
              <a:off x="4711325" y="3241538"/>
              <a:ext cx="47825" cy="47850"/>
            </a:xfrm>
            <a:custGeom>
              <a:avLst/>
              <a:gdLst/>
              <a:ahLst/>
              <a:cxnLst/>
              <a:rect l="l" t="t" r="r" b="b"/>
              <a:pathLst>
                <a:path w="1913" h="1914" extrusionOk="0">
                  <a:moveTo>
                    <a:pt x="956" y="1"/>
                  </a:moveTo>
                  <a:cubicBezTo>
                    <a:pt x="834" y="1"/>
                    <a:pt x="735" y="100"/>
                    <a:pt x="735" y="222"/>
                  </a:cubicBezTo>
                  <a:lnTo>
                    <a:pt x="735" y="737"/>
                  </a:lnTo>
                  <a:lnTo>
                    <a:pt x="221" y="737"/>
                  </a:lnTo>
                  <a:cubicBezTo>
                    <a:pt x="160" y="737"/>
                    <a:pt x="104" y="761"/>
                    <a:pt x="64" y="801"/>
                  </a:cubicBezTo>
                  <a:cubicBezTo>
                    <a:pt x="24" y="841"/>
                    <a:pt x="0" y="897"/>
                    <a:pt x="0" y="958"/>
                  </a:cubicBezTo>
                  <a:cubicBezTo>
                    <a:pt x="0" y="1079"/>
                    <a:pt x="98" y="1179"/>
                    <a:pt x="221" y="1179"/>
                  </a:cubicBezTo>
                  <a:lnTo>
                    <a:pt x="735" y="1179"/>
                  </a:lnTo>
                  <a:lnTo>
                    <a:pt x="735" y="1693"/>
                  </a:lnTo>
                  <a:cubicBezTo>
                    <a:pt x="735" y="1816"/>
                    <a:pt x="834" y="1913"/>
                    <a:pt x="956" y="1913"/>
                  </a:cubicBezTo>
                  <a:cubicBezTo>
                    <a:pt x="1077" y="1913"/>
                    <a:pt x="1177" y="1816"/>
                    <a:pt x="1177" y="1693"/>
                  </a:cubicBezTo>
                  <a:lnTo>
                    <a:pt x="1177" y="1179"/>
                  </a:lnTo>
                  <a:lnTo>
                    <a:pt x="1692" y="1179"/>
                  </a:lnTo>
                  <a:cubicBezTo>
                    <a:pt x="1814" y="1179"/>
                    <a:pt x="1913" y="1079"/>
                    <a:pt x="1913" y="958"/>
                  </a:cubicBezTo>
                  <a:cubicBezTo>
                    <a:pt x="1913" y="836"/>
                    <a:pt x="1814" y="737"/>
                    <a:pt x="1692" y="737"/>
                  </a:cubicBezTo>
                  <a:lnTo>
                    <a:pt x="1177" y="737"/>
                  </a:lnTo>
                  <a:lnTo>
                    <a:pt x="1177" y="222"/>
                  </a:lnTo>
                  <a:cubicBezTo>
                    <a:pt x="1177" y="161"/>
                    <a:pt x="1151" y="106"/>
                    <a:pt x="1111" y="66"/>
                  </a:cubicBezTo>
                  <a:cubicBezTo>
                    <a:pt x="1071" y="26"/>
                    <a:pt x="1017" y="1"/>
                    <a:pt x="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1447;p38">
              <a:extLst>
                <a:ext uri="{FF2B5EF4-FFF2-40B4-BE49-F238E27FC236}">
                  <a16:creationId xmlns:a16="http://schemas.microsoft.com/office/drawing/2014/main" id="{7680887E-D4BC-A1FE-9FB0-CB8278FF17E9}"/>
                </a:ext>
              </a:extLst>
            </p:cNvPr>
            <p:cNvSpPr/>
            <p:nvPr/>
          </p:nvSpPr>
          <p:spPr>
            <a:xfrm>
              <a:off x="4844425" y="2667888"/>
              <a:ext cx="223175" cy="409800"/>
            </a:xfrm>
            <a:custGeom>
              <a:avLst/>
              <a:gdLst/>
              <a:ahLst/>
              <a:cxnLst/>
              <a:rect l="l" t="t" r="r" b="b"/>
              <a:pathLst>
                <a:path w="8927" h="16392" extrusionOk="0">
                  <a:moveTo>
                    <a:pt x="301" y="0"/>
                  </a:moveTo>
                  <a:cubicBezTo>
                    <a:pt x="135" y="0"/>
                    <a:pt x="1" y="135"/>
                    <a:pt x="1" y="301"/>
                  </a:cubicBezTo>
                  <a:lnTo>
                    <a:pt x="1" y="16089"/>
                  </a:lnTo>
                  <a:cubicBezTo>
                    <a:pt x="1" y="16256"/>
                    <a:pt x="135" y="16391"/>
                    <a:pt x="301" y="16391"/>
                  </a:cubicBezTo>
                  <a:lnTo>
                    <a:pt x="8926" y="16391"/>
                  </a:lnTo>
                  <a:lnTo>
                    <a:pt x="89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1448;p38">
              <a:extLst>
                <a:ext uri="{FF2B5EF4-FFF2-40B4-BE49-F238E27FC236}">
                  <a16:creationId xmlns:a16="http://schemas.microsoft.com/office/drawing/2014/main" id="{44C70C1B-D229-63EC-6920-33ACFF955E2C}"/>
                </a:ext>
              </a:extLst>
            </p:cNvPr>
            <p:cNvSpPr/>
            <p:nvPr/>
          </p:nvSpPr>
          <p:spPr>
            <a:xfrm>
              <a:off x="5370200" y="2667888"/>
              <a:ext cx="223200" cy="409800"/>
            </a:xfrm>
            <a:custGeom>
              <a:avLst/>
              <a:gdLst/>
              <a:ahLst/>
              <a:cxnLst/>
              <a:rect l="l" t="t" r="r" b="b"/>
              <a:pathLst>
                <a:path w="8928" h="16392" extrusionOk="0">
                  <a:moveTo>
                    <a:pt x="1" y="0"/>
                  </a:moveTo>
                  <a:lnTo>
                    <a:pt x="1" y="16391"/>
                  </a:lnTo>
                  <a:lnTo>
                    <a:pt x="8626" y="16391"/>
                  </a:lnTo>
                  <a:cubicBezTo>
                    <a:pt x="8793" y="16391"/>
                    <a:pt x="8928" y="16256"/>
                    <a:pt x="8928" y="16089"/>
                  </a:cubicBezTo>
                  <a:lnTo>
                    <a:pt x="8928" y="301"/>
                  </a:lnTo>
                  <a:cubicBezTo>
                    <a:pt x="8928" y="135"/>
                    <a:pt x="8793" y="0"/>
                    <a:pt x="86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1449;p38">
              <a:extLst>
                <a:ext uri="{FF2B5EF4-FFF2-40B4-BE49-F238E27FC236}">
                  <a16:creationId xmlns:a16="http://schemas.microsoft.com/office/drawing/2014/main" id="{8F4B0F6B-8A45-22A2-4373-180114BB6371}"/>
                </a:ext>
              </a:extLst>
            </p:cNvPr>
            <p:cNvSpPr/>
            <p:nvPr/>
          </p:nvSpPr>
          <p:spPr>
            <a:xfrm>
              <a:off x="5075675" y="2667888"/>
              <a:ext cx="284875" cy="409800"/>
            </a:xfrm>
            <a:custGeom>
              <a:avLst/>
              <a:gdLst/>
              <a:ahLst/>
              <a:cxnLst/>
              <a:rect l="l" t="t" r="r" b="b"/>
              <a:pathLst>
                <a:path w="11395" h="16392" extrusionOk="0">
                  <a:moveTo>
                    <a:pt x="1" y="0"/>
                  </a:moveTo>
                  <a:lnTo>
                    <a:pt x="1" y="16391"/>
                  </a:lnTo>
                  <a:lnTo>
                    <a:pt x="11395" y="16391"/>
                  </a:lnTo>
                  <a:lnTo>
                    <a:pt x="113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1450;p38">
              <a:extLst>
                <a:ext uri="{FF2B5EF4-FFF2-40B4-BE49-F238E27FC236}">
                  <a16:creationId xmlns:a16="http://schemas.microsoft.com/office/drawing/2014/main" id="{17E9831B-5380-D22E-DCF3-8FA364F2ECAD}"/>
                </a:ext>
              </a:extLst>
            </p:cNvPr>
            <p:cNvSpPr/>
            <p:nvPr/>
          </p:nvSpPr>
          <p:spPr>
            <a:xfrm>
              <a:off x="5151600" y="2980188"/>
              <a:ext cx="140075" cy="8300"/>
            </a:xfrm>
            <a:custGeom>
              <a:avLst/>
              <a:gdLst/>
              <a:ahLst/>
              <a:cxnLst/>
              <a:rect l="l" t="t" r="r" b="b"/>
              <a:pathLst>
                <a:path w="5603" h="332" extrusionOk="0">
                  <a:moveTo>
                    <a:pt x="167" y="0"/>
                  </a:moveTo>
                  <a:cubicBezTo>
                    <a:pt x="75" y="0"/>
                    <a:pt x="1" y="74"/>
                    <a:pt x="1" y="166"/>
                  </a:cubicBezTo>
                  <a:cubicBezTo>
                    <a:pt x="1" y="258"/>
                    <a:pt x="75" y="332"/>
                    <a:pt x="167" y="332"/>
                  </a:cubicBezTo>
                  <a:lnTo>
                    <a:pt x="5436" y="332"/>
                  </a:lnTo>
                  <a:cubicBezTo>
                    <a:pt x="5528" y="332"/>
                    <a:pt x="5602" y="258"/>
                    <a:pt x="5602" y="166"/>
                  </a:cubicBezTo>
                  <a:cubicBezTo>
                    <a:pt x="5602" y="74"/>
                    <a:pt x="5528" y="0"/>
                    <a:pt x="54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1451;p38">
              <a:extLst>
                <a:ext uri="{FF2B5EF4-FFF2-40B4-BE49-F238E27FC236}">
                  <a16:creationId xmlns:a16="http://schemas.microsoft.com/office/drawing/2014/main" id="{DA35C27F-A26F-5AEB-C1AE-EA5F9ADF56C3}"/>
                </a:ext>
              </a:extLst>
            </p:cNvPr>
            <p:cNvSpPr/>
            <p:nvPr/>
          </p:nvSpPr>
          <p:spPr>
            <a:xfrm>
              <a:off x="5151600" y="2954213"/>
              <a:ext cx="140075" cy="8325"/>
            </a:xfrm>
            <a:custGeom>
              <a:avLst/>
              <a:gdLst/>
              <a:ahLst/>
              <a:cxnLst/>
              <a:rect l="l" t="t" r="r" b="b"/>
              <a:pathLst>
                <a:path w="5603" h="333" extrusionOk="0">
                  <a:moveTo>
                    <a:pt x="167" y="1"/>
                  </a:moveTo>
                  <a:cubicBezTo>
                    <a:pt x="75" y="1"/>
                    <a:pt x="1" y="75"/>
                    <a:pt x="1" y="166"/>
                  </a:cubicBezTo>
                  <a:cubicBezTo>
                    <a:pt x="1" y="258"/>
                    <a:pt x="75" y="332"/>
                    <a:pt x="167" y="332"/>
                  </a:cubicBezTo>
                  <a:lnTo>
                    <a:pt x="5436" y="332"/>
                  </a:lnTo>
                  <a:cubicBezTo>
                    <a:pt x="5528" y="332"/>
                    <a:pt x="5602" y="258"/>
                    <a:pt x="5602" y="166"/>
                  </a:cubicBezTo>
                  <a:cubicBezTo>
                    <a:pt x="5602" y="75"/>
                    <a:pt x="5528" y="1"/>
                    <a:pt x="5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1452;p38">
              <a:extLst>
                <a:ext uri="{FF2B5EF4-FFF2-40B4-BE49-F238E27FC236}">
                  <a16:creationId xmlns:a16="http://schemas.microsoft.com/office/drawing/2014/main" id="{807D841F-404E-E84D-8028-ABFD154A2994}"/>
                </a:ext>
              </a:extLst>
            </p:cNvPr>
            <p:cNvSpPr/>
            <p:nvPr/>
          </p:nvSpPr>
          <p:spPr>
            <a:xfrm>
              <a:off x="5151600" y="3006513"/>
              <a:ext cx="140075" cy="8325"/>
            </a:xfrm>
            <a:custGeom>
              <a:avLst/>
              <a:gdLst/>
              <a:ahLst/>
              <a:cxnLst/>
              <a:rect l="l" t="t" r="r" b="b"/>
              <a:pathLst>
                <a:path w="5603" h="333" extrusionOk="0">
                  <a:moveTo>
                    <a:pt x="167" y="0"/>
                  </a:moveTo>
                  <a:cubicBezTo>
                    <a:pt x="75" y="0"/>
                    <a:pt x="1" y="74"/>
                    <a:pt x="1" y="166"/>
                  </a:cubicBezTo>
                  <a:cubicBezTo>
                    <a:pt x="1" y="257"/>
                    <a:pt x="75" y="332"/>
                    <a:pt x="167" y="332"/>
                  </a:cubicBezTo>
                  <a:lnTo>
                    <a:pt x="5436" y="332"/>
                  </a:lnTo>
                  <a:cubicBezTo>
                    <a:pt x="5528" y="332"/>
                    <a:pt x="5602" y="258"/>
                    <a:pt x="5602" y="166"/>
                  </a:cubicBezTo>
                  <a:cubicBezTo>
                    <a:pt x="5602" y="74"/>
                    <a:pt x="5528" y="0"/>
                    <a:pt x="54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1453;p38">
              <a:extLst>
                <a:ext uri="{FF2B5EF4-FFF2-40B4-BE49-F238E27FC236}">
                  <a16:creationId xmlns:a16="http://schemas.microsoft.com/office/drawing/2014/main" id="{8986F06C-E2A3-A47F-8624-458B57870737}"/>
                </a:ext>
              </a:extLst>
            </p:cNvPr>
            <p:cNvSpPr/>
            <p:nvPr/>
          </p:nvSpPr>
          <p:spPr>
            <a:xfrm>
              <a:off x="5127325" y="2716388"/>
              <a:ext cx="78800" cy="82775"/>
            </a:xfrm>
            <a:custGeom>
              <a:avLst/>
              <a:gdLst/>
              <a:ahLst/>
              <a:cxnLst/>
              <a:rect l="l" t="t" r="r" b="b"/>
              <a:pathLst>
                <a:path w="3152" h="3311" extrusionOk="0">
                  <a:moveTo>
                    <a:pt x="264" y="1"/>
                  </a:moveTo>
                  <a:lnTo>
                    <a:pt x="0" y="3062"/>
                  </a:lnTo>
                  <a:lnTo>
                    <a:pt x="2887" y="3311"/>
                  </a:lnTo>
                  <a:lnTo>
                    <a:pt x="3151" y="250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1454;p38">
              <a:extLst>
                <a:ext uri="{FF2B5EF4-FFF2-40B4-BE49-F238E27FC236}">
                  <a16:creationId xmlns:a16="http://schemas.microsoft.com/office/drawing/2014/main" id="{9FC5D5E9-2F9B-DFDB-5175-7261472EE822}"/>
                </a:ext>
              </a:extLst>
            </p:cNvPr>
            <p:cNvSpPr/>
            <p:nvPr/>
          </p:nvSpPr>
          <p:spPr>
            <a:xfrm>
              <a:off x="5123950" y="2714363"/>
              <a:ext cx="78425" cy="78425"/>
            </a:xfrm>
            <a:custGeom>
              <a:avLst/>
              <a:gdLst/>
              <a:ahLst/>
              <a:cxnLst/>
              <a:rect l="l" t="t" r="r" b="b"/>
              <a:pathLst>
                <a:path w="3137" h="3137" extrusionOk="0">
                  <a:moveTo>
                    <a:pt x="249" y="0"/>
                  </a:moveTo>
                  <a:lnTo>
                    <a:pt x="0" y="2888"/>
                  </a:lnTo>
                  <a:lnTo>
                    <a:pt x="2888" y="3137"/>
                  </a:lnTo>
                  <a:lnTo>
                    <a:pt x="3137" y="249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1455;p38">
              <a:extLst>
                <a:ext uri="{FF2B5EF4-FFF2-40B4-BE49-F238E27FC236}">
                  <a16:creationId xmlns:a16="http://schemas.microsoft.com/office/drawing/2014/main" id="{386DFA9D-A5B7-97AF-844D-5C139EF03553}"/>
                </a:ext>
              </a:extLst>
            </p:cNvPr>
            <p:cNvSpPr/>
            <p:nvPr/>
          </p:nvSpPr>
          <p:spPr>
            <a:xfrm>
              <a:off x="5158450" y="2701588"/>
              <a:ext cx="14025" cy="25750"/>
            </a:xfrm>
            <a:custGeom>
              <a:avLst/>
              <a:gdLst/>
              <a:ahLst/>
              <a:cxnLst/>
              <a:rect l="l" t="t" r="r" b="b"/>
              <a:pathLst>
                <a:path w="561" h="1030" extrusionOk="0">
                  <a:moveTo>
                    <a:pt x="78" y="0"/>
                  </a:moveTo>
                  <a:lnTo>
                    <a:pt x="1" y="984"/>
                  </a:lnTo>
                  <a:lnTo>
                    <a:pt x="484" y="1030"/>
                  </a:lnTo>
                  <a:lnTo>
                    <a:pt x="561" y="37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1456;p38">
              <a:extLst>
                <a:ext uri="{FF2B5EF4-FFF2-40B4-BE49-F238E27FC236}">
                  <a16:creationId xmlns:a16="http://schemas.microsoft.com/office/drawing/2014/main" id="{C66B6A86-407A-99C7-8966-115C17EB701B}"/>
                </a:ext>
              </a:extLst>
            </p:cNvPr>
            <p:cNvSpPr/>
            <p:nvPr/>
          </p:nvSpPr>
          <p:spPr>
            <a:xfrm>
              <a:off x="5242200" y="2840913"/>
              <a:ext cx="78800" cy="82725"/>
            </a:xfrm>
            <a:custGeom>
              <a:avLst/>
              <a:gdLst/>
              <a:ahLst/>
              <a:cxnLst/>
              <a:rect l="l" t="t" r="r" b="b"/>
              <a:pathLst>
                <a:path w="3152" h="3309" extrusionOk="0">
                  <a:moveTo>
                    <a:pt x="2888" y="1"/>
                  </a:moveTo>
                  <a:lnTo>
                    <a:pt x="1" y="250"/>
                  </a:lnTo>
                  <a:lnTo>
                    <a:pt x="263" y="3309"/>
                  </a:lnTo>
                  <a:lnTo>
                    <a:pt x="3152" y="3061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1457;p38">
              <a:extLst>
                <a:ext uri="{FF2B5EF4-FFF2-40B4-BE49-F238E27FC236}">
                  <a16:creationId xmlns:a16="http://schemas.microsoft.com/office/drawing/2014/main" id="{F25B6144-1FA5-5304-C57C-845065EE2742}"/>
                </a:ext>
              </a:extLst>
            </p:cNvPr>
            <p:cNvSpPr/>
            <p:nvPr/>
          </p:nvSpPr>
          <p:spPr>
            <a:xfrm>
              <a:off x="5245950" y="2839813"/>
              <a:ext cx="78425" cy="78450"/>
            </a:xfrm>
            <a:custGeom>
              <a:avLst/>
              <a:gdLst/>
              <a:ahLst/>
              <a:cxnLst/>
              <a:rect l="l" t="t" r="r" b="b"/>
              <a:pathLst>
                <a:path w="3137" h="3138" extrusionOk="0">
                  <a:moveTo>
                    <a:pt x="2888" y="0"/>
                  </a:moveTo>
                  <a:lnTo>
                    <a:pt x="0" y="249"/>
                  </a:lnTo>
                  <a:lnTo>
                    <a:pt x="248" y="3138"/>
                  </a:lnTo>
                  <a:lnTo>
                    <a:pt x="3136" y="2889"/>
                  </a:lnTo>
                  <a:lnTo>
                    <a:pt x="28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1458;p38">
              <a:extLst>
                <a:ext uri="{FF2B5EF4-FFF2-40B4-BE49-F238E27FC236}">
                  <a16:creationId xmlns:a16="http://schemas.microsoft.com/office/drawing/2014/main" id="{E7C8F9C7-ABAB-F96B-FFE4-F96A7C47D2F3}"/>
                </a:ext>
              </a:extLst>
            </p:cNvPr>
            <p:cNvSpPr/>
            <p:nvPr/>
          </p:nvSpPr>
          <p:spPr>
            <a:xfrm>
              <a:off x="5274500" y="2824888"/>
              <a:ext cx="14200" cy="25650"/>
            </a:xfrm>
            <a:custGeom>
              <a:avLst/>
              <a:gdLst/>
              <a:ahLst/>
              <a:cxnLst/>
              <a:rect l="l" t="t" r="r" b="b"/>
              <a:pathLst>
                <a:path w="568" h="1026" extrusionOk="0">
                  <a:moveTo>
                    <a:pt x="483" y="0"/>
                  </a:moveTo>
                  <a:lnTo>
                    <a:pt x="0" y="42"/>
                  </a:lnTo>
                  <a:lnTo>
                    <a:pt x="85" y="1025"/>
                  </a:lnTo>
                  <a:lnTo>
                    <a:pt x="568" y="984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1459;p38">
              <a:extLst>
                <a:ext uri="{FF2B5EF4-FFF2-40B4-BE49-F238E27FC236}">
                  <a16:creationId xmlns:a16="http://schemas.microsoft.com/office/drawing/2014/main" id="{082A6B9A-EC2D-7ED1-5C3B-D6A651485115}"/>
                </a:ext>
              </a:extLst>
            </p:cNvPr>
            <p:cNvSpPr/>
            <p:nvPr/>
          </p:nvSpPr>
          <p:spPr>
            <a:xfrm>
              <a:off x="5477300" y="2724738"/>
              <a:ext cx="78825" cy="82750"/>
            </a:xfrm>
            <a:custGeom>
              <a:avLst/>
              <a:gdLst/>
              <a:ahLst/>
              <a:cxnLst/>
              <a:rect l="l" t="t" r="r" b="b"/>
              <a:pathLst>
                <a:path w="3153" h="3310" extrusionOk="0">
                  <a:moveTo>
                    <a:pt x="263" y="0"/>
                  </a:moveTo>
                  <a:lnTo>
                    <a:pt x="1" y="3061"/>
                  </a:lnTo>
                  <a:lnTo>
                    <a:pt x="2888" y="3310"/>
                  </a:lnTo>
                  <a:lnTo>
                    <a:pt x="3152" y="249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1460;p38">
              <a:extLst>
                <a:ext uri="{FF2B5EF4-FFF2-40B4-BE49-F238E27FC236}">
                  <a16:creationId xmlns:a16="http://schemas.microsoft.com/office/drawing/2014/main" id="{3FB7D020-2D8A-E09B-F565-684C62557B64}"/>
                </a:ext>
              </a:extLst>
            </p:cNvPr>
            <p:cNvSpPr/>
            <p:nvPr/>
          </p:nvSpPr>
          <p:spPr>
            <a:xfrm>
              <a:off x="5473900" y="2722688"/>
              <a:ext cx="78475" cy="78450"/>
            </a:xfrm>
            <a:custGeom>
              <a:avLst/>
              <a:gdLst/>
              <a:ahLst/>
              <a:cxnLst/>
              <a:rect l="l" t="t" r="r" b="b"/>
              <a:pathLst>
                <a:path w="3139" h="3138" extrusionOk="0">
                  <a:moveTo>
                    <a:pt x="250" y="1"/>
                  </a:moveTo>
                  <a:lnTo>
                    <a:pt x="1" y="2888"/>
                  </a:lnTo>
                  <a:lnTo>
                    <a:pt x="2890" y="3137"/>
                  </a:lnTo>
                  <a:lnTo>
                    <a:pt x="3138" y="250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1461;p38">
              <a:extLst>
                <a:ext uri="{FF2B5EF4-FFF2-40B4-BE49-F238E27FC236}">
                  <a16:creationId xmlns:a16="http://schemas.microsoft.com/office/drawing/2014/main" id="{5CC9DC68-39A3-B60F-E2C4-0B8E1D765E95}"/>
                </a:ext>
              </a:extLst>
            </p:cNvPr>
            <p:cNvSpPr/>
            <p:nvPr/>
          </p:nvSpPr>
          <p:spPr>
            <a:xfrm>
              <a:off x="5509575" y="2707738"/>
              <a:ext cx="14200" cy="25650"/>
            </a:xfrm>
            <a:custGeom>
              <a:avLst/>
              <a:gdLst/>
              <a:ahLst/>
              <a:cxnLst/>
              <a:rect l="l" t="t" r="r" b="b"/>
              <a:pathLst>
                <a:path w="568" h="1026" extrusionOk="0">
                  <a:moveTo>
                    <a:pt x="85" y="0"/>
                  </a:moveTo>
                  <a:lnTo>
                    <a:pt x="0" y="984"/>
                  </a:lnTo>
                  <a:lnTo>
                    <a:pt x="482" y="1025"/>
                  </a:lnTo>
                  <a:lnTo>
                    <a:pt x="568" y="42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1462;p38">
              <a:extLst>
                <a:ext uri="{FF2B5EF4-FFF2-40B4-BE49-F238E27FC236}">
                  <a16:creationId xmlns:a16="http://schemas.microsoft.com/office/drawing/2014/main" id="{731887FA-C0C0-EC5C-0274-7A99D2AAA8BA}"/>
                </a:ext>
              </a:extLst>
            </p:cNvPr>
            <p:cNvSpPr/>
            <p:nvPr/>
          </p:nvSpPr>
          <p:spPr>
            <a:xfrm>
              <a:off x="4890175" y="2706663"/>
              <a:ext cx="140025" cy="8325"/>
            </a:xfrm>
            <a:custGeom>
              <a:avLst/>
              <a:gdLst/>
              <a:ahLst/>
              <a:cxnLst/>
              <a:rect l="l" t="t" r="r" b="b"/>
              <a:pathLst>
                <a:path w="5601" h="333" extrusionOk="0">
                  <a:moveTo>
                    <a:pt x="166" y="0"/>
                  </a:moveTo>
                  <a:cubicBezTo>
                    <a:pt x="74" y="0"/>
                    <a:pt x="0" y="74"/>
                    <a:pt x="0" y="166"/>
                  </a:cubicBezTo>
                  <a:cubicBezTo>
                    <a:pt x="0" y="258"/>
                    <a:pt x="74" y="332"/>
                    <a:pt x="166" y="332"/>
                  </a:cubicBezTo>
                  <a:lnTo>
                    <a:pt x="5436" y="332"/>
                  </a:lnTo>
                  <a:cubicBezTo>
                    <a:pt x="5526" y="332"/>
                    <a:pt x="5600" y="258"/>
                    <a:pt x="5600" y="166"/>
                  </a:cubicBezTo>
                  <a:cubicBezTo>
                    <a:pt x="5600" y="76"/>
                    <a:pt x="5526" y="0"/>
                    <a:pt x="54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1463;p38">
              <a:extLst>
                <a:ext uri="{FF2B5EF4-FFF2-40B4-BE49-F238E27FC236}">
                  <a16:creationId xmlns:a16="http://schemas.microsoft.com/office/drawing/2014/main" id="{BB00ACBD-E6B7-46E2-AACA-A32F157CC2AA}"/>
                </a:ext>
              </a:extLst>
            </p:cNvPr>
            <p:cNvSpPr/>
            <p:nvPr/>
          </p:nvSpPr>
          <p:spPr>
            <a:xfrm>
              <a:off x="4890175" y="2730588"/>
              <a:ext cx="140025" cy="8325"/>
            </a:xfrm>
            <a:custGeom>
              <a:avLst/>
              <a:gdLst/>
              <a:ahLst/>
              <a:cxnLst/>
              <a:rect l="l" t="t" r="r" b="b"/>
              <a:pathLst>
                <a:path w="5601" h="333" extrusionOk="0">
                  <a:moveTo>
                    <a:pt x="166" y="0"/>
                  </a:moveTo>
                  <a:cubicBezTo>
                    <a:pt x="74" y="0"/>
                    <a:pt x="0" y="74"/>
                    <a:pt x="0" y="166"/>
                  </a:cubicBezTo>
                  <a:cubicBezTo>
                    <a:pt x="0" y="258"/>
                    <a:pt x="74" y="332"/>
                    <a:pt x="166" y="332"/>
                  </a:cubicBezTo>
                  <a:lnTo>
                    <a:pt x="5436" y="332"/>
                  </a:lnTo>
                  <a:cubicBezTo>
                    <a:pt x="5526" y="332"/>
                    <a:pt x="5600" y="258"/>
                    <a:pt x="5600" y="166"/>
                  </a:cubicBezTo>
                  <a:cubicBezTo>
                    <a:pt x="5600" y="74"/>
                    <a:pt x="5526" y="0"/>
                    <a:pt x="54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1464;p38">
              <a:extLst>
                <a:ext uri="{FF2B5EF4-FFF2-40B4-BE49-F238E27FC236}">
                  <a16:creationId xmlns:a16="http://schemas.microsoft.com/office/drawing/2014/main" id="{81623D7B-CBC0-416A-EB60-E25FA32EAE8E}"/>
                </a:ext>
              </a:extLst>
            </p:cNvPr>
            <p:cNvSpPr/>
            <p:nvPr/>
          </p:nvSpPr>
          <p:spPr>
            <a:xfrm>
              <a:off x="4890175" y="2754513"/>
              <a:ext cx="140025" cy="8325"/>
            </a:xfrm>
            <a:custGeom>
              <a:avLst/>
              <a:gdLst/>
              <a:ahLst/>
              <a:cxnLst/>
              <a:rect l="l" t="t" r="r" b="b"/>
              <a:pathLst>
                <a:path w="5601" h="333" extrusionOk="0">
                  <a:moveTo>
                    <a:pt x="166" y="0"/>
                  </a:moveTo>
                  <a:cubicBezTo>
                    <a:pt x="74" y="0"/>
                    <a:pt x="0" y="74"/>
                    <a:pt x="0" y="166"/>
                  </a:cubicBezTo>
                  <a:cubicBezTo>
                    <a:pt x="0" y="258"/>
                    <a:pt x="74" y="332"/>
                    <a:pt x="166" y="332"/>
                  </a:cubicBezTo>
                  <a:lnTo>
                    <a:pt x="5436" y="332"/>
                  </a:lnTo>
                  <a:cubicBezTo>
                    <a:pt x="5526" y="332"/>
                    <a:pt x="5600" y="258"/>
                    <a:pt x="5600" y="166"/>
                  </a:cubicBezTo>
                  <a:cubicBezTo>
                    <a:pt x="5600" y="74"/>
                    <a:pt x="5526" y="0"/>
                    <a:pt x="54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1465;p38">
              <a:extLst>
                <a:ext uri="{FF2B5EF4-FFF2-40B4-BE49-F238E27FC236}">
                  <a16:creationId xmlns:a16="http://schemas.microsoft.com/office/drawing/2014/main" id="{F68DC749-82B9-8FE0-3B61-3C4A8DEB01F4}"/>
                </a:ext>
              </a:extLst>
            </p:cNvPr>
            <p:cNvSpPr/>
            <p:nvPr/>
          </p:nvSpPr>
          <p:spPr>
            <a:xfrm>
              <a:off x="4890175" y="2778438"/>
              <a:ext cx="140025" cy="8325"/>
            </a:xfrm>
            <a:custGeom>
              <a:avLst/>
              <a:gdLst/>
              <a:ahLst/>
              <a:cxnLst/>
              <a:rect l="l" t="t" r="r" b="b"/>
              <a:pathLst>
                <a:path w="5601" h="333" extrusionOk="0">
                  <a:moveTo>
                    <a:pt x="166" y="0"/>
                  </a:moveTo>
                  <a:cubicBezTo>
                    <a:pt x="74" y="0"/>
                    <a:pt x="0" y="75"/>
                    <a:pt x="0" y="166"/>
                  </a:cubicBezTo>
                  <a:cubicBezTo>
                    <a:pt x="0" y="258"/>
                    <a:pt x="74" y="332"/>
                    <a:pt x="166" y="332"/>
                  </a:cubicBezTo>
                  <a:lnTo>
                    <a:pt x="5436" y="332"/>
                  </a:lnTo>
                  <a:cubicBezTo>
                    <a:pt x="5526" y="332"/>
                    <a:pt x="5600" y="258"/>
                    <a:pt x="5600" y="166"/>
                  </a:cubicBezTo>
                  <a:cubicBezTo>
                    <a:pt x="5600" y="75"/>
                    <a:pt x="5526" y="0"/>
                    <a:pt x="54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1466;p38">
              <a:extLst>
                <a:ext uri="{FF2B5EF4-FFF2-40B4-BE49-F238E27FC236}">
                  <a16:creationId xmlns:a16="http://schemas.microsoft.com/office/drawing/2014/main" id="{D02C2E1B-88EC-3E77-D1B0-4ED64441C0EF}"/>
                </a:ext>
              </a:extLst>
            </p:cNvPr>
            <p:cNvSpPr/>
            <p:nvPr/>
          </p:nvSpPr>
          <p:spPr>
            <a:xfrm>
              <a:off x="4890175" y="2802363"/>
              <a:ext cx="140025" cy="8325"/>
            </a:xfrm>
            <a:custGeom>
              <a:avLst/>
              <a:gdLst/>
              <a:ahLst/>
              <a:cxnLst/>
              <a:rect l="l" t="t" r="r" b="b"/>
              <a:pathLst>
                <a:path w="5601" h="333" extrusionOk="0">
                  <a:moveTo>
                    <a:pt x="166" y="0"/>
                  </a:moveTo>
                  <a:cubicBezTo>
                    <a:pt x="74" y="0"/>
                    <a:pt x="0" y="75"/>
                    <a:pt x="0" y="166"/>
                  </a:cubicBezTo>
                  <a:cubicBezTo>
                    <a:pt x="0" y="258"/>
                    <a:pt x="74" y="332"/>
                    <a:pt x="166" y="332"/>
                  </a:cubicBezTo>
                  <a:lnTo>
                    <a:pt x="5436" y="332"/>
                  </a:lnTo>
                  <a:cubicBezTo>
                    <a:pt x="5526" y="332"/>
                    <a:pt x="5600" y="258"/>
                    <a:pt x="5600" y="166"/>
                  </a:cubicBezTo>
                  <a:cubicBezTo>
                    <a:pt x="5600" y="75"/>
                    <a:pt x="5526" y="0"/>
                    <a:pt x="54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1467;p38">
              <a:extLst>
                <a:ext uri="{FF2B5EF4-FFF2-40B4-BE49-F238E27FC236}">
                  <a16:creationId xmlns:a16="http://schemas.microsoft.com/office/drawing/2014/main" id="{BE068EE7-D010-CF1A-6DE2-D6BE03D0BC50}"/>
                </a:ext>
              </a:extLst>
            </p:cNvPr>
            <p:cNvSpPr/>
            <p:nvPr/>
          </p:nvSpPr>
          <p:spPr>
            <a:xfrm>
              <a:off x="4890175" y="2826288"/>
              <a:ext cx="140025" cy="8325"/>
            </a:xfrm>
            <a:custGeom>
              <a:avLst/>
              <a:gdLst/>
              <a:ahLst/>
              <a:cxnLst/>
              <a:rect l="l" t="t" r="r" b="b"/>
              <a:pathLst>
                <a:path w="5601" h="333" extrusionOk="0">
                  <a:moveTo>
                    <a:pt x="166" y="0"/>
                  </a:moveTo>
                  <a:cubicBezTo>
                    <a:pt x="74" y="0"/>
                    <a:pt x="0" y="75"/>
                    <a:pt x="0" y="165"/>
                  </a:cubicBezTo>
                  <a:cubicBezTo>
                    <a:pt x="0" y="257"/>
                    <a:pt x="74" y="332"/>
                    <a:pt x="166" y="332"/>
                  </a:cubicBezTo>
                  <a:lnTo>
                    <a:pt x="5436" y="332"/>
                  </a:lnTo>
                  <a:cubicBezTo>
                    <a:pt x="5526" y="332"/>
                    <a:pt x="5600" y="257"/>
                    <a:pt x="5600" y="165"/>
                  </a:cubicBezTo>
                  <a:cubicBezTo>
                    <a:pt x="5600" y="75"/>
                    <a:pt x="5526" y="0"/>
                    <a:pt x="54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1468;p38">
              <a:extLst>
                <a:ext uri="{FF2B5EF4-FFF2-40B4-BE49-F238E27FC236}">
                  <a16:creationId xmlns:a16="http://schemas.microsoft.com/office/drawing/2014/main" id="{93CF23CE-A133-0612-83E1-461565A96826}"/>
                </a:ext>
              </a:extLst>
            </p:cNvPr>
            <p:cNvSpPr/>
            <p:nvPr/>
          </p:nvSpPr>
          <p:spPr>
            <a:xfrm>
              <a:off x="5411275" y="2874763"/>
              <a:ext cx="140025" cy="8325"/>
            </a:xfrm>
            <a:custGeom>
              <a:avLst/>
              <a:gdLst/>
              <a:ahLst/>
              <a:cxnLst/>
              <a:rect l="l" t="t" r="r" b="b"/>
              <a:pathLst>
                <a:path w="5601" h="333" extrusionOk="0">
                  <a:moveTo>
                    <a:pt x="166" y="1"/>
                  </a:moveTo>
                  <a:cubicBezTo>
                    <a:pt x="75" y="1"/>
                    <a:pt x="0" y="76"/>
                    <a:pt x="0" y="167"/>
                  </a:cubicBezTo>
                  <a:cubicBezTo>
                    <a:pt x="0" y="259"/>
                    <a:pt x="75" y="333"/>
                    <a:pt x="166" y="333"/>
                  </a:cubicBezTo>
                  <a:lnTo>
                    <a:pt x="5435" y="333"/>
                  </a:lnTo>
                  <a:cubicBezTo>
                    <a:pt x="5526" y="333"/>
                    <a:pt x="5600" y="259"/>
                    <a:pt x="5600" y="167"/>
                  </a:cubicBezTo>
                  <a:cubicBezTo>
                    <a:pt x="5600" y="76"/>
                    <a:pt x="5526" y="1"/>
                    <a:pt x="54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1469;p38">
              <a:extLst>
                <a:ext uri="{FF2B5EF4-FFF2-40B4-BE49-F238E27FC236}">
                  <a16:creationId xmlns:a16="http://schemas.microsoft.com/office/drawing/2014/main" id="{47656F27-34C9-748B-9B64-37EA5487AC65}"/>
                </a:ext>
              </a:extLst>
            </p:cNvPr>
            <p:cNvSpPr/>
            <p:nvPr/>
          </p:nvSpPr>
          <p:spPr>
            <a:xfrm>
              <a:off x="5411275" y="2898688"/>
              <a:ext cx="140025" cy="8325"/>
            </a:xfrm>
            <a:custGeom>
              <a:avLst/>
              <a:gdLst/>
              <a:ahLst/>
              <a:cxnLst/>
              <a:rect l="l" t="t" r="r" b="b"/>
              <a:pathLst>
                <a:path w="5601" h="333" extrusionOk="0">
                  <a:moveTo>
                    <a:pt x="166" y="1"/>
                  </a:moveTo>
                  <a:cubicBezTo>
                    <a:pt x="75" y="1"/>
                    <a:pt x="0" y="75"/>
                    <a:pt x="0" y="167"/>
                  </a:cubicBezTo>
                  <a:cubicBezTo>
                    <a:pt x="0" y="259"/>
                    <a:pt x="75" y="333"/>
                    <a:pt x="166" y="333"/>
                  </a:cubicBezTo>
                  <a:lnTo>
                    <a:pt x="5435" y="333"/>
                  </a:lnTo>
                  <a:cubicBezTo>
                    <a:pt x="5526" y="333"/>
                    <a:pt x="5600" y="259"/>
                    <a:pt x="5600" y="167"/>
                  </a:cubicBezTo>
                  <a:cubicBezTo>
                    <a:pt x="5600" y="75"/>
                    <a:pt x="5526" y="1"/>
                    <a:pt x="54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1470;p38">
              <a:extLst>
                <a:ext uri="{FF2B5EF4-FFF2-40B4-BE49-F238E27FC236}">
                  <a16:creationId xmlns:a16="http://schemas.microsoft.com/office/drawing/2014/main" id="{B9E604CB-BFC0-A18E-8829-3B5F3795FEA5}"/>
                </a:ext>
              </a:extLst>
            </p:cNvPr>
            <p:cNvSpPr/>
            <p:nvPr/>
          </p:nvSpPr>
          <p:spPr>
            <a:xfrm>
              <a:off x="5411275" y="2922613"/>
              <a:ext cx="140025" cy="8325"/>
            </a:xfrm>
            <a:custGeom>
              <a:avLst/>
              <a:gdLst/>
              <a:ahLst/>
              <a:cxnLst/>
              <a:rect l="l" t="t" r="r" b="b"/>
              <a:pathLst>
                <a:path w="5601" h="333" extrusionOk="0">
                  <a:moveTo>
                    <a:pt x="166" y="1"/>
                  </a:moveTo>
                  <a:cubicBezTo>
                    <a:pt x="75" y="1"/>
                    <a:pt x="0" y="75"/>
                    <a:pt x="0" y="167"/>
                  </a:cubicBezTo>
                  <a:cubicBezTo>
                    <a:pt x="0" y="259"/>
                    <a:pt x="75" y="333"/>
                    <a:pt x="166" y="333"/>
                  </a:cubicBezTo>
                  <a:lnTo>
                    <a:pt x="5435" y="333"/>
                  </a:lnTo>
                  <a:cubicBezTo>
                    <a:pt x="5526" y="333"/>
                    <a:pt x="5600" y="259"/>
                    <a:pt x="5600" y="167"/>
                  </a:cubicBezTo>
                  <a:cubicBezTo>
                    <a:pt x="5600" y="75"/>
                    <a:pt x="5526" y="1"/>
                    <a:pt x="54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1471;p38">
              <a:extLst>
                <a:ext uri="{FF2B5EF4-FFF2-40B4-BE49-F238E27FC236}">
                  <a16:creationId xmlns:a16="http://schemas.microsoft.com/office/drawing/2014/main" id="{92F48834-427E-EB2E-A5F1-EFFF628C9D00}"/>
                </a:ext>
              </a:extLst>
            </p:cNvPr>
            <p:cNvSpPr/>
            <p:nvPr/>
          </p:nvSpPr>
          <p:spPr>
            <a:xfrm>
              <a:off x="5411275" y="2946538"/>
              <a:ext cx="140025" cy="8325"/>
            </a:xfrm>
            <a:custGeom>
              <a:avLst/>
              <a:gdLst/>
              <a:ahLst/>
              <a:cxnLst/>
              <a:rect l="l" t="t" r="r" b="b"/>
              <a:pathLst>
                <a:path w="5601" h="333" extrusionOk="0">
                  <a:moveTo>
                    <a:pt x="166" y="1"/>
                  </a:moveTo>
                  <a:cubicBezTo>
                    <a:pt x="75" y="1"/>
                    <a:pt x="0" y="75"/>
                    <a:pt x="0" y="167"/>
                  </a:cubicBezTo>
                  <a:cubicBezTo>
                    <a:pt x="0" y="259"/>
                    <a:pt x="75" y="333"/>
                    <a:pt x="166" y="333"/>
                  </a:cubicBezTo>
                  <a:lnTo>
                    <a:pt x="5435" y="333"/>
                  </a:lnTo>
                  <a:cubicBezTo>
                    <a:pt x="5526" y="333"/>
                    <a:pt x="5600" y="259"/>
                    <a:pt x="5600" y="167"/>
                  </a:cubicBezTo>
                  <a:cubicBezTo>
                    <a:pt x="5600" y="75"/>
                    <a:pt x="5526" y="1"/>
                    <a:pt x="54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1472;p38">
              <a:extLst>
                <a:ext uri="{FF2B5EF4-FFF2-40B4-BE49-F238E27FC236}">
                  <a16:creationId xmlns:a16="http://schemas.microsoft.com/office/drawing/2014/main" id="{C8C20A29-A4E0-4944-1F49-1FB7A2AC5AD4}"/>
                </a:ext>
              </a:extLst>
            </p:cNvPr>
            <p:cNvSpPr/>
            <p:nvPr/>
          </p:nvSpPr>
          <p:spPr>
            <a:xfrm>
              <a:off x="5411275" y="2970463"/>
              <a:ext cx="140025" cy="8325"/>
            </a:xfrm>
            <a:custGeom>
              <a:avLst/>
              <a:gdLst/>
              <a:ahLst/>
              <a:cxnLst/>
              <a:rect l="l" t="t" r="r" b="b"/>
              <a:pathLst>
                <a:path w="5601" h="333" extrusionOk="0">
                  <a:moveTo>
                    <a:pt x="166" y="1"/>
                  </a:moveTo>
                  <a:cubicBezTo>
                    <a:pt x="75" y="1"/>
                    <a:pt x="0" y="75"/>
                    <a:pt x="0" y="167"/>
                  </a:cubicBezTo>
                  <a:cubicBezTo>
                    <a:pt x="0" y="259"/>
                    <a:pt x="75" y="333"/>
                    <a:pt x="166" y="333"/>
                  </a:cubicBezTo>
                  <a:lnTo>
                    <a:pt x="5435" y="333"/>
                  </a:lnTo>
                  <a:cubicBezTo>
                    <a:pt x="5526" y="333"/>
                    <a:pt x="5600" y="259"/>
                    <a:pt x="5600" y="167"/>
                  </a:cubicBezTo>
                  <a:cubicBezTo>
                    <a:pt x="5600" y="75"/>
                    <a:pt x="5526" y="1"/>
                    <a:pt x="54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1473;p38">
              <a:extLst>
                <a:ext uri="{FF2B5EF4-FFF2-40B4-BE49-F238E27FC236}">
                  <a16:creationId xmlns:a16="http://schemas.microsoft.com/office/drawing/2014/main" id="{F868BA16-3A25-8ABB-1CA9-601E54A36BF6}"/>
                </a:ext>
              </a:extLst>
            </p:cNvPr>
            <p:cNvSpPr/>
            <p:nvPr/>
          </p:nvSpPr>
          <p:spPr>
            <a:xfrm>
              <a:off x="5411275" y="2994388"/>
              <a:ext cx="140025" cy="8325"/>
            </a:xfrm>
            <a:custGeom>
              <a:avLst/>
              <a:gdLst/>
              <a:ahLst/>
              <a:cxnLst/>
              <a:rect l="l" t="t" r="r" b="b"/>
              <a:pathLst>
                <a:path w="5601" h="333" extrusionOk="0">
                  <a:moveTo>
                    <a:pt x="166" y="1"/>
                  </a:moveTo>
                  <a:cubicBezTo>
                    <a:pt x="75" y="1"/>
                    <a:pt x="0" y="75"/>
                    <a:pt x="0" y="167"/>
                  </a:cubicBezTo>
                  <a:cubicBezTo>
                    <a:pt x="0" y="257"/>
                    <a:pt x="75" y="333"/>
                    <a:pt x="166" y="333"/>
                  </a:cubicBezTo>
                  <a:lnTo>
                    <a:pt x="5435" y="333"/>
                  </a:lnTo>
                  <a:cubicBezTo>
                    <a:pt x="5526" y="333"/>
                    <a:pt x="5600" y="257"/>
                    <a:pt x="5600" y="167"/>
                  </a:cubicBezTo>
                  <a:cubicBezTo>
                    <a:pt x="5600" y="75"/>
                    <a:pt x="5526" y="1"/>
                    <a:pt x="54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1474;p38">
              <a:extLst>
                <a:ext uri="{FF2B5EF4-FFF2-40B4-BE49-F238E27FC236}">
                  <a16:creationId xmlns:a16="http://schemas.microsoft.com/office/drawing/2014/main" id="{9D52B2BE-6322-C237-201E-568FD8C9F337}"/>
                </a:ext>
              </a:extLst>
            </p:cNvPr>
            <p:cNvSpPr/>
            <p:nvPr/>
          </p:nvSpPr>
          <p:spPr>
            <a:xfrm>
              <a:off x="5710825" y="2606763"/>
              <a:ext cx="138625" cy="173175"/>
            </a:xfrm>
            <a:custGeom>
              <a:avLst/>
              <a:gdLst/>
              <a:ahLst/>
              <a:cxnLst/>
              <a:rect l="l" t="t" r="r" b="b"/>
              <a:pathLst>
                <a:path w="5545" h="6927" extrusionOk="0">
                  <a:moveTo>
                    <a:pt x="1" y="1"/>
                  </a:moveTo>
                  <a:lnTo>
                    <a:pt x="1" y="6927"/>
                  </a:lnTo>
                  <a:lnTo>
                    <a:pt x="5544" y="6927"/>
                  </a:lnTo>
                  <a:lnTo>
                    <a:pt x="554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1475;p38">
              <a:extLst>
                <a:ext uri="{FF2B5EF4-FFF2-40B4-BE49-F238E27FC236}">
                  <a16:creationId xmlns:a16="http://schemas.microsoft.com/office/drawing/2014/main" id="{55B35BC2-7ECD-1363-DB75-A26AB390604C}"/>
                </a:ext>
              </a:extLst>
            </p:cNvPr>
            <p:cNvSpPr/>
            <p:nvPr/>
          </p:nvSpPr>
          <p:spPr>
            <a:xfrm>
              <a:off x="5729950" y="2628213"/>
              <a:ext cx="100125" cy="5650"/>
            </a:xfrm>
            <a:custGeom>
              <a:avLst/>
              <a:gdLst/>
              <a:ahLst/>
              <a:cxnLst/>
              <a:rect l="l" t="t" r="r" b="b"/>
              <a:pathLst>
                <a:path w="4005" h="226" extrusionOk="0">
                  <a:moveTo>
                    <a:pt x="113" y="1"/>
                  </a:moveTo>
                  <a:cubicBezTo>
                    <a:pt x="50" y="1"/>
                    <a:pt x="0" y="51"/>
                    <a:pt x="0" y="113"/>
                  </a:cubicBezTo>
                  <a:cubicBezTo>
                    <a:pt x="0" y="175"/>
                    <a:pt x="50" y="226"/>
                    <a:pt x="113" y="226"/>
                  </a:cubicBezTo>
                  <a:lnTo>
                    <a:pt x="3892" y="226"/>
                  </a:lnTo>
                  <a:cubicBezTo>
                    <a:pt x="3954" y="226"/>
                    <a:pt x="4004" y="175"/>
                    <a:pt x="4004" y="113"/>
                  </a:cubicBezTo>
                  <a:cubicBezTo>
                    <a:pt x="4004" y="51"/>
                    <a:pt x="3954" y="1"/>
                    <a:pt x="3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1476;p38">
              <a:extLst>
                <a:ext uri="{FF2B5EF4-FFF2-40B4-BE49-F238E27FC236}">
                  <a16:creationId xmlns:a16="http://schemas.microsoft.com/office/drawing/2014/main" id="{5F1D1EE6-C8F0-35BC-6C65-9CA8BB85D9C0}"/>
                </a:ext>
              </a:extLst>
            </p:cNvPr>
            <p:cNvSpPr/>
            <p:nvPr/>
          </p:nvSpPr>
          <p:spPr>
            <a:xfrm>
              <a:off x="5729950" y="2645613"/>
              <a:ext cx="100125" cy="5675"/>
            </a:xfrm>
            <a:custGeom>
              <a:avLst/>
              <a:gdLst/>
              <a:ahLst/>
              <a:cxnLst/>
              <a:rect l="l" t="t" r="r" b="b"/>
              <a:pathLst>
                <a:path w="4005" h="227" extrusionOk="0">
                  <a:moveTo>
                    <a:pt x="113" y="1"/>
                  </a:moveTo>
                  <a:cubicBezTo>
                    <a:pt x="50" y="1"/>
                    <a:pt x="0" y="51"/>
                    <a:pt x="0" y="113"/>
                  </a:cubicBezTo>
                  <a:cubicBezTo>
                    <a:pt x="0" y="176"/>
                    <a:pt x="50" y="226"/>
                    <a:pt x="113" y="226"/>
                  </a:cubicBezTo>
                  <a:lnTo>
                    <a:pt x="3892" y="226"/>
                  </a:lnTo>
                  <a:cubicBezTo>
                    <a:pt x="3954" y="226"/>
                    <a:pt x="4004" y="176"/>
                    <a:pt x="4004" y="113"/>
                  </a:cubicBezTo>
                  <a:cubicBezTo>
                    <a:pt x="4004" y="51"/>
                    <a:pt x="3954" y="1"/>
                    <a:pt x="3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1477;p38">
              <a:extLst>
                <a:ext uri="{FF2B5EF4-FFF2-40B4-BE49-F238E27FC236}">
                  <a16:creationId xmlns:a16="http://schemas.microsoft.com/office/drawing/2014/main" id="{699EE7A7-1819-1DD1-2D9F-6D21FB716995}"/>
                </a:ext>
              </a:extLst>
            </p:cNvPr>
            <p:cNvSpPr/>
            <p:nvPr/>
          </p:nvSpPr>
          <p:spPr>
            <a:xfrm>
              <a:off x="5729950" y="2662988"/>
              <a:ext cx="100125" cy="5700"/>
            </a:xfrm>
            <a:custGeom>
              <a:avLst/>
              <a:gdLst/>
              <a:ahLst/>
              <a:cxnLst/>
              <a:rect l="l" t="t" r="r" b="b"/>
              <a:pathLst>
                <a:path w="4005" h="228" extrusionOk="0">
                  <a:moveTo>
                    <a:pt x="113" y="1"/>
                  </a:moveTo>
                  <a:cubicBezTo>
                    <a:pt x="50" y="1"/>
                    <a:pt x="0" y="51"/>
                    <a:pt x="0" y="113"/>
                  </a:cubicBezTo>
                  <a:cubicBezTo>
                    <a:pt x="0" y="175"/>
                    <a:pt x="50" y="227"/>
                    <a:pt x="113" y="227"/>
                  </a:cubicBezTo>
                  <a:lnTo>
                    <a:pt x="3892" y="227"/>
                  </a:lnTo>
                  <a:cubicBezTo>
                    <a:pt x="3954" y="227"/>
                    <a:pt x="4004" y="175"/>
                    <a:pt x="4004" y="113"/>
                  </a:cubicBezTo>
                  <a:cubicBezTo>
                    <a:pt x="4004" y="53"/>
                    <a:pt x="3954" y="1"/>
                    <a:pt x="3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1478;p38">
              <a:extLst>
                <a:ext uri="{FF2B5EF4-FFF2-40B4-BE49-F238E27FC236}">
                  <a16:creationId xmlns:a16="http://schemas.microsoft.com/office/drawing/2014/main" id="{2A3AF678-D700-ACDD-A977-E956E8EA358B}"/>
                </a:ext>
              </a:extLst>
            </p:cNvPr>
            <p:cNvSpPr/>
            <p:nvPr/>
          </p:nvSpPr>
          <p:spPr>
            <a:xfrm>
              <a:off x="5729950" y="2680388"/>
              <a:ext cx="100125" cy="5675"/>
            </a:xfrm>
            <a:custGeom>
              <a:avLst/>
              <a:gdLst/>
              <a:ahLst/>
              <a:cxnLst/>
              <a:rect l="l" t="t" r="r" b="b"/>
              <a:pathLst>
                <a:path w="4005" h="227" extrusionOk="0">
                  <a:moveTo>
                    <a:pt x="113" y="1"/>
                  </a:moveTo>
                  <a:cubicBezTo>
                    <a:pt x="50" y="1"/>
                    <a:pt x="0" y="51"/>
                    <a:pt x="0" y="114"/>
                  </a:cubicBezTo>
                  <a:cubicBezTo>
                    <a:pt x="0" y="176"/>
                    <a:pt x="50" y="226"/>
                    <a:pt x="113" y="226"/>
                  </a:cubicBezTo>
                  <a:lnTo>
                    <a:pt x="3892" y="226"/>
                  </a:lnTo>
                  <a:cubicBezTo>
                    <a:pt x="3954" y="226"/>
                    <a:pt x="4004" y="176"/>
                    <a:pt x="4004" y="114"/>
                  </a:cubicBezTo>
                  <a:cubicBezTo>
                    <a:pt x="4004" y="51"/>
                    <a:pt x="3954" y="1"/>
                    <a:pt x="3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1479;p38">
              <a:extLst>
                <a:ext uri="{FF2B5EF4-FFF2-40B4-BE49-F238E27FC236}">
                  <a16:creationId xmlns:a16="http://schemas.microsoft.com/office/drawing/2014/main" id="{E7C1B80B-50E0-6217-1B6F-CBEC268F2D78}"/>
                </a:ext>
              </a:extLst>
            </p:cNvPr>
            <p:cNvSpPr/>
            <p:nvPr/>
          </p:nvSpPr>
          <p:spPr>
            <a:xfrm>
              <a:off x="5729950" y="2697813"/>
              <a:ext cx="100125" cy="5650"/>
            </a:xfrm>
            <a:custGeom>
              <a:avLst/>
              <a:gdLst/>
              <a:ahLst/>
              <a:cxnLst/>
              <a:rect l="l" t="t" r="r" b="b"/>
              <a:pathLst>
                <a:path w="4005" h="226" extrusionOk="0">
                  <a:moveTo>
                    <a:pt x="113" y="0"/>
                  </a:moveTo>
                  <a:cubicBezTo>
                    <a:pt x="50" y="0"/>
                    <a:pt x="0" y="51"/>
                    <a:pt x="0" y="113"/>
                  </a:cubicBezTo>
                  <a:cubicBezTo>
                    <a:pt x="0" y="175"/>
                    <a:pt x="50" y="225"/>
                    <a:pt x="113" y="225"/>
                  </a:cubicBezTo>
                  <a:lnTo>
                    <a:pt x="3892" y="225"/>
                  </a:lnTo>
                  <a:cubicBezTo>
                    <a:pt x="3954" y="225"/>
                    <a:pt x="4004" y="175"/>
                    <a:pt x="4004" y="113"/>
                  </a:cubicBezTo>
                  <a:cubicBezTo>
                    <a:pt x="4004" y="51"/>
                    <a:pt x="3954" y="0"/>
                    <a:pt x="3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1480;p38">
              <a:extLst>
                <a:ext uri="{FF2B5EF4-FFF2-40B4-BE49-F238E27FC236}">
                  <a16:creationId xmlns:a16="http://schemas.microsoft.com/office/drawing/2014/main" id="{754D9E04-F429-6F30-3EF1-19B5F7FFAC3B}"/>
                </a:ext>
              </a:extLst>
            </p:cNvPr>
            <p:cNvSpPr/>
            <p:nvPr/>
          </p:nvSpPr>
          <p:spPr>
            <a:xfrm>
              <a:off x="5729950" y="2715213"/>
              <a:ext cx="100125" cy="5650"/>
            </a:xfrm>
            <a:custGeom>
              <a:avLst/>
              <a:gdLst/>
              <a:ahLst/>
              <a:cxnLst/>
              <a:rect l="l" t="t" r="r" b="b"/>
              <a:pathLst>
                <a:path w="4005" h="226" extrusionOk="0">
                  <a:moveTo>
                    <a:pt x="113" y="1"/>
                  </a:moveTo>
                  <a:cubicBezTo>
                    <a:pt x="50" y="1"/>
                    <a:pt x="0" y="51"/>
                    <a:pt x="0" y="113"/>
                  </a:cubicBezTo>
                  <a:cubicBezTo>
                    <a:pt x="0" y="175"/>
                    <a:pt x="50" y="226"/>
                    <a:pt x="113" y="226"/>
                  </a:cubicBezTo>
                  <a:lnTo>
                    <a:pt x="3892" y="226"/>
                  </a:lnTo>
                  <a:cubicBezTo>
                    <a:pt x="3954" y="226"/>
                    <a:pt x="4004" y="175"/>
                    <a:pt x="4004" y="113"/>
                  </a:cubicBezTo>
                  <a:cubicBezTo>
                    <a:pt x="4004" y="51"/>
                    <a:pt x="3954" y="1"/>
                    <a:pt x="3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1481;p38">
              <a:extLst>
                <a:ext uri="{FF2B5EF4-FFF2-40B4-BE49-F238E27FC236}">
                  <a16:creationId xmlns:a16="http://schemas.microsoft.com/office/drawing/2014/main" id="{A59DEEC5-42EC-A33A-2A5E-AF2B8E61B3C6}"/>
                </a:ext>
              </a:extLst>
            </p:cNvPr>
            <p:cNvSpPr/>
            <p:nvPr/>
          </p:nvSpPr>
          <p:spPr>
            <a:xfrm>
              <a:off x="5729950" y="2747438"/>
              <a:ext cx="40050" cy="5650"/>
            </a:xfrm>
            <a:custGeom>
              <a:avLst/>
              <a:gdLst/>
              <a:ahLst/>
              <a:cxnLst/>
              <a:rect l="l" t="t" r="r" b="b"/>
              <a:pathLst>
                <a:path w="1602" h="226" extrusionOk="0">
                  <a:moveTo>
                    <a:pt x="113" y="0"/>
                  </a:moveTo>
                  <a:cubicBezTo>
                    <a:pt x="50" y="0"/>
                    <a:pt x="0" y="51"/>
                    <a:pt x="0" y="113"/>
                  </a:cubicBezTo>
                  <a:cubicBezTo>
                    <a:pt x="0" y="175"/>
                    <a:pt x="50" y="226"/>
                    <a:pt x="113" y="226"/>
                  </a:cubicBezTo>
                  <a:lnTo>
                    <a:pt x="1489" y="226"/>
                  </a:lnTo>
                  <a:cubicBezTo>
                    <a:pt x="1551" y="226"/>
                    <a:pt x="1602" y="175"/>
                    <a:pt x="1602" y="113"/>
                  </a:cubicBezTo>
                  <a:cubicBezTo>
                    <a:pt x="1602" y="51"/>
                    <a:pt x="1551" y="0"/>
                    <a:pt x="14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1482;p38">
              <a:extLst>
                <a:ext uri="{FF2B5EF4-FFF2-40B4-BE49-F238E27FC236}">
                  <a16:creationId xmlns:a16="http://schemas.microsoft.com/office/drawing/2014/main" id="{546A5078-D0E7-11ED-4D1F-5C61418BFDBD}"/>
                </a:ext>
              </a:extLst>
            </p:cNvPr>
            <p:cNvSpPr/>
            <p:nvPr/>
          </p:nvSpPr>
          <p:spPr>
            <a:xfrm>
              <a:off x="5790025" y="2747438"/>
              <a:ext cx="40050" cy="5650"/>
            </a:xfrm>
            <a:custGeom>
              <a:avLst/>
              <a:gdLst/>
              <a:ahLst/>
              <a:cxnLst/>
              <a:rect l="l" t="t" r="r" b="b"/>
              <a:pathLst>
                <a:path w="1602" h="226" extrusionOk="0">
                  <a:moveTo>
                    <a:pt x="113" y="0"/>
                  </a:moveTo>
                  <a:cubicBezTo>
                    <a:pt x="50" y="0"/>
                    <a:pt x="0" y="51"/>
                    <a:pt x="0" y="113"/>
                  </a:cubicBezTo>
                  <a:cubicBezTo>
                    <a:pt x="0" y="175"/>
                    <a:pt x="50" y="226"/>
                    <a:pt x="113" y="226"/>
                  </a:cubicBezTo>
                  <a:lnTo>
                    <a:pt x="1489" y="226"/>
                  </a:lnTo>
                  <a:cubicBezTo>
                    <a:pt x="1551" y="226"/>
                    <a:pt x="1601" y="175"/>
                    <a:pt x="1601" y="113"/>
                  </a:cubicBezTo>
                  <a:cubicBezTo>
                    <a:pt x="1601" y="51"/>
                    <a:pt x="1551" y="0"/>
                    <a:pt x="14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1483;p38">
              <a:extLst>
                <a:ext uri="{FF2B5EF4-FFF2-40B4-BE49-F238E27FC236}">
                  <a16:creationId xmlns:a16="http://schemas.microsoft.com/office/drawing/2014/main" id="{AF8D3845-7AA1-F67F-D482-E3166EABA1D5}"/>
                </a:ext>
              </a:extLst>
            </p:cNvPr>
            <p:cNvSpPr/>
            <p:nvPr/>
          </p:nvSpPr>
          <p:spPr>
            <a:xfrm>
              <a:off x="5710825" y="2606763"/>
              <a:ext cx="70500" cy="128550"/>
            </a:xfrm>
            <a:custGeom>
              <a:avLst/>
              <a:gdLst/>
              <a:ahLst/>
              <a:cxnLst/>
              <a:rect l="l" t="t" r="r" b="b"/>
              <a:pathLst>
                <a:path w="2820" h="5142" extrusionOk="0">
                  <a:moveTo>
                    <a:pt x="1" y="1"/>
                  </a:moveTo>
                  <a:lnTo>
                    <a:pt x="1" y="5142"/>
                  </a:lnTo>
                  <a:lnTo>
                    <a:pt x="2820" y="5142"/>
                  </a:lnTo>
                  <a:lnTo>
                    <a:pt x="28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1484;p38">
              <a:extLst>
                <a:ext uri="{FF2B5EF4-FFF2-40B4-BE49-F238E27FC236}">
                  <a16:creationId xmlns:a16="http://schemas.microsoft.com/office/drawing/2014/main" id="{CA653200-CA58-0A98-5A71-2E77F97BBF92}"/>
                </a:ext>
              </a:extLst>
            </p:cNvPr>
            <p:cNvSpPr/>
            <p:nvPr/>
          </p:nvSpPr>
          <p:spPr>
            <a:xfrm>
              <a:off x="5631500" y="2552688"/>
              <a:ext cx="138650" cy="173175"/>
            </a:xfrm>
            <a:custGeom>
              <a:avLst/>
              <a:gdLst/>
              <a:ahLst/>
              <a:cxnLst/>
              <a:rect l="l" t="t" r="r" b="b"/>
              <a:pathLst>
                <a:path w="5546" h="6927" extrusionOk="0">
                  <a:moveTo>
                    <a:pt x="0" y="1"/>
                  </a:moveTo>
                  <a:lnTo>
                    <a:pt x="0" y="6927"/>
                  </a:lnTo>
                  <a:lnTo>
                    <a:pt x="5545" y="6927"/>
                  </a:lnTo>
                  <a:lnTo>
                    <a:pt x="55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1485;p38">
              <a:extLst>
                <a:ext uri="{FF2B5EF4-FFF2-40B4-BE49-F238E27FC236}">
                  <a16:creationId xmlns:a16="http://schemas.microsoft.com/office/drawing/2014/main" id="{3278539D-7969-A3E6-4BCF-37D2078D15A5}"/>
                </a:ext>
              </a:extLst>
            </p:cNvPr>
            <p:cNvSpPr/>
            <p:nvPr/>
          </p:nvSpPr>
          <p:spPr>
            <a:xfrm>
              <a:off x="5650650" y="2574138"/>
              <a:ext cx="100125" cy="5650"/>
            </a:xfrm>
            <a:custGeom>
              <a:avLst/>
              <a:gdLst/>
              <a:ahLst/>
              <a:cxnLst/>
              <a:rect l="l" t="t" r="r" b="b"/>
              <a:pathLst>
                <a:path w="4005" h="226" extrusionOk="0">
                  <a:moveTo>
                    <a:pt x="113" y="1"/>
                  </a:moveTo>
                  <a:cubicBezTo>
                    <a:pt x="51" y="1"/>
                    <a:pt x="0" y="51"/>
                    <a:pt x="0" y="113"/>
                  </a:cubicBezTo>
                  <a:cubicBezTo>
                    <a:pt x="0" y="175"/>
                    <a:pt x="51" y="226"/>
                    <a:pt x="113" y="226"/>
                  </a:cubicBezTo>
                  <a:lnTo>
                    <a:pt x="3892" y="226"/>
                  </a:lnTo>
                  <a:cubicBezTo>
                    <a:pt x="3954" y="226"/>
                    <a:pt x="4005" y="175"/>
                    <a:pt x="4005" y="113"/>
                  </a:cubicBezTo>
                  <a:cubicBezTo>
                    <a:pt x="4005" y="51"/>
                    <a:pt x="3954" y="1"/>
                    <a:pt x="3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1486;p38">
              <a:extLst>
                <a:ext uri="{FF2B5EF4-FFF2-40B4-BE49-F238E27FC236}">
                  <a16:creationId xmlns:a16="http://schemas.microsoft.com/office/drawing/2014/main" id="{494526F4-EF9E-A280-D4FA-8184DE78F47B}"/>
                </a:ext>
              </a:extLst>
            </p:cNvPr>
            <p:cNvSpPr/>
            <p:nvPr/>
          </p:nvSpPr>
          <p:spPr>
            <a:xfrm>
              <a:off x="5650650" y="2591538"/>
              <a:ext cx="100125" cy="5675"/>
            </a:xfrm>
            <a:custGeom>
              <a:avLst/>
              <a:gdLst/>
              <a:ahLst/>
              <a:cxnLst/>
              <a:rect l="l" t="t" r="r" b="b"/>
              <a:pathLst>
                <a:path w="4005" h="227" extrusionOk="0">
                  <a:moveTo>
                    <a:pt x="113" y="1"/>
                  </a:moveTo>
                  <a:cubicBezTo>
                    <a:pt x="51" y="1"/>
                    <a:pt x="0" y="51"/>
                    <a:pt x="0" y="114"/>
                  </a:cubicBezTo>
                  <a:cubicBezTo>
                    <a:pt x="0" y="176"/>
                    <a:pt x="51" y="226"/>
                    <a:pt x="113" y="226"/>
                  </a:cubicBezTo>
                  <a:lnTo>
                    <a:pt x="3892" y="226"/>
                  </a:lnTo>
                  <a:cubicBezTo>
                    <a:pt x="3954" y="226"/>
                    <a:pt x="4005" y="176"/>
                    <a:pt x="4005" y="114"/>
                  </a:cubicBezTo>
                  <a:cubicBezTo>
                    <a:pt x="4005" y="51"/>
                    <a:pt x="3954" y="1"/>
                    <a:pt x="3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1487;p38">
              <a:extLst>
                <a:ext uri="{FF2B5EF4-FFF2-40B4-BE49-F238E27FC236}">
                  <a16:creationId xmlns:a16="http://schemas.microsoft.com/office/drawing/2014/main" id="{8A8DA886-BB5D-7753-ED51-7BE20FD0A772}"/>
                </a:ext>
              </a:extLst>
            </p:cNvPr>
            <p:cNvSpPr/>
            <p:nvPr/>
          </p:nvSpPr>
          <p:spPr>
            <a:xfrm>
              <a:off x="5650650" y="2608963"/>
              <a:ext cx="100125" cy="5650"/>
            </a:xfrm>
            <a:custGeom>
              <a:avLst/>
              <a:gdLst/>
              <a:ahLst/>
              <a:cxnLst/>
              <a:rect l="l" t="t" r="r" b="b"/>
              <a:pathLst>
                <a:path w="4005" h="226" extrusionOk="0">
                  <a:moveTo>
                    <a:pt x="113" y="0"/>
                  </a:moveTo>
                  <a:cubicBezTo>
                    <a:pt x="51" y="0"/>
                    <a:pt x="0" y="51"/>
                    <a:pt x="0" y="113"/>
                  </a:cubicBezTo>
                  <a:cubicBezTo>
                    <a:pt x="0" y="175"/>
                    <a:pt x="51" y="225"/>
                    <a:pt x="113" y="225"/>
                  </a:cubicBezTo>
                  <a:lnTo>
                    <a:pt x="3892" y="225"/>
                  </a:lnTo>
                  <a:cubicBezTo>
                    <a:pt x="3954" y="225"/>
                    <a:pt x="4005" y="175"/>
                    <a:pt x="4005" y="113"/>
                  </a:cubicBezTo>
                  <a:cubicBezTo>
                    <a:pt x="4005" y="51"/>
                    <a:pt x="3954" y="0"/>
                    <a:pt x="3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1488;p38">
              <a:extLst>
                <a:ext uri="{FF2B5EF4-FFF2-40B4-BE49-F238E27FC236}">
                  <a16:creationId xmlns:a16="http://schemas.microsoft.com/office/drawing/2014/main" id="{32FE2033-D0F6-6FDE-D091-3D8B82178607}"/>
                </a:ext>
              </a:extLst>
            </p:cNvPr>
            <p:cNvSpPr/>
            <p:nvPr/>
          </p:nvSpPr>
          <p:spPr>
            <a:xfrm>
              <a:off x="5650650" y="2626338"/>
              <a:ext cx="100125" cy="5650"/>
            </a:xfrm>
            <a:custGeom>
              <a:avLst/>
              <a:gdLst/>
              <a:ahLst/>
              <a:cxnLst/>
              <a:rect l="l" t="t" r="r" b="b"/>
              <a:pathLst>
                <a:path w="4005" h="226" extrusionOk="0">
                  <a:moveTo>
                    <a:pt x="113" y="0"/>
                  </a:moveTo>
                  <a:cubicBezTo>
                    <a:pt x="51" y="0"/>
                    <a:pt x="0" y="50"/>
                    <a:pt x="0" y="113"/>
                  </a:cubicBezTo>
                  <a:cubicBezTo>
                    <a:pt x="0" y="175"/>
                    <a:pt x="51" y="225"/>
                    <a:pt x="113" y="225"/>
                  </a:cubicBezTo>
                  <a:lnTo>
                    <a:pt x="3892" y="225"/>
                  </a:lnTo>
                  <a:cubicBezTo>
                    <a:pt x="3954" y="225"/>
                    <a:pt x="4005" y="175"/>
                    <a:pt x="4005" y="113"/>
                  </a:cubicBezTo>
                  <a:cubicBezTo>
                    <a:pt x="4005" y="50"/>
                    <a:pt x="3954" y="0"/>
                    <a:pt x="3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1489;p38">
              <a:extLst>
                <a:ext uri="{FF2B5EF4-FFF2-40B4-BE49-F238E27FC236}">
                  <a16:creationId xmlns:a16="http://schemas.microsoft.com/office/drawing/2014/main" id="{0F0EE57E-EFAF-674C-CAD3-0627D532B129}"/>
                </a:ext>
              </a:extLst>
            </p:cNvPr>
            <p:cNvSpPr/>
            <p:nvPr/>
          </p:nvSpPr>
          <p:spPr>
            <a:xfrm>
              <a:off x="5650650" y="2643738"/>
              <a:ext cx="100125" cy="5650"/>
            </a:xfrm>
            <a:custGeom>
              <a:avLst/>
              <a:gdLst/>
              <a:ahLst/>
              <a:cxnLst/>
              <a:rect l="l" t="t" r="r" b="b"/>
              <a:pathLst>
                <a:path w="4005" h="226" extrusionOk="0">
                  <a:moveTo>
                    <a:pt x="113" y="0"/>
                  </a:moveTo>
                  <a:cubicBezTo>
                    <a:pt x="51" y="0"/>
                    <a:pt x="0" y="51"/>
                    <a:pt x="0" y="113"/>
                  </a:cubicBezTo>
                  <a:cubicBezTo>
                    <a:pt x="0" y="175"/>
                    <a:pt x="51" y="225"/>
                    <a:pt x="113" y="225"/>
                  </a:cubicBezTo>
                  <a:lnTo>
                    <a:pt x="3892" y="225"/>
                  </a:lnTo>
                  <a:cubicBezTo>
                    <a:pt x="3954" y="225"/>
                    <a:pt x="4005" y="175"/>
                    <a:pt x="4005" y="113"/>
                  </a:cubicBezTo>
                  <a:cubicBezTo>
                    <a:pt x="4005" y="51"/>
                    <a:pt x="3954" y="0"/>
                    <a:pt x="3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1490;p38">
              <a:extLst>
                <a:ext uri="{FF2B5EF4-FFF2-40B4-BE49-F238E27FC236}">
                  <a16:creationId xmlns:a16="http://schemas.microsoft.com/office/drawing/2014/main" id="{2AA11F1C-308E-419E-5B52-2D144DEE6806}"/>
                </a:ext>
              </a:extLst>
            </p:cNvPr>
            <p:cNvSpPr/>
            <p:nvPr/>
          </p:nvSpPr>
          <p:spPr>
            <a:xfrm>
              <a:off x="5650650" y="2661138"/>
              <a:ext cx="100125" cy="5650"/>
            </a:xfrm>
            <a:custGeom>
              <a:avLst/>
              <a:gdLst/>
              <a:ahLst/>
              <a:cxnLst/>
              <a:rect l="l" t="t" r="r" b="b"/>
              <a:pathLst>
                <a:path w="4005" h="226" extrusionOk="0">
                  <a:moveTo>
                    <a:pt x="113" y="1"/>
                  </a:moveTo>
                  <a:cubicBezTo>
                    <a:pt x="51" y="1"/>
                    <a:pt x="0" y="51"/>
                    <a:pt x="0" y="113"/>
                  </a:cubicBezTo>
                  <a:cubicBezTo>
                    <a:pt x="0" y="175"/>
                    <a:pt x="51" y="226"/>
                    <a:pt x="113" y="226"/>
                  </a:cubicBezTo>
                  <a:lnTo>
                    <a:pt x="3892" y="226"/>
                  </a:lnTo>
                  <a:cubicBezTo>
                    <a:pt x="3954" y="226"/>
                    <a:pt x="4005" y="175"/>
                    <a:pt x="4005" y="113"/>
                  </a:cubicBezTo>
                  <a:cubicBezTo>
                    <a:pt x="4005" y="51"/>
                    <a:pt x="3954" y="1"/>
                    <a:pt x="3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1491;p38">
              <a:extLst>
                <a:ext uri="{FF2B5EF4-FFF2-40B4-BE49-F238E27FC236}">
                  <a16:creationId xmlns:a16="http://schemas.microsoft.com/office/drawing/2014/main" id="{D078BD46-0EE6-6126-1588-71423368071D}"/>
                </a:ext>
              </a:extLst>
            </p:cNvPr>
            <p:cNvSpPr/>
            <p:nvPr/>
          </p:nvSpPr>
          <p:spPr>
            <a:xfrm>
              <a:off x="5650650" y="2693363"/>
              <a:ext cx="40050" cy="5650"/>
            </a:xfrm>
            <a:custGeom>
              <a:avLst/>
              <a:gdLst/>
              <a:ahLst/>
              <a:cxnLst/>
              <a:rect l="l" t="t" r="r" b="b"/>
              <a:pathLst>
                <a:path w="1602" h="226" extrusionOk="0">
                  <a:moveTo>
                    <a:pt x="113" y="0"/>
                  </a:moveTo>
                  <a:cubicBezTo>
                    <a:pt x="51" y="0"/>
                    <a:pt x="0" y="51"/>
                    <a:pt x="0" y="113"/>
                  </a:cubicBezTo>
                  <a:cubicBezTo>
                    <a:pt x="0" y="175"/>
                    <a:pt x="51" y="226"/>
                    <a:pt x="113" y="226"/>
                  </a:cubicBezTo>
                  <a:lnTo>
                    <a:pt x="1489" y="226"/>
                  </a:lnTo>
                  <a:cubicBezTo>
                    <a:pt x="1551" y="226"/>
                    <a:pt x="1602" y="175"/>
                    <a:pt x="1602" y="113"/>
                  </a:cubicBezTo>
                  <a:cubicBezTo>
                    <a:pt x="1602" y="51"/>
                    <a:pt x="1551" y="0"/>
                    <a:pt x="14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1492;p38">
              <a:extLst>
                <a:ext uri="{FF2B5EF4-FFF2-40B4-BE49-F238E27FC236}">
                  <a16:creationId xmlns:a16="http://schemas.microsoft.com/office/drawing/2014/main" id="{38044DFD-367C-CB59-5396-E083A641AFE9}"/>
                </a:ext>
              </a:extLst>
            </p:cNvPr>
            <p:cNvSpPr/>
            <p:nvPr/>
          </p:nvSpPr>
          <p:spPr>
            <a:xfrm>
              <a:off x="5710725" y="2693363"/>
              <a:ext cx="40050" cy="5650"/>
            </a:xfrm>
            <a:custGeom>
              <a:avLst/>
              <a:gdLst/>
              <a:ahLst/>
              <a:cxnLst/>
              <a:rect l="l" t="t" r="r" b="b"/>
              <a:pathLst>
                <a:path w="1602" h="226" extrusionOk="0">
                  <a:moveTo>
                    <a:pt x="113" y="0"/>
                  </a:moveTo>
                  <a:cubicBezTo>
                    <a:pt x="51" y="0"/>
                    <a:pt x="0" y="51"/>
                    <a:pt x="0" y="113"/>
                  </a:cubicBezTo>
                  <a:cubicBezTo>
                    <a:pt x="0" y="175"/>
                    <a:pt x="51" y="226"/>
                    <a:pt x="113" y="226"/>
                  </a:cubicBezTo>
                  <a:lnTo>
                    <a:pt x="1489" y="226"/>
                  </a:lnTo>
                  <a:cubicBezTo>
                    <a:pt x="1551" y="226"/>
                    <a:pt x="1602" y="175"/>
                    <a:pt x="1602" y="113"/>
                  </a:cubicBezTo>
                  <a:cubicBezTo>
                    <a:pt x="1602" y="51"/>
                    <a:pt x="1551" y="0"/>
                    <a:pt x="14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1493;p38">
              <a:extLst>
                <a:ext uri="{FF2B5EF4-FFF2-40B4-BE49-F238E27FC236}">
                  <a16:creationId xmlns:a16="http://schemas.microsoft.com/office/drawing/2014/main" id="{4B8905CC-3FF3-92AF-C012-8D6C6568E37C}"/>
                </a:ext>
              </a:extLst>
            </p:cNvPr>
            <p:cNvSpPr/>
            <p:nvPr/>
          </p:nvSpPr>
          <p:spPr>
            <a:xfrm>
              <a:off x="4902400" y="3341388"/>
              <a:ext cx="397975" cy="112475"/>
            </a:xfrm>
            <a:custGeom>
              <a:avLst/>
              <a:gdLst/>
              <a:ahLst/>
              <a:cxnLst/>
              <a:rect l="l" t="t" r="r" b="b"/>
              <a:pathLst>
                <a:path w="15919" h="4499" extrusionOk="0">
                  <a:moveTo>
                    <a:pt x="1988" y="1"/>
                  </a:moveTo>
                  <a:cubicBezTo>
                    <a:pt x="840" y="1"/>
                    <a:pt x="0" y="1082"/>
                    <a:pt x="283" y="2193"/>
                  </a:cubicBezTo>
                  <a:lnTo>
                    <a:pt x="870" y="4499"/>
                  </a:lnTo>
                  <a:lnTo>
                    <a:pt x="15918" y="4499"/>
                  </a:lnTo>
                  <a:lnTo>
                    <a:pt x="15618" y="3318"/>
                  </a:lnTo>
                  <a:cubicBezTo>
                    <a:pt x="15114" y="1337"/>
                    <a:pt x="13699" y="1"/>
                    <a:pt x="121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494;p38">
              <a:extLst>
                <a:ext uri="{FF2B5EF4-FFF2-40B4-BE49-F238E27FC236}">
                  <a16:creationId xmlns:a16="http://schemas.microsoft.com/office/drawing/2014/main" id="{ADB9B26E-3B79-6CED-F516-5403ABE7F8BA}"/>
                </a:ext>
              </a:extLst>
            </p:cNvPr>
            <p:cNvSpPr/>
            <p:nvPr/>
          </p:nvSpPr>
          <p:spPr>
            <a:xfrm>
              <a:off x="4842275" y="3152488"/>
              <a:ext cx="365800" cy="243750"/>
            </a:xfrm>
            <a:custGeom>
              <a:avLst/>
              <a:gdLst/>
              <a:ahLst/>
              <a:cxnLst/>
              <a:rect l="l" t="t" r="r" b="b"/>
              <a:pathLst>
                <a:path w="14632" h="9750" extrusionOk="0">
                  <a:moveTo>
                    <a:pt x="4737" y="0"/>
                  </a:moveTo>
                  <a:cubicBezTo>
                    <a:pt x="3016" y="0"/>
                    <a:pt x="1557" y="400"/>
                    <a:pt x="1014" y="1089"/>
                  </a:cubicBezTo>
                  <a:cubicBezTo>
                    <a:pt x="1" y="2373"/>
                    <a:pt x="2688" y="9749"/>
                    <a:pt x="2688" y="9749"/>
                  </a:cubicBezTo>
                  <a:lnTo>
                    <a:pt x="14632" y="9367"/>
                  </a:lnTo>
                  <a:cubicBezTo>
                    <a:pt x="14632" y="9367"/>
                    <a:pt x="12524" y="2422"/>
                    <a:pt x="9378" y="973"/>
                  </a:cubicBezTo>
                  <a:cubicBezTo>
                    <a:pt x="7918" y="300"/>
                    <a:pt x="6229" y="0"/>
                    <a:pt x="4737" y="0"/>
                  </a:cubicBezTo>
                  <a:close/>
                </a:path>
              </a:pathLst>
            </a:custGeom>
            <a:solidFill>
              <a:srgbClr val="4869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495;p38">
              <a:extLst>
                <a:ext uri="{FF2B5EF4-FFF2-40B4-BE49-F238E27FC236}">
                  <a16:creationId xmlns:a16="http://schemas.microsoft.com/office/drawing/2014/main" id="{E7D6A049-91B9-41D7-BA55-7113856840D7}"/>
                </a:ext>
              </a:extLst>
            </p:cNvPr>
            <p:cNvSpPr/>
            <p:nvPr/>
          </p:nvSpPr>
          <p:spPr>
            <a:xfrm>
              <a:off x="5268375" y="3453063"/>
              <a:ext cx="67850" cy="249800"/>
            </a:xfrm>
            <a:custGeom>
              <a:avLst/>
              <a:gdLst/>
              <a:ahLst/>
              <a:cxnLst/>
              <a:rect l="l" t="t" r="r" b="b"/>
              <a:pathLst>
                <a:path w="2714" h="9992" extrusionOk="0">
                  <a:moveTo>
                    <a:pt x="1" y="0"/>
                  </a:moveTo>
                  <a:lnTo>
                    <a:pt x="481" y="2279"/>
                  </a:lnTo>
                  <a:lnTo>
                    <a:pt x="654" y="3100"/>
                  </a:lnTo>
                  <a:lnTo>
                    <a:pt x="2106" y="9992"/>
                  </a:lnTo>
                  <a:lnTo>
                    <a:pt x="2714" y="9992"/>
                  </a:lnTo>
                  <a:lnTo>
                    <a:pt x="1703" y="3100"/>
                  </a:lnTo>
                  <a:lnTo>
                    <a:pt x="1583" y="2279"/>
                  </a:lnTo>
                  <a:lnTo>
                    <a:pt x="12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1496;p38">
              <a:extLst>
                <a:ext uri="{FF2B5EF4-FFF2-40B4-BE49-F238E27FC236}">
                  <a16:creationId xmlns:a16="http://schemas.microsoft.com/office/drawing/2014/main" id="{5231DEAF-BBE1-6067-90CE-E7D8D738DDDB}"/>
                </a:ext>
              </a:extLst>
            </p:cNvPr>
            <p:cNvSpPr/>
            <p:nvPr/>
          </p:nvSpPr>
          <p:spPr>
            <a:xfrm>
              <a:off x="5209100" y="3453063"/>
              <a:ext cx="67875" cy="249800"/>
            </a:xfrm>
            <a:custGeom>
              <a:avLst/>
              <a:gdLst/>
              <a:ahLst/>
              <a:cxnLst/>
              <a:rect l="l" t="t" r="r" b="b"/>
              <a:pathLst>
                <a:path w="2715" h="9992" extrusionOk="0">
                  <a:moveTo>
                    <a:pt x="0" y="0"/>
                  </a:moveTo>
                  <a:lnTo>
                    <a:pt x="482" y="2279"/>
                  </a:lnTo>
                  <a:lnTo>
                    <a:pt x="653" y="3100"/>
                  </a:lnTo>
                  <a:lnTo>
                    <a:pt x="2105" y="9992"/>
                  </a:lnTo>
                  <a:lnTo>
                    <a:pt x="2714" y="9992"/>
                  </a:lnTo>
                  <a:lnTo>
                    <a:pt x="1702" y="3100"/>
                  </a:lnTo>
                  <a:lnTo>
                    <a:pt x="1582" y="2279"/>
                  </a:lnTo>
                  <a:lnTo>
                    <a:pt x="12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1497;p38">
              <a:extLst>
                <a:ext uri="{FF2B5EF4-FFF2-40B4-BE49-F238E27FC236}">
                  <a16:creationId xmlns:a16="http://schemas.microsoft.com/office/drawing/2014/main" id="{A1E71E5E-3929-B74C-E427-3B5E5B8CF58A}"/>
                </a:ext>
              </a:extLst>
            </p:cNvPr>
            <p:cNvSpPr/>
            <p:nvPr/>
          </p:nvSpPr>
          <p:spPr>
            <a:xfrm>
              <a:off x="4881200" y="3409763"/>
              <a:ext cx="76950" cy="293100"/>
            </a:xfrm>
            <a:custGeom>
              <a:avLst/>
              <a:gdLst/>
              <a:ahLst/>
              <a:cxnLst/>
              <a:rect l="l" t="t" r="r" b="b"/>
              <a:pathLst>
                <a:path w="3078" h="11724" extrusionOk="0">
                  <a:moveTo>
                    <a:pt x="1727" y="1"/>
                  </a:moveTo>
                  <a:lnTo>
                    <a:pt x="1131" y="4011"/>
                  </a:lnTo>
                  <a:lnTo>
                    <a:pt x="1011" y="4832"/>
                  </a:lnTo>
                  <a:lnTo>
                    <a:pt x="1" y="11724"/>
                  </a:lnTo>
                  <a:lnTo>
                    <a:pt x="608" y="11724"/>
                  </a:lnTo>
                  <a:lnTo>
                    <a:pt x="2060" y="4832"/>
                  </a:lnTo>
                  <a:lnTo>
                    <a:pt x="2233" y="4011"/>
                  </a:lnTo>
                  <a:lnTo>
                    <a:pt x="307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1498;p38">
              <a:extLst>
                <a:ext uri="{FF2B5EF4-FFF2-40B4-BE49-F238E27FC236}">
                  <a16:creationId xmlns:a16="http://schemas.microsoft.com/office/drawing/2014/main" id="{0837A32A-A711-38E0-5D2B-BCA862145FBE}"/>
                </a:ext>
              </a:extLst>
            </p:cNvPr>
            <p:cNvSpPr/>
            <p:nvPr/>
          </p:nvSpPr>
          <p:spPr>
            <a:xfrm>
              <a:off x="4940475" y="3409763"/>
              <a:ext cx="76975" cy="293100"/>
            </a:xfrm>
            <a:custGeom>
              <a:avLst/>
              <a:gdLst/>
              <a:ahLst/>
              <a:cxnLst/>
              <a:rect l="l" t="t" r="r" b="b"/>
              <a:pathLst>
                <a:path w="3079" h="11724" extrusionOk="0">
                  <a:moveTo>
                    <a:pt x="1727" y="1"/>
                  </a:moveTo>
                  <a:lnTo>
                    <a:pt x="1132" y="4011"/>
                  </a:lnTo>
                  <a:lnTo>
                    <a:pt x="1010" y="4832"/>
                  </a:lnTo>
                  <a:lnTo>
                    <a:pt x="0" y="11724"/>
                  </a:lnTo>
                  <a:lnTo>
                    <a:pt x="609" y="11724"/>
                  </a:lnTo>
                  <a:lnTo>
                    <a:pt x="2061" y="4832"/>
                  </a:lnTo>
                  <a:lnTo>
                    <a:pt x="2233" y="4011"/>
                  </a:lnTo>
                  <a:lnTo>
                    <a:pt x="30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1499;p38">
              <a:extLst>
                <a:ext uri="{FF2B5EF4-FFF2-40B4-BE49-F238E27FC236}">
                  <a16:creationId xmlns:a16="http://schemas.microsoft.com/office/drawing/2014/main" id="{6F09C4EA-6B6E-EC81-9FF6-4F53D1128C60}"/>
                </a:ext>
              </a:extLst>
            </p:cNvPr>
            <p:cNvSpPr/>
            <p:nvPr/>
          </p:nvSpPr>
          <p:spPr>
            <a:xfrm>
              <a:off x="4873500" y="3190913"/>
              <a:ext cx="409275" cy="229775"/>
            </a:xfrm>
            <a:custGeom>
              <a:avLst/>
              <a:gdLst/>
              <a:ahLst/>
              <a:cxnLst/>
              <a:rect l="l" t="t" r="r" b="b"/>
              <a:pathLst>
                <a:path w="16371" h="9191" extrusionOk="0">
                  <a:moveTo>
                    <a:pt x="152" y="1"/>
                  </a:moveTo>
                  <a:lnTo>
                    <a:pt x="1" y="47"/>
                  </a:lnTo>
                  <a:lnTo>
                    <a:pt x="2609" y="8636"/>
                  </a:lnTo>
                  <a:cubicBezTo>
                    <a:pt x="2710" y="8968"/>
                    <a:pt x="3011" y="9190"/>
                    <a:pt x="3358" y="9190"/>
                  </a:cubicBezTo>
                  <a:lnTo>
                    <a:pt x="16371" y="9190"/>
                  </a:lnTo>
                  <a:lnTo>
                    <a:pt x="16371" y="9032"/>
                  </a:lnTo>
                  <a:lnTo>
                    <a:pt x="3358" y="9032"/>
                  </a:lnTo>
                  <a:cubicBezTo>
                    <a:pt x="3081" y="9032"/>
                    <a:pt x="2842" y="8854"/>
                    <a:pt x="2762" y="8590"/>
                  </a:cubicBezTo>
                  <a:lnTo>
                    <a:pt x="1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1500;p38">
              <a:extLst>
                <a:ext uri="{FF2B5EF4-FFF2-40B4-BE49-F238E27FC236}">
                  <a16:creationId xmlns:a16="http://schemas.microsoft.com/office/drawing/2014/main" id="{B0EB53E9-47EF-B92C-05FD-9546F98070DF}"/>
                </a:ext>
              </a:extLst>
            </p:cNvPr>
            <p:cNvSpPr/>
            <p:nvPr/>
          </p:nvSpPr>
          <p:spPr>
            <a:xfrm>
              <a:off x="4932475" y="2790663"/>
              <a:ext cx="149800" cy="151575"/>
            </a:xfrm>
            <a:custGeom>
              <a:avLst/>
              <a:gdLst/>
              <a:ahLst/>
              <a:cxnLst/>
              <a:rect l="l" t="t" r="r" b="b"/>
              <a:pathLst>
                <a:path w="5992" h="6063" extrusionOk="0">
                  <a:moveTo>
                    <a:pt x="4003" y="0"/>
                  </a:moveTo>
                  <a:cubicBezTo>
                    <a:pt x="3575" y="0"/>
                    <a:pt x="3239" y="103"/>
                    <a:pt x="3239" y="103"/>
                  </a:cubicBezTo>
                  <a:cubicBezTo>
                    <a:pt x="2957" y="43"/>
                    <a:pt x="2699" y="17"/>
                    <a:pt x="2464" y="17"/>
                  </a:cubicBezTo>
                  <a:cubicBezTo>
                    <a:pt x="1276" y="17"/>
                    <a:pt x="664" y="686"/>
                    <a:pt x="449" y="1111"/>
                  </a:cubicBezTo>
                  <a:cubicBezTo>
                    <a:pt x="22" y="1951"/>
                    <a:pt x="0" y="3286"/>
                    <a:pt x="130" y="4231"/>
                  </a:cubicBezTo>
                  <a:cubicBezTo>
                    <a:pt x="181" y="4609"/>
                    <a:pt x="261" y="5316"/>
                    <a:pt x="342" y="6063"/>
                  </a:cubicBezTo>
                  <a:lnTo>
                    <a:pt x="5729" y="6063"/>
                  </a:lnTo>
                  <a:cubicBezTo>
                    <a:pt x="5597" y="5445"/>
                    <a:pt x="5449" y="4753"/>
                    <a:pt x="5333" y="4196"/>
                  </a:cubicBezTo>
                  <a:cubicBezTo>
                    <a:pt x="5166" y="3399"/>
                    <a:pt x="5991" y="1725"/>
                    <a:pt x="5538" y="837"/>
                  </a:cubicBezTo>
                  <a:cubicBezTo>
                    <a:pt x="5190" y="154"/>
                    <a:pt x="4528" y="0"/>
                    <a:pt x="40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Google Shape;1501;p38">
              <a:extLst>
                <a:ext uri="{FF2B5EF4-FFF2-40B4-BE49-F238E27FC236}">
                  <a16:creationId xmlns:a16="http://schemas.microsoft.com/office/drawing/2014/main" id="{DA24CC20-D6FE-9E16-C9DC-CE7826A6F3C7}"/>
                </a:ext>
              </a:extLst>
            </p:cNvPr>
            <p:cNvSpPr/>
            <p:nvPr/>
          </p:nvSpPr>
          <p:spPr>
            <a:xfrm>
              <a:off x="5056950" y="2999063"/>
              <a:ext cx="230100" cy="196425"/>
            </a:xfrm>
            <a:custGeom>
              <a:avLst/>
              <a:gdLst/>
              <a:ahLst/>
              <a:cxnLst/>
              <a:rect l="l" t="t" r="r" b="b"/>
              <a:pathLst>
                <a:path w="9204" h="7857" extrusionOk="0">
                  <a:moveTo>
                    <a:pt x="2153" y="1"/>
                  </a:moveTo>
                  <a:lnTo>
                    <a:pt x="0" y="2778"/>
                  </a:lnTo>
                  <a:cubicBezTo>
                    <a:pt x="0" y="2778"/>
                    <a:pt x="2445" y="7856"/>
                    <a:pt x="3989" y="7856"/>
                  </a:cubicBezTo>
                  <a:cubicBezTo>
                    <a:pt x="4047" y="7856"/>
                    <a:pt x="4104" y="7849"/>
                    <a:pt x="4159" y="7835"/>
                  </a:cubicBezTo>
                  <a:cubicBezTo>
                    <a:pt x="7251" y="7005"/>
                    <a:pt x="9203" y="4399"/>
                    <a:pt x="9203" y="4399"/>
                  </a:cubicBezTo>
                  <a:lnTo>
                    <a:pt x="8622" y="3741"/>
                  </a:lnTo>
                  <a:cubicBezTo>
                    <a:pt x="8622" y="3741"/>
                    <a:pt x="5702" y="5238"/>
                    <a:pt x="5367" y="5238"/>
                  </a:cubicBezTo>
                  <a:cubicBezTo>
                    <a:pt x="5364" y="5238"/>
                    <a:pt x="5361" y="5238"/>
                    <a:pt x="5359" y="5238"/>
                  </a:cubicBezTo>
                  <a:cubicBezTo>
                    <a:pt x="5067" y="5211"/>
                    <a:pt x="2153" y="1"/>
                    <a:pt x="21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Google Shape;1502;p38">
              <a:extLst>
                <a:ext uri="{FF2B5EF4-FFF2-40B4-BE49-F238E27FC236}">
                  <a16:creationId xmlns:a16="http://schemas.microsoft.com/office/drawing/2014/main" id="{492E695A-9E8B-9F95-C18D-6BADAE2B46B1}"/>
                </a:ext>
              </a:extLst>
            </p:cNvPr>
            <p:cNvSpPr/>
            <p:nvPr/>
          </p:nvSpPr>
          <p:spPr>
            <a:xfrm>
              <a:off x="5132100" y="3173463"/>
              <a:ext cx="51625" cy="14975"/>
            </a:xfrm>
            <a:custGeom>
              <a:avLst/>
              <a:gdLst/>
              <a:ahLst/>
              <a:cxnLst/>
              <a:rect l="l" t="t" r="r" b="b"/>
              <a:pathLst>
                <a:path w="2065" h="599" extrusionOk="0">
                  <a:moveTo>
                    <a:pt x="932" y="0"/>
                  </a:moveTo>
                  <a:cubicBezTo>
                    <a:pt x="624" y="0"/>
                    <a:pt x="315" y="98"/>
                    <a:pt x="49" y="299"/>
                  </a:cubicBezTo>
                  <a:cubicBezTo>
                    <a:pt x="0" y="335"/>
                    <a:pt x="32" y="412"/>
                    <a:pt x="79" y="412"/>
                  </a:cubicBezTo>
                  <a:cubicBezTo>
                    <a:pt x="89" y="412"/>
                    <a:pt x="99" y="409"/>
                    <a:pt x="110" y="401"/>
                  </a:cubicBezTo>
                  <a:cubicBezTo>
                    <a:pt x="360" y="212"/>
                    <a:pt x="649" y="120"/>
                    <a:pt x="935" y="120"/>
                  </a:cubicBezTo>
                  <a:cubicBezTo>
                    <a:pt x="1305" y="120"/>
                    <a:pt x="1671" y="276"/>
                    <a:pt x="1941" y="580"/>
                  </a:cubicBezTo>
                  <a:cubicBezTo>
                    <a:pt x="1953" y="593"/>
                    <a:pt x="1966" y="599"/>
                    <a:pt x="1979" y="599"/>
                  </a:cubicBezTo>
                  <a:cubicBezTo>
                    <a:pt x="2023" y="599"/>
                    <a:pt x="2064" y="539"/>
                    <a:pt x="2025" y="496"/>
                  </a:cubicBezTo>
                  <a:cubicBezTo>
                    <a:pt x="1735" y="169"/>
                    <a:pt x="1335" y="0"/>
                    <a:pt x="932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1503;p38">
              <a:extLst>
                <a:ext uri="{FF2B5EF4-FFF2-40B4-BE49-F238E27FC236}">
                  <a16:creationId xmlns:a16="http://schemas.microsoft.com/office/drawing/2014/main" id="{386C1ADE-F4C0-9C3E-E9CA-AFEC7E37A834}"/>
                </a:ext>
              </a:extLst>
            </p:cNvPr>
            <p:cNvSpPr/>
            <p:nvPr/>
          </p:nvSpPr>
          <p:spPr>
            <a:xfrm>
              <a:off x="4892425" y="2950363"/>
              <a:ext cx="234175" cy="313050"/>
            </a:xfrm>
            <a:custGeom>
              <a:avLst/>
              <a:gdLst/>
              <a:ahLst/>
              <a:cxnLst/>
              <a:rect l="l" t="t" r="r" b="b"/>
              <a:pathLst>
                <a:path w="9367" h="12522" extrusionOk="0">
                  <a:moveTo>
                    <a:pt x="3789" y="0"/>
                  </a:moveTo>
                  <a:cubicBezTo>
                    <a:pt x="3789" y="0"/>
                    <a:pt x="328" y="1466"/>
                    <a:pt x="125" y="2446"/>
                  </a:cubicBezTo>
                  <a:cubicBezTo>
                    <a:pt x="1" y="3049"/>
                    <a:pt x="387" y="4332"/>
                    <a:pt x="1192" y="6107"/>
                  </a:cubicBezTo>
                  <a:cubicBezTo>
                    <a:pt x="1792" y="7429"/>
                    <a:pt x="2712" y="9774"/>
                    <a:pt x="2601" y="11778"/>
                  </a:cubicBezTo>
                  <a:cubicBezTo>
                    <a:pt x="2578" y="12183"/>
                    <a:pt x="5531" y="12521"/>
                    <a:pt x="6697" y="12521"/>
                  </a:cubicBezTo>
                  <a:cubicBezTo>
                    <a:pt x="6731" y="12521"/>
                    <a:pt x="6764" y="12521"/>
                    <a:pt x="6795" y="12520"/>
                  </a:cubicBezTo>
                  <a:cubicBezTo>
                    <a:pt x="8756" y="12482"/>
                    <a:pt x="9366" y="10848"/>
                    <a:pt x="9366" y="10848"/>
                  </a:cubicBezTo>
                  <a:cubicBezTo>
                    <a:pt x="9174" y="10091"/>
                    <a:pt x="8704" y="7836"/>
                    <a:pt x="8648" y="7194"/>
                  </a:cubicBezTo>
                  <a:cubicBezTo>
                    <a:pt x="8417" y="4523"/>
                    <a:pt x="9119" y="2829"/>
                    <a:pt x="8682" y="1809"/>
                  </a:cubicBezTo>
                  <a:cubicBezTo>
                    <a:pt x="8478" y="1334"/>
                    <a:pt x="7626" y="872"/>
                    <a:pt x="6891" y="550"/>
                  </a:cubicBezTo>
                  <a:cubicBezTo>
                    <a:pt x="6273" y="279"/>
                    <a:pt x="5738" y="107"/>
                    <a:pt x="5738" y="107"/>
                  </a:cubicBezTo>
                  <a:lnTo>
                    <a:pt x="37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1504;p38">
              <a:extLst>
                <a:ext uri="{FF2B5EF4-FFF2-40B4-BE49-F238E27FC236}">
                  <a16:creationId xmlns:a16="http://schemas.microsoft.com/office/drawing/2014/main" id="{2A1FF9DF-E4BC-443C-1A29-2BBCB4D940B9}"/>
                </a:ext>
              </a:extLst>
            </p:cNvPr>
            <p:cNvSpPr/>
            <p:nvPr/>
          </p:nvSpPr>
          <p:spPr>
            <a:xfrm>
              <a:off x="5010100" y="3138113"/>
              <a:ext cx="99275" cy="13075"/>
            </a:xfrm>
            <a:custGeom>
              <a:avLst/>
              <a:gdLst/>
              <a:ahLst/>
              <a:cxnLst/>
              <a:rect l="l" t="t" r="r" b="b"/>
              <a:pathLst>
                <a:path w="3971" h="523" extrusionOk="0">
                  <a:moveTo>
                    <a:pt x="3896" y="0"/>
                  </a:moveTo>
                  <a:cubicBezTo>
                    <a:pt x="3890" y="0"/>
                    <a:pt x="3883" y="2"/>
                    <a:pt x="3876" y="4"/>
                  </a:cubicBezTo>
                  <a:cubicBezTo>
                    <a:pt x="3159" y="270"/>
                    <a:pt x="2405" y="405"/>
                    <a:pt x="1649" y="405"/>
                  </a:cubicBezTo>
                  <a:cubicBezTo>
                    <a:pt x="1129" y="405"/>
                    <a:pt x="609" y="341"/>
                    <a:pt x="99" y="213"/>
                  </a:cubicBezTo>
                  <a:cubicBezTo>
                    <a:pt x="94" y="212"/>
                    <a:pt x="88" y="211"/>
                    <a:pt x="83" y="211"/>
                  </a:cubicBezTo>
                  <a:cubicBezTo>
                    <a:pt x="21" y="211"/>
                    <a:pt x="0" y="310"/>
                    <a:pt x="68" y="326"/>
                  </a:cubicBezTo>
                  <a:cubicBezTo>
                    <a:pt x="588" y="457"/>
                    <a:pt x="1120" y="522"/>
                    <a:pt x="1651" y="522"/>
                  </a:cubicBezTo>
                  <a:cubicBezTo>
                    <a:pt x="2418" y="522"/>
                    <a:pt x="3182" y="387"/>
                    <a:pt x="3907" y="117"/>
                  </a:cubicBezTo>
                  <a:cubicBezTo>
                    <a:pt x="3971" y="94"/>
                    <a:pt x="3952" y="0"/>
                    <a:pt x="3896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1505;p38">
              <a:extLst>
                <a:ext uri="{FF2B5EF4-FFF2-40B4-BE49-F238E27FC236}">
                  <a16:creationId xmlns:a16="http://schemas.microsoft.com/office/drawing/2014/main" id="{063D844A-14B9-B8AB-77A7-1F55545617B7}"/>
                </a:ext>
              </a:extLst>
            </p:cNvPr>
            <p:cNvSpPr/>
            <p:nvPr/>
          </p:nvSpPr>
          <p:spPr>
            <a:xfrm>
              <a:off x="5100475" y="3023663"/>
              <a:ext cx="51600" cy="110275"/>
            </a:xfrm>
            <a:custGeom>
              <a:avLst/>
              <a:gdLst/>
              <a:ahLst/>
              <a:cxnLst/>
              <a:rect l="l" t="t" r="r" b="b"/>
              <a:pathLst>
                <a:path w="2064" h="4411" extrusionOk="0">
                  <a:moveTo>
                    <a:pt x="360" y="0"/>
                  </a:moveTo>
                  <a:lnTo>
                    <a:pt x="360" y="0"/>
                  </a:lnTo>
                  <a:cubicBezTo>
                    <a:pt x="360" y="0"/>
                    <a:pt x="358" y="12"/>
                    <a:pt x="357" y="34"/>
                  </a:cubicBezTo>
                  <a:lnTo>
                    <a:pt x="357" y="34"/>
                  </a:lnTo>
                  <a:cubicBezTo>
                    <a:pt x="359" y="12"/>
                    <a:pt x="360" y="0"/>
                    <a:pt x="360" y="0"/>
                  </a:cubicBezTo>
                  <a:close/>
                  <a:moveTo>
                    <a:pt x="357" y="34"/>
                  </a:moveTo>
                  <a:lnTo>
                    <a:pt x="357" y="34"/>
                  </a:lnTo>
                  <a:cubicBezTo>
                    <a:pt x="323" y="445"/>
                    <a:pt x="1" y="4411"/>
                    <a:pt x="245" y="4411"/>
                  </a:cubicBezTo>
                  <a:cubicBezTo>
                    <a:pt x="255" y="4411"/>
                    <a:pt x="265" y="4405"/>
                    <a:pt x="277" y="4391"/>
                  </a:cubicBezTo>
                  <a:cubicBezTo>
                    <a:pt x="596" y="4031"/>
                    <a:pt x="2064" y="2785"/>
                    <a:pt x="1077" y="1645"/>
                  </a:cubicBezTo>
                  <a:cubicBezTo>
                    <a:pt x="365" y="822"/>
                    <a:pt x="349" y="186"/>
                    <a:pt x="357" y="3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1506;p38">
              <a:extLst>
                <a:ext uri="{FF2B5EF4-FFF2-40B4-BE49-F238E27FC236}">
                  <a16:creationId xmlns:a16="http://schemas.microsoft.com/office/drawing/2014/main" id="{F56684E7-3B19-1D92-F2B5-5C348B7D1CDE}"/>
                </a:ext>
              </a:extLst>
            </p:cNvPr>
            <p:cNvSpPr/>
            <p:nvPr/>
          </p:nvSpPr>
          <p:spPr>
            <a:xfrm>
              <a:off x="5100250" y="3001463"/>
              <a:ext cx="40975" cy="141300"/>
            </a:xfrm>
            <a:custGeom>
              <a:avLst/>
              <a:gdLst/>
              <a:ahLst/>
              <a:cxnLst/>
              <a:rect l="l" t="t" r="r" b="b"/>
              <a:pathLst>
                <a:path w="1639" h="5652" extrusionOk="0">
                  <a:moveTo>
                    <a:pt x="107" y="1"/>
                  </a:moveTo>
                  <a:cubicBezTo>
                    <a:pt x="77" y="1"/>
                    <a:pt x="45" y="20"/>
                    <a:pt x="42" y="59"/>
                  </a:cubicBezTo>
                  <a:cubicBezTo>
                    <a:pt x="0" y="524"/>
                    <a:pt x="64" y="993"/>
                    <a:pt x="234" y="1430"/>
                  </a:cubicBezTo>
                  <a:cubicBezTo>
                    <a:pt x="412" y="1882"/>
                    <a:pt x="728" y="2205"/>
                    <a:pt x="984" y="2605"/>
                  </a:cubicBezTo>
                  <a:cubicBezTo>
                    <a:pt x="1639" y="3626"/>
                    <a:pt x="486" y="4598"/>
                    <a:pt x="305" y="5576"/>
                  </a:cubicBezTo>
                  <a:cubicBezTo>
                    <a:pt x="297" y="5621"/>
                    <a:pt x="336" y="5651"/>
                    <a:pt x="371" y="5651"/>
                  </a:cubicBezTo>
                  <a:cubicBezTo>
                    <a:pt x="393" y="5651"/>
                    <a:pt x="415" y="5638"/>
                    <a:pt x="421" y="5608"/>
                  </a:cubicBezTo>
                  <a:cubicBezTo>
                    <a:pt x="593" y="4673"/>
                    <a:pt x="1621" y="3799"/>
                    <a:pt x="1215" y="2789"/>
                  </a:cubicBezTo>
                  <a:cubicBezTo>
                    <a:pt x="1042" y="2356"/>
                    <a:pt x="659" y="2042"/>
                    <a:pt x="450" y="1625"/>
                  </a:cubicBezTo>
                  <a:cubicBezTo>
                    <a:pt x="208" y="1140"/>
                    <a:pt x="113" y="598"/>
                    <a:pt x="162" y="59"/>
                  </a:cubicBezTo>
                  <a:cubicBezTo>
                    <a:pt x="165" y="20"/>
                    <a:pt x="136" y="1"/>
                    <a:pt x="107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507;p38">
              <a:extLst>
                <a:ext uri="{FF2B5EF4-FFF2-40B4-BE49-F238E27FC236}">
                  <a16:creationId xmlns:a16="http://schemas.microsoft.com/office/drawing/2014/main" id="{D71A9DC7-82BC-A99A-BEA1-DB764069805F}"/>
                </a:ext>
              </a:extLst>
            </p:cNvPr>
            <p:cNvSpPr/>
            <p:nvPr/>
          </p:nvSpPr>
          <p:spPr>
            <a:xfrm>
              <a:off x="4976250" y="2886113"/>
              <a:ext cx="69350" cy="99250"/>
            </a:xfrm>
            <a:custGeom>
              <a:avLst/>
              <a:gdLst/>
              <a:ahLst/>
              <a:cxnLst/>
              <a:rect l="l" t="t" r="r" b="b"/>
              <a:pathLst>
                <a:path w="2774" h="3970" extrusionOk="0">
                  <a:moveTo>
                    <a:pt x="239" y="0"/>
                  </a:moveTo>
                  <a:lnTo>
                    <a:pt x="0" y="3127"/>
                  </a:lnTo>
                  <a:cubicBezTo>
                    <a:pt x="377" y="3308"/>
                    <a:pt x="1515" y="3970"/>
                    <a:pt x="2168" y="3970"/>
                  </a:cubicBezTo>
                  <a:cubicBezTo>
                    <a:pt x="2557" y="3970"/>
                    <a:pt x="2774" y="3735"/>
                    <a:pt x="2556" y="3024"/>
                  </a:cubicBezTo>
                  <a:lnTo>
                    <a:pt x="2376" y="2279"/>
                  </a:lnTo>
                  <a:lnTo>
                    <a:pt x="2181" y="1468"/>
                  </a:lnTo>
                  <a:lnTo>
                    <a:pt x="2045" y="899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1508;p38">
              <a:extLst>
                <a:ext uri="{FF2B5EF4-FFF2-40B4-BE49-F238E27FC236}">
                  <a16:creationId xmlns:a16="http://schemas.microsoft.com/office/drawing/2014/main" id="{4AE4F612-5BF3-08DA-5B95-FC3343C43BCB}"/>
                </a:ext>
              </a:extLst>
            </p:cNvPr>
            <p:cNvSpPr/>
            <p:nvPr/>
          </p:nvSpPr>
          <p:spPr>
            <a:xfrm>
              <a:off x="4993125" y="2909063"/>
              <a:ext cx="45100" cy="44800"/>
            </a:xfrm>
            <a:custGeom>
              <a:avLst/>
              <a:gdLst/>
              <a:ahLst/>
              <a:cxnLst/>
              <a:rect l="l" t="t" r="r" b="b"/>
              <a:pathLst>
                <a:path w="1804" h="1792" extrusionOk="0">
                  <a:moveTo>
                    <a:pt x="1" y="1"/>
                  </a:moveTo>
                  <a:lnTo>
                    <a:pt x="1" y="1"/>
                  </a:lnTo>
                  <a:cubicBezTo>
                    <a:pt x="788" y="1314"/>
                    <a:pt x="1504" y="1792"/>
                    <a:pt x="1769" y="1792"/>
                  </a:cubicBezTo>
                  <a:cubicBezTo>
                    <a:pt x="1782" y="1792"/>
                    <a:pt x="1793" y="1791"/>
                    <a:pt x="1804" y="1789"/>
                  </a:cubicBezTo>
                  <a:lnTo>
                    <a:pt x="1506" y="5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1509;p38">
              <a:extLst>
                <a:ext uri="{FF2B5EF4-FFF2-40B4-BE49-F238E27FC236}">
                  <a16:creationId xmlns:a16="http://schemas.microsoft.com/office/drawing/2014/main" id="{8DE94DF3-4473-CAE4-1F42-05BBD22E4804}"/>
                </a:ext>
              </a:extLst>
            </p:cNvPr>
            <p:cNvSpPr/>
            <p:nvPr/>
          </p:nvSpPr>
          <p:spPr>
            <a:xfrm>
              <a:off x="4944400" y="2953838"/>
              <a:ext cx="81650" cy="52875"/>
            </a:xfrm>
            <a:custGeom>
              <a:avLst/>
              <a:gdLst/>
              <a:ahLst/>
              <a:cxnLst/>
              <a:rect l="l" t="t" r="r" b="b"/>
              <a:pathLst>
                <a:path w="3266" h="2115" extrusionOk="0">
                  <a:moveTo>
                    <a:pt x="1274" y="1"/>
                  </a:moveTo>
                  <a:cubicBezTo>
                    <a:pt x="1274" y="1"/>
                    <a:pt x="215" y="241"/>
                    <a:pt x="0" y="820"/>
                  </a:cubicBezTo>
                  <a:cubicBezTo>
                    <a:pt x="0" y="820"/>
                    <a:pt x="1793" y="1876"/>
                    <a:pt x="2588" y="2115"/>
                  </a:cubicBezTo>
                  <a:cubicBezTo>
                    <a:pt x="2588" y="2115"/>
                    <a:pt x="2340" y="1239"/>
                    <a:pt x="3058" y="1239"/>
                  </a:cubicBezTo>
                  <a:cubicBezTo>
                    <a:pt x="3119" y="1239"/>
                    <a:pt x="3188" y="1246"/>
                    <a:pt x="3265" y="1260"/>
                  </a:cubicBezTo>
                  <a:lnTo>
                    <a:pt x="12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1510;p38">
              <a:extLst>
                <a:ext uri="{FF2B5EF4-FFF2-40B4-BE49-F238E27FC236}">
                  <a16:creationId xmlns:a16="http://schemas.microsoft.com/office/drawing/2014/main" id="{8D9577F2-D631-0A9F-7AA2-AA2002FF0988}"/>
                </a:ext>
              </a:extLst>
            </p:cNvPr>
            <p:cNvSpPr/>
            <p:nvPr/>
          </p:nvSpPr>
          <p:spPr>
            <a:xfrm>
              <a:off x="5036175" y="2950363"/>
              <a:ext cx="33200" cy="48725"/>
            </a:xfrm>
            <a:custGeom>
              <a:avLst/>
              <a:gdLst/>
              <a:ahLst/>
              <a:cxnLst/>
              <a:rect l="l" t="t" r="r" b="b"/>
              <a:pathLst>
                <a:path w="1328" h="1949" extrusionOk="0">
                  <a:moveTo>
                    <a:pt x="0" y="0"/>
                  </a:moveTo>
                  <a:lnTo>
                    <a:pt x="0" y="0"/>
                  </a:lnTo>
                  <a:cubicBezTo>
                    <a:pt x="176" y="417"/>
                    <a:pt x="304" y="866"/>
                    <a:pt x="163" y="1237"/>
                  </a:cubicBezTo>
                  <a:cubicBezTo>
                    <a:pt x="262" y="1218"/>
                    <a:pt x="352" y="1209"/>
                    <a:pt x="434" y="1209"/>
                  </a:cubicBezTo>
                  <a:cubicBezTo>
                    <a:pt x="1188" y="1209"/>
                    <a:pt x="1248" y="1949"/>
                    <a:pt x="1248" y="1949"/>
                  </a:cubicBezTo>
                  <a:cubicBezTo>
                    <a:pt x="1328" y="1273"/>
                    <a:pt x="1139" y="550"/>
                    <a:pt x="1139" y="550"/>
                  </a:cubicBezTo>
                  <a:cubicBezTo>
                    <a:pt x="979" y="58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Google Shape;1511;p38">
              <a:extLst>
                <a:ext uri="{FF2B5EF4-FFF2-40B4-BE49-F238E27FC236}">
                  <a16:creationId xmlns:a16="http://schemas.microsoft.com/office/drawing/2014/main" id="{DA6CFDBC-9653-3421-34FD-C2BA01A4C0D7}"/>
                </a:ext>
              </a:extLst>
            </p:cNvPr>
            <p:cNvSpPr/>
            <p:nvPr/>
          </p:nvSpPr>
          <p:spPr>
            <a:xfrm>
              <a:off x="4941650" y="2809313"/>
              <a:ext cx="125075" cy="117075"/>
            </a:xfrm>
            <a:custGeom>
              <a:avLst/>
              <a:gdLst/>
              <a:ahLst/>
              <a:cxnLst/>
              <a:rect l="l" t="t" r="r" b="b"/>
              <a:pathLst>
                <a:path w="5003" h="4683" extrusionOk="0">
                  <a:moveTo>
                    <a:pt x="3032" y="0"/>
                  </a:moveTo>
                  <a:cubicBezTo>
                    <a:pt x="2996" y="0"/>
                    <a:pt x="2960" y="1"/>
                    <a:pt x="2923" y="2"/>
                  </a:cubicBezTo>
                  <a:cubicBezTo>
                    <a:pt x="0" y="136"/>
                    <a:pt x="762" y="1897"/>
                    <a:pt x="1046" y="2705"/>
                  </a:cubicBezTo>
                  <a:cubicBezTo>
                    <a:pt x="1245" y="3269"/>
                    <a:pt x="1417" y="3448"/>
                    <a:pt x="1872" y="3982"/>
                  </a:cubicBezTo>
                  <a:cubicBezTo>
                    <a:pt x="2276" y="4457"/>
                    <a:pt x="2937" y="4672"/>
                    <a:pt x="3270" y="4681"/>
                  </a:cubicBezTo>
                  <a:cubicBezTo>
                    <a:pt x="3302" y="4682"/>
                    <a:pt x="3334" y="4682"/>
                    <a:pt x="3365" y="4682"/>
                  </a:cubicBezTo>
                  <a:cubicBezTo>
                    <a:pt x="4505" y="4682"/>
                    <a:pt x="5003" y="4149"/>
                    <a:pt x="4771" y="2570"/>
                  </a:cubicBezTo>
                  <a:cubicBezTo>
                    <a:pt x="4621" y="1562"/>
                    <a:pt x="4870" y="982"/>
                    <a:pt x="4592" y="605"/>
                  </a:cubicBezTo>
                  <a:lnTo>
                    <a:pt x="4590" y="605"/>
                  </a:lnTo>
                  <a:cubicBezTo>
                    <a:pt x="4572" y="588"/>
                    <a:pt x="4555" y="571"/>
                    <a:pt x="4535" y="555"/>
                  </a:cubicBezTo>
                  <a:cubicBezTo>
                    <a:pt x="4121" y="191"/>
                    <a:pt x="3583" y="0"/>
                    <a:pt x="3032" y="0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" name="Google Shape;1512;p38">
              <a:extLst>
                <a:ext uri="{FF2B5EF4-FFF2-40B4-BE49-F238E27FC236}">
                  <a16:creationId xmlns:a16="http://schemas.microsoft.com/office/drawing/2014/main" id="{82B31D99-1375-4348-2E0F-C2AF7D68FC46}"/>
                </a:ext>
              </a:extLst>
            </p:cNvPr>
            <p:cNvSpPr/>
            <p:nvPr/>
          </p:nvSpPr>
          <p:spPr>
            <a:xfrm>
              <a:off x="5024325" y="2884763"/>
              <a:ext cx="22525" cy="8150"/>
            </a:xfrm>
            <a:custGeom>
              <a:avLst/>
              <a:gdLst/>
              <a:ahLst/>
              <a:cxnLst/>
              <a:rect l="l" t="t" r="r" b="b"/>
              <a:pathLst>
                <a:path w="901" h="326" extrusionOk="0">
                  <a:moveTo>
                    <a:pt x="82" y="1"/>
                  </a:moveTo>
                  <a:cubicBezTo>
                    <a:pt x="33" y="1"/>
                    <a:pt x="0" y="78"/>
                    <a:pt x="53" y="115"/>
                  </a:cubicBezTo>
                  <a:cubicBezTo>
                    <a:pt x="203" y="220"/>
                    <a:pt x="389" y="325"/>
                    <a:pt x="568" y="325"/>
                  </a:cubicBezTo>
                  <a:cubicBezTo>
                    <a:pt x="669" y="325"/>
                    <a:pt x="769" y="291"/>
                    <a:pt x="858" y="204"/>
                  </a:cubicBezTo>
                  <a:cubicBezTo>
                    <a:pt x="900" y="162"/>
                    <a:pt x="859" y="102"/>
                    <a:pt x="813" y="102"/>
                  </a:cubicBezTo>
                  <a:cubicBezTo>
                    <a:pt x="800" y="102"/>
                    <a:pt x="786" y="107"/>
                    <a:pt x="773" y="119"/>
                  </a:cubicBezTo>
                  <a:cubicBezTo>
                    <a:pt x="708" y="184"/>
                    <a:pt x="635" y="208"/>
                    <a:pt x="561" y="208"/>
                  </a:cubicBezTo>
                  <a:cubicBezTo>
                    <a:pt x="404" y="208"/>
                    <a:pt x="238" y="99"/>
                    <a:pt x="113" y="11"/>
                  </a:cubicBezTo>
                  <a:cubicBezTo>
                    <a:pt x="102" y="4"/>
                    <a:pt x="91" y="1"/>
                    <a:pt x="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" name="Google Shape;1513;p38">
              <a:extLst>
                <a:ext uri="{FF2B5EF4-FFF2-40B4-BE49-F238E27FC236}">
                  <a16:creationId xmlns:a16="http://schemas.microsoft.com/office/drawing/2014/main" id="{04E11486-0219-74E9-1F88-78FD4190DCB9}"/>
                </a:ext>
              </a:extLst>
            </p:cNvPr>
            <p:cNvSpPr/>
            <p:nvPr/>
          </p:nvSpPr>
          <p:spPr>
            <a:xfrm>
              <a:off x="5031900" y="2900213"/>
              <a:ext cx="11100" cy="3825"/>
            </a:xfrm>
            <a:custGeom>
              <a:avLst/>
              <a:gdLst/>
              <a:ahLst/>
              <a:cxnLst/>
              <a:rect l="l" t="t" r="r" b="b"/>
              <a:pathLst>
                <a:path w="444" h="153" extrusionOk="0">
                  <a:moveTo>
                    <a:pt x="78" y="1"/>
                  </a:moveTo>
                  <a:cubicBezTo>
                    <a:pt x="35" y="1"/>
                    <a:pt x="1" y="58"/>
                    <a:pt x="42" y="92"/>
                  </a:cubicBezTo>
                  <a:cubicBezTo>
                    <a:pt x="97" y="135"/>
                    <a:pt x="157" y="152"/>
                    <a:pt x="220" y="152"/>
                  </a:cubicBezTo>
                  <a:cubicBezTo>
                    <a:pt x="276" y="152"/>
                    <a:pt x="335" y="138"/>
                    <a:pt x="390" y="115"/>
                  </a:cubicBezTo>
                  <a:lnTo>
                    <a:pt x="389" y="115"/>
                  </a:lnTo>
                  <a:cubicBezTo>
                    <a:pt x="444" y="91"/>
                    <a:pt x="423" y="12"/>
                    <a:pt x="374" y="12"/>
                  </a:cubicBezTo>
                  <a:cubicBezTo>
                    <a:pt x="368" y="12"/>
                    <a:pt x="361" y="14"/>
                    <a:pt x="353" y="17"/>
                  </a:cubicBezTo>
                  <a:cubicBezTo>
                    <a:pt x="310" y="35"/>
                    <a:pt x="264" y="50"/>
                    <a:pt x="219" y="50"/>
                  </a:cubicBezTo>
                  <a:cubicBezTo>
                    <a:pt x="181" y="50"/>
                    <a:pt x="144" y="39"/>
                    <a:pt x="110" y="12"/>
                  </a:cubicBezTo>
                  <a:cubicBezTo>
                    <a:pt x="100" y="4"/>
                    <a:pt x="89" y="1"/>
                    <a:pt x="78" y="1"/>
                  </a:cubicBez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" name="Google Shape;1514;p38">
              <a:extLst>
                <a:ext uri="{FF2B5EF4-FFF2-40B4-BE49-F238E27FC236}">
                  <a16:creationId xmlns:a16="http://schemas.microsoft.com/office/drawing/2014/main" id="{E3AEF439-E708-50FA-D54B-5C44F662EEEB}"/>
                </a:ext>
              </a:extLst>
            </p:cNvPr>
            <p:cNvSpPr/>
            <p:nvPr/>
          </p:nvSpPr>
          <p:spPr>
            <a:xfrm>
              <a:off x="5005275" y="2874138"/>
              <a:ext cx="15475" cy="7975"/>
            </a:xfrm>
            <a:custGeom>
              <a:avLst/>
              <a:gdLst/>
              <a:ahLst/>
              <a:cxnLst/>
              <a:rect l="l" t="t" r="r" b="b"/>
              <a:pathLst>
                <a:path w="619" h="319" extrusionOk="0">
                  <a:moveTo>
                    <a:pt x="343" y="0"/>
                  </a:moveTo>
                  <a:cubicBezTo>
                    <a:pt x="328" y="0"/>
                    <a:pt x="313" y="1"/>
                    <a:pt x="297" y="2"/>
                  </a:cubicBezTo>
                  <a:cubicBezTo>
                    <a:pt x="130" y="17"/>
                    <a:pt x="1" y="98"/>
                    <a:pt x="8" y="184"/>
                  </a:cubicBezTo>
                  <a:cubicBezTo>
                    <a:pt x="15" y="263"/>
                    <a:pt x="129" y="318"/>
                    <a:pt x="272" y="318"/>
                  </a:cubicBezTo>
                  <a:cubicBezTo>
                    <a:pt x="288" y="318"/>
                    <a:pt x="305" y="318"/>
                    <a:pt x="322" y="316"/>
                  </a:cubicBezTo>
                  <a:cubicBezTo>
                    <a:pt x="490" y="303"/>
                    <a:pt x="618" y="221"/>
                    <a:pt x="611" y="134"/>
                  </a:cubicBezTo>
                  <a:cubicBezTo>
                    <a:pt x="604" y="56"/>
                    <a:pt x="488" y="0"/>
                    <a:pt x="343" y="0"/>
                  </a:cubicBez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" name="Google Shape;1515;p38">
              <a:extLst>
                <a:ext uri="{FF2B5EF4-FFF2-40B4-BE49-F238E27FC236}">
                  <a16:creationId xmlns:a16="http://schemas.microsoft.com/office/drawing/2014/main" id="{821EEE2C-0258-B790-CAC8-003866347C55}"/>
                </a:ext>
              </a:extLst>
            </p:cNvPr>
            <p:cNvSpPr/>
            <p:nvPr/>
          </p:nvSpPr>
          <p:spPr>
            <a:xfrm>
              <a:off x="5048575" y="2872763"/>
              <a:ext cx="13050" cy="7975"/>
            </a:xfrm>
            <a:custGeom>
              <a:avLst/>
              <a:gdLst/>
              <a:ahLst/>
              <a:cxnLst/>
              <a:rect l="l" t="t" r="r" b="b"/>
              <a:pathLst>
                <a:path w="522" h="319" extrusionOk="0">
                  <a:moveTo>
                    <a:pt x="342" y="0"/>
                  </a:moveTo>
                  <a:cubicBezTo>
                    <a:pt x="327" y="0"/>
                    <a:pt x="312" y="1"/>
                    <a:pt x="297" y="2"/>
                  </a:cubicBezTo>
                  <a:cubicBezTo>
                    <a:pt x="131" y="17"/>
                    <a:pt x="0" y="99"/>
                    <a:pt x="8" y="184"/>
                  </a:cubicBezTo>
                  <a:cubicBezTo>
                    <a:pt x="15" y="263"/>
                    <a:pt x="128" y="319"/>
                    <a:pt x="271" y="319"/>
                  </a:cubicBezTo>
                  <a:cubicBezTo>
                    <a:pt x="288" y="319"/>
                    <a:pt x="305" y="318"/>
                    <a:pt x="322" y="316"/>
                  </a:cubicBezTo>
                  <a:cubicBezTo>
                    <a:pt x="400" y="310"/>
                    <a:pt x="472" y="288"/>
                    <a:pt x="522" y="259"/>
                  </a:cubicBezTo>
                  <a:cubicBezTo>
                    <a:pt x="515" y="186"/>
                    <a:pt x="504" y="110"/>
                    <a:pt x="494" y="32"/>
                  </a:cubicBezTo>
                  <a:cubicBezTo>
                    <a:pt x="492" y="29"/>
                    <a:pt x="492" y="26"/>
                    <a:pt x="492" y="23"/>
                  </a:cubicBezTo>
                  <a:cubicBezTo>
                    <a:pt x="449" y="9"/>
                    <a:pt x="397" y="0"/>
                    <a:pt x="342" y="0"/>
                  </a:cubicBez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" name="Google Shape;1516;p38">
              <a:extLst>
                <a:ext uri="{FF2B5EF4-FFF2-40B4-BE49-F238E27FC236}">
                  <a16:creationId xmlns:a16="http://schemas.microsoft.com/office/drawing/2014/main" id="{0CDBAA2E-C0A3-5ECA-97BC-E74D0CB71D74}"/>
                </a:ext>
              </a:extLst>
            </p:cNvPr>
            <p:cNvSpPr/>
            <p:nvPr/>
          </p:nvSpPr>
          <p:spPr>
            <a:xfrm>
              <a:off x="4952650" y="2799013"/>
              <a:ext cx="117525" cy="86675"/>
            </a:xfrm>
            <a:custGeom>
              <a:avLst/>
              <a:gdLst/>
              <a:ahLst/>
              <a:cxnLst/>
              <a:rect l="l" t="t" r="r" b="b"/>
              <a:pathLst>
                <a:path w="4701" h="3467" extrusionOk="0">
                  <a:moveTo>
                    <a:pt x="2565" y="1"/>
                  </a:moveTo>
                  <a:cubicBezTo>
                    <a:pt x="1740" y="1"/>
                    <a:pt x="945" y="391"/>
                    <a:pt x="423" y="829"/>
                  </a:cubicBezTo>
                  <a:cubicBezTo>
                    <a:pt x="0" y="1625"/>
                    <a:pt x="76" y="2671"/>
                    <a:pt x="488" y="3466"/>
                  </a:cubicBezTo>
                  <a:cubicBezTo>
                    <a:pt x="1023" y="3225"/>
                    <a:pt x="1175" y="2493"/>
                    <a:pt x="1175" y="2493"/>
                  </a:cubicBezTo>
                  <a:cubicBezTo>
                    <a:pt x="1185" y="2493"/>
                    <a:pt x="1194" y="2493"/>
                    <a:pt x="1203" y="2493"/>
                  </a:cubicBezTo>
                  <a:cubicBezTo>
                    <a:pt x="2172" y="2493"/>
                    <a:pt x="3599" y="773"/>
                    <a:pt x="3599" y="773"/>
                  </a:cubicBezTo>
                  <a:cubicBezTo>
                    <a:pt x="3630" y="728"/>
                    <a:pt x="3670" y="706"/>
                    <a:pt x="3713" y="706"/>
                  </a:cubicBezTo>
                  <a:cubicBezTo>
                    <a:pt x="3918" y="706"/>
                    <a:pt x="4223" y="1177"/>
                    <a:pt x="4285" y="1900"/>
                  </a:cubicBezTo>
                  <a:cubicBezTo>
                    <a:pt x="4289" y="1942"/>
                    <a:pt x="4297" y="1960"/>
                    <a:pt x="4309" y="1960"/>
                  </a:cubicBezTo>
                  <a:cubicBezTo>
                    <a:pt x="4404" y="1960"/>
                    <a:pt x="4700" y="784"/>
                    <a:pt x="4221" y="660"/>
                  </a:cubicBezTo>
                  <a:cubicBezTo>
                    <a:pt x="3708" y="184"/>
                    <a:pt x="3129" y="1"/>
                    <a:pt x="25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1517;p38">
              <a:extLst>
                <a:ext uri="{FF2B5EF4-FFF2-40B4-BE49-F238E27FC236}">
                  <a16:creationId xmlns:a16="http://schemas.microsoft.com/office/drawing/2014/main" id="{8CFD17BA-A616-79D0-54DC-795F84B61307}"/>
                </a:ext>
              </a:extLst>
            </p:cNvPr>
            <p:cNvSpPr/>
            <p:nvPr/>
          </p:nvSpPr>
          <p:spPr>
            <a:xfrm>
              <a:off x="5020275" y="2862288"/>
              <a:ext cx="5925" cy="7400"/>
            </a:xfrm>
            <a:custGeom>
              <a:avLst/>
              <a:gdLst/>
              <a:ahLst/>
              <a:cxnLst/>
              <a:rect l="l" t="t" r="r" b="b"/>
              <a:pathLst>
                <a:path w="237" h="296" extrusionOk="0">
                  <a:moveTo>
                    <a:pt x="114" y="0"/>
                  </a:moveTo>
                  <a:cubicBezTo>
                    <a:pt x="111" y="0"/>
                    <a:pt x="109" y="0"/>
                    <a:pt x="106" y="0"/>
                  </a:cubicBezTo>
                  <a:cubicBezTo>
                    <a:pt x="45" y="5"/>
                    <a:pt x="1" y="76"/>
                    <a:pt x="8" y="158"/>
                  </a:cubicBezTo>
                  <a:cubicBezTo>
                    <a:pt x="14" y="235"/>
                    <a:pt x="65" y="296"/>
                    <a:pt x="123" y="296"/>
                  </a:cubicBezTo>
                  <a:cubicBezTo>
                    <a:pt x="126" y="296"/>
                    <a:pt x="128" y="296"/>
                    <a:pt x="131" y="295"/>
                  </a:cubicBezTo>
                  <a:cubicBezTo>
                    <a:pt x="192" y="291"/>
                    <a:pt x="236" y="220"/>
                    <a:pt x="230" y="138"/>
                  </a:cubicBezTo>
                  <a:cubicBezTo>
                    <a:pt x="223" y="60"/>
                    <a:pt x="173" y="0"/>
                    <a:pt x="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Google Shape;1518;p38">
              <a:extLst>
                <a:ext uri="{FF2B5EF4-FFF2-40B4-BE49-F238E27FC236}">
                  <a16:creationId xmlns:a16="http://schemas.microsoft.com/office/drawing/2014/main" id="{AA0F66C3-01B2-B5DA-8EE4-B2D93CC263C7}"/>
                </a:ext>
              </a:extLst>
            </p:cNvPr>
            <p:cNvSpPr/>
            <p:nvPr/>
          </p:nvSpPr>
          <p:spPr>
            <a:xfrm>
              <a:off x="5045200" y="2861313"/>
              <a:ext cx="5925" cy="7450"/>
            </a:xfrm>
            <a:custGeom>
              <a:avLst/>
              <a:gdLst/>
              <a:ahLst/>
              <a:cxnLst/>
              <a:rect l="l" t="t" r="r" b="b"/>
              <a:pathLst>
                <a:path w="237" h="298" extrusionOk="0">
                  <a:moveTo>
                    <a:pt x="113" y="1"/>
                  </a:moveTo>
                  <a:cubicBezTo>
                    <a:pt x="111" y="1"/>
                    <a:pt x="109" y="1"/>
                    <a:pt x="107" y="1"/>
                  </a:cubicBezTo>
                  <a:cubicBezTo>
                    <a:pt x="45" y="7"/>
                    <a:pt x="1" y="77"/>
                    <a:pt x="8" y="158"/>
                  </a:cubicBezTo>
                  <a:cubicBezTo>
                    <a:pt x="15" y="238"/>
                    <a:pt x="67" y="297"/>
                    <a:pt x="125" y="297"/>
                  </a:cubicBezTo>
                  <a:cubicBezTo>
                    <a:pt x="127" y="297"/>
                    <a:pt x="129" y="297"/>
                    <a:pt x="131" y="297"/>
                  </a:cubicBezTo>
                  <a:cubicBezTo>
                    <a:pt x="192" y="293"/>
                    <a:pt x="236" y="222"/>
                    <a:pt x="230" y="140"/>
                  </a:cubicBezTo>
                  <a:cubicBezTo>
                    <a:pt x="223" y="61"/>
                    <a:pt x="172" y="1"/>
                    <a:pt x="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" name="Google Shape;1519;p38">
              <a:extLst>
                <a:ext uri="{FF2B5EF4-FFF2-40B4-BE49-F238E27FC236}">
                  <a16:creationId xmlns:a16="http://schemas.microsoft.com/office/drawing/2014/main" id="{37AFFE62-71CE-14E2-748E-6549C1E00EC3}"/>
                </a:ext>
              </a:extLst>
            </p:cNvPr>
            <p:cNvSpPr/>
            <p:nvPr/>
          </p:nvSpPr>
          <p:spPr>
            <a:xfrm>
              <a:off x="5009000" y="2849738"/>
              <a:ext cx="17525" cy="10950"/>
            </a:xfrm>
            <a:custGeom>
              <a:avLst/>
              <a:gdLst/>
              <a:ahLst/>
              <a:cxnLst/>
              <a:rect l="l" t="t" r="r" b="b"/>
              <a:pathLst>
                <a:path w="701" h="438" extrusionOk="0">
                  <a:moveTo>
                    <a:pt x="452" y="1"/>
                  </a:moveTo>
                  <a:cubicBezTo>
                    <a:pt x="258" y="1"/>
                    <a:pt x="80" y="124"/>
                    <a:pt x="22" y="320"/>
                  </a:cubicBezTo>
                  <a:cubicBezTo>
                    <a:pt x="1" y="394"/>
                    <a:pt x="59" y="438"/>
                    <a:pt x="119" y="438"/>
                  </a:cubicBezTo>
                  <a:cubicBezTo>
                    <a:pt x="165" y="438"/>
                    <a:pt x="211" y="413"/>
                    <a:pt x="228" y="359"/>
                  </a:cubicBezTo>
                  <a:cubicBezTo>
                    <a:pt x="258" y="255"/>
                    <a:pt x="355" y="211"/>
                    <a:pt x="453" y="211"/>
                  </a:cubicBezTo>
                  <a:cubicBezTo>
                    <a:pt x="484" y="211"/>
                    <a:pt x="516" y="215"/>
                    <a:pt x="545" y="224"/>
                  </a:cubicBezTo>
                  <a:cubicBezTo>
                    <a:pt x="556" y="227"/>
                    <a:pt x="566" y="228"/>
                    <a:pt x="575" y="228"/>
                  </a:cubicBezTo>
                  <a:cubicBezTo>
                    <a:pt x="679" y="228"/>
                    <a:pt x="700" y="54"/>
                    <a:pt x="583" y="20"/>
                  </a:cubicBezTo>
                  <a:cubicBezTo>
                    <a:pt x="540" y="7"/>
                    <a:pt x="496" y="1"/>
                    <a:pt x="4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" name="Google Shape;1520;p38">
              <a:extLst>
                <a:ext uri="{FF2B5EF4-FFF2-40B4-BE49-F238E27FC236}">
                  <a16:creationId xmlns:a16="http://schemas.microsoft.com/office/drawing/2014/main" id="{2D596D22-1C2F-E766-B54C-6AC731D01E42}"/>
                </a:ext>
              </a:extLst>
            </p:cNvPr>
            <p:cNvSpPr/>
            <p:nvPr/>
          </p:nvSpPr>
          <p:spPr>
            <a:xfrm>
              <a:off x="5039625" y="2846788"/>
              <a:ext cx="18350" cy="10650"/>
            </a:xfrm>
            <a:custGeom>
              <a:avLst/>
              <a:gdLst/>
              <a:ahLst/>
              <a:cxnLst/>
              <a:rect l="l" t="t" r="r" b="b"/>
              <a:pathLst>
                <a:path w="734" h="426" extrusionOk="0">
                  <a:moveTo>
                    <a:pt x="242" y="0"/>
                  </a:moveTo>
                  <a:cubicBezTo>
                    <a:pt x="201" y="0"/>
                    <a:pt x="159" y="7"/>
                    <a:pt x="114" y="22"/>
                  </a:cubicBezTo>
                  <a:cubicBezTo>
                    <a:pt x="0" y="61"/>
                    <a:pt x="47" y="224"/>
                    <a:pt x="151" y="224"/>
                  </a:cubicBezTo>
                  <a:cubicBezTo>
                    <a:pt x="162" y="224"/>
                    <a:pt x="174" y="222"/>
                    <a:pt x="187" y="218"/>
                  </a:cubicBezTo>
                  <a:cubicBezTo>
                    <a:pt x="207" y="211"/>
                    <a:pt x="227" y="208"/>
                    <a:pt x="246" y="208"/>
                  </a:cubicBezTo>
                  <a:cubicBezTo>
                    <a:pt x="360" y="208"/>
                    <a:pt x="453" y="317"/>
                    <a:pt x="529" y="395"/>
                  </a:cubicBezTo>
                  <a:lnTo>
                    <a:pt x="527" y="395"/>
                  </a:lnTo>
                  <a:cubicBezTo>
                    <a:pt x="548" y="417"/>
                    <a:pt x="570" y="426"/>
                    <a:pt x="592" y="426"/>
                  </a:cubicBezTo>
                  <a:cubicBezTo>
                    <a:pt x="668" y="426"/>
                    <a:pt x="734" y="312"/>
                    <a:pt x="662" y="237"/>
                  </a:cubicBezTo>
                  <a:cubicBezTo>
                    <a:pt x="543" y="112"/>
                    <a:pt x="408" y="0"/>
                    <a:pt x="2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" name="Google Shape;1521;p38">
              <a:extLst>
                <a:ext uri="{FF2B5EF4-FFF2-40B4-BE49-F238E27FC236}">
                  <a16:creationId xmlns:a16="http://schemas.microsoft.com/office/drawing/2014/main" id="{5A8BB40C-7975-4127-0C32-A12E64C68F1B}"/>
                </a:ext>
              </a:extLst>
            </p:cNvPr>
            <p:cNvSpPr/>
            <p:nvPr/>
          </p:nvSpPr>
          <p:spPr>
            <a:xfrm>
              <a:off x="4963725" y="2857588"/>
              <a:ext cx="34900" cy="39250"/>
            </a:xfrm>
            <a:custGeom>
              <a:avLst/>
              <a:gdLst/>
              <a:ahLst/>
              <a:cxnLst/>
              <a:rect l="l" t="t" r="r" b="b"/>
              <a:pathLst>
                <a:path w="1396" h="1570" extrusionOk="0">
                  <a:moveTo>
                    <a:pt x="492" y="1"/>
                  </a:moveTo>
                  <a:cubicBezTo>
                    <a:pt x="470" y="1"/>
                    <a:pt x="447" y="3"/>
                    <a:pt x="426" y="8"/>
                  </a:cubicBezTo>
                  <a:cubicBezTo>
                    <a:pt x="20" y="98"/>
                    <a:pt x="0" y="467"/>
                    <a:pt x="72" y="836"/>
                  </a:cubicBezTo>
                  <a:cubicBezTo>
                    <a:pt x="135" y="1163"/>
                    <a:pt x="366" y="1569"/>
                    <a:pt x="774" y="1569"/>
                  </a:cubicBezTo>
                  <a:cubicBezTo>
                    <a:pt x="824" y="1569"/>
                    <a:pt x="877" y="1563"/>
                    <a:pt x="932" y="1550"/>
                  </a:cubicBezTo>
                  <a:cubicBezTo>
                    <a:pt x="1184" y="1491"/>
                    <a:pt x="1298" y="1317"/>
                    <a:pt x="1343" y="1141"/>
                  </a:cubicBezTo>
                  <a:lnTo>
                    <a:pt x="1343" y="1140"/>
                  </a:lnTo>
                  <a:cubicBezTo>
                    <a:pt x="1396" y="925"/>
                    <a:pt x="1338" y="697"/>
                    <a:pt x="1200" y="520"/>
                  </a:cubicBezTo>
                  <a:cubicBezTo>
                    <a:pt x="1038" y="310"/>
                    <a:pt x="752" y="1"/>
                    <a:pt x="492" y="1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" name="Google Shape;1522;p38">
              <a:extLst>
                <a:ext uri="{FF2B5EF4-FFF2-40B4-BE49-F238E27FC236}">
                  <a16:creationId xmlns:a16="http://schemas.microsoft.com/office/drawing/2014/main" id="{28F3FD3E-D16C-DBD0-DB39-711CD155188A}"/>
                </a:ext>
              </a:extLst>
            </p:cNvPr>
            <p:cNvSpPr/>
            <p:nvPr/>
          </p:nvSpPr>
          <p:spPr>
            <a:xfrm>
              <a:off x="4956825" y="2889313"/>
              <a:ext cx="40000" cy="38600"/>
            </a:xfrm>
            <a:custGeom>
              <a:avLst/>
              <a:gdLst/>
              <a:ahLst/>
              <a:cxnLst/>
              <a:rect l="l" t="t" r="r" b="b"/>
              <a:pathLst>
                <a:path w="1600" h="1544" extrusionOk="0">
                  <a:moveTo>
                    <a:pt x="866" y="1"/>
                  </a:moveTo>
                  <a:cubicBezTo>
                    <a:pt x="872" y="115"/>
                    <a:pt x="952" y="177"/>
                    <a:pt x="1048" y="216"/>
                  </a:cubicBezTo>
                  <a:cubicBezTo>
                    <a:pt x="1245" y="305"/>
                    <a:pt x="1388" y="496"/>
                    <a:pt x="1405" y="727"/>
                  </a:cubicBezTo>
                  <a:cubicBezTo>
                    <a:pt x="1429" y="1062"/>
                    <a:pt x="1176" y="1354"/>
                    <a:pt x="841" y="1377"/>
                  </a:cubicBezTo>
                  <a:cubicBezTo>
                    <a:pt x="826" y="1378"/>
                    <a:pt x="812" y="1379"/>
                    <a:pt x="797" y="1379"/>
                  </a:cubicBezTo>
                  <a:cubicBezTo>
                    <a:pt x="481" y="1379"/>
                    <a:pt x="213" y="1134"/>
                    <a:pt x="191" y="814"/>
                  </a:cubicBezTo>
                  <a:cubicBezTo>
                    <a:pt x="168" y="506"/>
                    <a:pt x="390" y="232"/>
                    <a:pt x="685" y="171"/>
                  </a:cubicBezTo>
                  <a:cubicBezTo>
                    <a:pt x="645" y="125"/>
                    <a:pt x="599" y="81"/>
                    <a:pt x="555" y="38"/>
                  </a:cubicBezTo>
                  <a:cubicBezTo>
                    <a:pt x="231" y="149"/>
                    <a:pt x="1" y="468"/>
                    <a:pt x="26" y="826"/>
                  </a:cubicBezTo>
                  <a:cubicBezTo>
                    <a:pt x="56" y="1232"/>
                    <a:pt x="395" y="1544"/>
                    <a:pt x="796" y="1544"/>
                  </a:cubicBezTo>
                  <a:cubicBezTo>
                    <a:pt x="815" y="1544"/>
                    <a:pt x="834" y="1543"/>
                    <a:pt x="853" y="1542"/>
                  </a:cubicBezTo>
                  <a:cubicBezTo>
                    <a:pt x="1278" y="1511"/>
                    <a:pt x="1599" y="1140"/>
                    <a:pt x="1570" y="715"/>
                  </a:cubicBezTo>
                  <a:cubicBezTo>
                    <a:pt x="1542" y="331"/>
                    <a:pt x="1236" y="34"/>
                    <a:pt x="8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" name="Google Shape;1523;p38">
              <a:extLst>
                <a:ext uri="{FF2B5EF4-FFF2-40B4-BE49-F238E27FC236}">
                  <a16:creationId xmlns:a16="http://schemas.microsoft.com/office/drawing/2014/main" id="{DA3215B7-E0C7-66C3-4557-B965BF0D0572}"/>
                </a:ext>
              </a:extLst>
            </p:cNvPr>
            <p:cNvSpPr/>
            <p:nvPr/>
          </p:nvSpPr>
          <p:spPr>
            <a:xfrm>
              <a:off x="4970475" y="2865338"/>
              <a:ext cx="15875" cy="21300"/>
            </a:xfrm>
            <a:custGeom>
              <a:avLst/>
              <a:gdLst/>
              <a:ahLst/>
              <a:cxnLst/>
              <a:rect l="l" t="t" r="r" b="b"/>
              <a:pathLst>
                <a:path w="635" h="852" extrusionOk="0">
                  <a:moveTo>
                    <a:pt x="157" y="0"/>
                  </a:moveTo>
                  <a:cubicBezTo>
                    <a:pt x="122" y="0"/>
                    <a:pt x="86" y="7"/>
                    <a:pt x="50" y="21"/>
                  </a:cubicBezTo>
                  <a:cubicBezTo>
                    <a:pt x="0" y="40"/>
                    <a:pt x="29" y="107"/>
                    <a:pt x="74" y="107"/>
                  </a:cubicBezTo>
                  <a:cubicBezTo>
                    <a:pt x="80" y="107"/>
                    <a:pt x="86" y="106"/>
                    <a:pt x="92" y="104"/>
                  </a:cubicBezTo>
                  <a:cubicBezTo>
                    <a:pt x="116" y="94"/>
                    <a:pt x="140" y="90"/>
                    <a:pt x="163" y="90"/>
                  </a:cubicBezTo>
                  <a:cubicBezTo>
                    <a:pt x="300" y="90"/>
                    <a:pt x="422" y="238"/>
                    <a:pt x="471" y="348"/>
                  </a:cubicBezTo>
                  <a:cubicBezTo>
                    <a:pt x="536" y="490"/>
                    <a:pt x="536" y="650"/>
                    <a:pt x="524" y="804"/>
                  </a:cubicBezTo>
                  <a:cubicBezTo>
                    <a:pt x="523" y="835"/>
                    <a:pt x="547" y="851"/>
                    <a:pt x="571" y="851"/>
                  </a:cubicBezTo>
                  <a:cubicBezTo>
                    <a:pt x="593" y="851"/>
                    <a:pt x="616" y="837"/>
                    <a:pt x="618" y="809"/>
                  </a:cubicBezTo>
                  <a:cubicBezTo>
                    <a:pt x="634" y="587"/>
                    <a:pt x="618" y="350"/>
                    <a:pt x="470" y="170"/>
                  </a:cubicBezTo>
                  <a:cubicBezTo>
                    <a:pt x="391" y="74"/>
                    <a:pt x="277" y="0"/>
                    <a:pt x="1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" name="Google Shape;1524;p38">
              <a:extLst>
                <a:ext uri="{FF2B5EF4-FFF2-40B4-BE49-F238E27FC236}">
                  <a16:creationId xmlns:a16="http://schemas.microsoft.com/office/drawing/2014/main" id="{C9099A06-C705-D7E1-DEDA-C8F334200644}"/>
                </a:ext>
              </a:extLst>
            </p:cNvPr>
            <p:cNvSpPr/>
            <p:nvPr/>
          </p:nvSpPr>
          <p:spPr>
            <a:xfrm>
              <a:off x="5035025" y="2864213"/>
              <a:ext cx="9125" cy="14925"/>
            </a:xfrm>
            <a:custGeom>
              <a:avLst/>
              <a:gdLst/>
              <a:ahLst/>
              <a:cxnLst/>
              <a:rect l="l" t="t" r="r" b="b"/>
              <a:pathLst>
                <a:path w="365" h="597" extrusionOk="0">
                  <a:moveTo>
                    <a:pt x="46" y="0"/>
                  </a:moveTo>
                  <a:cubicBezTo>
                    <a:pt x="40" y="0"/>
                    <a:pt x="35" y="1"/>
                    <a:pt x="30" y="3"/>
                  </a:cubicBezTo>
                  <a:cubicBezTo>
                    <a:pt x="9" y="12"/>
                    <a:pt x="0" y="35"/>
                    <a:pt x="9" y="55"/>
                  </a:cubicBezTo>
                  <a:lnTo>
                    <a:pt x="92" y="246"/>
                  </a:lnTo>
                  <a:cubicBezTo>
                    <a:pt x="98" y="260"/>
                    <a:pt x="111" y="269"/>
                    <a:pt x="126" y="270"/>
                  </a:cubicBezTo>
                  <a:cubicBezTo>
                    <a:pt x="132" y="270"/>
                    <a:pt x="273" y="279"/>
                    <a:pt x="279" y="390"/>
                  </a:cubicBezTo>
                  <a:cubicBezTo>
                    <a:pt x="283" y="495"/>
                    <a:pt x="154" y="516"/>
                    <a:pt x="150" y="518"/>
                  </a:cubicBezTo>
                  <a:cubicBezTo>
                    <a:pt x="128" y="521"/>
                    <a:pt x="113" y="541"/>
                    <a:pt x="117" y="563"/>
                  </a:cubicBezTo>
                  <a:cubicBezTo>
                    <a:pt x="120" y="582"/>
                    <a:pt x="136" y="596"/>
                    <a:pt x="156" y="596"/>
                  </a:cubicBezTo>
                  <a:cubicBezTo>
                    <a:pt x="158" y="596"/>
                    <a:pt x="160" y="596"/>
                    <a:pt x="162" y="596"/>
                  </a:cubicBezTo>
                  <a:lnTo>
                    <a:pt x="162" y="595"/>
                  </a:lnTo>
                  <a:cubicBezTo>
                    <a:pt x="233" y="584"/>
                    <a:pt x="365" y="525"/>
                    <a:pt x="357" y="387"/>
                  </a:cubicBezTo>
                  <a:cubicBezTo>
                    <a:pt x="351" y="255"/>
                    <a:pt x="233" y="205"/>
                    <a:pt x="154" y="193"/>
                  </a:cubicBezTo>
                  <a:lnTo>
                    <a:pt x="80" y="24"/>
                  </a:lnTo>
                  <a:cubicBezTo>
                    <a:pt x="75" y="9"/>
                    <a:pt x="60" y="0"/>
                    <a:pt x="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" name="Google Shape;1525;p38">
              <a:extLst>
                <a:ext uri="{FF2B5EF4-FFF2-40B4-BE49-F238E27FC236}">
                  <a16:creationId xmlns:a16="http://schemas.microsoft.com/office/drawing/2014/main" id="{7E568EBD-85E5-1158-1DD9-1E43AA560D6E}"/>
                </a:ext>
              </a:extLst>
            </p:cNvPr>
            <p:cNvSpPr/>
            <p:nvPr/>
          </p:nvSpPr>
          <p:spPr>
            <a:xfrm>
              <a:off x="5332250" y="3550863"/>
              <a:ext cx="49225" cy="106400"/>
            </a:xfrm>
            <a:custGeom>
              <a:avLst/>
              <a:gdLst/>
              <a:ahLst/>
              <a:cxnLst/>
              <a:rect l="l" t="t" r="r" b="b"/>
              <a:pathLst>
                <a:path w="1969" h="4256" extrusionOk="0">
                  <a:moveTo>
                    <a:pt x="738" y="0"/>
                  </a:moveTo>
                  <a:cubicBezTo>
                    <a:pt x="502" y="0"/>
                    <a:pt x="278" y="240"/>
                    <a:pt x="70" y="780"/>
                  </a:cubicBezTo>
                  <a:lnTo>
                    <a:pt x="0" y="4004"/>
                  </a:lnTo>
                  <a:cubicBezTo>
                    <a:pt x="277" y="4195"/>
                    <a:pt x="572" y="4255"/>
                    <a:pt x="833" y="4255"/>
                  </a:cubicBezTo>
                  <a:cubicBezTo>
                    <a:pt x="1269" y="4255"/>
                    <a:pt x="1609" y="4088"/>
                    <a:pt x="1609" y="4088"/>
                  </a:cubicBezTo>
                  <a:lnTo>
                    <a:pt x="1969" y="1635"/>
                  </a:lnTo>
                  <a:cubicBezTo>
                    <a:pt x="1536" y="633"/>
                    <a:pt x="1121" y="0"/>
                    <a:pt x="738" y="0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" name="Google Shape;1526;p38">
              <a:extLst>
                <a:ext uri="{FF2B5EF4-FFF2-40B4-BE49-F238E27FC236}">
                  <a16:creationId xmlns:a16="http://schemas.microsoft.com/office/drawing/2014/main" id="{ADE2715B-AC8C-8945-D1F4-33862F57EC93}"/>
                </a:ext>
              </a:extLst>
            </p:cNvPr>
            <p:cNvSpPr/>
            <p:nvPr/>
          </p:nvSpPr>
          <p:spPr>
            <a:xfrm>
              <a:off x="5062675" y="3254038"/>
              <a:ext cx="360000" cy="346875"/>
            </a:xfrm>
            <a:custGeom>
              <a:avLst/>
              <a:gdLst/>
              <a:ahLst/>
              <a:cxnLst/>
              <a:rect l="l" t="t" r="r" b="b"/>
              <a:pathLst>
                <a:path w="14400" h="13875" extrusionOk="0">
                  <a:moveTo>
                    <a:pt x="9656" y="1"/>
                  </a:moveTo>
                  <a:cubicBezTo>
                    <a:pt x="8221" y="1"/>
                    <a:pt x="6958" y="117"/>
                    <a:pt x="6958" y="117"/>
                  </a:cubicBezTo>
                  <a:cubicBezTo>
                    <a:pt x="6737" y="94"/>
                    <a:pt x="6520" y="83"/>
                    <a:pt x="6307" y="83"/>
                  </a:cubicBezTo>
                  <a:cubicBezTo>
                    <a:pt x="2473" y="83"/>
                    <a:pt x="0" y="3647"/>
                    <a:pt x="1407" y="4381"/>
                  </a:cubicBezTo>
                  <a:cubicBezTo>
                    <a:pt x="1869" y="4623"/>
                    <a:pt x="2884" y="4706"/>
                    <a:pt x="4063" y="4706"/>
                  </a:cubicBezTo>
                  <a:cubicBezTo>
                    <a:pt x="6668" y="4706"/>
                    <a:pt x="10070" y="4299"/>
                    <a:pt x="10070" y="4299"/>
                  </a:cubicBezTo>
                  <a:lnTo>
                    <a:pt x="10547" y="13874"/>
                  </a:lnTo>
                  <a:lnTo>
                    <a:pt x="11285" y="13874"/>
                  </a:lnTo>
                  <a:lnTo>
                    <a:pt x="11629" y="12314"/>
                  </a:lnTo>
                  <a:lnTo>
                    <a:pt x="11961" y="13874"/>
                  </a:lnTo>
                  <a:lnTo>
                    <a:pt x="13091" y="13874"/>
                  </a:lnTo>
                  <a:cubicBezTo>
                    <a:pt x="13091" y="13874"/>
                    <a:pt x="14399" y="2124"/>
                    <a:pt x="13647" y="847"/>
                  </a:cubicBezTo>
                  <a:cubicBezTo>
                    <a:pt x="13242" y="159"/>
                    <a:pt x="11332" y="1"/>
                    <a:pt x="96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" name="Google Shape;1527;p38">
              <a:extLst>
                <a:ext uri="{FF2B5EF4-FFF2-40B4-BE49-F238E27FC236}">
                  <a16:creationId xmlns:a16="http://schemas.microsoft.com/office/drawing/2014/main" id="{336537C4-58D5-97F4-8049-46A1F1DCDE74}"/>
                </a:ext>
              </a:extLst>
            </p:cNvPr>
            <p:cNvSpPr/>
            <p:nvPr/>
          </p:nvSpPr>
          <p:spPr>
            <a:xfrm>
              <a:off x="5313800" y="3329288"/>
              <a:ext cx="4200" cy="33175"/>
            </a:xfrm>
            <a:custGeom>
              <a:avLst/>
              <a:gdLst/>
              <a:ahLst/>
              <a:cxnLst/>
              <a:rect l="l" t="t" r="r" b="b"/>
              <a:pathLst>
                <a:path w="168" h="1327" extrusionOk="0">
                  <a:moveTo>
                    <a:pt x="109" y="0"/>
                  </a:moveTo>
                  <a:cubicBezTo>
                    <a:pt x="80" y="0"/>
                    <a:pt x="49" y="19"/>
                    <a:pt x="48" y="57"/>
                  </a:cubicBezTo>
                  <a:cubicBezTo>
                    <a:pt x="31" y="461"/>
                    <a:pt x="17" y="866"/>
                    <a:pt x="2" y="1269"/>
                  </a:cubicBezTo>
                  <a:cubicBezTo>
                    <a:pt x="0" y="1307"/>
                    <a:pt x="29" y="1326"/>
                    <a:pt x="59" y="1326"/>
                  </a:cubicBezTo>
                  <a:cubicBezTo>
                    <a:pt x="88" y="1326"/>
                    <a:pt x="119" y="1307"/>
                    <a:pt x="120" y="1269"/>
                  </a:cubicBezTo>
                  <a:cubicBezTo>
                    <a:pt x="137" y="866"/>
                    <a:pt x="151" y="461"/>
                    <a:pt x="166" y="57"/>
                  </a:cubicBezTo>
                  <a:cubicBezTo>
                    <a:pt x="168" y="19"/>
                    <a:pt x="139" y="0"/>
                    <a:pt x="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" name="Google Shape;1528;p38">
              <a:extLst>
                <a:ext uri="{FF2B5EF4-FFF2-40B4-BE49-F238E27FC236}">
                  <a16:creationId xmlns:a16="http://schemas.microsoft.com/office/drawing/2014/main" id="{5850132D-4053-FB9B-69E3-ED041F80746C}"/>
                </a:ext>
              </a:extLst>
            </p:cNvPr>
            <p:cNvSpPr/>
            <p:nvPr/>
          </p:nvSpPr>
          <p:spPr>
            <a:xfrm>
              <a:off x="5325350" y="3620313"/>
              <a:ext cx="153525" cy="85300"/>
            </a:xfrm>
            <a:custGeom>
              <a:avLst/>
              <a:gdLst/>
              <a:ahLst/>
              <a:cxnLst/>
              <a:rect l="l" t="t" r="r" b="b"/>
              <a:pathLst>
                <a:path w="6141" h="3412" extrusionOk="0">
                  <a:moveTo>
                    <a:pt x="2245" y="1"/>
                  </a:moveTo>
                  <a:cubicBezTo>
                    <a:pt x="2130" y="1"/>
                    <a:pt x="1911" y="905"/>
                    <a:pt x="1703" y="905"/>
                  </a:cubicBezTo>
                  <a:cubicBezTo>
                    <a:pt x="1691" y="905"/>
                    <a:pt x="1679" y="902"/>
                    <a:pt x="1667" y="896"/>
                  </a:cubicBezTo>
                  <a:cubicBezTo>
                    <a:pt x="1448" y="776"/>
                    <a:pt x="439" y="189"/>
                    <a:pt x="300" y="130"/>
                  </a:cubicBezTo>
                  <a:cubicBezTo>
                    <a:pt x="291" y="126"/>
                    <a:pt x="282" y="124"/>
                    <a:pt x="274" y="124"/>
                  </a:cubicBezTo>
                  <a:cubicBezTo>
                    <a:pt x="160" y="124"/>
                    <a:pt x="160" y="499"/>
                    <a:pt x="160" y="499"/>
                  </a:cubicBezTo>
                  <a:lnTo>
                    <a:pt x="159" y="499"/>
                  </a:lnTo>
                  <a:lnTo>
                    <a:pt x="0" y="3302"/>
                  </a:lnTo>
                  <a:cubicBezTo>
                    <a:pt x="0" y="3302"/>
                    <a:pt x="159" y="3301"/>
                    <a:pt x="336" y="3301"/>
                  </a:cubicBezTo>
                  <a:cubicBezTo>
                    <a:pt x="425" y="3301"/>
                    <a:pt x="518" y="3301"/>
                    <a:pt x="598" y="3302"/>
                  </a:cubicBezTo>
                  <a:cubicBezTo>
                    <a:pt x="598" y="3302"/>
                    <a:pt x="598" y="3302"/>
                    <a:pt x="598" y="3302"/>
                  </a:cubicBezTo>
                  <a:cubicBezTo>
                    <a:pt x="836" y="3302"/>
                    <a:pt x="835" y="2088"/>
                    <a:pt x="974" y="2088"/>
                  </a:cubicBezTo>
                  <a:cubicBezTo>
                    <a:pt x="1113" y="2088"/>
                    <a:pt x="1531" y="3319"/>
                    <a:pt x="1531" y="3319"/>
                  </a:cubicBezTo>
                  <a:cubicBezTo>
                    <a:pt x="1531" y="3319"/>
                    <a:pt x="2565" y="3359"/>
                    <a:pt x="3374" y="3399"/>
                  </a:cubicBezTo>
                  <a:cubicBezTo>
                    <a:pt x="3524" y="3407"/>
                    <a:pt x="3719" y="3411"/>
                    <a:pt x="3931" y="3411"/>
                  </a:cubicBezTo>
                  <a:cubicBezTo>
                    <a:pt x="4864" y="3411"/>
                    <a:pt x="6140" y="3322"/>
                    <a:pt x="5525" y="2982"/>
                  </a:cubicBezTo>
                  <a:cubicBezTo>
                    <a:pt x="4769" y="2565"/>
                    <a:pt x="2624" y="1352"/>
                    <a:pt x="2504" y="896"/>
                  </a:cubicBezTo>
                  <a:cubicBezTo>
                    <a:pt x="2386" y="438"/>
                    <a:pt x="2366" y="1"/>
                    <a:pt x="2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" name="Google Shape;1529;p38">
              <a:extLst>
                <a:ext uri="{FF2B5EF4-FFF2-40B4-BE49-F238E27FC236}">
                  <a16:creationId xmlns:a16="http://schemas.microsoft.com/office/drawing/2014/main" id="{8BC26761-511D-E33C-0DC9-00543D7C526E}"/>
                </a:ext>
              </a:extLst>
            </p:cNvPr>
            <p:cNvSpPr/>
            <p:nvPr/>
          </p:nvSpPr>
          <p:spPr>
            <a:xfrm>
              <a:off x="5519000" y="3412688"/>
              <a:ext cx="97525" cy="79700"/>
            </a:xfrm>
            <a:custGeom>
              <a:avLst/>
              <a:gdLst/>
              <a:ahLst/>
              <a:cxnLst/>
              <a:rect l="l" t="t" r="r" b="b"/>
              <a:pathLst>
                <a:path w="3901" h="3188" extrusionOk="0">
                  <a:moveTo>
                    <a:pt x="1030" y="1"/>
                  </a:moveTo>
                  <a:cubicBezTo>
                    <a:pt x="347" y="1"/>
                    <a:pt x="1" y="255"/>
                    <a:pt x="380" y="1053"/>
                  </a:cubicBezTo>
                  <a:lnTo>
                    <a:pt x="2797" y="3187"/>
                  </a:lnTo>
                  <a:cubicBezTo>
                    <a:pt x="3663" y="2952"/>
                    <a:pt x="3900" y="2013"/>
                    <a:pt x="3900" y="2013"/>
                  </a:cubicBezTo>
                  <a:lnTo>
                    <a:pt x="2259" y="153"/>
                  </a:lnTo>
                  <a:lnTo>
                    <a:pt x="2259" y="155"/>
                  </a:lnTo>
                  <a:cubicBezTo>
                    <a:pt x="1797" y="64"/>
                    <a:pt x="1372" y="1"/>
                    <a:pt x="1030" y="1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" name="Google Shape;1530;p38">
              <a:extLst>
                <a:ext uri="{FF2B5EF4-FFF2-40B4-BE49-F238E27FC236}">
                  <a16:creationId xmlns:a16="http://schemas.microsoft.com/office/drawing/2014/main" id="{D77EFD01-A0D6-6091-7DDB-773A4D16D885}"/>
                </a:ext>
              </a:extLst>
            </p:cNvPr>
            <p:cNvSpPr/>
            <p:nvPr/>
          </p:nvSpPr>
          <p:spPr>
            <a:xfrm>
              <a:off x="5564975" y="3419538"/>
              <a:ext cx="156850" cy="111575"/>
            </a:xfrm>
            <a:custGeom>
              <a:avLst/>
              <a:gdLst/>
              <a:ahLst/>
              <a:cxnLst/>
              <a:rect l="l" t="t" r="r" b="b"/>
              <a:pathLst>
                <a:path w="6274" h="4463" extrusionOk="0">
                  <a:moveTo>
                    <a:pt x="5848" y="1"/>
                  </a:moveTo>
                  <a:cubicBezTo>
                    <a:pt x="5808" y="1"/>
                    <a:pt x="5755" y="13"/>
                    <a:pt x="5686" y="39"/>
                  </a:cubicBezTo>
                  <a:cubicBezTo>
                    <a:pt x="4965" y="314"/>
                    <a:pt x="3037" y="1029"/>
                    <a:pt x="2336" y="1029"/>
                  </a:cubicBezTo>
                  <a:cubicBezTo>
                    <a:pt x="2254" y="1029"/>
                    <a:pt x="2189" y="1019"/>
                    <a:pt x="2144" y="998"/>
                  </a:cubicBezTo>
                  <a:cubicBezTo>
                    <a:pt x="1777" y="822"/>
                    <a:pt x="1469" y="600"/>
                    <a:pt x="1341" y="600"/>
                  </a:cubicBezTo>
                  <a:cubicBezTo>
                    <a:pt x="1321" y="600"/>
                    <a:pt x="1305" y="606"/>
                    <a:pt x="1294" y="619"/>
                  </a:cubicBezTo>
                  <a:cubicBezTo>
                    <a:pt x="1215" y="710"/>
                    <a:pt x="1835" y="1547"/>
                    <a:pt x="1602" y="1636"/>
                  </a:cubicBezTo>
                  <a:cubicBezTo>
                    <a:pt x="1371" y="1727"/>
                    <a:pt x="270" y="2119"/>
                    <a:pt x="135" y="2186"/>
                  </a:cubicBezTo>
                  <a:cubicBezTo>
                    <a:pt x="1" y="2254"/>
                    <a:pt x="327" y="2531"/>
                    <a:pt x="327" y="2531"/>
                  </a:cubicBezTo>
                  <a:lnTo>
                    <a:pt x="2364" y="4463"/>
                  </a:lnTo>
                  <a:cubicBezTo>
                    <a:pt x="2364" y="4463"/>
                    <a:pt x="2593" y="4189"/>
                    <a:pt x="2749" y="4008"/>
                  </a:cubicBezTo>
                  <a:cubicBezTo>
                    <a:pt x="2904" y="3827"/>
                    <a:pt x="1977" y="3042"/>
                    <a:pt x="2066" y="2936"/>
                  </a:cubicBezTo>
                  <a:cubicBezTo>
                    <a:pt x="2075" y="2925"/>
                    <a:pt x="2095" y="2920"/>
                    <a:pt x="2125" y="2920"/>
                  </a:cubicBezTo>
                  <a:cubicBezTo>
                    <a:pt x="2387" y="2920"/>
                    <a:pt x="3366" y="3306"/>
                    <a:pt x="3366" y="3306"/>
                  </a:cubicBezTo>
                  <a:cubicBezTo>
                    <a:pt x="3366" y="3306"/>
                    <a:pt x="4064" y="2543"/>
                    <a:pt x="4617" y="1952"/>
                  </a:cubicBezTo>
                  <a:cubicBezTo>
                    <a:pt x="5122" y="1410"/>
                    <a:pt x="6274" y="1"/>
                    <a:pt x="58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1531;p38">
              <a:extLst>
                <a:ext uri="{FF2B5EF4-FFF2-40B4-BE49-F238E27FC236}">
                  <a16:creationId xmlns:a16="http://schemas.microsoft.com/office/drawing/2014/main" id="{6C53BA05-32D7-12B2-A387-D1EF1D991CD8}"/>
                </a:ext>
              </a:extLst>
            </p:cNvPr>
            <p:cNvSpPr/>
            <p:nvPr/>
          </p:nvSpPr>
          <p:spPr>
            <a:xfrm>
              <a:off x="4935575" y="3134413"/>
              <a:ext cx="647425" cy="324750"/>
            </a:xfrm>
            <a:custGeom>
              <a:avLst/>
              <a:gdLst/>
              <a:ahLst/>
              <a:cxnLst/>
              <a:rect l="l" t="t" r="r" b="b"/>
              <a:pathLst>
                <a:path w="25897" h="12990" extrusionOk="0">
                  <a:moveTo>
                    <a:pt x="17516" y="1"/>
                  </a:moveTo>
                  <a:cubicBezTo>
                    <a:pt x="14947" y="1"/>
                    <a:pt x="6928" y="3838"/>
                    <a:pt x="6928" y="3838"/>
                  </a:cubicBezTo>
                  <a:lnTo>
                    <a:pt x="875" y="4416"/>
                  </a:lnTo>
                  <a:cubicBezTo>
                    <a:pt x="875" y="4416"/>
                    <a:pt x="1" y="9084"/>
                    <a:pt x="3470" y="9958"/>
                  </a:cubicBezTo>
                  <a:cubicBezTo>
                    <a:pt x="3718" y="10021"/>
                    <a:pt x="3998" y="10050"/>
                    <a:pt x="4303" y="10050"/>
                  </a:cubicBezTo>
                  <a:cubicBezTo>
                    <a:pt x="8265" y="10050"/>
                    <a:pt x="16556" y="5158"/>
                    <a:pt x="16556" y="5158"/>
                  </a:cubicBezTo>
                  <a:cubicBezTo>
                    <a:pt x="16556" y="5158"/>
                    <a:pt x="23141" y="12512"/>
                    <a:pt x="24211" y="12989"/>
                  </a:cubicBezTo>
                  <a:lnTo>
                    <a:pt x="24683" y="12529"/>
                  </a:lnTo>
                  <a:lnTo>
                    <a:pt x="23908" y="11592"/>
                  </a:lnTo>
                  <a:lnTo>
                    <a:pt x="25065" y="12157"/>
                  </a:lnTo>
                  <a:lnTo>
                    <a:pt x="25897" y="11349"/>
                  </a:lnTo>
                  <a:cubicBezTo>
                    <a:pt x="25897" y="11349"/>
                    <a:pt x="19498" y="1179"/>
                    <a:pt x="18146" y="148"/>
                  </a:cubicBezTo>
                  <a:cubicBezTo>
                    <a:pt x="18013" y="47"/>
                    <a:pt x="17797" y="1"/>
                    <a:pt x="17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" name="Google Shape;1532;p38">
              <a:extLst>
                <a:ext uri="{FF2B5EF4-FFF2-40B4-BE49-F238E27FC236}">
                  <a16:creationId xmlns:a16="http://schemas.microsoft.com/office/drawing/2014/main" id="{9415E4CB-48A6-D866-DD10-5622C5604F1B}"/>
                </a:ext>
              </a:extLst>
            </p:cNvPr>
            <p:cNvSpPr/>
            <p:nvPr/>
          </p:nvSpPr>
          <p:spPr>
            <a:xfrm>
              <a:off x="5050175" y="3230913"/>
              <a:ext cx="59775" cy="24675"/>
            </a:xfrm>
            <a:custGeom>
              <a:avLst/>
              <a:gdLst/>
              <a:ahLst/>
              <a:cxnLst/>
              <a:rect l="l" t="t" r="r" b="b"/>
              <a:pathLst>
                <a:path w="2391" h="987" extrusionOk="0">
                  <a:moveTo>
                    <a:pt x="2301" y="1"/>
                  </a:moveTo>
                  <a:cubicBezTo>
                    <a:pt x="2292" y="1"/>
                    <a:pt x="2283" y="3"/>
                    <a:pt x="2273" y="8"/>
                  </a:cubicBezTo>
                  <a:cubicBezTo>
                    <a:pt x="1565" y="371"/>
                    <a:pt x="808" y="595"/>
                    <a:pt x="64" y="869"/>
                  </a:cubicBezTo>
                  <a:cubicBezTo>
                    <a:pt x="0" y="891"/>
                    <a:pt x="19" y="987"/>
                    <a:pt x="74" y="987"/>
                  </a:cubicBezTo>
                  <a:cubicBezTo>
                    <a:pt x="81" y="987"/>
                    <a:pt x="88" y="986"/>
                    <a:pt x="95" y="983"/>
                  </a:cubicBezTo>
                  <a:cubicBezTo>
                    <a:pt x="849" y="707"/>
                    <a:pt x="1616" y="479"/>
                    <a:pt x="2332" y="110"/>
                  </a:cubicBezTo>
                  <a:cubicBezTo>
                    <a:pt x="2390" y="80"/>
                    <a:pt x="2355" y="1"/>
                    <a:pt x="23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1533;p38">
              <a:extLst>
                <a:ext uri="{FF2B5EF4-FFF2-40B4-BE49-F238E27FC236}">
                  <a16:creationId xmlns:a16="http://schemas.microsoft.com/office/drawing/2014/main" id="{011B0A40-9433-9EDD-C625-B9C9C520AAB0}"/>
                </a:ext>
              </a:extLst>
            </p:cNvPr>
            <p:cNvSpPr/>
            <p:nvPr/>
          </p:nvSpPr>
          <p:spPr>
            <a:xfrm>
              <a:off x="4961125" y="3241563"/>
              <a:ext cx="57325" cy="66975"/>
            </a:xfrm>
            <a:custGeom>
              <a:avLst/>
              <a:gdLst/>
              <a:ahLst/>
              <a:cxnLst/>
              <a:rect l="l" t="t" r="r" b="b"/>
              <a:pathLst>
                <a:path w="2293" h="2679" extrusionOk="0">
                  <a:moveTo>
                    <a:pt x="2079" y="0"/>
                  </a:moveTo>
                  <a:cubicBezTo>
                    <a:pt x="2049" y="0"/>
                    <a:pt x="2021" y="19"/>
                    <a:pt x="2026" y="58"/>
                  </a:cubicBezTo>
                  <a:cubicBezTo>
                    <a:pt x="2165" y="1311"/>
                    <a:pt x="1334" y="2398"/>
                    <a:pt x="76" y="2558"/>
                  </a:cubicBezTo>
                  <a:cubicBezTo>
                    <a:pt x="5" y="2568"/>
                    <a:pt x="1" y="2679"/>
                    <a:pt x="68" y="2679"/>
                  </a:cubicBezTo>
                  <a:cubicBezTo>
                    <a:pt x="71" y="2679"/>
                    <a:pt x="74" y="2679"/>
                    <a:pt x="76" y="2678"/>
                  </a:cubicBezTo>
                  <a:cubicBezTo>
                    <a:pt x="1396" y="2509"/>
                    <a:pt x="2293" y="1385"/>
                    <a:pt x="2146" y="58"/>
                  </a:cubicBezTo>
                  <a:cubicBezTo>
                    <a:pt x="2141" y="20"/>
                    <a:pt x="2109" y="0"/>
                    <a:pt x="20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" name="Google Shape;1534;p38">
              <a:extLst>
                <a:ext uri="{FF2B5EF4-FFF2-40B4-BE49-F238E27FC236}">
                  <a16:creationId xmlns:a16="http://schemas.microsoft.com/office/drawing/2014/main" id="{1F063D5B-60C2-B1A0-4E2C-05AF55A42B9E}"/>
                </a:ext>
              </a:extLst>
            </p:cNvPr>
            <p:cNvSpPr/>
            <p:nvPr/>
          </p:nvSpPr>
          <p:spPr>
            <a:xfrm>
              <a:off x="5121625" y="3249063"/>
              <a:ext cx="234225" cy="117425"/>
            </a:xfrm>
            <a:custGeom>
              <a:avLst/>
              <a:gdLst/>
              <a:ahLst/>
              <a:cxnLst/>
              <a:rect l="l" t="t" r="r" b="b"/>
              <a:pathLst>
                <a:path w="9369" h="4697" extrusionOk="0">
                  <a:moveTo>
                    <a:pt x="9282" y="0"/>
                  </a:moveTo>
                  <a:cubicBezTo>
                    <a:pt x="9273" y="0"/>
                    <a:pt x="9262" y="3"/>
                    <a:pt x="9252" y="9"/>
                  </a:cubicBezTo>
                  <a:cubicBezTo>
                    <a:pt x="6955" y="1350"/>
                    <a:pt x="4581" y="2552"/>
                    <a:pt x="2161" y="3657"/>
                  </a:cubicBezTo>
                  <a:cubicBezTo>
                    <a:pt x="1464" y="3974"/>
                    <a:pt x="764" y="4283"/>
                    <a:pt x="62" y="4589"/>
                  </a:cubicBezTo>
                  <a:cubicBezTo>
                    <a:pt x="0" y="4614"/>
                    <a:pt x="38" y="4697"/>
                    <a:pt x="95" y="4697"/>
                  </a:cubicBezTo>
                  <a:cubicBezTo>
                    <a:pt x="104" y="4697"/>
                    <a:pt x="112" y="4695"/>
                    <a:pt x="121" y="4691"/>
                  </a:cubicBezTo>
                  <a:cubicBezTo>
                    <a:pt x="2563" y="3635"/>
                    <a:pt x="4972" y="2503"/>
                    <a:pt x="7311" y="1238"/>
                  </a:cubicBezTo>
                  <a:cubicBezTo>
                    <a:pt x="7985" y="873"/>
                    <a:pt x="8652" y="498"/>
                    <a:pt x="9312" y="112"/>
                  </a:cubicBezTo>
                  <a:cubicBezTo>
                    <a:pt x="9369" y="79"/>
                    <a:pt x="9334" y="0"/>
                    <a:pt x="92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" name="Google Shape;1535;p38">
              <a:extLst>
                <a:ext uri="{FF2B5EF4-FFF2-40B4-BE49-F238E27FC236}">
                  <a16:creationId xmlns:a16="http://schemas.microsoft.com/office/drawing/2014/main" id="{57DD601A-177A-120A-D0F8-49CF351CB941}"/>
                </a:ext>
              </a:extLst>
            </p:cNvPr>
            <p:cNvSpPr/>
            <p:nvPr/>
          </p:nvSpPr>
          <p:spPr>
            <a:xfrm>
              <a:off x="5351825" y="3220363"/>
              <a:ext cx="18775" cy="31725"/>
            </a:xfrm>
            <a:custGeom>
              <a:avLst/>
              <a:gdLst/>
              <a:ahLst/>
              <a:cxnLst/>
              <a:rect l="l" t="t" r="r" b="b"/>
              <a:pathLst>
                <a:path w="751" h="1269" extrusionOk="0">
                  <a:moveTo>
                    <a:pt x="671" y="1"/>
                  </a:moveTo>
                  <a:cubicBezTo>
                    <a:pt x="653" y="1"/>
                    <a:pt x="636" y="10"/>
                    <a:pt x="626" y="31"/>
                  </a:cubicBezTo>
                  <a:cubicBezTo>
                    <a:pt x="441" y="423"/>
                    <a:pt x="208" y="787"/>
                    <a:pt x="23" y="1178"/>
                  </a:cubicBezTo>
                  <a:cubicBezTo>
                    <a:pt x="0" y="1225"/>
                    <a:pt x="42" y="1269"/>
                    <a:pt x="81" y="1269"/>
                  </a:cubicBezTo>
                  <a:cubicBezTo>
                    <a:pt x="99" y="1269"/>
                    <a:pt x="116" y="1260"/>
                    <a:pt x="127" y="1239"/>
                  </a:cubicBezTo>
                  <a:cubicBezTo>
                    <a:pt x="312" y="848"/>
                    <a:pt x="543" y="482"/>
                    <a:pt x="728" y="92"/>
                  </a:cubicBezTo>
                  <a:cubicBezTo>
                    <a:pt x="751" y="44"/>
                    <a:pt x="709" y="1"/>
                    <a:pt x="6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" name="Google Shape;1536;p38">
              <a:extLst>
                <a:ext uri="{FF2B5EF4-FFF2-40B4-BE49-F238E27FC236}">
                  <a16:creationId xmlns:a16="http://schemas.microsoft.com/office/drawing/2014/main" id="{91AA86E3-AD12-D75C-D59F-6B435333A1DC}"/>
                </a:ext>
              </a:extLst>
            </p:cNvPr>
            <p:cNvSpPr/>
            <p:nvPr/>
          </p:nvSpPr>
          <p:spPr>
            <a:xfrm>
              <a:off x="5351675" y="3249013"/>
              <a:ext cx="63400" cy="76125"/>
            </a:xfrm>
            <a:custGeom>
              <a:avLst/>
              <a:gdLst/>
              <a:ahLst/>
              <a:cxnLst/>
              <a:rect l="l" t="t" r="r" b="b"/>
              <a:pathLst>
                <a:path w="2536" h="3045" extrusionOk="0">
                  <a:moveTo>
                    <a:pt x="76" y="0"/>
                  </a:moveTo>
                  <a:cubicBezTo>
                    <a:pt x="19" y="0"/>
                    <a:pt x="0" y="96"/>
                    <a:pt x="65" y="120"/>
                  </a:cubicBezTo>
                  <a:cubicBezTo>
                    <a:pt x="356" y="226"/>
                    <a:pt x="651" y="327"/>
                    <a:pt x="946" y="428"/>
                  </a:cubicBezTo>
                  <a:cubicBezTo>
                    <a:pt x="1303" y="549"/>
                    <a:pt x="1626" y="663"/>
                    <a:pt x="1900" y="937"/>
                  </a:cubicBezTo>
                  <a:cubicBezTo>
                    <a:pt x="2429" y="1466"/>
                    <a:pt x="2198" y="2325"/>
                    <a:pt x="2272" y="2988"/>
                  </a:cubicBezTo>
                  <a:cubicBezTo>
                    <a:pt x="2276" y="3026"/>
                    <a:pt x="2308" y="3045"/>
                    <a:pt x="2338" y="3045"/>
                  </a:cubicBezTo>
                  <a:cubicBezTo>
                    <a:pt x="2367" y="3045"/>
                    <a:pt x="2395" y="3026"/>
                    <a:pt x="2390" y="2988"/>
                  </a:cubicBezTo>
                  <a:cubicBezTo>
                    <a:pt x="2315" y="2303"/>
                    <a:pt x="2536" y="1466"/>
                    <a:pt x="2026" y="897"/>
                  </a:cubicBezTo>
                  <a:cubicBezTo>
                    <a:pt x="1782" y="623"/>
                    <a:pt x="1473" y="481"/>
                    <a:pt x="1133" y="365"/>
                  </a:cubicBezTo>
                  <a:cubicBezTo>
                    <a:pt x="786" y="247"/>
                    <a:pt x="439" y="130"/>
                    <a:pt x="96" y="4"/>
                  </a:cubicBezTo>
                  <a:cubicBezTo>
                    <a:pt x="89" y="2"/>
                    <a:pt x="82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" name="Google Shape;1537;p38">
              <a:extLst>
                <a:ext uri="{FF2B5EF4-FFF2-40B4-BE49-F238E27FC236}">
                  <a16:creationId xmlns:a16="http://schemas.microsoft.com/office/drawing/2014/main" id="{82D695A6-D989-260A-3A6C-F3D7DAFC6D00}"/>
                </a:ext>
              </a:extLst>
            </p:cNvPr>
            <p:cNvSpPr/>
            <p:nvPr/>
          </p:nvSpPr>
          <p:spPr>
            <a:xfrm>
              <a:off x="5149475" y="2986988"/>
              <a:ext cx="156650" cy="154225"/>
            </a:xfrm>
            <a:custGeom>
              <a:avLst/>
              <a:gdLst/>
              <a:ahLst/>
              <a:cxnLst/>
              <a:rect l="l" t="t" r="r" b="b"/>
              <a:pathLst>
                <a:path w="6266" h="6169" extrusionOk="0">
                  <a:moveTo>
                    <a:pt x="5865" y="1"/>
                  </a:moveTo>
                  <a:cubicBezTo>
                    <a:pt x="5862" y="1"/>
                    <a:pt x="5859" y="1"/>
                    <a:pt x="5856" y="1"/>
                  </a:cubicBezTo>
                  <a:lnTo>
                    <a:pt x="1859" y="84"/>
                  </a:lnTo>
                  <a:cubicBezTo>
                    <a:pt x="1607" y="88"/>
                    <a:pt x="1359" y="282"/>
                    <a:pt x="1304" y="516"/>
                  </a:cubicBezTo>
                  <a:lnTo>
                    <a:pt x="56" y="5755"/>
                  </a:lnTo>
                  <a:cubicBezTo>
                    <a:pt x="1" y="5985"/>
                    <a:pt x="155" y="6168"/>
                    <a:pt x="400" y="6168"/>
                  </a:cubicBezTo>
                  <a:cubicBezTo>
                    <a:pt x="404" y="6168"/>
                    <a:pt x="408" y="6168"/>
                    <a:pt x="412" y="6168"/>
                  </a:cubicBezTo>
                  <a:lnTo>
                    <a:pt x="410" y="6168"/>
                  </a:lnTo>
                  <a:lnTo>
                    <a:pt x="4407" y="6087"/>
                  </a:lnTo>
                  <a:cubicBezTo>
                    <a:pt x="4659" y="6081"/>
                    <a:pt x="4908" y="5887"/>
                    <a:pt x="4964" y="5652"/>
                  </a:cubicBezTo>
                  <a:lnTo>
                    <a:pt x="6210" y="415"/>
                  </a:lnTo>
                  <a:cubicBezTo>
                    <a:pt x="6266" y="184"/>
                    <a:pt x="6112" y="1"/>
                    <a:pt x="5865" y="1"/>
                  </a:cubicBezTo>
                  <a:close/>
                </a:path>
              </a:pathLst>
            </a:custGeom>
            <a:solidFill>
              <a:srgbClr val="4C4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" name="Google Shape;1538;p38">
              <a:extLst>
                <a:ext uri="{FF2B5EF4-FFF2-40B4-BE49-F238E27FC236}">
                  <a16:creationId xmlns:a16="http://schemas.microsoft.com/office/drawing/2014/main" id="{19626F3A-B5AB-5E84-54DE-01FDA4D655D2}"/>
                </a:ext>
              </a:extLst>
            </p:cNvPr>
            <p:cNvSpPr/>
            <p:nvPr/>
          </p:nvSpPr>
          <p:spPr>
            <a:xfrm>
              <a:off x="5159825" y="2986763"/>
              <a:ext cx="156600" cy="154250"/>
            </a:xfrm>
            <a:custGeom>
              <a:avLst/>
              <a:gdLst/>
              <a:ahLst/>
              <a:cxnLst/>
              <a:rect l="l" t="t" r="r" b="b"/>
              <a:pathLst>
                <a:path w="6264" h="6170" extrusionOk="0">
                  <a:moveTo>
                    <a:pt x="5863" y="1"/>
                  </a:moveTo>
                  <a:cubicBezTo>
                    <a:pt x="5860" y="1"/>
                    <a:pt x="5857" y="1"/>
                    <a:pt x="5854" y="1"/>
                  </a:cubicBezTo>
                  <a:lnTo>
                    <a:pt x="1857" y="84"/>
                  </a:lnTo>
                  <a:cubicBezTo>
                    <a:pt x="1607" y="90"/>
                    <a:pt x="1356" y="282"/>
                    <a:pt x="1302" y="516"/>
                  </a:cubicBezTo>
                  <a:lnTo>
                    <a:pt x="54" y="5755"/>
                  </a:lnTo>
                  <a:cubicBezTo>
                    <a:pt x="0" y="5985"/>
                    <a:pt x="153" y="6168"/>
                    <a:pt x="398" y="6168"/>
                  </a:cubicBezTo>
                  <a:cubicBezTo>
                    <a:pt x="402" y="6168"/>
                    <a:pt x="406" y="6168"/>
                    <a:pt x="410" y="6168"/>
                  </a:cubicBezTo>
                  <a:lnTo>
                    <a:pt x="410" y="6170"/>
                  </a:lnTo>
                  <a:lnTo>
                    <a:pt x="4405" y="6087"/>
                  </a:lnTo>
                  <a:cubicBezTo>
                    <a:pt x="4657" y="6081"/>
                    <a:pt x="4906" y="5887"/>
                    <a:pt x="4962" y="5653"/>
                  </a:cubicBezTo>
                  <a:lnTo>
                    <a:pt x="6208" y="416"/>
                  </a:lnTo>
                  <a:cubicBezTo>
                    <a:pt x="6264" y="184"/>
                    <a:pt x="6110" y="1"/>
                    <a:pt x="58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" name="Google Shape;1539;p38">
              <a:extLst>
                <a:ext uri="{FF2B5EF4-FFF2-40B4-BE49-F238E27FC236}">
                  <a16:creationId xmlns:a16="http://schemas.microsoft.com/office/drawing/2014/main" id="{0B1709A3-07C5-22E9-6DB0-FDE3D77CC749}"/>
                </a:ext>
              </a:extLst>
            </p:cNvPr>
            <p:cNvSpPr/>
            <p:nvPr/>
          </p:nvSpPr>
          <p:spPr>
            <a:xfrm>
              <a:off x="5226600" y="3054063"/>
              <a:ext cx="31675" cy="27225"/>
            </a:xfrm>
            <a:custGeom>
              <a:avLst/>
              <a:gdLst/>
              <a:ahLst/>
              <a:cxnLst/>
              <a:rect l="l" t="t" r="r" b="b"/>
              <a:pathLst>
                <a:path w="1267" h="1089" extrusionOk="0">
                  <a:moveTo>
                    <a:pt x="771" y="0"/>
                  </a:moveTo>
                  <a:cubicBezTo>
                    <a:pt x="767" y="0"/>
                    <a:pt x="763" y="0"/>
                    <a:pt x="759" y="1"/>
                  </a:cubicBezTo>
                  <a:cubicBezTo>
                    <a:pt x="447" y="8"/>
                    <a:pt x="137" y="255"/>
                    <a:pt x="68" y="556"/>
                  </a:cubicBezTo>
                  <a:cubicBezTo>
                    <a:pt x="0" y="852"/>
                    <a:pt x="190" y="1088"/>
                    <a:pt x="496" y="1088"/>
                  </a:cubicBezTo>
                  <a:cubicBezTo>
                    <a:pt x="500" y="1088"/>
                    <a:pt x="504" y="1088"/>
                    <a:pt x="508" y="1088"/>
                  </a:cubicBezTo>
                  <a:cubicBezTo>
                    <a:pt x="820" y="1081"/>
                    <a:pt x="1130" y="833"/>
                    <a:pt x="1198" y="532"/>
                  </a:cubicBezTo>
                  <a:cubicBezTo>
                    <a:pt x="1267" y="237"/>
                    <a:pt x="1075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" name="Google Shape;1540;p38">
              <a:extLst>
                <a:ext uri="{FF2B5EF4-FFF2-40B4-BE49-F238E27FC236}">
                  <a16:creationId xmlns:a16="http://schemas.microsoft.com/office/drawing/2014/main" id="{8495EB8D-7847-12E8-7B7C-0BBC6D64F8AC}"/>
                </a:ext>
              </a:extLst>
            </p:cNvPr>
            <p:cNvSpPr/>
            <p:nvPr/>
          </p:nvSpPr>
          <p:spPr>
            <a:xfrm>
              <a:off x="5255425" y="3051763"/>
              <a:ext cx="60400" cy="71275"/>
            </a:xfrm>
            <a:custGeom>
              <a:avLst/>
              <a:gdLst/>
              <a:ahLst/>
              <a:cxnLst/>
              <a:rect l="l" t="t" r="r" b="b"/>
              <a:pathLst>
                <a:path w="2416" h="2851" extrusionOk="0">
                  <a:moveTo>
                    <a:pt x="1710" y="0"/>
                  </a:moveTo>
                  <a:cubicBezTo>
                    <a:pt x="1470" y="0"/>
                    <a:pt x="1109" y="373"/>
                    <a:pt x="775" y="447"/>
                  </a:cubicBezTo>
                  <a:cubicBezTo>
                    <a:pt x="775" y="447"/>
                    <a:pt x="581" y="565"/>
                    <a:pt x="789" y="710"/>
                  </a:cubicBezTo>
                  <a:cubicBezTo>
                    <a:pt x="841" y="747"/>
                    <a:pt x="908" y="760"/>
                    <a:pt x="981" y="760"/>
                  </a:cubicBezTo>
                  <a:cubicBezTo>
                    <a:pt x="1194" y="760"/>
                    <a:pt x="1454" y="645"/>
                    <a:pt x="1533" y="645"/>
                  </a:cubicBezTo>
                  <a:cubicBezTo>
                    <a:pt x="1535" y="645"/>
                    <a:pt x="1537" y="645"/>
                    <a:pt x="1538" y="645"/>
                  </a:cubicBezTo>
                  <a:cubicBezTo>
                    <a:pt x="1636" y="654"/>
                    <a:pt x="1518" y="974"/>
                    <a:pt x="1518" y="974"/>
                  </a:cubicBezTo>
                  <a:cubicBezTo>
                    <a:pt x="1518" y="974"/>
                    <a:pt x="1372" y="966"/>
                    <a:pt x="1177" y="966"/>
                  </a:cubicBezTo>
                  <a:cubicBezTo>
                    <a:pt x="822" y="966"/>
                    <a:pt x="300" y="993"/>
                    <a:pt x="183" y="1146"/>
                  </a:cubicBezTo>
                  <a:cubicBezTo>
                    <a:pt x="0" y="1381"/>
                    <a:pt x="1155" y="1613"/>
                    <a:pt x="1155" y="1613"/>
                  </a:cubicBezTo>
                  <a:cubicBezTo>
                    <a:pt x="1155" y="1613"/>
                    <a:pt x="1126" y="1612"/>
                    <a:pt x="1079" y="1612"/>
                  </a:cubicBezTo>
                  <a:cubicBezTo>
                    <a:pt x="897" y="1612"/>
                    <a:pt x="438" y="1625"/>
                    <a:pt x="300" y="1753"/>
                  </a:cubicBezTo>
                  <a:cubicBezTo>
                    <a:pt x="128" y="1915"/>
                    <a:pt x="974" y="2176"/>
                    <a:pt x="974" y="2176"/>
                  </a:cubicBezTo>
                  <a:cubicBezTo>
                    <a:pt x="974" y="2176"/>
                    <a:pt x="518" y="2180"/>
                    <a:pt x="501" y="2430"/>
                  </a:cubicBezTo>
                  <a:cubicBezTo>
                    <a:pt x="483" y="2679"/>
                    <a:pt x="657" y="2770"/>
                    <a:pt x="910" y="2832"/>
                  </a:cubicBezTo>
                  <a:cubicBezTo>
                    <a:pt x="963" y="2845"/>
                    <a:pt x="1017" y="2850"/>
                    <a:pt x="1068" y="2850"/>
                  </a:cubicBezTo>
                  <a:cubicBezTo>
                    <a:pt x="1262" y="2850"/>
                    <a:pt x="1434" y="2771"/>
                    <a:pt x="1513" y="2693"/>
                  </a:cubicBezTo>
                  <a:cubicBezTo>
                    <a:pt x="1612" y="2593"/>
                    <a:pt x="1528" y="2337"/>
                    <a:pt x="1528" y="2337"/>
                  </a:cubicBezTo>
                  <a:cubicBezTo>
                    <a:pt x="1528" y="2337"/>
                    <a:pt x="1960" y="2122"/>
                    <a:pt x="1977" y="1958"/>
                  </a:cubicBezTo>
                  <a:cubicBezTo>
                    <a:pt x="1993" y="1792"/>
                    <a:pt x="1875" y="1681"/>
                    <a:pt x="1875" y="1681"/>
                  </a:cubicBezTo>
                  <a:cubicBezTo>
                    <a:pt x="1875" y="1681"/>
                    <a:pt x="2079" y="1648"/>
                    <a:pt x="2153" y="1450"/>
                  </a:cubicBezTo>
                  <a:cubicBezTo>
                    <a:pt x="2227" y="1251"/>
                    <a:pt x="2129" y="1130"/>
                    <a:pt x="2129" y="1130"/>
                  </a:cubicBezTo>
                  <a:cubicBezTo>
                    <a:pt x="2129" y="1130"/>
                    <a:pt x="2304" y="761"/>
                    <a:pt x="2359" y="544"/>
                  </a:cubicBezTo>
                  <a:cubicBezTo>
                    <a:pt x="2415" y="330"/>
                    <a:pt x="2033" y="159"/>
                    <a:pt x="1803" y="24"/>
                  </a:cubicBezTo>
                  <a:cubicBezTo>
                    <a:pt x="1775" y="8"/>
                    <a:pt x="1744" y="0"/>
                    <a:pt x="1710" y="0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" name="Google Shape;1541;p38">
              <a:extLst>
                <a:ext uri="{FF2B5EF4-FFF2-40B4-BE49-F238E27FC236}">
                  <a16:creationId xmlns:a16="http://schemas.microsoft.com/office/drawing/2014/main" id="{26DE7750-692D-F74F-5449-AE9560AE002B}"/>
                </a:ext>
              </a:extLst>
            </p:cNvPr>
            <p:cNvSpPr/>
            <p:nvPr/>
          </p:nvSpPr>
          <p:spPr>
            <a:xfrm>
              <a:off x="4857675" y="3008688"/>
              <a:ext cx="237150" cy="234900"/>
            </a:xfrm>
            <a:custGeom>
              <a:avLst/>
              <a:gdLst/>
              <a:ahLst/>
              <a:cxnLst/>
              <a:rect l="l" t="t" r="r" b="b"/>
              <a:pathLst>
                <a:path w="9486" h="9396" extrusionOk="0">
                  <a:moveTo>
                    <a:pt x="2260" y="0"/>
                  </a:moveTo>
                  <a:cubicBezTo>
                    <a:pt x="2014" y="0"/>
                    <a:pt x="1756" y="62"/>
                    <a:pt x="1491" y="208"/>
                  </a:cubicBezTo>
                  <a:cubicBezTo>
                    <a:pt x="1491" y="208"/>
                    <a:pt x="1" y="6601"/>
                    <a:pt x="613" y="8528"/>
                  </a:cubicBezTo>
                  <a:cubicBezTo>
                    <a:pt x="808" y="9145"/>
                    <a:pt x="1260" y="9396"/>
                    <a:pt x="1863" y="9396"/>
                  </a:cubicBezTo>
                  <a:cubicBezTo>
                    <a:pt x="4359" y="9396"/>
                    <a:pt x="9436" y="5079"/>
                    <a:pt x="9485" y="4568"/>
                  </a:cubicBezTo>
                  <a:lnTo>
                    <a:pt x="8545" y="3925"/>
                  </a:lnTo>
                  <a:cubicBezTo>
                    <a:pt x="8545" y="3925"/>
                    <a:pt x="4325" y="5758"/>
                    <a:pt x="3796" y="5758"/>
                  </a:cubicBezTo>
                  <a:cubicBezTo>
                    <a:pt x="3778" y="5758"/>
                    <a:pt x="3764" y="5756"/>
                    <a:pt x="3755" y="5752"/>
                  </a:cubicBezTo>
                  <a:cubicBezTo>
                    <a:pt x="3474" y="5621"/>
                    <a:pt x="4528" y="1722"/>
                    <a:pt x="4528" y="1722"/>
                  </a:cubicBezTo>
                  <a:cubicBezTo>
                    <a:pt x="4528" y="1722"/>
                    <a:pt x="3560" y="0"/>
                    <a:pt x="22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" name="Google Shape;1542;p38">
              <a:extLst>
                <a:ext uri="{FF2B5EF4-FFF2-40B4-BE49-F238E27FC236}">
                  <a16:creationId xmlns:a16="http://schemas.microsoft.com/office/drawing/2014/main" id="{1FB1372E-EF4D-5E5C-9A74-1A4E29185EF4}"/>
                </a:ext>
              </a:extLst>
            </p:cNvPr>
            <p:cNvSpPr/>
            <p:nvPr/>
          </p:nvSpPr>
          <p:spPr>
            <a:xfrm>
              <a:off x="4869725" y="3203488"/>
              <a:ext cx="36275" cy="40250"/>
            </a:xfrm>
            <a:custGeom>
              <a:avLst/>
              <a:gdLst/>
              <a:ahLst/>
              <a:cxnLst/>
              <a:rect l="l" t="t" r="r" b="b"/>
              <a:pathLst>
                <a:path w="1451" h="1610" extrusionOk="0">
                  <a:moveTo>
                    <a:pt x="90" y="0"/>
                  </a:moveTo>
                  <a:cubicBezTo>
                    <a:pt x="25" y="0"/>
                    <a:pt x="1" y="103"/>
                    <a:pt x="72" y="117"/>
                  </a:cubicBezTo>
                  <a:cubicBezTo>
                    <a:pt x="781" y="249"/>
                    <a:pt x="1294" y="829"/>
                    <a:pt x="1329" y="1552"/>
                  </a:cubicBezTo>
                  <a:cubicBezTo>
                    <a:pt x="1332" y="1590"/>
                    <a:pt x="1363" y="1610"/>
                    <a:pt x="1393" y="1610"/>
                  </a:cubicBezTo>
                  <a:cubicBezTo>
                    <a:pt x="1422" y="1610"/>
                    <a:pt x="1451" y="1591"/>
                    <a:pt x="1449" y="1552"/>
                  </a:cubicBezTo>
                  <a:cubicBezTo>
                    <a:pt x="1411" y="779"/>
                    <a:pt x="866" y="144"/>
                    <a:pt x="103" y="1"/>
                  </a:cubicBezTo>
                  <a:cubicBezTo>
                    <a:pt x="98" y="0"/>
                    <a:pt x="94" y="0"/>
                    <a:pt x="90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1543;p38">
              <a:extLst>
                <a:ext uri="{FF2B5EF4-FFF2-40B4-BE49-F238E27FC236}">
                  <a16:creationId xmlns:a16="http://schemas.microsoft.com/office/drawing/2014/main" id="{3C4C9D78-CCA4-1B03-C7D9-4B05A1D4155F}"/>
                </a:ext>
              </a:extLst>
            </p:cNvPr>
            <p:cNvSpPr/>
            <p:nvPr/>
          </p:nvSpPr>
          <p:spPr>
            <a:xfrm>
              <a:off x="4926000" y="3151238"/>
              <a:ext cx="27825" cy="19500"/>
            </a:xfrm>
            <a:custGeom>
              <a:avLst/>
              <a:gdLst/>
              <a:ahLst/>
              <a:cxnLst/>
              <a:rect l="l" t="t" r="r" b="b"/>
              <a:pathLst>
                <a:path w="1113" h="780" extrusionOk="0">
                  <a:moveTo>
                    <a:pt x="1016" y="0"/>
                  </a:moveTo>
                  <a:cubicBezTo>
                    <a:pt x="1008" y="0"/>
                    <a:pt x="1000" y="2"/>
                    <a:pt x="991" y="5"/>
                  </a:cubicBezTo>
                  <a:cubicBezTo>
                    <a:pt x="626" y="159"/>
                    <a:pt x="306" y="385"/>
                    <a:pt x="40" y="677"/>
                  </a:cubicBezTo>
                  <a:cubicBezTo>
                    <a:pt x="0" y="720"/>
                    <a:pt x="41" y="780"/>
                    <a:pt x="85" y="780"/>
                  </a:cubicBezTo>
                  <a:cubicBezTo>
                    <a:pt x="98" y="780"/>
                    <a:pt x="112" y="774"/>
                    <a:pt x="124" y="761"/>
                  </a:cubicBezTo>
                  <a:cubicBezTo>
                    <a:pt x="385" y="477"/>
                    <a:pt x="695" y="259"/>
                    <a:pt x="1050" y="108"/>
                  </a:cubicBezTo>
                  <a:cubicBezTo>
                    <a:pt x="1112" y="82"/>
                    <a:pt x="1074" y="0"/>
                    <a:pt x="1016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1544;p38">
              <a:extLst>
                <a:ext uri="{FF2B5EF4-FFF2-40B4-BE49-F238E27FC236}">
                  <a16:creationId xmlns:a16="http://schemas.microsoft.com/office/drawing/2014/main" id="{D5434408-C7B7-6A65-40BB-DE39B2D12350}"/>
                </a:ext>
              </a:extLst>
            </p:cNvPr>
            <p:cNvSpPr/>
            <p:nvPr/>
          </p:nvSpPr>
          <p:spPr>
            <a:xfrm>
              <a:off x="4922875" y="3146638"/>
              <a:ext cx="23700" cy="10625"/>
            </a:xfrm>
            <a:custGeom>
              <a:avLst/>
              <a:gdLst/>
              <a:ahLst/>
              <a:cxnLst/>
              <a:rect l="l" t="t" r="r" b="b"/>
              <a:pathLst>
                <a:path w="948" h="425" extrusionOk="0">
                  <a:moveTo>
                    <a:pt x="83" y="1"/>
                  </a:moveTo>
                  <a:cubicBezTo>
                    <a:pt x="21" y="1"/>
                    <a:pt x="0" y="100"/>
                    <a:pt x="69" y="118"/>
                  </a:cubicBezTo>
                  <a:cubicBezTo>
                    <a:pt x="334" y="189"/>
                    <a:pt x="586" y="289"/>
                    <a:pt x="829" y="418"/>
                  </a:cubicBezTo>
                  <a:cubicBezTo>
                    <a:pt x="838" y="423"/>
                    <a:pt x="848" y="425"/>
                    <a:pt x="857" y="425"/>
                  </a:cubicBezTo>
                  <a:cubicBezTo>
                    <a:pt x="912" y="425"/>
                    <a:pt x="948" y="346"/>
                    <a:pt x="889" y="315"/>
                  </a:cubicBezTo>
                  <a:cubicBezTo>
                    <a:pt x="637" y="182"/>
                    <a:pt x="375" y="78"/>
                    <a:pt x="100" y="3"/>
                  </a:cubicBezTo>
                  <a:cubicBezTo>
                    <a:pt x="94" y="1"/>
                    <a:pt x="89" y="1"/>
                    <a:pt x="83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" name="Google Shape;1545;p38">
              <a:extLst>
                <a:ext uri="{FF2B5EF4-FFF2-40B4-BE49-F238E27FC236}">
                  <a16:creationId xmlns:a16="http://schemas.microsoft.com/office/drawing/2014/main" id="{AE7914AB-7615-48E8-36BD-E8656286C790}"/>
                </a:ext>
              </a:extLst>
            </p:cNvPr>
            <p:cNvSpPr/>
            <p:nvPr/>
          </p:nvSpPr>
          <p:spPr>
            <a:xfrm>
              <a:off x="4948350" y="3050263"/>
              <a:ext cx="122950" cy="104500"/>
            </a:xfrm>
            <a:custGeom>
              <a:avLst/>
              <a:gdLst/>
              <a:ahLst/>
              <a:cxnLst/>
              <a:rect l="l" t="t" r="r" b="b"/>
              <a:pathLst>
                <a:path w="4918" h="4180" extrusionOk="0">
                  <a:moveTo>
                    <a:pt x="733" y="0"/>
                  </a:moveTo>
                  <a:cubicBezTo>
                    <a:pt x="705" y="0"/>
                    <a:pt x="680" y="20"/>
                    <a:pt x="675" y="49"/>
                  </a:cubicBezTo>
                  <a:cubicBezTo>
                    <a:pt x="605" y="433"/>
                    <a:pt x="1" y="3806"/>
                    <a:pt x="70" y="4104"/>
                  </a:cubicBezTo>
                  <a:cubicBezTo>
                    <a:pt x="76" y="4129"/>
                    <a:pt x="94" y="4150"/>
                    <a:pt x="119" y="4163"/>
                  </a:cubicBezTo>
                  <a:cubicBezTo>
                    <a:pt x="134" y="4169"/>
                    <a:pt x="152" y="4179"/>
                    <a:pt x="196" y="4179"/>
                  </a:cubicBezTo>
                  <a:cubicBezTo>
                    <a:pt x="356" y="4179"/>
                    <a:pt x="844" y="4061"/>
                    <a:pt x="2639" y="3314"/>
                  </a:cubicBezTo>
                  <a:cubicBezTo>
                    <a:pt x="3764" y="2844"/>
                    <a:pt x="4863" y="2351"/>
                    <a:pt x="4875" y="2347"/>
                  </a:cubicBezTo>
                  <a:cubicBezTo>
                    <a:pt x="4904" y="2333"/>
                    <a:pt x="4918" y="2298"/>
                    <a:pt x="4904" y="2267"/>
                  </a:cubicBezTo>
                  <a:cubicBezTo>
                    <a:pt x="4894" y="2245"/>
                    <a:pt x="4873" y="2232"/>
                    <a:pt x="4850" y="2232"/>
                  </a:cubicBezTo>
                  <a:cubicBezTo>
                    <a:pt x="4842" y="2232"/>
                    <a:pt x="4834" y="2233"/>
                    <a:pt x="4826" y="2237"/>
                  </a:cubicBezTo>
                  <a:cubicBezTo>
                    <a:pt x="3214" y="2961"/>
                    <a:pt x="615" y="4060"/>
                    <a:pt x="209" y="4060"/>
                  </a:cubicBezTo>
                  <a:cubicBezTo>
                    <a:pt x="199" y="4060"/>
                    <a:pt x="190" y="4059"/>
                    <a:pt x="183" y="4058"/>
                  </a:cubicBezTo>
                  <a:cubicBezTo>
                    <a:pt x="155" y="3766"/>
                    <a:pt x="528" y="1533"/>
                    <a:pt x="792" y="71"/>
                  </a:cubicBezTo>
                  <a:cubicBezTo>
                    <a:pt x="798" y="38"/>
                    <a:pt x="777" y="7"/>
                    <a:pt x="744" y="1"/>
                  </a:cubicBezTo>
                  <a:cubicBezTo>
                    <a:pt x="741" y="1"/>
                    <a:pt x="737" y="0"/>
                    <a:pt x="733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" name="Google Shape;1546;p38">
              <a:extLst>
                <a:ext uri="{FF2B5EF4-FFF2-40B4-BE49-F238E27FC236}">
                  <a16:creationId xmlns:a16="http://schemas.microsoft.com/office/drawing/2014/main" id="{65888E83-44A0-BE40-B7BC-3E8877234ED0}"/>
                </a:ext>
              </a:extLst>
            </p:cNvPr>
            <p:cNvSpPr/>
            <p:nvPr/>
          </p:nvSpPr>
          <p:spPr>
            <a:xfrm>
              <a:off x="4922125" y="2995188"/>
              <a:ext cx="44225" cy="37425"/>
            </a:xfrm>
            <a:custGeom>
              <a:avLst/>
              <a:gdLst/>
              <a:ahLst/>
              <a:cxnLst/>
              <a:rect l="l" t="t" r="r" b="b"/>
              <a:pathLst>
                <a:path w="1769" h="1497" extrusionOk="0">
                  <a:moveTo>
                    <a:pt x="76" y="0"/>
                  </a:moveTo>
                  <a:cubicBezTo>
                    <a:pt x="1" y="0"/>
                    <a:pt x="3" y="117"/>
                    <a:pt x="78" y="119"/>
                  </a:cubicBezTo>
                  <a:cubicBezTo>
                    <a:pt x="819" y="133"/>
                    <a:pt x="1537" y="710"/>
                    <a:pt x="1647" y="1453"/>
                  </a:cubicBezTo>
                  <a:cubicBezTo>
                    <a:pt x="1651" y="1483"/>
                    <a:pt x="1671" y="1496"/>
                    <a:pt x="1694" y="1496"/>
                  </a:cubicBezTo>
                  <a:cubicBezTo>
                    <a:pt x="1729" y="1496"/>
                    <a:pt x="1768" y="1466"/>
                    <a:pt x="1762" y="1421"/>
                  </a:cubicBezTo>
                  <a:cubicBezTo>
                    <a:pt x="1645" y="627"/>
                    <a:pt x="866" y="15"/>
                    <a:pt x="78" y="0"/>
                  </a:cubicBezTo>
                  <a:cubicBezTo>
                    <a:pt x="77" y="0"/>
                    <a:pt x="77" y="0"/>
                    <a:pt x="76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" name="Google Shape;1547;p38">
              <a:extLst>
                <a:ext uri="{FF2B5EF4-FFF2-40B4-BE49-F238E27FC236}">
                  <a16:creationId xmlns:a16="http://schemas.microsoft.com/office/drawing/2014/main" id="{54CBAABB-9584-CD0F-DA26-14B14CF7D247}"/>
                </a:ext>
              </a:extLst>
            </p:cNvPr>
            <p:cNvSpPr/>
            <p:nvPr/>
          </p:nvSpPr>
          <p:spPr>
            <a:xfrm>
              <a:off x="5071275" y="3043388"/>
              <a:ext cx="74200" cy="79825"/>
            </a:xfrm>
            <a:custGeom>
              <a:avLst/>
              <a:gdLst/>
              <a:ahLst/>
              <a:cxnLst/>
              <a:rect l="l" t="t" r="r" b="b"/>
              <a:pathLst>
                <a:path w="2968" h="3193" extrusionOk="0">
                  <a:moveTo>
                    <a:pt x="2737" y="0"/>
                  </a:moveTo>
                  <a:cubicBezTo>
                    <a:pt x="2725" y="0"/>
                    <a:pt x="2710" y="3"/>
                    <a:pt x="2694" y="10"/>
                  </a:cubicBezTo>
                  <a:cubicBezTo>
                    <a:pt x="2516" y="81"/>
                    <a:pt x="729" y="305"/>
                    <a:pt x="589" y="478"/>
                  </a:cubicBezTo>
                  <a:cubicBezTo>
                    <a:pt x="448" y="650"/>
                    <a:pt x="1" y="2537"/>
                    <a:pt x="1" y="2537"/>
                  </a:cubicBezTo>
                  <a:cubicBezTo>
                    <a:pt x="1" y="2537"/>
                    <a:pt x="595" y="3192"/>
                    <a:pt x="881" y="3192"/>
                  </a:cubicBezTo>
                  <a:cubicBezTo>
                    <a:pt x="903" y="3192"/>
                    <a:pt x="923" y="3189"/>
                    <a:pt x="941" y="3180"/>
                  </a:cubicBezTo>
                  <a:cubicBezTo>
                    <a:pt x="1192" y="3063"/>
                    <a:pt x="1448" y="2503"/>
                    <a:pt x="1698" y="2442"/>
                  </a:cubicBezTo>
                  <a:cubicBezTo>
                    <a:pt x="1958" y="2379"/>
                    <a:pt x="2116" y="2276"/>
                    <a:pt x="2116" y="2276"/>
                  </a:cubicBezTo>
                  <a:lnTo>
                    <a:pt x="2116" y="2276"/>
                  </a:lnTo>
                  <a:cubicBezTo>
                    <a:pt x="2116" y="2277"/>
                    <a:pt x="2026" y="2689"/>
                    <a:pt x="2139" y="2689"/>
                  </a:cubicBezTo>
                  <a:cubicBezTo>
                    <a:pt x="2146" y="2689"/>
                    <a:pt x="2153" y="2687"/>
                    <a:pt x="2162" y="2684"/>
                  </a:cubicBezTo>
                  <a:cubicBezTo>
                    <a:pt x="2309" y="2626"/>
                    <a:pt x="2827" y="2542"/>
                    <a:pt x="2897" y="2094"/>
                  </a:cubicBezTo>
                  <a:cubicBezTo>
                    <a:pt x="2968" y="1647"/>
                    <a:pt x="2389" y="804"/>
                    <a:pt x="2267" y="691"/>
                  </a:cubicBezTo>
                  <a:cubicBezTo>
                    <a:pt x="2227" y="653"/>
                    <a:pt x="2137" y="640"/>
                    <a:pt x="2036" y="640"/>
                  </a:cubicBezTo>
                  <a:cubicBezTo>
                    <a:pt x="1839" y="640"/>
                    <a:pt x="1601" y="688"/>
                    <a:pt x="1601" y="688"/>
                  </a:cubicBezTo>
                  <a:cubicBezTo>
                    <a:pt x="1601" y="688"/>
                    <a:pt x="2174" y="460"/>
                    <a:pt x="2494" y="373"/>
                  </a:cubicBezTo>
                  <a:cubicBezTo>
                    <a:pt x="2786" y="292"/>
                    <a:pt x="2859" y="0"/>
                    <a:pt x="2737" y="0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" name="Google Shape;1548;p38">
              <a:extLst>
                <a:ext uri="{FF2B5EF4-FFF2-40B4-BE49-F238E27FC236}">
                  <a16:creationId xmlns:a16="http://schemas.microsoft.com/office/drawing/2014/main" id="{4F0AC324-A761-B2C6-EFA2-1044268799DB}"/>
                </a:ext>
              </a:extLst>
            </p:cNvPr>
            <p:cNvSpPr/>
            <p:nvPr/>
          </p:nvSpPr>
          <p:spPr>
            <a:xfrm>
              <a:off x="5098625" y="3059538"/>
              <a:ext cx="13700" cy="4275"/>
            </a:xfrm>
            <a:custGeom>
              <a:avLst/>
              <a:gdLst/>
              <a:ahLst/>
              <a:cxnLst/>
              <a:rect l="l" t="t" r="r" b="b"/>
              <a:pathLst>
                <a:path w="548" h="171" extrusionOk="0">
                  <a:moveTo>
                    <a:pt x="495" y="1"/>
                  </a:moveTo>
                  <a:cubicBezTo>
                    <a:pt x="494" y="1"/>
                    <a:pt x="493" y="1"/>
                    <a:pt x="492" y="1"/>
                  </a:cubicBezTo>
                  <a:cubicBezTo>
                    <a:pt x="338" y="11"/>
                    <a:pt x="193" y="38"/>
                    <a:pt x="46" y="88"/>
                  </a:cubicBezTo>
                  <a:cubicBezTo>
                    <a:pt x="0" y="104"/>
                    <a:pt x="15" y="171"/>
                    <a:pt x="55" y="171"/>
                  </a:cubicBezTo>
                  <a:cubicBezTo>
                    <a:pt x="60" y="171"/>
                    <a:pt x="65" y="170"/>
                    <a:pt x="70" y="168"/>
                  </a:cubicBezTo>
                  <a:cubicBezTo>
                    <a:pt x="209" y="121"/>
                    <a:pt x="348" y="96"/>
                    <a:pt x="495" y="85"/>
                  </a:cubicBezTo>
                  <a:cubicBezTo>
                    <a:pt x="547" y="81"/>
                    <a:pt x="547" y="1"/>
                    <a:pt x="495" y="1"/>
                  </a:cubicBez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" name="Google Shape;1549;p38">
              <a:extLst>
                <a:ext uri="{FF2B5EF4-FFF2-40B4-BE49-F238E27FC236}">
                  <a16:creationId xmlns:a16="http://schemas.microsoft.com/office/drawing/2014/main" id="{34B63E12-9602-728E-CAE3-AAE1F1746641}"/>
                </a:ext>
              </a:extLst>
            </p:cNvPr>
            <p:cNvSpPr/>
            <p:nvPr/>
          </p:nvSpPr>
          <p:spPr>
            <a:xfrm>
              <a:off x="5110300" y="3065313"/>
              <a:ext cx="23200" cy="6450"/>
            </a:xfrm>
            <a:custGeom>
              <a:avLst/>
              <a:gdLst/>
              <a:ahLst/>
              <a:cxnLst/>
              <a:rect l="l" t="t" r="r" b="b"/>
              <a:pathLst>
                <a:path w="928" h="258" extrusionOk="0">
                  <a:moveTo>
                    <a:pt x="642" y="0"/>
                  </a:moveTo>
                  <a:cubicBezTo>
                    <a:pt x="435" y="0"/>
                    <a:pt x="235" y="89"/>
                    <a:pt x="43" y="183"/>
                  </a:cubicBezTo>
                  <a:cubicBezTo>
                    <a:pt x="1" y="202"/>
                    <a:pt x="28" y="258"/>
                    <a:pt x="67" y="258"/>
                  </a:cubicBezTo>
                  <a:cubicBezTo>
                    <a:pt x="73" y="258"/>
                    <a:pt x="80" y="256"/>
                    <a:pt x="87" y="253"/>
                  </a:cubicBezTo>
                  <a:cubicBezTo>
                    <a:pt x="260" y="169"/>
                    <a:pt x="448" y="81"/>
                    <a:pt x="640" y="81"/>
                  </a:cubicBezTo>
                  <a:cubicBezTo>
                    <a:pt x="708" y="81"/>
                    <a:pt x="776" y="92"/>
                    <a:pt x="844" y="118"/>
                  </a:cubicBezTo>
                  <a:cubicBezTo>
                    <a:pt x="850" y="120"/>
                    <a:pt x="855" y="121"/>
                    <a:pt x="861" y="121"/>
                  </a:cubicBezTo>
                  <a:cubicBezTo>
                    <a:pt x="902" y="121"/>
                    <a:pt x="927" y="61"/>
                    <a:pt x="883" y="44"/>
                  </a:cubicBezTo>
                  <a:cubicBezTo>
                    <a:pt x="801" y="13"/>
                    <a:pt x="721" y="0"/>
                    <a:pt x="642" y="0"/>
                  </a:cubicBez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" name="Google Shape;1550;p38">
              <a:extLst>
                <a:ext uri="{FF2B5EF4-FFF2-40B4-BE49-F238E27FC236}">
                  <a16:creationId xmlns:a16="http://schemas.microsoft.com/office/drawing/2014/main" id="{3547400A-176A-FDBC-7BE0-E9933E4F8F4C}"/>
                </a:ext>
              </a:extLst>
            </p:cNvPr>
            <p:cNvSpPr/>
            <p:nvPr/>
          </p:nvSpPr>
          <p:spPr>
            <a:xfrm>
              <a:off x="5117400" y="3074888"/>
              <a:ext cx="21675" cy="5375"/>
            </a:xfrm>
            <a:custGeom>
              <a:avLst/>
              <a:gdLst/>
              <a:ahLst/>
              <a:cxnLst/>
              <a:rect l="l" t="t" r="r" b="b"/>
              <a:pathLst>
                <a:path w="867" h="215" extrusionOk="0">
                  <a:moveTo>
                    <a:pt x="490" y="0"/>
                  </a:moveTo>
                  <a:cubicBezTo>
                    <a:pt x="332" y="0"/>
                    <a:pt x="176" y="45"/>
                    <a:pt x="37" y="136"/>
                  </a:cubicBezTo>
                  <a:cubicBezTo>
                    <a:pt x="0" y="161"/>
                    <a:pt x="24" y="215"/>
                    <a:pt x="59" y="215"/>
                  </a:cubicBezTo>
                  <a:cubicBezTo>
                    <a:pt x="66" y="215"/>
                    <a:pt x="74" y="212"/>
                    <a:pt x="82" y="208"/>
                  </a:cubicBezTo>
                  <a:cubicBezTo>
                    <a:pt x="208" y="126"/>
                    <a:pt x="350" y="83"/>
                    <a:pt x="494" y="83"/>
                  </a:cubicBezTo>
                  <a:cubicBezTo>
                    <a:pt x="591" y="83"/>
                    <a:pt x="690" y="103"/>
                    <a:pt x="784" y="142"/>
                  </a:cubicBezTo>
                  <a:cubicBezTo>
                    <a:pt x="790" y="145"/>
                    <a:pt x="796" y="146"/>
                    <a:pt x="802" y="146"/>
                  </a:cubicBezTo>
                  <a:cubicBezTo>
                    <a:pt x="841" y="146"/>
                    <a:pt x="866" y="88"/>
                    <a:pt x="822" y="68"/>
                  </a:cubicBezTo>
                  <a:cubicBezTo>
                    <a:pt x="715" y="23"/>
                    <a:pt x="602" y="0"/>
                    <a:pt x="490" y="0"/>
                  </a:cubicBez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" name="Google Shape;1551;p38">
              <a:extLst>
                <a:ext uri="{FF2B5EF4-FFF2-40B4-BE49-F238E27FC236}">
                  <a16:creationId xmlns:a16="http://schemas.microsoft.com/office/drawing/2014/main" id="{66617992-21A6-C883-2A93-3EB17205E48B}"/>
                </a:ext>
              </a:extLst>
            </p:cNvPr>
            <p:cNvSpPr/>
            <p:nvPr/>
          </p:nvSpPr>
          <p:spPr>
            <a:xfrm>
              <a:off x="5122275" y="3088563"/>
              <a:ext cx="8825" cy="13175"/>
            </a:xfrm>
            <a:custGeom>
              <a:avLst/>
              <a:gdLst/>
              <a:ahLst/>
              <a:cxnLst/>
              <a:rect l="l" t="t" r="r" b="b"/>
              <a:pathLst>
                <a:path w="353" h="527" extrusionOk="0">
                  <a:moveTo>
                    <a:pt x="302" y="1"/>
                  </a:moveTo>
                  <a:cubicBezTo>
                    <a:pt x="285" y="1"/>
                    <a:pt x="270" y="10"/>
                    <a:pt x="267" y="32"/>
                  </a:cubicBezTo>
                  <a:cubicBezTo>
                    <a:pt x="248" y="198"/>
                    <a:pt x="169" y="346"/>
                    <a:pt x="36" y="447"/>
                  </a:cubicBezTo>
                  <a:cubicBezTo>
                    <a:pt x="1" y="474"/>
                    <a:pt x="25" y="527"/>
                    <a:pt x="58" y="527"/>
                  </a:cubicBezTo>
                  <a:cubicBezTo>
                    <a:pt x="65" y="527"/>
                    <a:pt x="73" y="524"/>
                    <a:pt x="81" y="518"/>
                  </a:cubicBezTo>
                  <a:cubicBezTo>
                    <a:pt x="232" y="404"/>
                    <a:pt x="328" y="240"/>
                    <a:pt x="349" y="52"/>
                  </a:cubicBezTo>
                  <a:cubicBezTo>
                    <a:pt x="352" y="20"/>
                    <a:pt x="326" y="1"/>
                    <a:pt x="302" y="1"/>
                  </a:cubicBez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" name="Google Shape;1552;p38">
              <a:extLst>
                <a:ext uri="{FF2B5EF4-FFF2-40B4-BE49-F238E27FC236}">
                  <a16:creationId xmlns:a16="http://schemas.microsoft.com/office/drawing/2014/main" id="{7919204A-5120-6687-8CE7-DB487F4D8D71}"/>
                </a:ext>
              </a:extLst>
            </p:cNvPr>
            <p:cNvSpPr/>
            <p:nvPr/>
          </p:nvSpPr>
          <p:spPr>
            <a:xfrm>
              <a:off x="5127350" y="3093138"/>
              <a:ext cx="10625" cy="3775"/>
            </a:xfrm>
            <a:custGeom>
              <a:avLst/>
              <a:gdLst/>
              <a:ahLst/>
              <a:cxnLst/>
              <a:rect l="l" t="t" r="r" b="b"/>
              <a:pathLst>
                <a:path w="425" h="151" extrusionOk="0">
                  <a:moveTo>
                    <a:pt x="188" y="1"/>
                  </a:moveTo>
                  <a:cubicBezTo>
                    <a:pt x="138" y="1"/>
                    <a:pt x="87" y="13"/>
                    <a:pt x="41" y="38"/>
                  </a:cubicBezTo>
                  <a:cubicBezTo>
                    <a:pt x="0" y="58"/>
                    <a:pt x="27" y="113"/>
                    <a:pt x="65" y="113"/>
                  </a:cubicBezTo>
                  <a:cubicBezTo>
                    <a:pt x="71" y="113"/>
                    <a:pt x="78" y="111"/>
                    <a:pt x="85" y="107"/>
                  </a:cubicBezTo>
                  <a:cubicBezTo>
                    <a:pt x="117" y="91"/>
                    <a:pt x="151" y="83"/>
                    <a:pt x="186" y="83"/>
                  </a:cubicBezTo>
                  <a:cubicBezTo>
                    <a:pt x="240" y="83"/>
                    <a:pt x="294" y="103"/>
                    <a:pt x="337" y="140"/>
                  </a:cubicBezTo>
                  <a:cubicBezTo>
                    <a:pt x="345" y="147"/>
                    <a:pt x="355" y="151"/>
                    <a:pt x="364" y="151"/>
                  </a:cubicBezTo>
                  <a:cubicBezTo>
                    <a:pt x="396" y="151"/>
                    <a:pt x="425" y="107"/>
                    <a:pt x="393" y="79"/>
                  </a:cubicBezTo>
                  <a:cubicBezTo>
                    <a:pt x="335" y="27"/>
                    <a:pt x="262" y="1"/>
                    <a:pt x="188" y="1"/>
                  </a:cubicBez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" name="Google Shape;1553;p38">
              <a:extLst>
                <a:ext uri="{FF2B5EF4-FFF2-40B4-BE49-F238E27FC236}">
                  <a16:creationId xmlns:a16="http://schemas.microsoft.com/office/drawing/2014/main" id="{ABBE4AD5-869E-95ED-29DE-B180DC6FB7FC}"/>
                </a:ext>
              </a:extLst>
            </p:cNvPr>
            <p:cNvSpPr/>
            <p:nvPr/>
          </p:nvSpPr>
          <p:spPr>
            <a:xfrm>
              <a:off x="4955750" y="3124638"/>
              <a:ext cx="139175" cy="104700"/>
            </a:xfrm>
            <a:custGeom>
              <a:avLst/>
              <a:gdLst/>
              <a:ahLst/>
              <a:cxnLst/>
              <a:rect l="l" t="t" r="r" b="b"/>
              <a:pathLst>
                <a:path w="5567" h="4188" extrusionOk="0">
                  <a:moveTo>
                    <a:pt x="5500" y="1"/>
                  </a:moveTo>
                  <a:cubicBezTo>
                    <a:pt x="5484" y="1"/>
                    <a:pt x="5468" y="8"/>
                    <a:pt x="5456" y="21"/>
                  </a:cubicBezTo>
                  <a:cubicBezTo>
                    <a:pt x="5432" y="49"/>
                    <a:pt x="3045" y="2763"/>
                    <a:pt x="44" y="4074"/>
                  </a:cubicBezTo>
                  <a:cubicBezTo>
                    <a:pt x="14" y="4087"/>
                    <a:pt x="1" y="4123"/>
                    <a:pt x="14" y="4152"/>
                  </a:cubicBezTo>
                  <a:cubicBezTo>
                    <a:pt x="23" y="4175"/>
                    <a:pt x="45" y="4188"/>
                    <a:pt x="68" y="4188"/>
                  </a:cubicBezTo>
                  <a:cubicBezTo>
                    <a:pt x="76" y="4188"/>
                    <a:pt x="84" y="4186"/>
                    <a:pt x="91" y="4183"/>
                  </a:cubicBezTo>
                  <a:cubicBezTo>
                    <a:pt x="3118" y="2860"/>
                    <a:pt x="5522" y="127"/>
                    <a:pt x="5546" y="99"/>
                  </a:cubicBezTo>
                  <a:cubicBezTo>
                    <a:pt x="5567" y="75"/>
                    <a:pt x="5565" y="37"/>
                    <a:pt x="5540" y="16"/>
                  </a:cubicBezTo>
                  <a:cubicBezTo>
                    <a:pt x="5529" y="6"/>
                    <a:pt x="5514" y="1"/>
                    <a:pt x="5500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" name="Google Shape;1554;p38">
              <a:extLst>
                <a:ext uri="{FF2B5EF4-FFF2-40B4-BE49-F238E27FC236}">
                  <a16:creationId xmlns:a16="http://schemas.microsoft.com/office/drawing/2014/main" id="{B0D0C139-04B7-E55E-D75C-87EFD09387E6}"/>
                </a:ext>
              </a:extLst>
            </p:cNvPr>
            <p:cNvSpPr/>
            <p:nvPr/>
          </p:nvSpPr>
          <p:spPr>
            <a:xfrm>
              <a:off x="5000500" y="3008963"/>
              <a:ext cx="80200" cy="47075"/>
            </a:xfrm>
            <a:custGeom>
              <a:avLst/>
              <a:gdLst/>
              <a:ahLst/>
              <a:cxnLst/>
              <a:rect l="l" t="t" r="r" b="b"/>
              <a:pathLst>
                <a:path w="3208" h="1883" extrusionOk="0">
                  <a:moveTo>
                    <a:pt x="3123" y="1"/>
                  </a:moveTo>
                  <a:cubicBezTo>
                    <a:pt x="3110" y="1"/>
                    <a:pt x="3097" y="6"/>
                    <a:pt x="3085" y="19"/>
                  </a:cubicBezTo>
                  <a:cubicBezTo>
                    <a:pt x="2294" y="911"/>
                    <a:pt x="1238" y="1523"/>
                    <a:pt x="72" y="1766"/>
                  </a:cubicBezTo>
                  <a:cubicBezTo>
                    <a:pt x="1" y="1781"/>
                    <a:pt x="24" y="1883"/>
                    <a:pt x="89" y="1883"/>
                  </a:cubicBezTo>
                  <a:cubicBezTo>
                    <a:pt x="94" y="1883"/>
                    <a:pt x="98" y="1882"/>
                    <a:pt x="103" y="1882"/>
                  </a:cubicBezTo>
                  <a:cubicBezTo>
                    <a:pt x="1286" y="1634"/>
                    <a:pt x="2366" y="1009"/>
                    <a:pt x="3168" y="104"/>
                  </a:cubicBezTo>
                  <a:cubicBezTo>
                    <a:pt x="3208" y="61"/>
                    <a:pt x="3167" y="1"/>
                    <a:pt x="3123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" name="Google Shape;1555;p38">
              <a:extLst>
                <a:ext uri="{FF2B5EF4-FFF2-40B4-BE49-F238E27FC236}">
                  <a16:creationId xmlns:a16="http://schemas.microsoft.com/office/drawing/2014/main" id="{D94D2AA6-582D-94AC-5D11-0208346D12C9}"/>
                </a:ext>
              </a:extLst>
            </p:cNvPr>
            <p:cNvSpPr/>
            <p:nvPr/>
          </p:nvSpPr>
          <p:spPr>
            <a:xfrm>
              <a:off x="4698950" y="3077688"/>
              <a:ext cx="45050" cy="43175"/>
            </a:xfrm>
            <a:custGeom>
              <a:avLst/>
              <a:gdLst/>
              <a:ahLst/>
              <a:cxnLst/>
              <a:rect l="l" t="t" r="r" b="b"/>
              <a:pathLst>
                <a:path w="1802" h="1727" extrusionOk="0">
                  <a:moveTo>
                    <a:pt x="899" y="175"/>
                  </a:moveTo>
                  <a:cubicBezTo>
                    <a:pt x="923" y="175"/>
                    <a:pt x="947" y="176"/>
                    <a:pt x="971" y="179"/>
                  </a:cubicBezTo>
                  <a:cubicBezTo>
                    <a:pt x="1294" y="211"/>
                    <a:pt x="1554" y="470"/>
                    <a:pt x="1586" y="793"/>
                  </a:cubicBezTo>
                  <a:cubicBezTo>
                    <a:pt x="1628" y="1205"/>
                    <a:pt x="1305" y="1553"/>
                    <a:pt x="902" y="1553"/>
                  </a:cubicBezTo>
                  <a:cubicBezTo>
                    <a:pt x="878" y="1553"/>
                    <a:pt x="854" y="1551"/>
                    <a:pt x="830" y="1549"/>
                  </a:cubicBezTo>
                  <a:cubicBezTo>
                    <a:pt x="507" y="1516"/>
                    <a:pt x="248" y="1257"/>
                    <a:pt x="215" y="934"/>
                  </a:cubicBezTo>
                  <a:cubicBezTo>
                    <a:pt x="175" y="523"/>
                    <a:pt x="497" y="175"/>
                    <a:pt x="899" y="175"/>
                  </a:cubicBezTo>
                  <a:close/>
                  <a:moveTo>
                    <a:pt x="902" y="1"/>
                  </a:moveTo>
                  <a:cubicBezTo>
                    <a:pt x="878" y="1"/>
                    <a:pt x="854" y="2"/>
                    <a:pt x="830" y="4"/>
                  </a:cubicBezTo>
                  <a:cubicBezTo>
                    <a:pt x="412" y="36"/>
                    <a:pt x="74" y="376"/>
                    <a:pt x="40" y="793"/>
                  </a:cubicBezTo>
                  <a:cubicBezTo>
                    <a:pt x="1" y="1301"/>
                    <a:pt x="403" y="1726"/>
                    <a:pt x="902" y="1726"/>
                  </a:cubicBezTo>
                  <a:cubicBezTo>
                    <a:pt x="925" y="1726"/>
                    <a:pt x="948" y="1726"/>
                    <a:pt x="971" y="1724"/>
                  </a:cubicBezTo>
                  <a:cubicBezTo>
                    <a:pt x="1389" y="1690"/>
                    <a:pt x="1728" y="1352"/>
                    <a:pt x="1760" y="934"/>
                  </a:cubicBezTo>
                  <a:cubicBezTo>
                    <a:pt x="1801" y="426"/>
                    <a:pt x="1401" y="1"/>
                    <a:pt x="902" y="1"/>
                  </a:cubicBezTo>
                  <a:close/>
                </a:path>
              </a:pathLst>
            </a:custGeom>
            <a:solidFill>
              <a:srgbClr val="4869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" name="Google Shape;1556;p38">
              <a:extLst>
                <a:ext uri="{FF2B5EF4-FFF2-40B4-BE49-F238E27FC236}">
                  <a16:creationId xmlns:a16="http://schemas.microsoft.com/office/drawing/2014/main" id="{0FBCA565-C19C-4F64-6EBE-3D77622C0289}"/>
                </a:ext>
              </a:extLst>
            </p:cNvPr>
            <p:cNvSpPr/>
            <p:nvPr/>
          </p:nvSpPr>
          <p:spPr>
            <a:xfrm>
              <a:off x="5838050" y="2516588"/>
              <a:ext cx="45050" cy="43175"/>
            </a:xfrm>
            <a:custGeom>
              <a:avLst/>
              <a:gdLst/>
              <a:ahLst/>
              <a:cxnLst/>
              <a:rect l="l" t="t" r="r" b="b"/>
              <a:pathLst>
                <a:path w="1802" h="1727" extrusionOk="0">
                  <a:moveTo>
                    <a:pt x="901" y="173"/>
                  </a:moveTo>
                  <a:cubicBezTo>
                    <a:pt x="924" y="173"/>
                    <a:pt x="947" y="174"/>
                    <a:pt x="971" y="177"/>
                  </a:cubicBezTo>
                  <a:cubicBezTo>
                    <a:pt x="1294" y="209"/>
                    <a:pt x="1555" y="470"/>
                    <a:pt x="1586" y="793"/>
                  </a:cubicBezTo>
                  <a:cubicBezTo>
                    <a:pt x="1628" y="1204"/>
                    <a:pt x="1304" y="1552"/>
                    <a:pt x="900" y="1552"/>
                  </a:cubicBezTo>
                  <a:cubicBezTo>
                    <a:pt x="877" y="1552"/>
                    <a:pt x="854" y="1551"/>
                    <a:pt x="830" y="1549"/>
                  </a:cubicBezTo>
                  <a:cubicBezTo>
                    <a:pt x="509" y="1516"/>
                    <a:pt x="248" y="1255"/>
                    <a:pt x="215" y="934"/>
                  </a:cubicBezTo>
                  <a:cubicBezTo>
                    <a:pt x="175" y="522"/>
                    <a:pt x="499" y="173"/>
                    <a:pt x="901" y="173"/>
                  </a:cubicBezTo>
                  <a:close/>
                  <a:moveTo>
                    <a:pt x="902" y="0"/>
                  </a:moveTo>
                  <a:cubicBezTo>
                    <a:pt x="878" y="0"/>
                    <a:pt x="854" y="1"/>
                    <a:pt x="830" y="3"/>
                  </a:cubicBezTo>
                  <a:cubicBezTo>
                    <a:pt x="412" y="36"/>
                    <a:pt x="75" y="375"/>
                    <a:pt x="40" y="793"/>
                  </a:cubicBezTo>
                  <a:cubicBezTo>
                    <a:pt x="1" y="1300"/>
                    <a:pt x="403" y="1726"/>
                    <a:pt x="902" y="1726"/>
                  </a:cubicBezTo>
                  <a:cubicBezTo>
                    <a:pt x="925" y="1726"/>
                    <a:pt x="948" y="1725"/>
                    <a:pt x="971" y="1723"/>
                  </a:cubicBezTo>
                  <a:cubicBezTo>
                    <a:pt x="1389" y="1689"/>
                    <a:pt x="1728" y="1352"/>
                    <a:pt x="1760" y="934"/>
                  </a:cubicBezTo>
                  <a:cubicBezTo>
                    <a:pt x="1801" y="426"/>
                    <a:pt x="1401" y="0"/>
                    <a:pt x="9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71" name="Picture 170">
            <a:extLst>
              <a:ext uri="{FF2B5EF4-FFF2-40B4-BE49-F238E27FC236}">
                <a16:creationId xmlns:a16="http://schemas.microsoft.com/office/drawing/2014/main" id="{57382450-BB6D-8A94-9B43-55F79FF03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507" y="4036844"/>
            <a:ext cx="2274005" cy="60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1341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6FD1A-9771-D2A1-A6CF-48E41E622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0800" y="1202700"/>
            <a:ext cx="5608800" cy="2162100"/>
          </a:xfrm>
        </p:spPr>
        <p:txBody>
          <a:bodyPr/>
          <a:lstStyle/>
          <a:p>
            <a:r>
              <a:rPr lang="en-US" dirty="0"/>
              <a:t>ensure consistency across different devices and screen sizes.</a:t>
            </a:r>
            <a:endParaRPr lang="en-IN" dirty="0"/>
          </a:p>
        </p:txBody>
      </p:sp>
      <p:grpSp>
        <p:nvGrpSpPr>
          <p:cNvPr id="3" name="Google Shape;1227;p38">
            <a:extLst>
              <a:ext uri="{FF2B5EF4-FFF2-40B4-BE49-F238E27FC236}">
                <a16:creationId xmlns:a16="http://schemas.microsoft.com/office/drawing/2014/main" id="{7CB7E76C-2086-BB06-29F8-47DD30D38645}"/>
              </a:ext>
            </a:extLst>
          </p:cNvPr>
          <p:cNvGrpSpPr/>
          <p:nvPr/>
        </p:nvGrpSpPr>
        <p:grpSpPr>
          <a:xfrm>
            <a:off x="707136" y="1647733"/>
            <a:ext cx="2302263" cy="1848033"/>
            <a:chOff x="2397500" y="2564300"/>
            <a:chExt cx="1842400" cy="1478900"/>
          </a:xfrm>
        </p:grpSpPr>
        <p:sp>
          <p:nvSpPr>
            <p:cNvPr id="4" name="Google Shape;1228;p38">
              <a:extLst>
                <a:ext uri="{FF2B5EF4-FFF2-40B4-BE49-F238E27FC236}">
                  <a16:creationId xmlns:a16="http://schemas.microsoft.com/office/drawing/2014/main" id="{A7D88C17-93B6-10DE-8FB7-E176C3BAD10F}"/>
                </a:ext>
              </a:extLst>
            </p:cNvPr>
            <p:cNvSpPr/>
            <p:nvPr/>
          </p:nvSpPr>
          <p:spPr>
            <a:xfrm>
              <a:off x="2397500" y="2564300"/>
              <a:ext cx="1842400" cy="1478900"/>
            </a:xfrm>
            <a:custGeom>
              <a:avLst/>
              <a:gdLst/>
              <a:ahLst/>
              <a:cxnLst/>
              <a:rect l="l" t="t" r="r" b="b"/>
              <a:pathLst>
                <a:path w="73696" h="59156" extrusionOk="0">
                  <a:moveTo>
                    <a:pt x="36778" y="0"/>
                  </a:moveTo>
                  <a:cubicBezTo>
                    <a:pt x="34881" y="0"/>
                    <a:pt x="32938" y="175"/>
                    <a:pt x="30960" y="548"/>
                  </a:cubicBezTo>
                  <a:cubicBezTo>
                    <a:pt x="17557" y="3080"/>
                    <a:pt x="10394" y="12544"/>
                    <a:pt x="16221" y="30203"/>
                  </a:cubicBezTo>
                  <a:cubicBezTo>
                    <a:pt x="19498" y="40139"/>
                    <a:pt x="0" y="43777"/>
                    <a:pt x="8831" y="59156"/>
                  </a:cubicBezTo>
                  <a:lnTo>
                    <a:pt x="67557" y="59156"/>
                  </a:lnTo>
                  <a:cubicBezTo>
                    <a:pt x="67557" y="59156"/>
                    <a:pt x="73695" y="56802"/>
                    <a:pt x="73695" y="46963"/>
                  </a:cubicBezTo>
                  <a:cubicBezTo>
                    <a:pt x="73695" y="39244"/>
                    <a:pt x="67727" y="39469"/>
                    <a:pt x="69105" y="28112"/>
                  </a:cubicBezTo>
                  <a:cubicBezTo>
                    <a:pt x="70360" y="17780"/>
                    <a:pt x="55919" y="0"/>
                    <a:pt x="367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" name="Google Shape;1229;p38">
              <a:extLst>
                <a:ext uri="{FF2B5EF4-FFF2-40B4-BE49-F238E27FC236}">
                  <a16:creationId xmlns:a16="http://schemas.microsoft.com/office/drawing/2014/main" id="{2FCBEDA8-F86D-6AAE-AD2B-85AE5310D771}"/>
                </a:ext>
              </a:extLst>
            </p:cNvPr>
            <p:cNvSpPr/>
            <p:nvPr/>
          </p:nvSpPr>
          <p:spPr>
            <a:xfrm>
              <a:off x="2714450" y="2801600"/>
              <a:ext cx="66825" cy="256900"/>
            </a:xfrm>
            <a:custGeom>
              <a:avLst/>
              <a:gdLst/>
              <a:ahLst/>
              <a:cxnLst/>
              <a:rect l="l" t="t" r="r" b="b"/>
              <a:pathLst>
                <a:path w="2673" h="10276" extrusionOk="0">
                  <a:moveTo>
                    <a:pt x="2491" y="0"/>
                  </a:moveTo>
                  <a:cubicBezTo>
                    <a:pt x="2451" y="0"/>
                    <a:pt x="2412" y="19"/>
                    <a:pt x="2386" y="65"/>
                  </a:cubicBezTo>
                  <a:cubicBezTo>
                    <a:pt x="698" y="3123"/>
                    <a:pt x="0" y="6681"/>
                    <a:pt x="416" y="10149"/>
                  </a:cubicBezTo>
                  <a:cubicBezTo>
                    <a:pt x="426" y="10233"/>
                    <a:pt x="498" y="10275"/>
                    <a:pt x="565" y="10275"/>
                  </a:cubicBezTo>
                  <a:cubicBezTo>
                    <a:pt x="631" y="10275"/>
                    <a:pt x="692" y="10233"/>
                    <a:pt x="682" y="10149"/>
                  </a:cubicBezTo>
                  <a:cubicBezTo>
                    <a:pt x="272" y="6726"/>
                    <a:pt x="950" y="3218"/>
                    <a:pt x="2616" y="199"/>
                  </a:cubicBezTo>
                  <a:cubicBezTo>
                    <a:pt x="2673" y="96"/>
                    <a:pt x="2580" y="0"/>
                    <a:pt x="24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1230;p38">
              <a:extLst>
                <a:ext uri="{FF2B5EF4-FFF2-40B4-BE49-F238E27FC236}">
                  <a16:creationId xmlns:a16="http://schemas.microsoft.com/office/drawing/2014/main" id="{B1754D21-7988-C666-78A1-92F683128049}"/>
                </a:ext>
              </a:extLst>
            </p:cNvPr>
            <p:cNvSpPr/>
            <p:nvPr/>
          </p:nvSpPr>
          <p:spPr>
            <a:xfrm>
              <a:off x="4135775" y="3300450"/>
              <a:ext cx="60325" cy="238725"/>
            </a:xfrm>
            <a:custGeom>
              <a:avLst/>
              <a:gdLst/>
              <a:ahLst/>
              <a:cxnLst/>
              <a:rect l="l" t="t" r="r" b="b"/>
              <a:pathLst>
                <a:path w="2413" h="9549" extrusionOk="0">
                  <a:moveTo>
                    <a:pt x="281" y="0"/>
                  </a:moveTo>
                  <a:cubicBezTo>
                    <a:pt x="215" y="0"/>
                    <a:pt x="146" y="43"/>
                    <a:pt x="142" y="127"/>
                  </a:cubicBezTo>
                  <a:cubicBezTo>
                    <a:pt x="0" y="3356"/>
                    <a:pt x="690" y="6590"/>
                    <a:pt x="2131" y="9481"/>
                  </a:cubicBezTo>
                  <a:cubicBezTo>
                    <a:pt x="2155" y="9529"/>
                    <a:pt x="2193" y="9549"/>
                    <a:pt x="2233" y="9549"/>
                  </a:cubicBezTo>
                  <a:cubicBezTo>
                    <a:pt x="2321" y="9549"/>
                    <a:pt x="2412" y="9452"/>
                    <a:pt x="2360" y="9347"/>
                  </a:cubicBezTo>
                  <a:cubicBezTo>
                    <a:pt x="940" y="6496"/>
                    <a:pt x="267" y="3309"/>
                    <a:pt x="409" y="127"/>
                  </a:cubicBezTo>
                  <a:cubicBezTo>
                    <a:pt x="412" y="43"/>
                    <a:pt x="347" y="0"/>
                    <a:pt x="2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" name="Google Shape;1231;p38">
            <a:extLst>
              <a:ext uri="{FF2B5EF4-FFF2-40B4-BE49-F238E27FC236}">
                <a16:creationId xmlns:a16="http://schemas.microsoft.com/office/drawing/2014/main" id="{A2646E4E-AB6C-EAA0-29A5-C9D4E88F74B7}"/>
              </a:ext>
            </a:extLst>
          </p:cNvPr>
          <p:cNvGrpSpPr/>
          <p:nvPr/>
        </p:nvGrpSpPr>
        <p:grpSpPr>
          <a:xfrm>
            <a:off x="792242" y="1558949"/>
            <a:ext cx="2131818" cy="1945096"/>
            <a:chOff x="715100" y="2493250"/>
            <a:chExt cx="1706000" cy="1556575"/>
          </a:xfrm>
        </p:grpSpPr>
        <p:sp>
          <p:nvSpPr>
            <p:cNvPr id="8" name="Google Shape;1232;p38">
              <a:extLst>
                <a:ext uri="{FF2B5EF4-FFF2-40B4-BE49-F238E27FC236}">
                  <a16:creationId xmlns:a16="http://schemas.microsoft.com/office/drawing/2014/main" id="{29C03F00-4193-8135-8F82-7251CEEC7197}"/>
                </a:ext>
              </a:extLst>
            </p:cNvPr>
            <p:cNvSpPr/>
            <p:nvPr/>
          </p:nvSpPr>
          <p:spPr>
            <a:xfrm>
              <a:off x="1196975" y="2590750"/>
              <a:ext cx="539925" cy="600475"/>
            </a:xfrm>
            <a:custGeom>
              <a:avLst/>
              <a:gdLst/>
              <a:ahLst/>
              <a:cxnLst/>
              <a:rect l="l" t="t" r="r" b="b"/>
              <a:pathLst>
                <a:path w="21597" h="24019" extrusionOk="0">
                  <a:moveTo>
                    <a:pt x="1" y="1"/>
                  </a:moveTo>
                  <a:lnTo>
                    <a:pt x="1" y="21888"/>
                  </a:lnTo>
                  <a:cubicBezTo>
                    <a:pt x="1" y="23065"/>
                    <a:pt x="955" y="24018"/>
                    <a:pt x="2131" y="24018"/>
                  </a:cubicBezTo>
                  <a:lnTo>
                    <a:pt x="19466" y="24018"/>
                  </a:lnTo>
                  <a:cubicBezTo>
                    <a:pt x="20642" y="24018"/>
                    <a:pt x="21597" y="23065"/>
                    <a:pt x="21597" y="21888"/>
                  </a:cubicBezTo>
                  <a:lnTo>
                    <a:pt x="2159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1233;p38">
              <a:extLst>
                <a:ext uri="{FF2B5EF4-FFF2-40B4-BE49-F238E27FC236}">
                  <a16:creationId xmlns:a16="http://schemas.microsoft.com/office/drawing/2014/main" id="{CE31A06F-F81E-F7B0-E1AF-99266E377516}"/>
                </a:ext>
              </a:extLst>
            </p:cNvPr>
            <p:cNvSpPr/>
            <p:nvPr/>
          </p:nvSpPr>
          <p:spPr>
            <a:xfrm>
              <a:off x="1271450" y="3124850"/>
              <a:ext cx="406050" cy="5000"/>
            </a:xfrm>
            <a:custGeom>
              <a:avLst/>
              <a:gdLst/>
              <a:ahLst/>
              <a:cxnLst/>
              <a:rect l="l" t="t" r="r" b="b"/>
              <a:pathLst>
                <a:path w="16242" h="200" extrusionOk="0">
                  <a:moveTo>
                    <a:pt x="8" y="1"/>
                  </a:moveTo>
                  <a:cubicBezTo>
                    <a:pt x="4" y="1"/>
                    <a:pt x="0" y="5"/>
                    <a:pt x="0" y="10"/>
                  </a:cubicBezTo>
                  <a:lnTo>
                    <a:pt x="0" y="190"/>
                  </a:lnTo>
                  <a:cubicBezTo>
                    <a:pt x="0" y="194"/>
                    <a:pt x="4" y="199"/>
                    <a:pt x="8" y="199"/>
                  </a:cubicBezTo>
                  <a:lnTo>
                    <a:pt x="16232" y="199"/>
                  </a:lnTo>
                  <a:cubicBezTo>
                    <a:pt x="16237" y="199"/>
                    <a:pt x="16242" y="194"/>
                    <a:pt x="16242" y="190"/>
                  </a:cubicBezTo>
                  <a:lnTo>
                    <a:pt x="16242" y="10"/>
                  </a:lnTo>
                  <a:cubicBezTo>
                    <a:pt x="16242" y="5"/>
                    <a:pt x="16237" y="1"/>
                    <a:pt x="16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1234;p38">
              <a:extLst>
                <a:ext uri="{FF2B5EF4-FFF2-40B4-BE49-F238E27FC236}">
                  <a16:creationId xmlns:a16="http://schemas.microsoft.com/office/drawing/2014/main" id="{388EA35F-5B79-16C1-9559-608626D0ADD8}"/>
                </a:ext>
              </a:extLst>
            </p:cNvPr>
            <p:cNvSpPr/>
            <p:nvPr/>
          </p:nvSpPr>
          <p:spPr>
            <a:xfrm>
              <a:off x="1251500" y="2800150"/>
              <a:ext cx="155175" cy="5150"/>
            </a:xfrm>
            <a:custGeom>
              <a:avLst/>
              <a:gdLst/>
              <a:ahLst/>
              <a:cxnLst/>
              <a:rect l="l" t="t" r="r" b="b"/>
              <a:pathLst>
                <a:path w="6207" h="206" extrusionOk="0">
                  <a:moveTo>
                    <a:pt x="113" y="0"/>
                  </a:moveTo>
                  <a:cubicBezTo>
                    <a:pt x="60" y="0"/>
                    <a:pt x="12" y="39"/>
                    <a:pt x="7" y="92"/>
                  </a:cubicBezTo>
                  <a:cubicBezTo>
                    <a:pt x="0" y="154"/>
                    <a:pt x="47" y="205"/>
                    <a:pt x="109" y="205"/>
                  </a:cubicBezTo>
                  <a:lnTo>
                    <a:pt x="6103" y="205"/>
                  </a:lnTo>
                  <a:cubicBezTo>
                    <a:pt x="6159" y="205"/>
                    <a:pt x="6206" y="160"/>
                    <a:pt x="6206" y="103"/>
                  </a:cubicBezTo>
                  <a:cubicBezTo>
                    <a:pt x="6206" y="45"/>
                    <a:pt x="6159" y="0"/>
                    <a:pt x="6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235;p38">
              <a:extLst>
                <a:ext uri="{FF2B5EF4-FFF2-40B4-BE49-F238E27FC236}">
                  <a16:creationId xmlns:a16="http://schemas.microsoft.com/office/drawing/2014/main" id="{93D6FFA4-31A5-D19B-2EC7-E23235BB1AF4}"/>
                </a:ext>
              </a:extLst>
            </p:cNvPr>
            <p:cNvSpPr/>
            <p:nvPr/>
          </p:nvSpPr>
          <p:spPr>
            <a:xfrm>
              <a:off x="1251500" y="2768450"/>
              <a:ext cx="155175" cy="5175"/>
            </a:xfrm>
            <a:custGeom>
              <a:avLst/>
              <a:gdLst/>
              <a:ahLst/>
              <a:cxnLst/>
              <a:rect l="l" t="t" r="r" b="b"/>
              <a:pathLst>
                <a:path w="6207" h="207" extrusionOk="0">
                  <a:moveTo>
                    <a:pt x="113" y="0"/>
                  </a:moveTo>
                  <a:cubicBezTo>
                    <a:pt x="60" y="0"/>
                    <a:pt x="12" y="39"/>
                    <a:pt x="7" y="94"/>
                  </a:cubicBezTo>
                  <a:cubicBezTo>
                    <a:pt x="0" y="155"/>
                    <a:pt x="47" y="207"/>
                    <a:pt x="109" y="207"/>
                  </a:cubicBezTo>
                  <a:lnTo>
                    <a:pt x="6103" y="207"/>
                  </a:lnTo>
                  <a:cubicBezTo>
                    <a:pt x="6159" y="207"/>
                    <a:pt x="6206" y="160"/>
                    <a:pt x="6206" y="103"/>
                  </a:cubicBezTo>
                  <a:cubicBezTo>
                    <a:pt x="6206" y="47"/>
                    <a:pt x="6159" y="2"/>
                    <a:pt x="6103" y="2"/>
                  </a:cubicBezTo>
                  <a:lnTo>
                    <a:pt x="6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236;p38">
              <a:extLst>
                <a:ext uri="{FF2B5EF4-FFF2-40B4-BE49-F238E27FC236}">
                  <a16:creationId xmlns:a16="http://schemas.microsoft.com/office/drawing/2014/main" id="{DD93F5D1-E6F0-5E96-4F9A-42677C4FB2D2}"/>
                </a:ext>
              </a:extLst>
            </p:cNvPr>
            <p:cNvSpPr/>
            <p:nvPr/>
          </p:nvSpPr>
          <p:spPr>
            <a:xfrm>
              <a:off x="1251500" y="2736775"/>
              <a:ext cx="155175" cy="5150"/>
            </a:xfrm>
            <a:custGeom>
              <a:avLst/>
              <a:gdLst/>
              <a:ahLst/>
              <a:cxnLst/>
              <a:rect l="l" t="t" r="r" b="b"/>
              <a:pathLst>
                <a:path w="6207" h="206" extrusionOk="0">
                  <a:moveTo>
                    <a:pt x="113" y="1"/>
                  </a:moveTo>
                  <a:cubicBezTo>
                    <a:pt x="60" y="1"/>
                    <a:pt x="12" y="40"/>
                    <a:pt x="7" y="93"/>
                  </a:cubicBezTo>
                  <a:cubicBezTo>
                    <a:pt x="0" y="154"/>
                    <a:pt x="47" y="206"/>
                    <a:pt x="109" y="206"/>
                  </a:cubicBezTo>
                  <a:lnTo>
                    <a:pt x="6103" y="206"/>
                  </a:lnTo>
                  <a:cubicBezTo>
                    <a:pt x="6159" y="206"/>
                    <a:pt x="6206" y="161"/>
                    <a:pt x="6206" y="104"/>
                  </a:cubicBezTo>
                  <a:cubicBezTo>
                    <a:pt x="6206" y="48"/>
                    <a:pt x="6159" y="1"/>
                    <a:pt x="6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237;p38">
              <a:extLst>
                <a:ext uri="{FF2B5EF4-FFF2-40B4-BE49-F238E27FC236}">
                  <a16:creationId xmlns:a16="http://schemas.microsoft.com/office/drawing/2014/main" id="{6DF7EBBD-FB58-E1F3-B6E8-9DB6484A335A}"/>
                </a:ext>
              </a:extLst>
            </p:cNvPr>
            <p:cNvSpPr/>
            <p:nvPr/>
          </p:nvSpPr>
          <p:spPr>
            <a:xfrm>
              <a:off x="1251500" y="2705075"/>
              <a:ext cx="155175" cy="5200"/>
            </a:xfrm>
            <a:custGeom>
              <a:avLst/>
              <a:gdLst/>
              <a:ahLst/>
              <a:cxnLst/>
              <a:rect l="l" t="t" r="r" b="b"/>
              <a:pathLst>
                <a:path w="6207" h="208" extrusionOk="0">
                  <a:moveTo>
                    <a:pt x="113" y="1"/>
                  </a:moveTo>
                  <a:cubicBezTo>
                    <a:pt x="60" y="1"/>
                    <a:pt x="12" y="40"/>
                    <a:pt x="7" y="94"/>
                  </a:cubicBezTo>
                  <a:cubicBezTo>
                    <a:pt x="0" y="156"/>
                    <a:pt x="47" y="208"/>
                    <a:pt x="109" y="208"/>
                  </a:cubicBezTo>
                  <a:lnTo>
                    <a:pt x="6103" y="208"/>
                  </a:lnTo>
                  <a:cubicBezTo>
                    <a:pt x="6159" y="208"/>
                    <a:pt x="6206" y="161"/>
                    <a:pt x="6206" y="104"/>
                  </a:cubicBezTo>
                  <a:cubicBezTo>
                    <a:pt x="6206" y="48"/>
                    <a:pt x="6159" y="2"/>
                    <a:pt x="6103" y="2"/>
                  </a:cubicBezTo>
                  <a:lnTo>
                    <a:pt x="61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238;p38">
              <a:extLst>
                <a:ext uri="{FF2B5EF4-FFF2-40B4-BE49-F238E27FC236}">
                  <a16:creationId xmlns:a16="http://schemas.microsoft.com/office/drawing/2014/main" id="{E4ED63F1-2BCA-DFC7-ADAA-5EDA597B09E6}"/>
                </a:ext>
              </a:extLst>
            </p:cNvPr>
            <p:cNvSpPr/>
            <p:nvPr/>
          </p:nvSpPr>
          <p:spPr>
            <a:xfrm>
              <a:off x="1326275" y="2998000"/>
              <a:ext cx="52525" cy="126875"/>
            </a:xfrm>
            <a:custGeom>
              <a:avLst/>
              <a:gdLst/>
              <a:ahLst/>
              <a:cxnLst/>
              <a:rect l="l" t="t" r="r" b="b"/>
              <a:pathLst>
                <a:path w="2101" h="5075" extrusionOk="0">
                  <a:moveTo>
                    <a:pt x="1" y="1"/>
                  </a:moveTo>
                  <a:lnTo>
                    <a:pt x="1" y="5075"/>
                  </a:lnTo>
                  <a:lnTo>
                    <a:pt x="2101" y="5075"/>
                  </a:lnTo>
                  <a:lnTo>
                    <a:pt x="2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239;p38">
              <a:extLst>
                <a:ext uri="{FF2B5EF4-FFF2-40B4-BE49-F238E27FC236}">
                  <a16:creationId xmlns:a16="http://schemas.microsoft.com/office/drawing/2014/main" id="{19CC4C51-D9A9-B511-E49E-E4B96849BC65}"/>
                </a:ext>
              </a:extLst>
            </p:cNvPr>
            <p:cNvSpPr/>
            <p:nvPr/>
          </p:nvSpPr>
          <p:spPr>
            <a:xfrm>
              <a:off x="1403750" y="2907950"/>
              <a:ext cx="52475" cy="216975"/>
            </a:xfrm>
            <a:custGeom>
              <a:avLst/>
              <a:gdLst/>
              <a:ahLst/>
              <a:cxnLst/>
              <a:rect l="l" t="t" r="r" b="b"/>
              <a:pathLst>
                <a:path w="2099" h="8679" extrusionOk="0">
                  <a:moveTo>
                    <a:pt x="0" y="1"/>
                  </a:moveTo>
                  <a:lnTo>
                    <a:pt x="0" y="8678"/>
                  </a:lnTo>
                  <a:lnTo>
                    <a:pt x="2098" y="8678"/>
                  </a:lnTo>
                  <a:lnTo>
                    <a:pt x="20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240;p38">
              <a:extLst>
                <a:ext uri="{FF2B5EF4-FFF2-40B4-BE49-F238E27FC236}">
                  <a16:creationId xmlns:a16="http://schemas.microsoft.com/office/drawing/2014/main" id="{0CF51879-2A62-E2C0-79A7-A3B30FD849C2}"/>
                </a:ext>
              </a:extLst>
            </p:cNvPr>
            <p:cNvSpPr/>
            <p:nvPr/>
          </p:nvSpPr>
          <p:spPr>
            <a:xfrm>
              <a:off x="1489475" y="2841500"/>
              <a:ext cx="52525" cy="283375"/>
            </a:xfrm>
            <a:custGeom>
              <a:avLst/>
              <a:gdLst/>
              <a:ahLst/>
              <a:cxnLst/>
              <a:rect l="l" t="t" r="r" b="b"/>
              <a:pathLst>
                <a:path w="2101" h="11335" extrusionOk="0">
                  <a:moveTo>
                    <a:pt x="0" y="0"/>
                  </a:moveTo>
                  <a:lnTo>
                    <a:pt x="0" y="11335"/>
                  </a:lnTo>
                  <a:lnTo>
                    <a:pt x="2100" y="11335"/>
                  </a:lnTo>
                  <a:lnTo>
                    <a:pt x="21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241;p38">
              <a:extLst>
                <a:ext uri="{FF2B5EF4-FFF2-40B4-BE49-F238E27FC236}">
                  <a16:creationId xmlns:a16="http://schemas.microsoft.com/office/drawing/2014/main" id="{F6FF7AF7-1F7E-1BD8-1EDC-F406285F3645}"/>
                </a:ext>
              </a:extLst>
            </p:cNvPr>
            <p:cNvSpPr/>
            <p:nvPr/>
          </p:nvSpPr>
          <p:spPr>
            <a:xfrm>
              <a:off x="1573425" y="2763475"/>
              <a:ext cx="52525" cy="361400"/>
            </a:xfrm>
            <a:custGeom>
              <a:avLst/>
              <a:gdLst/>
              <a:ahLst/>
              <a:cxnLst/>
              <a:rect l="l" t="t" r="r" b="b"/>
              <a:pathLst>
                <a:path w="2101" h="14456" extrusionOk="0">
                  <a:moveTo>
                    <a:pt x="0" y="0"/>
                  </a:moveTo>
                  <a:lnTo>
                    <a:pt x="0" y="14456"/>
                  </a:lnTo>
                  <a:lnTo>
                    <a:pt x="2100" y="14456"/>
                  </a:lnTo>
                  <a:lnTo>
                    <a:pt x="21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242;p38">
              <a:extLst>
                <a:ext uri="{FF2B5EF4-FFF2-40B4-BE49-F238E27FC236}">
                  <a16:creationId xmlns:a16="http://schemas.microsoft.com/office/drawing/2014/main" id="{5E0FD811-EEB7-3D31-5C28-3B98CD679EFA}"/>
                </a:ext>
              </a:extLst>
            </p:cNvPr>
            <p:cNvSpPr/>
            <p:nvPr/>
          </p:nvSpPr>
          <p:spPr>
            <a:xfrm>
              <a:off x="1529175" y="2678675"/>
              <a:ext cx="36425" cy="42625"/>
            </a:xfrm>
            <a:custGeom>
              <a:avLst/>
              <a:gdLst/>
              <a:ahLst/>
              <a:cxnLst/>
              <a:rect l="l" t="t" r="r" b="b"/>
              <a:pathLst>
                <a:path w="1457" h="1705" extrusionOk="0">
                  <a:moveTo>
                    <a:pt x="1289" y="0"/>
                  </a:moveTo>
                  <a:lnTo>
                    <a:pt x="0" y="1170"/>
                  </a:lnTo>
                  <a:lnTo>
                    <a:pt x="1457" y="1704"/>
                  </a:lnTo>
                  <a:lnTo>
                    <a:pt x="1457" y="1704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243;p38">
              <a:extLst>
                <a:ext uri="{FF2B5EF4-FFF2-40B4-BE49-F238E27FC236}">
                  <a16:creationId xmlns:a16="http://schemas.microsoft.com/office/drawing/2014/main" id="{5A7DA758-0A21-0D29-6F8E-98BD3479DCB4}"/>
                </a:ext>
              </a:extLst>
            </p:cNvPr>
            <p:cNvSpPr/>
            <p:nvPr/>
          </p:nvSpPr>
          <p:spPr>
            <a:xfrm>
              <a:off x="1307425" y="2702775"/>
              <a:ext cx="247725" cy="233675"/>
            </a:xfrm>
            <a:custGeom>
              <a:avLst/>
              <a:gdLst/>
              <a:ahLst/>
              <a:cxnLst/>
              <a:rect l="l" t="t" r="r" b="b"/>
              <a:pathLst>
                <a:path w="9909" h="9347" extrusionOk="0">
                  <a:moveTo>
                    <a:pt x="9730" y="0"/>
                  </a:moveTo>
                  <a:cubicBezTo>
                    <a:pt x="9671" y="0"/>
                    <a:pt x="9614" y="33"/>
                    <a:pt x="9587" y="90"/>
                  </a:cubicBezTo>
                  <a:cubicBezTo>
                    <a:pt x="6505" y="6597"/>
                    <a:pt x="186" y="9019"/>
                    <a:pt x="123" y="9043"/>
                  </a:cubicBezTo>
                  <a:cubicBezTo>
                    <a:pt x="41" y="9072"/>
                    <a:pt x="1" y="9163"/>
                    <a:pt x="31" y="9245"/>
                  </a:cubicBezTo>
                  <a:cubicBezTo>
                    <a:pt x="54" y="9308"/>
                    <a:pt x="114" y="9347"/>
                    <a:pt x="178" y="9347"/>
                  </a:cubicBezTo>
                  <a:cubicBezTo>
                    <a:pt x="196" y="9347"/>
                    <a:pt x="215" y="9343"/>
                    <a:pt x="233" y="9337"/>
                  </a:cubicBezTo>
                  <a:cubicBezTo>
                    <a:pt x="298" y="9313"/>
                    <a:pt x="6733" y="6851"/>
                    <a:pt x="9872" y="225"/>
                  </a:cubicBezTo>
                  <a:cubicBezTo>
                    <a:pt x="9909" y="146"/>
                    <a:pt x="9875" y="52"/>
                    <a:pt x="9797" y="15"/>
                  </a:cubicBezTo>
                  <a:cubicBezTo>
                    <a:pt x="9775" y="5"/>
                    <a:pt x="9752" y="0"/>
                    <a:pt x="9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1244;p38">
              <a:extLst>
                <a:ext uri="{FF2B5EF4-FFF2-40B4-BE49-F238E27FC236}">
                  <a16:creationId xmlns:a16="http://schemas.microsoft.com/office/drawing/2014/main" id="{B087637C-25AF-EB91-ACCC-FECB249F4084}"/>
                </a:ext>
              </a:extLst>
            </p:cNvPr>
            <p:cNvSpPr/>
            <p:nvPr/>
          </p:nvSpPr>
          <p:spPr>
            <a:xfrm>
              <a:off x="1196975" y="2543925"/>
              <a:ext cx="539925" cy="100525"/>
            </a:xfrm>
            <a:custGeom>
              <a:avLst/>
              <a:gdLst/>
              <a:ahLst/>
              <a:cxnLst/>
              <a:rect l="l" t="t" r="r" b="b"/>
              <a:pathLst>
                <a:path w="21597" h="4021" extrusionOk="0">
                  <a:moveTo>
                    <a:pt x="1067" y="0"/>
                  </a:moveTo>
                  <a:cubicBezTo>
                    <a:pt x="477" y="0"/>
                    <a:pt x="1" y="478"/>
                    <a:pt x="1" y="1066"/>
                  </a:cubicBezTo>
                  <a:lnTo>
                    <a:pt x="1" y="4021"/>
                  </a:lnTo>
                  <a:lnTo>
                    <a:pt x="21597" y="4021"/>
                  </a:lnTo>
                  <a:lnTo>
                    <a:pt x="21597" y="1066"/>
                  </a:lnTo>
                  <a:cubicBezTo>
                    <a:pt x="21597" y="478"/>
                    <a:pt x="21119" y="0"/>
                    <a:pt x="20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1245;p38">
              <a:extLst>
                <a:ext uri="{FF2B5EF4-FFF2-40B4-BE49-F238E27FC236}">
                  <a16:creationId xmlns:a16="http://schemas.microsoft.com/office/drawing/2014/main" id="{44483596-E03B-EA9C-9820-26AC2E2D8642}"/>
                </a:ext>
              </a:extLst>
            </p:cNvPr>
            <p:cNvSpPr/>
            <p:nvPr/>
          </p:nvSpPr>
          <p:spPr>
            <a:xfrm>
              <a:off x="1571050" y="2571775"/>
              <a:ext cx="35100" cy="35125"/>
            </a:xfrm>
            <a:custGeom>
              <a:avLst/>
              <a:gdLst/>
              <a:ahLst/>
              <a:cxnLst/>
              <a:rect l="l" t="t" r="r" b="b"/>
              <a:pathLst>
                <a:path w="1404" h="1405" extrusionOk="0">
                  <a:moveTo>
                    <a:pt x="703" y="1"/>
                  </a:moveTo>
                  <a:cubicBezTo>
                    <a:pt x="315" y="1"/>
                    <a:pt x="0" y="316"/>
                    <a:pt x="0" y="703"/>
                  </a:cubicBezTo>
                  <a:cubicBezTo>
                    <a:pt x="0" y="1091"/>
                    <a:pt x="315" y="1404"/>
                    <a:pt x="703" y="1404"/>
                  </a:cubicBezTo>
                  <a:cubicBezTo>
                    <a:pt x="1090" y="1404"/>
                    <a:pt x="1404" y="1091"/>
                    <a:pt x="1404" y="703"/>
                  </a:cubicBezTo>
                  <a:cubicBezTo>
                    <a:pt x="1404" y="316"/>
                    <a:pt x="1090" y="1"/>
                    <a:pt x="7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1246;p38">
              <a:extLst>
                <a:ext uri="{FF2B5EF4-FFF2-40B4-BE49-F238E27FC236}">
                  <a16:creationId xmlns:a16="http://schemas.microsoft.com/office/drawing/2014/main" id="{B0531397-92E6-2BE2-0262-96521D3E8EA6}"/>
                </a:ext>
              </a:extLst>
            </p:cNvPr>
            <p:cNvSpPr/>
            <p:nvPr/>
          </p:nvSpPr>
          <p:spPr>
            <a:xfrm>
              <a:off x="1627925" y="2571775"/>
              <a:ext cx="35125" cy="35125"/>
            </a:xfrm>
            <a:custGeom>
              <a:avLst/>
              <a:gdLst/>
              <a:ahLst/>
              <a:cxnLst/>
              <a:rect l="l" t="t" r="r" b="b"/>
              <a:pathLst>
                <a:path w="1405" h="1405" extrusionOk="0">
                  <a:moveTo>
                    <a:pt x="704" y="1"/>
                  </a:moveTo>
                  <a:cubicBezTo>
                    <a:pt x="316" y="1"/>
                    <a:pt x="1" y="316"/>
                    <a:pt x="1" y="703"/>
                  </a:cubicBezTo>
                  <a:cubicBezTo>
                    <a:pt x="1" y="1091"/>
                    <a:pt x="316" y="1404"/>
                    <a:pt x="704" y="1404"/>
                  </a:cubicBezTo>
                  <a:cubicBezTo>
                    <a:pt x="1091" y="1404"/>
                    <a:pt x="1405" y="1091"/>
                    <a:pt x="1405" y="703"/>
                  </a:cubicBezTo>
                  <a:cubicBezTo>
                    <a:pt x="1405" y="316"/>
                    <a:pt x="1091" y="1"/>
                    <a:pt x="7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1247;p38">
              <a:extLst>
                <a:ext uri="{FF2B5EF4-FFF2-40B4-BE49-F238E27FC236}">
                  <a16:creationId xmlns:a16="http://schemas.microsoft.com/office/drawing/2014/main" id="{C0077FF6-EE3E-05FF-5B09-6B7C99272D18}"/>
                </a:ext>
              </a:extLst>
            </p:cNvPr>
            <p:cNvSpPr/>
            <p:nvPr/>
          </p:nvSpPr>
          <p:spPr>
            <a:xfrm>
              <a:off x="1682400" y="2571775"/>
              <a:ext cx="35125" cy="35125"/>
            </a:xfrm>
            <a:custGeom>
              <a:avLst/>
              <a:gdLst/>
              <a:ahLst/>
              <a:cxnLst/>
              <a:rect l="l" t="t" r="r" b="b"/>
              <a:pathLst>
                <a:path w="1405" h="1405" extrusionOk="0">
                  <a:moveTo>
                    <a:pt x="702" y="1"/>
                  </a:moveTo>
                  <a:cubicBezTo>
                    <a:pt x="314" y="1"/>
                    <a:pt x="1" y="316"/>
                    <a:pt x="1" y="703"/>
                  </a:cubicBezTo>
                  <a:cubicBezTo>
                    <a:pt x="1" y="1091"/>
                    <a:pt x="314" y="1404"/>
                    <a:pt x="702" y="1404"/>
                  </a:cubicBezTo>
                  <a:cubicBezTo>
                    <a:pt x="1090" y="1404"/>
                    <a:pt x="1405" y="1091"/>
                    <a:pt x="1405" y="703"/>
                  </a:cubicBezTo>
                  <a:cubicBezTo>
                    <a:pt x="1405" y="316"/>
                    <a:pt x="1090" y="1"/>
                    <a:pt x="7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1248;p38">
              <a:extLst>
                <a:ext uri="{FF2B5EF4-FFF2-40B4-BE49-F238E27FC236}">
                  <a16:creationId xmlns:a16="http://schemas.microsoft.com/office/drawing/2014/main" id="{5565C578-5363-2CA7-B2A1-E1B68044FEA9}"/>
                </a:ext>
              </a:extLst>
            </p:cNvPr>
            <p:cNvSpPr/>
            <p:nvPr/>
          </p:nvSpPr>
          <p:spPr>
            <a:xfrm>
              <a:off x="1734875" y="2786400"/>
              <a:ext cx="259825" cy="294150"/>
            </a:xfrm>
            <a:custGeom>
              <a:avLst/>
              <a:gdLst/>
              <a:ahLst/>
              <a:cxnLst/>
              <a:rect l="l" t="t" r="r" b="b"/>
              <a:pathLst>
                <a:path w="10393" h="11766" extrusionOk="0">
                  <a:moveTo>
                    <a:pt x="8090" y="1"/>
                  </a:moveTo>
                  <a:lnTo>
                    <a:pt x="4140" y="7045"/>
                  </a:lnTo>
                  <a:lnTo>
                    <a:pt x="1548" y="2440"/>
                  </a:lnTo>
                  <a:lnTo>
                    <a:pt x="0" y="2876"/>
                  </a:lnTo>
                  <a:cubicBezTo>
                    <a:pt x="0" y="2876"/>
                    <a:pt x="1691" y="11225"/>
                    <a:pt x="4163" y="11725"/>
                  </a:cubicBezTo>
                  <a:cubicBezTo>
                    <a:pt x="4299" y="11752"/>
                    <a:pt x="4435" y="11765"/>
                    <a:pt x="4571" y="11765"/>
                  </a:cubicBezTo>
                  <a:cubicBezTo>
                    <a:pt x="7448" y="11765"/>
                    <a:pt x="10298" y="5903"/>
                    <a:pt x="10298" y="5903"/>
                  </a:cubicBezTo>
                  <a:cubicBezTo>
                    <a:pt x="10393" y="4239"/>
                    <a:pt x="8090" y="1"/>
                    <a:pt x="8090" y="1"/>
                  </a:cubicBezTo>
                  <a:close/>
                </a:path>
              </a:pathLst>
            </a:custGeom>
            <a:solidFill>
              <a:srgbClr val="D17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1249;p38">
              <a:extLst>
                <a:ext uri="{FF2B5EF4-FFF2-40B4-BE49-F238E27FC236}">
                  <a16:creationId xmlns:a16="http://schemas.microsoft.com/office/drawing/2014/main" id="{E37873CA-38E2-4EBC-DED2-87A1153ACB67}"/>
                </a:ext>
              </a:extLst>
            </p:cNvPr>
            <p:cNvSpPr/>
            <p:nvPr/>
          </p:nvSpPr>
          <p:spPr>
            <a:xfrm>
              <a:off x="1849475" y="2778325"/>
              <a:ext cx="123400" cy="253600"/>
            </a:xfrm>
            <a:custGeom>
              <a:avLst/>
              <a:gdLst/>
              <a:ahLst/>
              <a:cxnLst/>
              <a:rect l="l" t="t" r="r" b="b"/>
              <a:pathLst>
                <a:path w="4936" h="10144" extrusionOk="0">
                  <a:moveTo>
                    <a:pt x="3523" y="1"/>
                  </a:moveTo>
                  <a:lnTo>
                    <a:pt x="0" y="5536"/>
                  </a:lnTo>
                  <a:cubicBezTo>
                    <a:pt x="0" y="5536"/>
                    <a:pt x="1877" y="8925"/>
                    <a:pt x="3142" y="10143"/>
                  </a:cubicBezTo>
                  <a:lnTo>
                    <a:pt x="3142" y="9925"/>
                  </a:lnTo>
                  <a:cubicBezTo>
                    <a:pt x="3142" y="9925"/>
                    <a:pt x="4935" y="3437"/>
                    <a:pt x="3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1250;p38">
              <a:extLst>
                <a:ext uri="{FF2B5EF4-FFF2-40B4-BE49-F238E27FC236}">
                  <a16:creationId xmlns:a16="http://schemas.microsoft.com/office/drawing/2014/main" id="{EEB97D42-B9D2-373E-1E1B-C3181D08F9B7}"/>
                </a:ext>
              </a:extLst>
            </p:cNvPr>
            <p:cNvSpPr/>
            <p:nvPr/>
          </p:nvSpPr>
          <p:spPr>
            <a:xfrm>
              <a:off x="1855575" y="2907150"/>
              <a:ext cx="67825" cy="104100"/>
            </a:xfrm>
            <a:custGeom>
              <a:avLst/>
              <a:gdLst/>
              <a:ahLst/>
              <a:cxnLst/>
              <a:rect l="l" t="t" r="r" b="b"/>
              <a:pathLst>
                <a:path w="2713" h="4164" extrusionOk="0">
                  <a:moveTo>
                    <a:pt x="70" y="0"/>
                  </a:moveTo>
                  <a:cubicBezTo>
                    <a:pt x="35" y="0"/>
                    <a:pt x="0" y="37"/>
                    <a:pt x="26" y="75"/>
                  </a:cubicBezTo>
                  <a:lnTo>
                    <a:pt x="24" y="75"/>
                  </a:lnTo>
                  <a:cubicBezTo>
                    <a:pt x="918" y="1409"/>
                    <a:pt x="1709" y="2806"/>
                    <a:pt x="2601" y="4141"/>
                  </a:cubicBezTo>
                  <a:cubicBezTo>
                    <a:pt x="2612" y="4157"/>
                    <a:pt x="2627" y="4163"/>
                    <a:pt x="2642" y="4163"/>
                  </a:cubicBezTo>
                  <a:cubicBezTo>
                    <a:pt x="2678" y="4163"/>
                    <a:pt x="2713" y="4128"/>
                    <a:pt x="2688" y="4090"/>
                  </a:cubicBezTo>
                  <a:cubicBezTo>
                    <a:pt x="1796" y="2756"/>
                    <a:pt x="1005" y="1357"/>
                    <a:pt x="112" y="23"/>
                  </a:cubicBezTo>
                  <a:cubicBezTo>
                    <a:pt x="101" y="7"/>
                    <a:pt x="86" y="0"/>
                    <a:pt x="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1251;p38">
              <a:extLst>
                <a:ext uri="{FF2B5EF4-FFF2-40B4-BE49-F238E27FC236}">
                  <a16:creationId xmlns:a16="http://schemas.microsoft.com/office/drawing/2014/main" id="{704ED0B9-FB50-8884-441C-81B28755101B}"/>
                </a:ext>
              </a:extLst>
            </p:cNvPr>
            <p:cNvSpPr/>
            <p:nvPr/>
          </p:nvSpPr>
          <p:spPr>
            <a:xfrm>
              <a:off x="1836300" y="2962625"/>
              <a:ext cx="5350" cy="43725"/>
            </a:xfrm>
            <a:custGeom>
              <a:avLst/>
              <a:gdLst/>
              <a:ahLst/>
              <a:cxnLst/>
              <a:rect l="l" t="t" r="r" b="b"/>
              <a:pathLst>
                <a:path w="214" h="1749" extrusionOk="0">
                  <a:moveTo>
                    <a:pt x="52" y="1"/>
                  </a:moveTo>
                  <a:cubicBezTo>
                    <a:pt x="27" y="1"/>
                    <a:pt x="2" y="17"/>
                    <a:pt x="2" y="49"/>
                  </a:cubicBezTo>
                  <a:cubicBezTo>
                    <a:pt x="1" y="602"/>
                    <a:pt x="36" y="1153"/>
                    <a:pt x="109" y="1700"/>
                  </a:cubicBezTo>
                  <a:cubicBezTo>
                    <a:pt x="113" y="1732"/>
                    <a:pt x="140" y="1748"/>
                    <a:pt x="166" y="1748"/>
                  </a:cubicBezTo>
                  <a:cubicBezTo>
                    <a:pt x="190" y="1748"/>
                    <a:pt x="213" y="1732"/>
                    <a:pt x="209" y="1700"/>
                  </a:cubicBezTo>
                  <a:cubicBezTo>
                    <a:pt x="136" y="1153"/>
                    <a:pt x="101" y="602"/>
                    <a:pt x="103" y="49"/>
                  </a:cubicBezTo>
                  <a:cubicBezTo>
                    <a:pt x="103" y="17"/>
                    <a:pt x="78" y="1"/>
                    <a:pt x="52" y="1"/>
                  </a:cubicBezTo>
                  <a:close/>
                </a:path>
              </a:pathLst>
            </a:custGeom>
            <a:solidFill>
              <a:srgbClr val="9947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1252;p38">
              <a:extLst>
                <a:ext uri="{FF2B5EF4-FFF2-40B4-BE49-F238E27FC236}">
                  <a16:creationId xmlns:a16="http://schemas.microsoft.com/office/drawing/2014/main" id="{CA373EAA-4CA2-CB16-87AA-766F5A4BB3E6}"/>
                </a:ext>
              </a:extLst>
            </p:cNvPr>
            <p:cNvSpPr/>
            <p:nvPr/>
          </p:nvSpPr>
          <p:spPr>
            <a:xfrm>
              <a:off x="1836125" y="2976925"/>
              <a:ext cx="13800" cy="17550"/>
            </a:xfrm>
            <a:custGeom>
              <a:avLst/>
              <a:gdLst/>
              <a:ahLst/>
              <a:cxnLst/>
              <a:rect l="l" t="t" r="r" b="b"/>
              <a:pathLst>
                <a:path w="552" h="702" extrusionOk="0">
                  <a:moveTo>
                    <a:pt x="72" y="1"/>
                  </a:moveTo>
                  <a:cubicBezTo>
                    <a:pt x="36" y="1"/>
                    <a:pt x="1" y="38"/>
                    <a:pt x="26" y="75"/>
                  </a:cubicBezTo>
                  <a:lnTo>
                    <a:pt x="439" y="679"/>
                  </a:lnTo>
                  <a:cubicBezTo>
                    <a:pt x="450" y="695"/>
                    <a:pt x="465" y="702"/>
                    <a:pt x="481" y="702"/>
                  </a:cubicBezTo>
                  <a:cubicBezTo>
                    <a:pt x="516" y="702"/>
                    <a:pt x="551" y="666"/>
                    <a:pt x="526" y="629"/>
                  </a:cubicBezTo>
                  <a:lnTo>
                    <a:pt x="113" y="23"/>
                  </a:lnTo>
                  <a:cubicBezTo>
                    <a:pt x="102" y="8"/>
                    <a:pt x="87" y="1"/>
                    <a:pt x="72" y="1"/>
                  </a:cubicBezTo>
                  <a:close/>
                </a:path>
              </a:pathLst>
            </a:custGeom>
            <a:solidFill>
              <a:srgbClr val="9947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1253;p38">
              <a:extLst>
                <a:ext uri="{FF2B5EF4-FFF2-40B4-BE49-F238E27FC236}">
                  <a16:creationId xmlns:a16="http://schemas.microsoft.com/office/drawing/2014/main" id="{72FE5AB7-8A6B-8026-FB18-5A53FCE8B168}"/>
                </a:ext>
              </a:extLst>
            </p:cNvPr>
            <p:cNvSpPr/>
            <p:nvPr/>
          </p:nvSpPr>
          <p:spPr>
            <a:xfrm>
              <a:off x="2129400" y="3875800"/>
              <a:ext cx="68350" cy="121800"/>
            </a:xfrm>
            <a:custGeom>
              <a:avLst/>
              <a:gdLst/>
              <a:ahLst/>
              <a:cxnLst/>
              <a:rect l="l" t="t" r="r" b="b"/>
              <a:pathLst>
                <a:path w="2734" h="4872" extrusionOk="0">
                  <a:moveTo>
                    <a:pt x="2733" y="0"/>
                  </a:moveTo>
                  <a:lnTo>
                    <a:pt x="0" y="436"/>
                  </a:lnTo>
                  <a:lnTo>
                    <a:pt x="899" y="4872"/>
                  </a:lnTo>
                  <a:lnTo>
                    <a:pt x="2733" y="4727"/>
                  </a:lnTo>
                  <a:lnTo>
                    <a:pt x="2733" y="0"/>
                  </a:lnTo>
                  <a:close/>
                </a:path>
              </a:pathLst>
            </a:custGeom>
            <a:solidFill>
              <a:srgbClr val="D17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1254;p38">
              <a:extLst>
                <a:ext uri="{FF2B5EF4-FFF2-40B4-BE49-F238E27FC236}">
                  <a16:creationId xmlns:a16="http://schemas.microsoft.com/office/drawing/2014/main" id="{0463C0BB-A05B-1ACD-176E-0899373DCA90}"/>
                </a:ext>
              </a:extLst>
            </p:cNvPr>
            <p:cNvSpPr/>
            <p:nvPr/>
          </p:nvSpPr>
          <p:spPr>
            <a:xfrm>
              <a:off x="2100475" y="3962950"/>
              <a:ext cx="109950" cy="80900"/>
            </a:xfrm>
            <a:custGeom>
              <a:avLst/>
              <a:gdLst/>
              <a:ahLst/>
              <a:cxnLst/>
              <a:rect l="l" t="t" r="r" b="b"/>
              <a:pathLst>
                <a:path w="4398" h="3236" extrusionOk="0">
                  <a:moveTo>
                    <a:pt x="2568" y="1"/>
                  </a:moveTo>
                  <a:cubicBezTo>
                    <a:pt x="2532" y="1"/>
                    <a:pt x="2495" y="5"/>
                    <a:pt x="2458" y="15"/>
                  </a:cubicBezTo>
                  <a:cubicBezTo>
                    <a:pt x="2167" y="87"/>
                    <a:pt x="1984" y="344"/>
                    <a:pt x="1871" y="604"/>
                  </a:cubicBezTo>
                  <a:cubicBezTo>
                    <a:pt x="1828" y="513"/>
                    <a:pt x="1768" y="423"/>
                    <a:pt x="1698" y="423"/>
                  </a:cubicBezTo>
                  <a:cubicBezTo>
                    <a:pt x="1689" y="423"/>
                    <a:pt x="1680" y="425"/>
                    <a:pt x="1671" y="428"/>
                  </a:cubicBezTo>
                  <a:cubicBezTo>
                    <a:pt x="1519" y="483"/>
                    <a:pt x="1461" y="1481"/>
                    <a:pt x="1459" y="1505"/>
                  </a:cubicBezTo>
                  <a:cubicBezTo>
                    <a:pt x="1287" y="1686"/>
                    <a:pt x="1048" y="1895"/>
                    <a:pt x="844" y="1924"/>
                  </a:cubicBezTo>
                  <a:cubicBezTo>
                    <a:pt x="372" y="1990"/>
                    <a:pt x="1" y="2496"/>
                    <a:pt x="240" y="3235"/>
                  </a:cubicBezTo>
                  <a:lnTo>
                    <a:pt x="4283" y="3235"/>
                  </a:lnTo>
                  <a:cubicBezTo>
                    <a:pt x="4283" y="3235"/>
                    <a:pt x="4398" y="1273"/>
                    <a:pt x="4210" y="772"/>
                  </a:cubicBezTo>
                  <a:cubicBezTo>
                    <a:pt x="4168" y="659"/>
                    <a:pt x="4110" y="616"/>
                    <a:pt x="4046" y="616"/>
                  </a:cubicBezTo>
                  <a:cubicBezTo>
                    <a:pt x="3827" y="616"/>
                    <a:pt x="3532" y="1132"/>
                    <a:pt x="3532" y="1132"/>
                  </a:cubicBezTo>
                  <a:cubicBezTo>
                    <a:pt x="3532" y="1132"/>
                    <a:pt x="3146" y="1"/>
                    <a:pt x="25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1255;p38">
              <a:extLst>
                <a:ext uri="{FF2B5EF4-FFF2-40B4-BE49-F238E27FC236}">
                  <a16:creationId xmlns:a16="http://schemas.microsoft.com/office/drawing/2014/main" id="{21A980F0-24D9-148F-CE76-3692762AFA18}"/>
                </a:ext>
              </a:extLst>
            </p:cNvPr>
            <p:cNvSpPr/>
            <p:nvPr/>
          </p:nvSpPr>
          <p:spPr>
            <a:xfrm>
              <a:off x="2143025" y="3985000"/>
              <a:ext cx="30850" cy="10650"/>
            </a:xfrm>
            <a:custGeom>
              <a:avLst/>
              <a:gdLst/>
              <a:ahLst/>
              <a:cxnLst/>
              <a:rect l="l" t="t" r="r" b="b"/>
              <a:pathLst>
                <a:path w="1234" h="426" extrusionOk="0">
                  <a:moveTo>
                    <a:pt x="524" y="0"/>
                  </a:moveTo>
                  <a:cubicBezTo>
                    <a:pt x="361" y="0"/>
                    <a:pt x="196" y="48"/>
                    <a:pt x="45" y="149"/>
                  </a:cubicBezTo>
                  <a:cubicBezTo>
                    <a:pt x="1" y="178"/>
                    <a:pt x="28" y="243"/>
                    <a:pt x="69" y="243"/>
                  </a:cubicBezTo>
                  <a:cubicBezTo>
                    <a:pt x="77" y="243"/>
                    <a:pt x="86" y="241"/>
                    <a:pt x="95" y="234"/>
                  </a:cubicBezTo>
                  <a:cubicBezTo>
                    <a:pt x="232" y="144"/>
                    <a:pt x="379" y="101"/>
                    <a:pt x="523" y="101"/>
                  </a:cubicBezTo>
                  <a:cubicBezTo>
                    <a:pt x="751" y="101"/>
                    <a:pt x="971" y="209"/>
                    <a:pt x="1132" y="409"/>
                  </a:cubicBezTo>
                  <a:cubicBezTo>
                    <a:pt x="1142" y="421"/>
                    <a:pt x="1153" y="426"/>
                    <a:pt x="1164" y="426"/>
                  </a:cubicBezTo>
                  <a:cubicBezTo>
                    <a:pt x="1200" y="426"/>
                    <a:pt x="1234" y="375"/>
                    <a:pt x="1203" y="338"/>
                  </a:cubicBezTo>
                  <a:cubicBezTo>
                    <a:pt x="1026" y="118"/>
                    <a:pt x="778" y="0"/>
                    <a:pt x="5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1256;p38">
              <a:extLst>
                <a:ext uri="{FF2B5EF4-FFF2-40B4-BE49-F238E27FC236}">
                  <a16:creationId xmlns:a16="http://schemas.microsoft.com/office/drawing/2014/main" id="{A6988446-9689-5200-E1B5-B39BF05B047A}"/>
                </a:ext>
              </a:extLst>
            </p:cNvPr>
            <p:cNvSpPr/>
            <p:nvPr/>
          </p:nvSpPr>
          <p:spPr>
            <a:xfrm>
              <a:off x="2141050" y="3993025"/>
              <a:ext cx="30850" cy="10625"/>
            </a:xfrm>
            <a:custGeom>
              <a:avLst/>
              <a:gdLst/>
              <a:ahLst/>
              <a:cxnLst/>
              <a:rect l="l" t="t" r="r" b="b"/>
              <a:pathLst>
                <a:path w="1234" h="425" extrusionOk="0">
                  <a:moveTo>
                    <a:pt x="524" y="1"/>
                  </a:moveTo>
                  <a:cubicBezTo>
                    <a:pt x="362" y="1"/>
                    <a:pt x="196" y="49"/>
                    <a:pt x="45" y="149"/>
                  </a:cubicBezTo>
                  <a:cubicBezTo>
                    <a:pt x="0" y="179"/>
                    <a:pt x="28" y="243"/>
                    <a:pt x="69" y="243"/>
                  </a:cubicBezTo>
                  <a:cubicBezTo>
                    <a:pt x="77" y="243"/>
                    <a:pt x="86" y="241"/>
                    <a:pt x="95" y="235"/>
                  </a:cubicBezTo>
                  <a:cubicBezTo>
                    <a:pt x="232" y="144"/>
                    <a:pt x="379" y="101"/>
                    <a:pt x="524" y="101"/>
                  </a:cubicBezTo>
                  <a:cubicBezTo>
                    <a:pt x="752" y="101"/>
                    <a:pt x="972" y="209"/>
                    <a:pt x="1132" y="407"/>
                  </a:cubicBezTo>
                  <a:cubicBezTo>
                    <a:pt x="1142" y="420"/>
                    <a:pt x="1153" y="425"/>
                    <a:pt x="1164" y="425"/>
                  </a:cubicBezTo>
                  <a:cubicBezTo>
                    <a:pt x="1200" y="425"/>
                    <a:pt x="1234" y="374"/>
                    <a:pt x="1203" y="336"/>
                  </a:cubicBezTo>
                  <a:cubicBezTo>
                    <a:pt x="1026" y="118"/>
                    <a:pt x="778" y="1"/>
                    <a:pt x="5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1257;p38">
              <a:extLst>
                <a:ext uri="{FF2B5EF4-FFF2-40B4-BE49-F238E27FC236}">
                  <a16:creationId xmlns:a16="http://schemas.microsoft.com/office/drawing/2014/main" id="{B0506D7F-F3AA-4804-9B9C-DA37D5B862EA}"/>
                </a:ext>
              </a:extLst>
            </p:cNvPr>
            <p:cNvSpPr/>
            <p:nvPr/>
          </p:nvSpPr>
          <p:spPr>
            <a:xfrm>
              <a:off x="2139850" y="4002325"/>
              <a:ext cx="27675" cy="10500"/>
            </a:xfrm>
            <a:custGeom>
              <a:avLst/>
              <a:gdLst/>
              <a:ahLst/>
              <a:cxnLst/>
              <a:rect l="l" t="t" r="r" b="b"/>
              <a:pathLst>
                <a:path w="1107" h="420" extrusionOk="0">
                  <a:moveTo>
                    <a:pt x="465" y="0"/>
                  </a:moveTo>
                  <a:cubicBezTo>
                    <a:pt x="323" y="0"/>
                    <a:pt x="178" y="47"/>
                    <a:pt x="43" y="147"/>
                  </a:cubicBezTo>
                  <a:cubicBezTo>
                    <a:pt x="0" y="179"/>
                    <a:pt x="27" y="244"/>
                    <a:pt x="66" y="244"/>
                  </a:cubicBezTo>
                  <a:cubicBezTo>
                    <a:pt x="75" y="244"/>
                    <a:pt x="84" y="241"/>
                    <a:pt x="93" y="234"/>
                  </a:cubicBezTo>
                  <a:cubicBezTo>
                    <a:pt x="215" y="144"/>
                    <a:pt x="345" y="102"/>
                    <a:pt x="471" y="102"/>
                  </a:cubicBezTo>
                  <a:cubicBezTo>
                    <a:pt x="670" y="102"/>
                    <a:pt x="860" y="207"/>
                    <a:pt x="994" y="397"/>
                  </a:cubicBezTo>
                  <a:cubicBezTo>
                    <a:pt x="1005" y="413"/>
                    <a:pt x="1021" y="419"/>
                    <a:pt x="1036" y="419"/>
                  </a:cubicBezTo>
                  <a:cubicBezTo>
                    <a:pt x="1072" y="419"/>
                    <a:pt x="1107" y="384"/>
                    <a:pt x="1080" y="347"/>
                  </a:cubicBezTo>
                  <a:cubicBezTo>
                    <a:pt x="925" y="128"/>
                    <a:pt x="700" y="0"/>
                    <a:pt x="4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1258;p38">
              <a:extLst>
                <a:ext uri="{FF2B5EF4-FFF2-40B4-BE49-F238E27FC236}">
                  <a16:creationId xmlns:a16="http://schemas.microsoft.com/office/drawing/2014/main" id="{41A4AD3F-A002-B9A0-4398-026EA85D5519}"/>
                </a:ext>
              </a:extLst>
            </p:cNvPr>
            <p:cNvSpPr/>
            <p:nvPr/>
          </p:nvSpPr>
          <p:spPr>
            <a:xfrm>
              <a:off x="2194175" y="3994200"/>
              <a:ext cx="15200" cy="37550"/>
            </a:xfrm>
            <a:custGeom>
              <a:avLst/>
              <a:gdLst/>
              <a:ahLst/>
              <a:cxnLst/>
              <a:rect l="l" t="t" r="r" b="b"/>
              <a:pathLst>
                <a:path w="608" h="1502" extrusionOk="0">
                  <a:moveTo>
                    <a:pt x="538" y="1"/>
                  </a:moveTo>
                  <a:cubicBezTo>
                    <a:pt x="526" y="1"/>
                    <a:pt x="514" y="6"/>
                    <a:pt x="504" y="18"/>
                  </a:cubicBezTo>
                  <a:cubicBezTo>
                    <a:pt x="163" y="417"/>
                    <a:pt x="0" y="931"/>
                    <a:pt x="54" y="1454"/>
                  </a:cubicBezTo>
                  <a:cubicBezTo>
                    <a:pt x="57" y="1486"/>
                    <a:pt x="84" y="1501"/>
                    <a:pt x="109" y="1501"/>
                  </a:cubicBezTo>
                  <a:cubicBezTo>
                    <a:pt x="134" y="1501"/>
                    <a:pt x="157" y="1486"/>
                    <a:pt x="154" y="1454"/>
                  </a:cubicBezTo>
                  <a:cubicBezTo>
                    <a:pt x="104" y="958"/>
                    <a:pt x="252" y="469"/>
                    <a:pt x="575" y="89"/>
                  </a:cubicBezTo>
                  <a:cubicBezTo>
                    <a:pt x="607" y="51"/>
                    <a:pt x="574" y="1"/>
                    <a:pt x="5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1259;p38">
              <a:extLst>
                <a:ext uri="{FF2B5EF4-FFF2-40B4-BE49-F238E27FC236}">
                  <a16:creationId xmlns:a16="http://schemas.microsoft.com/office/drawing/2014/main" id="{447CE4D8-8942-9F76-7FE4-EC90C0503E86}"/>
                </a:ext>
              </a:extLst>
            </p:cNvPr>
            <p:cNvSpPr/>
            <p:nvPr/>
          </p:nvSpPr>
          <p:spPr>
            <a:xfrm>
              <a:off x="2104150" y="4030050"/>
              <a:ext cx="104700" cy="3575"/>
            </a:xfrm>
            <a:custGeom>
              <a:avLst/>
              <a:gdLst/>
              <a:ahLst/>
              <a:cxnLst/>
              <a:rect l="l" t="t" r="r" b="b"/>
              <a:pathLst>
                <a:path w="4188" h="143" extrusionOk="0">
                  <a:moveTo>
                    <a:pt x="4121" y="1"/>
                  </a:moveTo>
                  <a:cubicBezTo>
                    <a:pt x="2771" y="15"/>
                    <a:pt x="1419" y="28"/>
                    <a:pt x="69" y="41"/>
                  </a:cubicBezTo>
                  <a:cubicBezTo>
                    <a:pt x="1" y="43"/>
                    <a:pt x="1" y="143"/>
                    <a:pt x="69" y="143"/>
                  </a:cubicBezTo>
                  <a:cubicBezTo>
                    <a:pt x="1419" y="128"/>
                    <a:pt x="2771" y="115"/>
                    <a:pt x="4121" y="101"/>
                  </a:cubicBezTo>
                  <a:cubicBezTo>
                    <a:pt x="4188" y="101"/>
                    <a:pt x="4188" y="1"/>
                    <a:pt x="41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1260;p38">
              <a:extLst>
                <a:ext uri="{FF2B5EF4-FFF2-40B4-BE49-F238E27FC236}">
                  <a16:creationId xmlns:a16="http://schemas.microsoft.com/office/drawing/2014/main" id="{66C0004C-4ADF-A654-7AAA-DFAC10102467}"/>
                </a:ext>
              </a:extLst>
            </p:cNvPr>
            <p:cNvSpPr/>
            <p:nvPr/>
          </p:nvSpPr>
          <p:spPr>
            <a:xfrm>
              <a:off x="2031675" y="3183450"/>
              <a:ext cx="227625" cy="749900"/>
            </a:xfrm>
            <a:custGeom>
              <a:avLst/>
              <a:gdLst/>
              <a:ahLst/>
              <a:cxnLst/>
              <a:rect l="l" t="t" r="r" b="b"/>
              <a:pathLst>
                <a:path w="9105" h="29996" extrusionOk="0">
                  <a:moveTo>
                    <a:pt x="3514" y="1"/>
                  </a:moveTo>
                  <a:cubicBezTo>
                    <a:pt x="2502" y="1"/>
                    <a:pt x="1609" y="205"/>
                    <a:pt x="1207" y="818"/>
                  </a:cubicBezTo>
                  <a:cubicBezTo>
                    <a:pt x="0" y="2656"/>
                    <a:pt x="1008" y="11616"/>
                    <a:pt x="1115" y="15139"/>
                  </a:cubicBezTo>
                  <a:cubicBezTo>
                    <a:pt x="1223" y="18662"/>
                    <a:pt x="2459" y="27840"/>
                    <a:pt x="3296" y="29206"/>
                  </a:cubicBezTo>
                  <a:cubicBezTo>
                    <a:pt x="3593" y="29693"/>
                    <a:pt x="4221" y="29996"/>
                    <a:pt x="4935" y="29996"/>
                  </a:cubicBezTo>
                  <a:cubicBezTo>
                    <a:pt x="5693" y="29996"/>
                    <a:pt x="6548" y="29654"/>
                    <a:pt x="7206" y="28827"/>
                  </a:cubicBezTo>
                  <a:cubicBezTo>
                    <a:pt x="9104" y="26444"/>
                    <a:pt x="8095" y="17767"/>
                    <a:pt x="7828" y="14333"/>
                  </a:cubicBezTo>
                  <a:cubicBezTo>
                    <a:pt x="7560" y="10899"/>
                    <a:pt x="8041" y="818"/>
                    <a:pt x="8041" y="818"/>
                  </a:cubicBezTo>
                  <a:cubicBezTo>
                    <a:pt x="8041" y="818"/>
                    <a:pt x="5539" y="1"/>
                    <a:pt x="35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1261;p38">
              <a:extLst>
                <a:ext uri="{FF2B5EF4-FFF2-40B4-BE49-F238E27FC236}">
                  <a16:creationId xmlns:a16="http://schemas.microsoft.com/office/drawing/2014/main" id="{0B78F638-340A-CDDC-7302-AF9BF3DE9FF6}"/>
                </a:ext>
              </a:extLst>
            </p:cNvPr>
            <p:cNvSpPr/>
            <p:nvPr/>
          </p:nvSpPr>
          <p:spPr>
            <a:xfrm>
              <a:off x="2063750" y="3556250"/>
              <a:ext cx="44725" cy="6625"/>
            </a:xfrm>
            <a:custGeom>
              <a:avLst/>
              <a:gdLst/>
              <a:ahLst/>
              <a:cxnLst/>
              <a:rect l="l" t="t" r="r" b="b"/>
              <a:pathLst>
                <a:path w="1789" h="265" extrusionOk="0">
                  <a:moveTo>
                    <a:pt x="1708" y="0"/>
                  </a:moveTo>
                  <a:cubicBezTo>
                    <a:pt x="1702" y="0"/>
                    <a:pt x="1695" y="1"/>
                    <a:pt x="1688" y="4"/>
                  </a:cubicBezTo>
                  <a:cubicBezTo>
                    <a:pt x="1414" y="94"/>
                    <a:pt x="1138" y="139"/>
                    <a:pt x="862" y="139"/>
                  </a:cubicBezTo>
                  <a:cubicBezTo>
                    <a:pt x="609" y="139"/>
                    <a:pt x="356" y="101"/>
                    <a:pt x="103" y="25"/>
                  </a:cubicBezTo>
                  <a:cubicBezTo>
                    <a:pt x="96" y="23"/>
                    <a:pt x="90" y="22"/>
                    <a:pt x="84" y="22"/>
                  </a:cubicBezTo>
                  <a:cubicBezTo>
                    <a:pt x="21" y="22"/>
                    <a:pt x="1" y="124"/>
                    <a:pt x="71" y="146"/>
                  </a:cubicBezTo>
                  <a:cubicBezTo>
                    <a:pt x="334" y="225"/>
                    <a:pt x="599" y="265"/>
                    <a:pt x="864" y="265"/>
                  </a:cubicBezTo>
                  <a:cubicBezTo>
                    <a:pt x="1151" y="265"/>
                    <a:pt x="1438" y="218"/>
                    <a:pt x="1720" y="125"/>
                  </a:cubicBezTo>
                  <a:cubicBezTo>
                    <a:pt x="1789" y="102"/>
                    <a:pt x="1769" y="0"/>
                    <a:pt x="17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1262;p38">
              <a:extLst>
                <a:ext uri="{FF2B5EF4-FFF2-40B4-BE49-F238E27FC236}">
                  <a16:creationId xmlns:a16="http://schemas.microsoft.com/office/drawing/2014/main" id="{4DFB4314-8872-8055-0F6F-8A10EFB4DCEE}"/>
                </a:ext>
              </a:extLst>
            </p:cNvPr>
            <p:cNvSpPr/>
            <p:nvPr/>
          </p:nvSpPr>
          <p:spPr>
            <a:xfrm>
              <a:off x="2129400" y="3907900"/>
              <a:ext cx="82600" cy="40775"/>
            </a:xfrm>
            <a:custGeom>
              <a:avLst/>
              <a:gdLst/>
              <a:ahLst/>
              <a:cxnLst/>
              <a:rect l="l" t="t" r="r" b="b"/>
              <a:pathLst>
                <a:path w="3304" h="1631" extrusionOk="0">
                  <a:moveTo>
                    <a:pt x="2984" y="0"/>
                  </a:moveTo>
                  <a:lnTo>
                    <a:pt x="0" y="220"/>
                  </a:lnTo>
                  <a:cubicBezTo>
                    <a:pt x="0" y="220"/>
                    <a:pt x="0" y="1453"/>
                    <a:pt x="128" y="1537"/>
                  </a:cubicBezTo>
                  <a:cubicBezTo>
                    <a:pt x="188" y="1576"/>
                    <a:pt x="763" y="1630"/>
                    <a:pt x="1383" y="1630"/>
                  </a:cubicBezTo>
                  <a:cubicBezTo>
                    <a:pt x="2059" y="1630"/>
                    <a:pt x="2789" y="1566"/>
                    <a:pt x="2966" y="1348"/>
                  </a:cubicBezTo>
                  <a:cubicBezTo>
                    <a:pt x="3304" y="929"/>
                    <a:pt x="2984" y="0"/>
                    <a:pt x="29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1263;p38">
              <a:extLst>
                <a:ext uri="{FF2B5EF4-FFF2-40B4-BE49-F238E27FC236}">
                  <a16:creationId xmlns:a16="http://schemas.microsoft.com/office/drawing/2014/main" id="{787ED563-BFCB-21C4-3664-2687A665080B}"/>
                </a:ext>
              </a:extLst>
            </p:cNvPr>
            <p:cNvSpPr/>
            <p:nvPr/>
          </p:nvSpPr>
          <p:spPr>
            <a:xfrm>
              <a:off x="2129475" y="3909700"/>
              <a:ext cx="75525" cy="19675"/>
            </a:xfrm>
            <a:custGeom>
              <a:avLst/>
              <a:gdLst/>
              <a:ahLst/>
              <a:cxnLst/>
              <a:rect l="l" t="t" r="r" b="b"/>
              <a:pathLst>
                <a:path w="3021" h="787" extrusionOk="0">
                  <a:moveTo>
                    <a:pt x="2939" y="0"/>
                  </a:moveTo>
                  <a:cubicBezTo>
                    <a:pt x="2929" y="0"/>
                    <a:pt x="2920" y="3"/>
                    <a:pt x="2910" y="9"/>
                  </a:cubicBezTo>
                  <a:cubicBezTo>
                    <a:pt x="2199" y="446"/>
                    <a:pt x="1393" y="671"/>
                    <a:pt x="569" y="671"/>
                  </a:cubicBezTo>
                  <a:cubicBezTo>
                    <a:pt x="405" y="671"/>
                    <a:pt x="240" y="662"/>
                    <a:pt x="75" y="644"/>
                  </a:cubicBezTo>
                  <a:cubicBezTo>
                    <a:pt x="72" y="644"/>
                    <a:pt x="70" y="644"/>
                    <a:pt x="68" y="644"/>
                  </a:cubicBezTo>
                  <a:cubicBezTo>
                    <a:pt x="1" y="644"/>
                    <a:pt x="3" y="751"/>
                    <a:pt x="75" y="759"/>
                  </a:cubicBezTo>
                  <a:cubicBezTo>
                    <a:pt x="242" y="777"/>
                    <a:pt x="409" y="786"/>
                    <a:pt x="575" y="786"/>
                  </a:cubicBezTo>
                  <a:cubicBezTo>
                    <a:pt x="1417" y="786"/>
                    <a:pt x="2244" y="553"/>
                    <a:pt x="2968" y="109"/>
                  </a:cubicBezTo>
                  <a:cubicBezTo>
                    <a:pt x="3021" y="77"/>
                    <a:pt x="2988" y="0"/>
                    <a:pt x="29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1264;p38">
              <a:extLst>
                <a:ext uri="{FF2B5EF4-FFF2-40B4-BE49-F238E27FC236}">
                  <a16:creationId xmlns:a16="http://schemas.microsoft.com/office/drawing/2014/main" id="{4048B1B7-A164-6F8C-BAEC-38518EBFCD5A}"/>
                </a:ext>
              </a:extLst>
            </p:cNvPr>
            <p:cNvSpPr/>
            <p:nvPr/>
          </p:nvSpPr>
          <p:spPr>
            <a:xfrm>
              <a:off x="2189675" y="3225475"/>
              <a:ext cx="28550" cy="676500"/>
            </a:xfrm>
            <a:custGeom>
              <a:avLst/>
              <a:gdLst/>
              <a:ahLst/>
              <a:cxnLst/>
              <a:rect l="l" t="t" r="r" b="b"/>
              <a:pathLst>
                <a:path w="1142" h="27060" extrusionOk="0">
                  <a:moveTo>
                    <a:pt x="1047" y="1"/>
                  </a:moveTo>
                  <a:cubicBezTo>
                    <a:pt x="1022" y="1"/>
                    <a:pt x="996" y="17"/>
                    <a:pt x="994" y="49"/>
                  </a:cubicBezTo>
                  <a:cubicBezTo>
                    <a:pt x="786" y="3748"/>
                    <a:pt x="683" y="7454"/>
                    <a:pt x="688" y="11159"/>
                  </a:cubicBezTo>
                  <a:cubicBezTo>
                    <a:pt x="689" y="13001"/>
                    <a:pt x="718" y="14842"/>
                    <a:pt x="773" y="16682"/>
                  </a:cubicBezTo>
                  <a:cubicBezTo>
                    <a:pt x="826" y="18470"/>
                    <a:pt x="927" y="20256"/>
                    <a:pt x="1002" y="22043"/>
                  </a:cubicBezTo>
                  <a:cubicBezTo>
                    <a:pt x="1074" y="23729"/>
                    <a:pt x="1040" y="25555"/>
                    <a:pt x="27" y="26987"/>
                  </a:cubicBezTo>
                  <a:cubicBezTo>
                    <a:pt x="1" y="27024"/>
                    <a:pt x="36" y="27059"/>
                    <a:pt x="72" y="27059"/>
                  </a:cubicBezTo>
                  <a:cubicBezTo>
                    <a:pt x="88" y="27059"/>
                    <a:pt x="103" y="27053"/>
                    <a:pt x="114" y="27037"/>
                  </a:cubicBezTo>
                  <a:cubicBezTo>
                    <a:pt x="981" y="25810"/>
                    <a:pt x="1141" y="24274"/>
                    <a:pt x="1125" y="22812"/>
                  </a:cubicBezTo>
                  <a:cubicBezTo>
                    <a:pt x="1116" y="21986"/>
                    <a:pt x="1057" y="21164"/>
                    <a:pt x="1017" y="20340"/>
                  </a:cubicBezTo>
                  <a:cubicBezTo>
                    <a:pt x="972" y="19410"/>
                    <a:pt x="933" y="18478"/>
                    <a:pt x="901" y="17548"/>
                  </a:cubicBezTo>
                  <a:cubicBezTo>
                    <a:pt x="773" y="13823"/>
                    <a:pt x="754" y="10093"/>
                    <a:pt x="843" y="6367"/>
                  </a:cubicBezTo>
                  <a:cubicBezTo>
                    <a:pt x="891" y="4260"/>
                    <a:pt x="977" y="2154"/>
                    <a:pt x="1095" y="49"/>
                  </a:cubicBezTo>
                  <a:cubicBezTo>
                    <a:pt x="1096" y="17"/>
                    <a:pt x="1072" y="1"/>
                    <a:pt x="10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1265;p38">
              <a:extLst>
                <a:ext uri="{FF2B5EF4-FFF2-40B4-BE49-F238E27FC236}">
                  <a16:creationId xmlns:a16="http://schemas.microsoft.com/office/drawing/2014/main" id="{47437377-7359-7CAF-32DE-702FA210EF0C}"/>
                </a:ext>
              </a:extLst>
            </p:cNvPr>
            <p:cNvSpPr/>
            <p:nvPr/>
          </p:nvSpPr>
          <p:spPr>
            <a:xfrm>
              <a:off x="1924900" y="3875800"/>
              <a:ext cx="68400" cy="117300"/>
            </a:xfrm>
            <a:custGeom>
              <a:avLst/>
              <a:gdLst/>
              <a:ahLst/>
              <a:cxnLst/>
              <a:rect l="l" t="t" r="r" b="b"/>
              <a:pathLst>
                <a:path w="2736" h="4692" extrusionOk="0">
                  <a:moveTo>
                    <a:pt x="2735" y="0"/>
                  </a:moveTo>
                  <a:lnTo>
                    <a:pt x="1" y="436"/>
                  </a:lnTo>
                  <a:lnTo>
                    <a:pt x="899" y="4691"/>
                  </a:lnTo>
                  <a:lnTo>
                    <a:pt x="2735" y="4544"/>
                  </a:lnTo>
                  <a:lnTo>
                    <a:pt x="2735" y="0"/>
                  </a:lnTo>
                  <a:close/>
                </a:path>
              </a:pathLst>
            </a:custGeom>
            <a:solidFill>
              <a:srgbClr val="D17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1266;p38">
              <a:extLst>
                <a:ext uri="{FF2B5EF4-FFF2-40B4-BE49-F238E27FC236}">
                  <a16:creationId xmlns:a16="http://schemas.microsoft.com/office/drawing/2014/main" id="{8AB72BB0-C9C2-90F5-ACB9-FEE64353425A}"/>
                </a:ext>
              </a:extLst>
            </p:cNvPr>
            <p:cNvSpPr/>
            <p:nvPr/>
          </p:nvSpPr>
          <p:spPr>
            <a:xfrm>
              <a:off x="1841550" y="3957400"/>
              <a:ext cx="157975" cy="86450"/>
            </a:xfrm>
            <a:custGeom>
              <a:avLst/>
              <a:gdLst/>
              <a:ahLst/>
              <a:cxnLst/>
              <a:rect l="l" t="t" r="r" b="b"/>
              <a:pathLst>
                <a:path w="6319" h="3458" extrusionOk="0">
                  <a:moveTo>
                    <a:pt x="3902" y="0"/>
                  </a:moveTo>
                  <a:cubicBezTo>
                    <a:pt x="3883" y="0"/>
                    <a:pt x="3866" y="3"/>
                    <a:pt x="3848" y="9"/>
                  </a:cubicBezTo>
                  <a:cubicBezTo>
                    <a:pt x="3508" y="128"/>
                    <a:pt x="3370" y="1472"/>
                    <a:pt x="3370" y="1472"/>
                  </a:cubicBezTo>
                  <a:cubicBezTo>
                    <a:pt x="3370" y="1472"/>
                    <a:pt x="1519" y="2091"/>
                    <a:pt x="1002" y="2123"/>
                  </a:cubicBezTo>
                  <a:cubicBezTo>
                    <a:pt x="485" y="2156"/>
                    <a:pt x="67" y="2448"/>
                    <a:pt x="1" y="3457"/>
                  </a:cubicBezTo>
                  <a:lnTo>
                    <a:pt x="6318" y="3457"/>
                  </a:lnTo>
                  <a:cubicBezTo>
                    <a:pt x="6318" y="3457"/>
                    <a:pt x="6276" y="1178"/>
                    <a:pt x="6263" y="787"/>
                  </a:cubicBezTo>
                  <a:cubicBezTo>
                    <a:pt x="6260" y="676"/>
                    <a:pt x="6212" y="636"/>
                    <a:pt x="6146" y="636"/>
                  </a:cubicBezTo>
                  <a:cubicBezTo>
                    <a:pt x="5980" y="636"/>
                    <a:pt x="5696" y="886"/>
                    <a:pt x="5696" y="886"/>
                  </a:cubicBezTo>
                  <a:lnTo>
                    <a:pt x="4766" y="999"/>
                  </a:lnTo>
                  <a:cubicBezTo>
                    <a:pt x="4766" y="999"/>
                    <a:pt x="4246" y="0"/>
                    <a:pt x="39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1267;p38">
              <a:extLst>
                <a:ext uri="{FF2B5EF4-FFF2-40B4-BE49-F238E27FC236}">
                  <a16:creationId xmlns:a16="http://schemas.microsoft.com/office/drawing/2014/main" id="{522EFF56-B077-CBC0-2C2E-8E100640868E}"/>
                </a:ext>
              </a:extLst>
            </p:cNvPr>
            <p:cNvSpPr/>
            <p:nvPr/>
          </p:nvSpPr>
          <p:spPr>
            <a:xfrm>
              <a:off x="1978775" y="3996400"/>
              <a:ext cx="20100" cy="37575"/>
            </a:xfrm>
            <a:custGeom>
              <a:avLst/>
              <a:gdLst/>
              <a:ahLst/>
              <a:cxnLst/>
              <a:rect l="l" t="t" r="r" b="b"/>
              <a:pathLst>
                <a:path w="804" h="1503" extrusionOk="0">
                  <a:moveTo>
                    <a:pt x="721" y="1"/>
                  </a:moveTo>
                  <a:cubicBezTo>
                    <a:pt x="713" y="1"/>
                    <a:pt x="705" y="3"/>
                    <a:pt x="697" y="8"/>
                  </a:cubicBezTo>
                  <a:cubicBezTo>
                    <a:pt x="207" y="306"/>
                    <a:pt x="0" y="899"/>
                    <a:pt x="336" y="1476"/>
                  </a:cubicBezTo>
                  <a:cubicBezTo>
                    <a:pt x="347" y="1495"/>
                    <a:pt x="362" y="1502"/>
                    <a:pt x="377" y="1502"/>
                  </a:cubicBezTo>
                  <a:cubicBezTo>
                    <a:pt x="409" y="1502"/>
                    <a:pt x="439" y="1466"/>
                    <a:pt x="416" y="1426"/>
                  </a:cubicBezTo>
                  <a:cubicBezTo>
                    <a:pt x="110" y="899"/>
                    <a:pt x="317" y="363"/>
                    <a:pt x="760" y="93"/>
                  </a:cubicBezTo>
                  <a:cubicBezTo>
                    <a:pt x="803" y="67"/>
                    <a:pt x="766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1268;p38">
              <a:extLst>
                <a:ext uri="{FF2B5EF4-FFF2-40B4-BE49-F238E27FC236}">
                  <a16:creationId xmlns:a16="http://schemas.microsoft.com/office/drawing/2014/main" id="{78BDC8BA-ACA1-C21A-FA8C-461C069E8CC8}"/>
                </a:ext>
              </a:extLst>
            </p:cNvPr>
            <p:cNvSpPr/>
            <p:nvPr/>
          </p:nvSpPr>
          <p:spPr>
            <a:xfrm>
              <a:off x="1843375" y="4032225"/>
              <a:ext cx="156250" cy="4150"/>
            </a:xfrm>
            <a:custGeom>
              <a:avLst/>
              <a:gdLst/>
              <a:ahLst/>
              <a:cxnLst/>
              <a:rect l="l" t="t" r="r" b="b"/>
              <a:pathLst>
                <a:path w="6250" h="166" extrusionOk="0">
                  <a:moveTo>
                    <a:pt x="6172" y="1"/>
                  </a:moveTo>
                  <a:lnTo>
                    <a:pt x="5019" y="14"/>
                  </a:lnTo>
                  <a:cubicBezTo>
                    <a:pt x="3368" y="30"/>
                    <a:pt x="1716" y="48"/>
                    <a:pt x="65" y="65"/>
                  </a:cubicBezTo>
                  <a:cubicBezTo>
                    <a:pt x="0" y="65"/>
                    <a:pt x="13" y="166"/>
                    <a:pt x="78" y="166"/>
                  </a:cubicBezTo>
                  <a:cubicBezTo>
                    <a:pt x="462" y="161"/>
                    <a:pt x="845" y="158"/>
                    <a:pt x="1230" y="153"/>
                  </a:cubicBezTo>
                  <a:cubicBezTo>
                    <a:pt x="2882" y="137"/>
                    <a:pt x="4533" y="119"/>
                    <a:pt x="6185" y="101"/>
                  </a:cubicBezTo>
                  <a:cubicBezTo>
                    <a:pt x="6250" y="101"/>
                    <a:pt x="6237" y="1"/>
                    <a:pt x="6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1269;p38">
              <a:extLst>
                <a:ext uri="{FF2B5EF4-FFF2-40B4-BE49-F238E27FC236}">
                  <a16:creationId xmlns:a16="http://schemas.microsoft.com/office/drawing/2014/main" id="{AC212287-22AD-3550-0714-89FF8F5F9D1E}"/>
                </a:ext>
              </a:extLst>
            </p:cNvPr>
            <p:cNvSpPr/>
            <p:nvPr/>
          </p:nvSpPr>
          <p:spPr>
            <a:xfrm>
              <a:off x="1907050" y="3994200"/>
              <a:ext cx="28375" cy="10500"/>
            </a:xfrm>
            <a:custGeom>
              <a:avLst/>
              <a:gdLst/>
              <a:ahLst/>
              <a:cxnLst/>
              <a:rect l="l" t="t" r="r" b="b"/>
              <a:pathLst>
                <a:path w="1135" h="420" extrusionOk="0">
                  <a:moveTo>
                    <a:pt x="443" y="1"/>
                  </a:moveTo>
                  <a:cubicBezTo>
                    <a:pt x="302" y="1"/>
                    <a:pt x="162" y="47"/>
                    <a:pt x="40" y="147"/>
                  </a:cubicBezTo>
                  <a:cubicBezTo>
                    <a:pt x="1" y="179"/>
                    <a:pt x="36" y="244"/>
                    <a:pt x="76" y="244"/>
                  </a:cubicBezTo>
                  <a:cubicBezTo>
                    <a:pt x="84" y="244"/>
                    <a:pt x="93" y="241"/>
                    <a:pt x="101" y="234"/>
                  </a:cubicBezTo>
                  <a:cubicBezTo>
                    <a:pt x="211" y="144"/>
                    <a:pt x="335" y="101"/>
                    <a:pt x="461" y="101"/>
                  </a:cubicBezTo>
                  <a:cubicBezTo>
                    <a:pt x="661" y="101"/>
                    <a:pt x="864" y="207"/>
                    <a:pt x="1023" y="396"/>
                  </a:cubicBezTo>
                  <a:lnTo>
                    <a:pt x="1023" y="398"/>
                  </a:lnTo>
                  <a:cubicBezTo>
                    <a:pt x="1036" y="413"/>
                    <a:pt x="1052" y="419"/>
                    <a:pt x="1068" y="419"/>
                  </a:cubicBezTo>
                  <a:cubicBezTo>
                    <a:pt x="1104" y="419"/>
                    <a:pt x="1134" y="383"/>
                    <a:pt x="1102" y="346"/>
                  </a:cubicBezTo>
                  <a:cubicBezTo>
                    <a:pt x="919" y="127"/>
                    <a:pt x="678" y="1"/>
                    <a:pt x="4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1270;p38">
              <a:extLst>
                <a:ext uri="{FF2B5EF4-FFF2-40B4-BE49-F238E27FC236}">
                  <a16:creationId xmlns:a16="http://schemas.microsoft.com/office/drawing/2014/main" id="{009D9F35-8FF1-02C2-6179-911AD03BB71B}"/>
                </a:ext>
              </a:extLst>
            </p:cNvPr>
            <p:cNvSpPr/>
            <p:nvPr/>
          </p:nvSpPr>
          <p:spPr>
            <a:xfrm>
              <a:off x="1893975" y="3998325"/>
              <a:ext cx="28350" cy="10475"/>
            </a:xfrm>
            <a:custGeom>
              <a:avLst/>
              <a:gdLst/>
              <a:ahLst/>
              <a:cxnLst/>
              <a:rect l="l" t="t" r="r" b="b"/>
              <a:pathLst>
                <a:path w="1134" h="419" extrusionOk="0">
                  <a:moveTo>
                    <a:pt x="443" y="0"/>
                  </a:moveTo>
                  <a:cubicBezTo>
                    <a:pt x="301" y="0"/>
                    <a:pt x="162" y="47"/>
                    <a:pt x="39" y="147"/>
                  </a:cubicBezTo>
                  <a:cubicBezTo>
                    <a:pt x="1" y="178"/>
                    <a:pt x="35" y="242"/>
                    <a:pt x="75" y="242"/>
                  </a:cubicBezTo>
                  <a:cubicBezTo>
                    <a:pt x="84" y="242"/>
                    <a:pt x="92" y="239"/>
                    <a:pt x="101" y="233"/>
                  </a:cubicBezTo>
                  <a:cubicBezTo>
                    <a:pt x="210" y="143"/>
                    <a:pt x="334" y="101"/>
                    <a:pt x="460" y="101"/>
                  </a:cubicBezTo>
                  <a:cubicBezTo>
                    <a:pt x="659" y="101"/>
                    <a:pt x="863" y="207"/>
                    <a:pt x="1023" y="396"/>
                  </a:cubicBezTo>
                  <a:cubicBezTo>
                    <a:pt x="1036" y="412"/>
                    <a:pt x="1053" y="419"/>
                    <a:pt x="1068" y="419"/>
                  </a:cubicBezTo>
                  <a:cubicBezTo>
                    <a:pt x="1104" y="419"/>
                    <a:pt x="1134" y="383"/>
                    <a:pt x="1102" y="346"/>
                  </a:cubicBezTo>
                  <a:cubicBezTo>
                    <a:pt x="919" y="127"/>
                    <a:pt x="678" y="0"/>
                    <a:pt x="4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1271;p38">
              <a:extLst>
                <a:ext uri="{FF2B5EF4-FFF2-40B4-BE49-F238E27FC236}">
                  <a16:creationId xmlns:a16="http://schemas.microsoft.com/office/drawing/2014/main" id="{55BFCF59-1CBD-2374-BECE-9665DCE04E84}"/>
                </a:ext>
              </a:extLst>
            </p:cNvPr>
            <p:cNvSpPr/>
            <p:nvPr/>
          </p:nvSpPr>
          <p:spPr>
            <a:xfrm>
              <a:off x="1880475" y="4002400"/>
              <a:ext cx="28350" cy="10500"/>
            </a:xfrm>
            <a:custGeom>
              <a:avLst/>
              <a:gdLst/>
              <a:ahLst/>
              <a:cxnLst/>
              <a:rect l="l" t="t" r="r" b="b"/>
              <a:pathLst>
                <a:path w="1134" h="420" extrusionOk="0">
                  <a:moveTo>
                    <a:pt x="442" y="1"/>
                  </a:moveTo>
                  <a:cubicBezTo>
                    <a:pt x="300" y="1"/>
                    <a:pt x="161" y="47"/>
                    <a:pt x="38" y="147"/>
                  </a:cubicBezTo>
                  <a:cubicBezTo>
                    <a:pt x="1" y="179"/>
                    <a:pt x="35" y="244"/>
                    <a:pt x="75" y="244"/>
                  </a:cubicBezTo>
                  <a:cubicBezTo>
                    <a:pt x="84" y="244"/>
                    <a:pt x="93" y="241"/>
                    <a:pt x="101" y="234"/>
                  </a:cubicBezTo>
                  <a:cubicBezTo>
                    <a:pt x="211" y="144"/>
                    <a:pt x="335" y="102"/>
                    <a:pt x="461" y="102"/>
                  </a:cubicBezTo>
                  <a:cubicBezTo>
                    <a:pt x="660" y="102"/>
                    <a:pt x="862" y="208"/>
                    <a:pt x="1022" y="398"/>
                  </a:cubicBezTo>
                  <a:cubicBezTo>
                    <a:pt x="1035" y="413"/>
                    <a:pt x="1051" y="419"/>
                    <a:pt x="1066" y="419"/>
                  </a:cubicBezTo>
                  <a:cubicBezTo>
                    <a:pt x="1102" y="419"/>
                    <a:pt x="1133" y="384"/>
                    <a:pt x="1103" y="347"/>
                  </a:cubicBezTo>
                  <a:cubicBezTo>
                    <a:pt x="918" y="128"/>
                    <a:pt x="677" y="1"/>
                    <a:pt x="4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1272;p38">
              <a:extLst>
                <a:ext uri="{FF2B5EF4-FFF2-40B4-BE49-F238E27FC236}">
                  <a16:creationId xmlns:a16="http://schemas.microsoft.com/office/drawing/2014/main" id="{3D48DF80-8892-176E-E478-27F489B19578}"/>
                </a:ext>
              </a:extLst>
            </p:cNvPr>
            <p:cNvSpPr/>
            <p:nvPr/>
          </p:nvSpPr>
          <p:spPr>
            <a:xfrm>
              <a:off x="1851250" y="3171175"/>
              <a:ext cx="270950" cy="760300"/>
            </a:xfrm>
            <a:custGeom>
              <a:avLst/>
              <a:gdLst/>
              <a:ahLst/>
              <a:cxnLst/>
              <a:rect l="l" t="t" r="r" b="b"/>
              <a:pathLst>
                <a:path w="10838" h="30412" extrusionOk="0">
                  <a:moveTo>
                    <a:pt x="4414" y="1"/>
                  </a:moveTo>
                  <a:cubicBezTo>
                    <a:pt x="4039" y="1"/>
                    <a:pt x="3757" y="59"/>
                    <a:pt x="3617" y="197"/>
                  </a:cubicBezTo>
                  <a:cubicBezTo>
                    <a:pt x="2748" y="1058"/>
                    <a:pt x="401" y="12241"/>
                    <a:pt x="201" y="14824"/>
                  </a:cubicBezTo>
                  <a:cubicBezTo>
                    <a:pt x="0" y="17408"/>
                    <a:pt x="1301" y="26224"/>
                    <a:pt x="1737" y="27725"/>
                  </a:cubicBezTo>
                  <a:cubicBezTo>
                    <a:pt x="2218" y="29376"/>
                    <a:pt x="3177" y="30411"/>
                    <a:pt x="4294" y="30411"/>
                  </a:cubicBezTo>
                  <a:cubicBezTo>
                    <a:pt x="5033" y="30411"/>
                    <a:pt x="5841" y="29959"/>
                    <a:pt x="6626" y="28935"/>
                  </a:cubicBezTo>
                  <a:cubicBezTo>
                    <a:pt x="8221" y="26854"/>
                    <a:pt x="5614" y="16436"/>
                    <a:pt x="6151" y="15350"/>
                  </a:cubicBezTo>
                  <a:cubicBezTo>
                    <a:pt x="8216" y="11193"/>
                    <a:pt x="10837" y="1578"/>
                    <a:pt x="10837" y="1578"/>
                  </a:cubicBezTo>
                  <a:cubicBezTo>
                    <a:pt x="10837" y="1578"/>
                    <a:pt x="6367" y="1"/>
                    <a:pt x="4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1273;p38">
              <a:extLst>
                <a:ext uri="{FF2B5EF4-FFF2-40B4-BE49-F238E27FC236}">
                  <a16:creationId xmlns:a16="http://schemas.microsoft.com/office/drawing/2014/main" id="{2B2F3E96-9418-9EEC-0E48-8E48934CD40F}"/>
                </a:ext>
              </a:extLst>
            </p:cNvPr>
            <p:cNvSpPr/>
            <p:nvPr/>
          </p:nvSpPr>
          <p:spPr>
            <a:xfrm>
              <a:off x="1858375" y="3546075"/>
              <a:ext cx="44025" cy="11250"/>
            </a:xfrm>
            <a:custGeom>
              <a:avLst/>
              <a:gdLst/>
              <a:ahLst/>
              <a:cxnLst/>
              <a:rect l="l" t="t" r="r" b="b"/>
              <a:pathLst>
                <a:path w="1761" h="450" extrusionOk="0">
                  <a:moveTo>
                    <a:pt x="93" y="0"/>
                  </a:moveTo>
                  <a:cubicBezTo>
                    <a:pt x="37" y="0"/>
                    <a:pt x="1" y="84"/>
                    <a:pt x="61" y="117"/>
                  </a:cubicBezTo>
                  <a:cubicBezTo>
                    <a:pt x="466" y="337"/>
                    <a:pt x="901" y="450"/>
                    <a:pt x="1353" y="450"/>
                  </a:cubicBezTo>
                  <a:cubicBezTo>
                    <a:pt x="1461" y="450"/>
                    <a:pt x="1571" y="443"/>
                    <a:pt x="1681" y="430"/>
                  </a:cubicBezTo>
                  <a:cubicBezTo>
                    <a:pt x="1757" y="422"/>
                    <a:pt x="1760" y="305"/>
                    <a:pt x="1690" y="305"/>
                  </a:cubicBezTo>
                  <a:cubicBezTo>
                    <a:pt x="1687" y="305"/>
                    <a:pt x="1684" y="305"/>
                    <a:pt x="1681" y="306"/>
                  </a:cubicBezTo>
                  <a:cubicBezTo>
                    <a:pt x="1573" y="319"/>
                    <a:pt x="1465" y="325"/>
                    <a:pt x="1359" y="325"/>
                  </a:cubicBezTo>
                  <a:cubicBezTo>
                    <a:pt x="927" y="325"/>
                    <a:pt x="514" y="220"/>
                    <a:pt x="124" y="9"/>
                  </a:cubicBezTo>
                  <a:cubicBezTo>
                    <a:pt x="114" y="3"/>
                    <a:pt x="103" y="0"/>
                    <a:pt x="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1274;p38">
              <a:extLst>
                <a:ext uri="{FF2B5EF4-FFF2-40B4-BE49-F238E27FC236}">
                  <a16:creationId xmlns:a16="http://schemas.microsoft.com/office/drawing/2014/main" id="{6AF90735-76EC-02E9-B19A-2B813772F904}"/>
                </a:ext>
              </a:extLst>
            </p:cNvPr>
            <p:cNvSpPr/>
            <p:nvPr/>
          </p:nvSpPr>
          <p:spPr>
            <a:xfrm>
              <a:off x="1921725" y="3904150"/>
              <a:ext cx="85775" cy="39750"/>
            </a:xfrm>
            <a:custGeom>
              <a:avLst/>
              <a:gdLst/>
              <a:ahLst/>
              <a:cxnLst/>
              <a:rect l="l" t="t" r="r" b="b"/>
              <a:pathLst>
                <a:path w="3431" h="1590" extrusionOk="0">
                  <a:moveTo>
                    <a:pt x="3111" y="0"/>
                  </a:moveTo>
                  <a:lnTo>
                    <a:pt x="128" y="218"/>
                  </a:lnTo>
                  <a:cubicBezTo>
                    <a:pt x="128" y="218"/>
                    <a:pt x="0" y="1367"/>
                    <a:pt x="128" y="1451"/>
                  </a:cubicBezTo>
                  <a:cubicBezTo>
                    <a:pt x="199" y="1498"/>
                    <a:pt x="1008" y="1590"/>
                    <a:pt x="1768" y="1590"/>
                  </a:cubicBezTo>
                  <a:cubicBezTo>
                    <a:pt x="2371" y="1590"/>
                    <a:pt x="2944" y="1532"/>
                    <a:pt x="3093" y="1347"/>
                  </a:cubicBezTo>
                  <a:cubicBezTo>
                    <a:pt x="3431" y="929"/>
                    <a:pt x="3111" y="0"/>
                    <a:pt x="3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1275;p38">
              <a:extLst>
                <a:ext uri="{FF2B5EF4-FFF2-40B4-BE49-F238E27FC236}">
                  <a16:creationId xmlns:a16="http://schemas.microsoft.com/office/drawing/2014/main" id="{91D210D3-6AD2-2E4F-720B-1A47D18A449C}"/>
                </a:ext>
              </a:extLst>
            </p:cNvPr>
            <p:cNvSpPr/>
            <p:nvPr/>
          </p:nvSpPr>
          <p:spPr>
            <a:xfrm>
              <a:off x="1923700" y="3911800"/>
              <a:ext cx="77175" cy="11225"/>
            </a:xfrm>
            <a:custGeom>
              <a:avLst/>
              <a:gdLst/>
              <a:ahLst/>
              <a:cxnLst/>
              <a:rect l="l" t="t" r="r" b="b"/>
              <a:pathLst>
                <a:path w="3087" h="449" extrusionOk="0">
                  <a:moveTo>
                    <a:pt x="3015" y="0"/>
                  </a:moveTo>
                  <a:cubicBezTo>
                    <a:pt x="3009" y="0"/>
                    <a:pt x="3002" y="2"/>
                    <a:pt x="2995" y="4"/>
                  </a:cubicBezTo>
                  <a:cubicBezTo>
                    <a:pt x="2425" y="223"/>
                    <a:pt x="1828" y="333"/>
                    <a:pt x="1228" y="333"/>
                  </a:cubicBezTo>
                  <a:cubicBezTo>
                    <a:pt x="850" y="333"/>
                    <a:pt x="472" y="289"/>
                    <a:pt x="99" y="201"/>
                  </a:cubicBezTo>
                  <a:cubicBezTo>
                    <a:pt x="93" y="200"/>
                    <a:pt x="88" y="199"/>
                    <a:pt x="83" y="199"/>
                  </a:cubicBezTo>
                  <a:cubicBezTo>
                    <a:pt x="22" y="199"/>
                    <a:pt x="1" y="296"/>
                    <a:pt x="68" y="313"/>
                  </a:cubicBezTo>
                  <a:cubicBezTo>
                    <a:pt x="451" y="403"/>
                    <a:pt x="840" y="448"/>
                    <a:pt x="1228" y="448"/>
                  </a:cubicBezTo>
                  <a:cubicBezTo>
                    <a:pt x="1838" y="448"/>
                    <a:pt x="2446" y="337"/>
                    <a:pt x="3026" y="116"/>
                  </a:cubicBezTo>
                  <a:cubicBezTo>
                    <a:pt x="3087" y="93"/>
                    <a:pt x="3069" y="0"/>
                    <a:pt x="30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1276;p38">
              <a:extLst>
                <a:ext uri="{FF2B5EF4-FFF2-40B4-BE49-F238E27FC236}">
                  <a16:creationId xmlns:a16="http://schemas.microsoft.com/office/drawing/2014/main" id="{68E042A3-F7D9-A11A-E8EB-E15E40117DFA}"/>
                </a:ext>
              </a:extLst>
            </p:cNvPr>
            <p:cNvSpPr/>
            <p:nvPr/>
          </p:nvSpPr>
          <p:spPr>
            <a:xfrm>
              <a:off x="2042575" y="3222950"/>
              <a:ext cx="9500" cy="194200"/>
            </a:xfrm>
            <a:custGeom>
              <a:avLst/>
              <a:gdLst/>
              <a:ahLst/>
              <a:cxnLst/>
              <a:rect l="l" t="t" r="r" b="b"/>
              <a:pathLst>
                <a:path w="380" h="7768" extrusionOk="0">
                  <a:moveTo>
                    <a:pt x="122" y="0"/>
                  </a:moveTo>
                  <a:cubicBezTo>
                    <a:pt x="97" y="0"/>
                    <a:pt x="71" y="16"/>
                    <a:pt x="70" y="49"/>
                  </a:cubicBezTo>
                  <a:cubicBezTo>
                    <a:pt x="1" y="2607"/>
                    <a:pt x="68" y="5169"/>
                    <a:pt x="277" y="7719"/>
                  </a:cubicBezTo>
                  <a:cubicBezTo>
                    <a:pt x="279" y="7752"/>
                    <a:pt x="305" y="7768"/>
                    <a:pt x="331" y="7768"/>
                  </a:cubicBezTo>
                  <a:cubicBezTo>
                    <a:pt x="356" y="7768"/>
                    <a:pt x="379" y="7752"/>
                    <a:pt x="377" y="7719"/>
                  </a:cubicBezTo>
                  <a:cubicBezTo>
                    <a:pt x="169" y="5169"/>
                    <a:pt x="101" y="2607"/>
                    <a:pt x="170" y="49"/>
                  </a:cubicBezTo>
                  <a:cubicBezTo>
                    <a:pt x="172" y="16"/>
                    <a:pt x="147" y="0"/>
                    <a:pt x="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1277;p38">
              <a:extLst>
                <a:ext uri="{FF2B5EF4-FFF2-40B4-BE49-F238E27FC236}">
                  <a16:creationId xmlns:a16="http://schemas.microsoft.com/office/drawing/2014/main" id="{74263134-6E25-2A4E-C84F-8315973D3845}"/>
                </a:ext>
              </a:extLst>
            </p:cNvPr>
            <p:cNvSpPr/>
            <p:nvPr/>
          </p:nvSpPr>
          <p:spPr>
            <a:xfrm>
              <a:off x="2046775" y="3222950"/>
              <a:ext cx="19925" cy="73725"/>
            </a:xfrm>
            <a:custGeom>
              <a:avLst/>
              <a:gdLst/>
              <a:ahLst/>
              <a:cxnLst/>
              <a:rect l="l" t="t" r="r" b="b"/>
              <a:pathLst>
                <a:path w="797" h="2949" extrusionOk="0">
                  <a:moveTo>
                    <a:pt x="719" y="0"/>
                  </a:moveTo>
                  <a:cubicBezTo>
                    <a:pt x="694" y="0"/>
                    <a:pt x="669" y="16"/>
                    <a:pt x="671" y="49"/>
                  </a:cubicBezTo>
                  <a:cubicBezTo>
                    <a:pt x="692" y="556"/>
                    <a:pt x="687" y="1063"/>
                    <a:pt x="652" y="1570"/>
                  </a:cubicBezTo>
                  <a:cubicBezTo>
                    <a:pt x="624" y="1958"/>
                    <a:pt x="651" y="2848"/>
                    <a:pt x="84" y="2848"/>
                  </a:cubicBezTo>
                  <a:cubicBezTo>
                    <a:pt x="78" y="2848"/>
                    <a:pt x="71" y="2848"/>
                    <a:pt x="65" y="2848"/>
                  </a:cubicBezTo>
                  <a:cubicBezTo>
                    <a:pt x="65" y="2848"/>
                    <a:pt x="64" y="2848"/>
                    <a:pt x="64" y="2848"/>
                  </a:cubicBezTo>
                  <a:cubicBezTo>
                    <a:pt x="1" y="2848"/>
                    <a:pt x="1" y="2946"/>
                    <a:pt x="65" y="2948"/>
                  </a:cubicBezTo>
                  <a:cubicBezTo>
                    <a:pt x="73" y="2948"/>
                    <a:pt x="80" y="2948"/>
                    <a:pt x="88" y="2948"/>
                  </a:cubicBezTo>
                  <a:cubicBezTo>
                    <a:pt x="593" y="2948"/>
                    <a:pt x="680" y="2356"/>
                    <a:pt x="718" y="1966"/>
                  </a:cubicBezTo>
                  <a:cubicBezTo>
                    <a:pt x="782" y="1328"/>
                    <a:pt x="797" y="688"/>
                    <a:pt x="771" y="49"/>
                  </a:cubicBezTo>
                  <a:cubicBezTo>
                    <a:pt x="769" y="16"/>
                    <a:pt x="744" y="0"/>
                    <a:pt x="7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1278;p38">
              <a:extLst>
                <a:ext uri="{FF2B5EF4-FFF2-40B4-BE49-F238E27FC236}">
                  <a16:creationId xmlns:a16="http://schemas.microsoft.com/office/drawing/2014/main" id="{B9BE8F46-7FCD-4AC5-EFBA-BDBC3980D904}"/>
                </a:ext>
              </a:extLst>
            </p:cNvPr>
            <p:cNvSpPr/>
            <p:nvPr/>
          </p:nvSpPr>
          <p:spPr>
            <a:xfrm>
              <a:off x="1914825" y="3211775"/>
              <a:ext cx="44175" cy="56025"/>
            </a:xfrm>
            <a:custGeom>
              <a:avLst/>
              <a:gdLst/>
              <a:ahLst/>
              <a:cxnLst/>
              <a:rect l="l" t="t" r="r" b="b"/>
              <a:pathLst>
                <a:path w="1767" h="2241" extrusionOk="0">
                  <a:moveTo>
                    <a:pt x="1706" y="1"/>
                  </a:moveTo>
                  <a:cubicBezTo>
                    <a:pt x="1686" y="1"/>
                    <a:pt x="1667" y="12"/>
                    <a:pt x="1660" y="37"/>
                  </a:cubicBezTo>
                  <a:cubicBezTo>
                    <a:pt x="1444" y="932"/>
                    <a:pt x="854" y="1702"/>
                    <a:pt x="48" y="2146"/>
                  </a:cubicBezTo>
                  <a:cubicBezTo>
                    <a:pt x="0" y="2173"/>
                    <a:pt x="30" y="2240"/>
                    <a:pt x="74" y="2240"/>
                  </a:cubicBezTo>
                  <a:cubicBezTo>
                    <a:pt x="82" y="2240"/>
                    <a:pt x="90" y="2238"/>
                    <a:pt x="98" y="2234"/>
                  </a:cubicBezTo>
                  <a:cubicBezTo>
                    <a:pt x="927" y="1776"/>
                    <a:pt x="1534" y="982"/>
                    <a:pt x="1757" y="63"/>
                  </a:cubicBezTo>
                  <a:cubicBezTo>
                    <a:pt x="1767" y="25"/>
                    <a:pt x="1736" y="1"/>
                    <a:pt x="17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1279;p38">
              <a:extLst>
                <a:ext uri="{FF2B5EF4-FFF2-40B4-BE49-F238E27FC236}">
                  <a16:creationId xmlns:a16="http://schemas.microsoft.com/office/drawing/2014/main" id="{43209C75-591C-0707-5C9C-68B2C45D51F8}"/>
                </a:ext>
              </a:extLst>
            </p:cNvPr>
            <p:cNvSpPr/>
            <p:nvPr/>
          </p:nvSpPr>
          <p:spPr>
            <a:xfrm>
              <a:off x="1963425" y="3378775"/>
              <a:ext cx="82375" cy="490050"/>
            </a:xfrm>
            <a:custGeom>
              <a:avLst/>
              <a:gdLst/>
              <a:ahLst/>
              <a:cxnLst/>
              <a:rect l="l" t="t" r="r" b="b"/>
              <a:pathLst>
                <a:path w="3295" h="19602" extrusionOk="0">
                  <a:moveTo>
                    <a:pt x="3225" y="1"/>
                  </a:moveTo>
                  <a:cubicBezTo>
                    <a:pt x="3210" y="1"/>
                    <a:pt x="3195" y="8"/>
                    <a:pt x="3184" y="25"/>
                  </a:cubicBezTo>
                  <a:cubicBezTo>
                    <a:pt x="1786" y="2218"/>
                    <a:pt x="329" y="4533"/>
                    <a:pt x="110" y="7193"/>
                  </a:cubicBezTo>
                  <a:cubicBezTo>
                    <a:pt x="1" y="8524"/>
                    <a:pt x="301" y="9797"/>
                    <a:pt x="707" y="11054"/>
                  </a:cubicBezTo>
                  <a:cubicBezTo>
                    <a:pt x="1117" y="12328"/>
                    <a:pt x="1537" y="13583"/>
                    <a:pt x="1774" y="14905"/>
                  </a:cubicBezTo>
                  <a:cubicBezTo>
                    <a:pt x="2049" y="16436"/>
                    <a:pt x="2136" y="17999"/>
                    <a:pt x="2039" y="19553"/>
                  </a:cubicBezTo>
                  <a:cubicBezTo>
                    <a:pt x="2037" y="19586"/>
                    <a:pt x="2061" y="19602"/>
                    <a:pt x="2086" y="19602"/>
                  </a:cubicBezTo>
                  <a:cubicBezTo>
                    <a:pt x="2111" y="19602"/>
                    <a:pt x="2137" y="19586"/>
                    <a:pt x="2139" y="19553"/>
                  </a:cubicBezTo>
                  <a:cubicBezTo>
                    <a:pt x="2222" y="18222"/>
                    <a:pt x="2170" y="16885"/>
                    <a:pt x="1981" y="15565"/>
                  </a:cubicBezTo>
                  <a:cubicBezTo>
                    <a:pt x="1792" y="14242"/>
                    <a:pt x="1445" y="12966"/>
                    <a:pt x="1025" y="11702"/>
                  </a:cubicBezTo>
                  <a:cubicBezTo>
                    <a:pt x="608" y="10445"/>
                    <a:pt x="186" y="9172"/>
                    <a:pt x="185" y="7835"/>
                  </a:cubicBezTo>
                  <a:cubicBezTo>
                    <a:pt x="183" y="6500"/>
                    <a:pt x="540" y="5185"/>
                    <a:pt x="1068" y="3969"/>
                  </a:cubicBezTo>
                  <a:cubicBezTo>
                    <a:pt x="1663" y="2598"/>
                    <a:pt x="2469" y="1333"/>
                    <a:pt x="3270" y="75"/>
                  </a:cubicBezTo>
                  <a:cubicBezTo>
                    <a:pt x="3295" y="37"/>
                    <a:pt x="3260" y="1"/>
                    <a:pt x="3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1280;p38">
              <a:extLst>
                <a:ext uri="{FF2B5EF4-FFF2-40B4-BE49-F238E27FC236}">
                  <a16:creationId xmlns:a16="http://schemas.microsoft.com/office/drawing/2014/main" id="{45583A0D-FC0B-B3C2-BF4A-8D789C6D0DAE}"/>
                </a:ext>
              </a:extLst>
            </p:cNvPr>
            <p:cNvSpPr/>
            <p:nvPr/>
          </p:nvSpPr>
          <p:spPr>
            <a:xfrm>
              <a:off x="1921400" y="2704100"/>
              <a:ext cx="325000" cy="331975"/>
            </a:xfrm>
            <a:custGeom>
              <a:avLst/>
              <a:gdLst/>
              <a:ahLst/>
              <a:cxnLst/>
              <a:rect l="l" t="t" r="r" b="b"/>
              <a:pathLst>
                <a:path w="13000" h="13279" extrusionOk="0">
                  <a:moveTo>
                    <a:pt x="7274" y="1"/>
                  </a:moveTo>
                  <a:lnTo>
                    <a:pt x="4718" y="642"/>
                  </a:lnTo>
                  <a:cubicBezTo>
                    <a:pt x="4718" y="642"/>
                    <a:pt x="4575" y="717"/>
                    <a:pt x="4342" y="839"/>
                  </a:cubicBezTo>
                  <a:cubicBezTo>
                    <a:pt x="4321" y="849"/>
                    <a:pt x="4300" y="862"/>
                    <a:pt x="4277" y="873"/>
                  </a:cubicBezTo>
                  <a:cubicBezTo>
                    <a:pt x="4250" y="888"/>
                    <a:pt x="4221" y="902"/>
                    <a:pt x="4192" y="918"/>
                  </a:cubicBezTo>
                  <a:cubicBezTo>
                    <a:pt x="3198" y="1442"/>
                    <a:pt x="1108" y="2564"/>
                    <a:pt x="646" y="2970"/>
                  </a:cubicBezTo>
                  <a:cubicBezTo>
                    <a:pt x="34" y="3505"/>
                    <a:pt x="0" y="5832"/>
                    <a:pt x="312" y="7664"/>
                  </a:cubicBezTo>
                  <a:cubicBezTo>
                    <a:pt x="624" y="9496"/>
                    <a:pt x="34" y="12461"/>
                    <a:pt x="34" y="12461"/>
                  </a:cubicBezTo>
                  <a:lnTo>
                    <a:pt x="36" y="12461"/>
                  </a:lnTo>
                  <a:cubicBezTo>
                    <a:pt x="1089" y="13074"/>
                    <a:pt x="2849" y="13278"/>
                    <a:pt x="4728" y="13278"/>
                  </a:cubicBezTo>
                  <a:cubicBezTo>
                    <a:pt x="8485" y="13278"/>
                    <a:pt x="12717" y="12461"/>
                    <a:pt x="12717" y="12461"/>
                  </a:cubicBezTo>
                  <a:cubicBezTo>
                    <a:pt x="12717" y="12461"/>
                    <a:pt x="13000" y="3637"/>
                    <a:pt x="12208" y="2721"/>
                  </a:cubicBezTo>
                  <a:cubicBezTo>
                    <a:pt x="11586" y="1999"/>
                    <a:pt x="9802" y="1044"/>
                    <a:pt x="8248" y="385"/>
                  </a:cubicBezTo>
                  <a:cubicBezTo>
                    <a:pt x="8203" y="366"/>
                    <a:pt x="8157" y="348"/>
                    <a:pt x="8112" y="329"/>
                  </a:cubicBezTo>
                  <a:cubicBezTo>
                    <a:pt x="8088" y="319"/>
                    <a:pt x="8062" y="308"/>
                    <a:pt x="8036" y="298"/>
                  </a:cubicBezTo>
                  <a:cubicBezTo>
                    <a:pt x="7771" y="188"/>
                    <a:pt x="7514" y="88"/>
                    <a:pt x="72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1281;p38">
              <a:extLst>
                <a:ext uri="{FF2B5EF4-FFF2-40B4-BE49-F238E27FC236}">
                  <a16:creationId xmlns:a16="http://schemas.microsoft.com/office/drawing/2014/main" id="{B28FEBF9-590D-6C2F-A5FF-D044C33503CB}"/>
                </a:ext>
              </a:extLst>
            </p:cNvPr>
            <p:cNvSpPr/>
            <p:nvPr/>
          </p:nvSpPr>
          <p:spPr>
            <a:xfrm>
              <a:off x="2022600" y="2704075"/>
              <a:ext cx="99750" cy="60800"/>
            </a:xfrm>
            <a:custGeom>
              <a:avLst/>
              <a:gdLst/>
              <a:ahLst/>
              <a:cxnLst/>
              <a:rect l="l" t="t" r="r" b="b"/>
              <a:pathLst>
                <a:path w="3990" h="2432" extrusionOk="0">
                  <a:moveTo>
                    <a:pt x="3226" y="0"/>
                  </a:moveTo>
                  <a:lnTo>
                    <a:pt x="670" y="643"/>
                  </a:lnTo>
                  <a:cubicBezTo>
                    <a:pt x="670" y="643"/>
                    <a:pt x="527" y="718"/>
                    <a:pt x="296" y="839"/>
                  </a:cubicBezTo>
                  <a:cubicBezTo>
                    <a:pt x="275" y="850"/>
                    <a:pt x="252" y="861"/>
                    <a:pt x="229" y="874"/>
                  </a:cubicBezTo>
                  <a:cubicBezTo>
                    <a:pt x="202" y="889"/>
                    <a:pt x="173" y="903"/>
                    <a:pt x="144" y="919"/>
                  </a:cubicBezTo>
                  <a:cubicBezTo>
                    <a:pt x="1" y="1491"/>
                    <a:pt x="84" y="2432"/>
                    <a:pt x="994" y="2432"/>
                  </a:cubicBezTo>
                  <a:cubicBezTo>
                    <a:pt x="1141" y="2432"/>
                    <a:pt x="1310" y="2407"/>
                    <a:pt x="1504" y="2352"/>
                  </a:cubicBezTo>
                  <a:cubicBezTo>
                    <a:pt x="2932" y="1947"/>
                    <a:pt x="3726" y="774"/>
                    <a:pt x="3990" y="299"/>
                  </a:cubicBezTo>
                  <a:cubicBezTo>
                    <a:pt x="3723" y="189"/>
                    <a:pt x="3466" y="89"/>
                    <a:pt x="32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1282;p38">
              <a:extLst>
                <a:ext uri="{FF2B5EF4-FFF2-40B4-BE49-F238E27FC236}">
                  <a16:creationId xmlns:a16="http://schemas.microsoft.com/office/drawing/2014/main" id="{2B4EBC4C-A6FB-A0C8-5FE9-7B35128EAB94}"/>
                </a:ext>
              </a:extLst>
            </p:cNvPr>
            <p:cNvSpPr/>
            <p:nvPr/>
          </p:nvSpPr>
          <p:spPr>
            <a:xfrm>
              <a:off x="2037975" y="2704375"/>
              <a:ext cx="75" cy="75"/>
            </a:xfrm>
            <a:custGeom>
              <a:avLst/>
              <a:gdLst/>
              <a:ahLst/>
              <a:cxnLst/>
              <a:rect l="l" t="t" r="r" b="b"/>
              <a:pathLst>
                <a:path w="3" h="3" extrusionOk="0">
                  <a:moveTo>
                    <a:pt x="2" y="1"/>
                  </a:moveTo>
                  <a:cubicBezTo>
                    <a:pt x="1" y="1"/>
                    <a:pt x="0" y="2"/>
                    <a:pt x="0" y="3"/>
                  </a:cubicBezTo>
                  <a:lnTo>
                    <a:pt x="2" y="3"/>
                  </a:ln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416B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1283;p38">
              <a:extLst>
                <a:ext uri="{FF2B5EF4-FFF2-40B4-BE49-F238E27FC236}">
                  <a16:creationId xmlns:a16="http://schemas.microsoft.com/office/drawing/2014/main" id="{74A7BF10-AEFB-2443-3E6C-11BEE446153D}"/>
                </a:ext>
              </a:extLst>
            </p:cNvPr>
            <p:cNvSpPr/>
            <p:nvPr/>
          </p:nvSpPr>
          <p:spPr>
            <a:xfrm>
              <a:off x="1889850" y="2944350"/>
              <a:ext cx="376750" cy="284200"/>
            </a:xfrm>
            <a:custGeom>
              <a:avLst/>
              <a:gdLst/>
              <a:ahLst/>
              <a:cxnLst/>
              <a:rect l="l" t="t" r="r" b="b"/>
              <a:pathLst>
                <a:path w="15070" h="11368" extrusionOk="0">
                  <a:moveTo>
                    <a:pt x="1647" y="0"/>
                  </a:moveTo>
                  <a:cubicBezTo>
                    <a:pt x="1556" y="769"/>
                    <a:pt x="1456" y="1670"/>
                    <a:pt x="1335" y="2649"/>
                  </a:cubicBezTo>
                  <a:cubicBezTo>
                    <a:pt x="1325" y="2719"/>
                    <a:pt x="1317" y="2788"/>
                    <a:pt x="1307" y="2858"/>
                  </a:cubicBezTo>
                  <a:cubicBezTo>
                    <a:pt x="1041" y="4988"/>
                    <a:pt x="671" y="7468"/>
                    <a:pt x="83" y="9763"/>
                  </a:cubicBezTo>
                  <a:cubicBezTo>
                    <a:pt x="1" y="10088"/>
                    <a:pt x="684" y="10451"/>
                    <a:pt x="1755" y="10748"/>
                  </a:cubicBezTo>
                  <a:lnTo>
                    <a:pt x="1755" y="10750"/>
                  </a:lnTo>
                  <a:cubicBezTo>
                    <a:pt x="1787" y="10758"/>
                    <a:pt x="1819" y="10768"/>
                    <a:pt x="1852" y="10776"/>
                  </a:cubicBezTo>
                  <a:cubicBezTo>
                    <a:pt x="2436" y="10934"/>
                    <a:pt x="3128" y="11071"/>
                    <a:pt x="3869" y="11175"/>
                  </a:cubicBezTo>
                  <a:cubicBezTo>
                    <a:pt x="3902" y="11178"/>
                    <a:pt x="3935" y="11183"/>
                    <a:pt x="3969" y="11188"/>
                  </a:cubicBezTo>
                  <a:cubicBezTo>
                    <a:pt x="4804" y="11299"/>
                    <a:pt x="5698" y="11367"/>
                    <a:pt x="6570" y="11367"/>
                  </a:cubicBezTo>
                  <a:cubicBezTo>
                    <a:pt x="6580" y="11367"/>
                    <a:pt x="6590" y="11367"/>
                    <a:pt x="6601" y="11367"/>
                  </a:cubicBezTo>
                  <a:cubicBezTo>
                    <a:pt x="6636" y="11367"/>
                    <a:pt x="6670" y="11367"/>
                    <a:pt x="6704" y="11365"/>
                  </a:cubicBezTo>
                  <a:cubicBezTo>
                    <a:pt x="7082" y="11364"/>
                    <a:pt x="7455" y="11348"/>
                    <a:pt x="7815" y="11317"/>
                  </a:cubicBezTo>
                  <a:cubicBezTo>
                    <a:pt x="8595" y="11252"/>
                    <a:pt x="9292" y="11223"/>
                    <a:pt x="9910" y="11215"/>
                  </a:cubicBezTo>
                  <a:cubicBezTo>
                    <a:pt x="9944" y="11215"/>
                    <a:pt x="9978" y="11214"/>
                    <a:pt x="10012" y="11214"/>
                  </a:cubicBezTo>
                  <a:cubicBezTo>
                    <a:pt x="10107" y="11213"/>
                    <a:pt x="10200" y="11212"/>
                    <a:pt x="10292" y="11212"/>
                  </a:cubicBezTo>
                  <a:cubicBezTo>
                    <a:pt x="11332" y="11212"/>
                    <a:pt x="12136" y="11268"/>
                    <a:pt x="12740" y="11296"/>
                  </a:cubicBezTo>
                  <a:cubicBezTo>
                    <a:pt x="12776" y="11298"/>
                    <a:pt x="12810" y="11299"/>
                    <a:pt x="12844" y="11301"/>
                  </a:cubicBezTo>
                  <a:cubicBezTo>
                    <a:pt x="12998" y="11307"/>
                    <a:pt x="13139" y="11311"/>
                    <a:pt x="13266" y="11311"/>
                  </a:cubicBezTo>
                  <a:cubicBezTo>
                    <a:pt x="13612" y="11311"/>
                    <a:pt x="13862" y="11282"/>
                    <a:pt x="14029" y="11193"/>
                  </a:cubicBezTo>
                  <a:cubicBezTo>
                    <a:pt x="15069" y="10635"/>
                    <a:pt x="14031" y="1131"/>
                    <a:pt x="14031" y="1131"/>
                  </a:cubicBezTo>
                  <a:lnTo>
                    <a:pt x="14016" y="1129"/>
                  </a:lnTo>
                  <a:lnTo>
                    <a:pt x="12364" y="979"/>
                  </a:lnTo>
                  <a:lnTo>
                    <a:pt x="12265" y="969"/>
                  </a:lnTo>
                  <a:lnTo>
                    <a:pt x="9637" y="730"/>
                  </a:lnTo>
                  <a:lnTo>
                    <a:pt x="9536" y="721"/>
                  </a:lnTo>
                  <a:lnTo>
                    <a:pt x="7423" y="528"/>
                  </a:lnTo>
                  <a:lnTo>
                    <a:pt x="7323" y="519"/>
                  </a:lnTo>
                  <a:lnTo>
                    <a:pt x="4546" y="265"/>
                  </a:lnTo>
                  <a:lnTo>
                    <a:pt x="4447" y="255"/>
                  </a:lnTo>
                  <a:lnTo>
                    <a:pt x="2520" y="81"/>
                  </a:lnTo>
                  <a:lnTo>
                    <a:pt x="2420" y="71"/>
                  </a:lnTo>
                  <a:lnTo>
                    <a:pt x="16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1284;p38">
              <a:extLst>
                <a:ext uri="{FF2B5EF4-FFF2-40B4-BE49-F238E27FC236}">
                  <a16:creationId xmlns:a16="http://schemas.microsoft.com/office/drawing/2014/main" id="{F8CA894C-F588-431D-D631-FE18E4446C1C}"/>
                </a:ext>
              </a:extLst>
            </p:cNvPr>
            <p:cNvSpPr/>
            <p:nvPr/>
          </p:nvSpPr>
          <p:spPr>
            <a:xfrm>
              <a:off x="1918200" y="2892050"/>
              <a:ext cx="13550" cy="131700"/>
            </a:xfrm>
            <a:custGeom>
              <a:avLst/>
              <a:gdLst/>
              <a:ahLst/>
              <a:cxnLst/>
              <a:rect l="l" t="t" r="r" b="b"/>
              <a:pathLst>
                <a:path w="542" h="5268" extrusionOk="0">
                  <a:moveTo>
                    <a:pt x="449" y="0"/>
                  </a:moveTo>
                  <a:cubicBezTo>
                    <a:pt x="424" y="0"/>
                    <a:pt x="399" y="17"/>
                    <a:pt x="400" y="49"/>
                  </a:cubicBezTo>
                  <a:cubicBezTo>
                    <a:pt x="442" y="1776"/>
                    <a:pt x="311" y="3504"/>
                    <a:pt x="7" y="5205"/>
                  </a:cubicBezTo>
                  <a:cubicBezTo>
                    <a:pt x="0" y="5243"/>
                    <a:pt x="32" y="5268"/>
                    <a:pt x="62" y="5268"/>
                  </a:cubicBezTo>
                  <a:cubicBezTo>
                    <a:pt x="81" y="5268"/>
                    <a:pt x="99" y="5257"/>
                    <a:pt x="104" y="5231"/>
                  </a:cubicBezTo>
                  <a:cubicBezTo>
                    <a:pt x="408" y="3522"/>
                    <a:pt x="542" y="1785"/>
                    <a:pt x="500" y="49"/>
                  </a:cubicBezTo>
                  <a:cubicBezTo>
                    <a:pt x="500" y="17"/>
                    <a:pt x="474" y="0"/>
                    <a:pt x="4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1285;p38">
              <a:extLst>
                <a:ext uri="{FF2B5EF4-FFF2-40B4-BE49-F238E27FC236}">
                  <a16:creationId xmlns:a16="http://schemas.microsoft.com/office/drawing/2014/main" id="{82BCB915-6F85-530B-DCCF-5AC893E08EBD}"/>
                </a:ext>
              </a:extLst>
            </p:cNvPr>
            <p:cNvSpPr/>
            <p:nvPr/>
          </p:nvSpPr>
          <p:spPr>
            <a:xfrm>
              <a:off x="2189975" y="2756275"/>
              <a:ext cx="26825" cy="470600"/>
            </a:xfrm>
            <a:custGeom>
              <a:avLst/>
              <a:gdLst/>
              <a:ahLst/>
              <a:cxnLst/>
              <a:rect l="l" t="t" r="r" b="b"/>
              <a:pathLst>
                <a:path w="1073" h="18824" extrusionOk="0">
                  <a:moveTo>
                    <a:pt x="724" y="1"/>
                  </a:moveTo>
                  <a:cubicBezTo>
                    <a:pt x="357" y="1190"/>
                    <a:pt x="165" y="2429"/>
                    <a:pt x="92" y="3674"/>
                  </a:cubicBezTo>
                  <a:cubicBezTo>
                    <a:pt x="0" y="5286"/>
                    <a:pt x="100" y="6892"/>
                    <a:pt x="260" y="8492"/>
                  </a:cubicBezTo>
                  <a:cubicBezTo>
                    <a:pt x="330" y="9203"/>
                    <a:pt x="412" y="9914"/>
                    <a:pt x="493" y="10625"/>
                  </a:cubicBezTo>
                  <a:cubicBezTo>
                    <a:pt x="577" y="11350"/>
                    <a:pt x="659" y="12077"/>
                    <a:pt x="727" y="12804"/>
                  </a:cubicBezTo>
                  <a:cubicBezTo>
                    <a:pt x="916" y="14794"/>
                    <a:pt x="1008" y="16835"/>
                    <a:pt x="735" y="18819"/>
                  </a:cubicBezTo>
                  <a:cubicBezTo>
                    <a:pt x="771" y="18821"/>
                    <a:pt x="805" y="18822"/>
                    <a:pt x="839" y="18824"/>
                  </a:cubicBezTo>
                  <a:cubicBezTo>
                    <a:pt x="921" y="18220"/>
                    <a:pt x="971" y="17612"/>
                    <a:pt x="994" y="17003"/>
                  </a:cubicBezTo>
                  <a:cubicBezTo>
                    <a:pt x="1073" y="14860"/>
                    <a:pt x="831" y="12734"/>
                    <a:pt x="588" y="10608"/>
                  </a:cubicBezTo>
                  <a:cubicBezTo>
                    <a:pt x="508" y="9907"/>
                    <a:pt x="427" y="9205"/>
                    <a:pt x="359" y="8502"/>
                  </a:cubicBezTo>
                  <a:cubicBezTo>
                    <a:pt x="336" y="8281"/>
                    <a:pt x="315" y="8060"/>
                    <a:pt x="296" y="7840"/>
                  </a:cubicBezTo>
                  <a:cubicBezTo>
                    <a:pt x="73" y="5247"/>
                    <a:pt x="46" y="2563"/>
                    <a:pt x="810" y="61"/>
                  </a:cubicBezTo>
                  <a:cubicBezTo>
                    <a:pt x="781" y="41"/>
                    <a:pt x="753" y="22"/>
                    <a:pt x="7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1286;p38">
              <a:extLst>
                <a:ext uri="{FF2B5EF4-FFF2-40B4-BE49-F238E27FC236}">
                  <a16:creationId xmlns:a16="http://schemas.microsoft.com/office/drawing/2014/main" id="{82C5BA14-5B53-CF2A-7E42-016563C33961}"/>
                </a:ext>
              </a:extLst>
            </p:cNvPr>
            <p:cNvSpPr/>
            <p:nvPr/>
          </p:nvSpPr>
          <p:spPr>
            <a:xfrm>
              <a:off x="2127650" y="2726575"/>
              <a:ext cx="30450" cy="498175"/>
            </a:xfrm>
            <a:custGeom>
              <a:avLst/>
              <a:gdLst/>
              <a:ahLst/>
              <a:cxnLst/>
              <a:rect l="l" t="t" r="r" b="b"/>
              <a:pathLst>
                <a:path w="1218" h="19927" extrusionOk="0">
                  <a:moveTo>
                    <a:pt x="1125" y="0"/>
                  </a:moveTo>
                  <a:cubicBezTo>
                    <a:pt x="755" y="1371"/>
                    <a:pt x="476" y="2767"/>
                    <a:pt x="288" y="4177"/>
                  </a:cubicBezTo>
                  <a:cubicBezTo>
                    <a:pt x="95" y="5639"/>
                    <a:pt x="1" y="7112"/>
                    <a:pt x="7" y="8587"/>
                  </a:cubicBezTo>
                  <a:cubicBezTo>
                    <a:pt x="9" y="8868"/>
                    <a:pt x="14" y="9151"/>
                    <a:pt x="24" y="9432"/>
                  </a:cubicBezTo>
                  <a:cubicBezTo>
                    <a:pt x="54" y="10346"/>
                    <a:pt x="125" y="11257"/>
                    <a:pt x="211" y="12168"/>
                  </a:cubicBezTo>
                  <a:cubicBezTo>
                    <a:pt x="235" y="12430"/>
                    <a:pt x="261" y="12691"/>
                    <a:pt x="288" y="12953"/>
                  </a:cubicBezTo>
                  <a:cubicBezTo>
                    <a:pt x="521" y="15260"/>
                    <a:pt x="776" y="17631"/>
                    <a:pt x="398" y="19926"/>
                  </a:cubicBezTo>
                  <a:cubicBezTo>
                    <a:pt x="432" y="19926"/>
                    <a:pt x="466" y="19925"/>
                    <a:pt x="500" y="19925"/>
                  </a:cubicBezTo>
                  <a:cubicBezTo>
                    <a:pt x="665" y="18921"/>
                    <a:pt x="710" y="17899"/>
                    <a:pt x="687" y="16881"/>
                  </a:cubicBezTo>
                  <a:cubicBezTo>
                    <a:pt x="654" y="15431"/>
                    <a:pt x="490" y="13988"/>
                    <a:pt x="347" y="12546"/>
                  </a:cubicBezTo>
                  <a:cubicBezTo>
                    <a:pt x="335" y="12417"/>
                    <a:pt x="322" y="12287"/>
                    <a:pt x="309" y="12158"/>
                  </a:cubicBezTo>
                  <a:cubicBezTo>
                    <a:pt x="224" y="11254"/>
                    <a:pt x="156" y="10348"/>
                    <a:pt x="125" y="9441"/>
                  </a:cubicBezTo>
                  <a:cubicBezTo>
                    <a:pt x="111" y="9018"/>
                    <a:pt x="104" y="8597"/>
                    <a:pt x="108" y="8173"/>
                  </a:cubicBezTo>
                  <a:cubicBezTo>
                    <a:pt x="132" y="5429"/>
                    <a:pt x="507" y="2693"/>
                    <a:pt x="1217" y="44"/>
                  </a:cubicBezTo>
                  <a:cubicBezTo>
                    <a:pt x="1187" y="29"/>
                    <a:pt x="1156" y="15"/>
                    <a:pt x="11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1287;p38">
              <a:extLst>
                <a:ext uri="{FF2B5EF4-FFF2-40B4-BE49-F238E27FC236}">
                  <a16:creationId xmlns:a16="http://schemas.microsoft.com/office/drawing/2014/main" id="{D67A759B-3E38-791A-7300-F06D5A052187}"/>
                </a:ext>
              </a:extLst>
            </p:cNvPr>
            <p:cNvSpPr/>
            <p:nvPr/>
          </p:nvSpPr>
          <p:spPr>
            <a:xfrm>
              <a:off x="2054850" y="2704425"/>
              <a:ext cx="51750" cy="524100"/>
            </a:xfrm>
            <a:custGeom>
              <a:avLst/>
              <a:gdLst/>
              <a:ahLst/>
              <a:cxnLst/>
              <a:rect l="l" t="t" r="r" b="b"/>
              <a:pathLst>
                <a:path w="2070" h="20964" extrusionOk="0">
                  <a:moveTo>
                    <a:pt x="1974" y="1"/>
                  </a:moveTo>
                  <a:cubicBezTo>
                    <a:pt x="1330" y="1178"/>
                    <a:pt x="1005" y="2500"/>
                    <a:pt x="847" y="3831"/>
                  </a:cubicBezTo>
                  <a:cubicBezTo>
                    <a:pt x="676" y="5265"/>
                    <a:pt x="677" y="6717"/>
                    <a:pt x="690" y="8160"/>
                  </a:cubicBezTo>
                  <a:cubicBezTo>
                    <a:pt x="697" y="8812"/>
                    <a:pt x="710" y="9463"/>
                    <a:pt x="723" y="10116"/>
                  </a:cubicBezTo>
                  <a:cubicBezTo>
                    <a:pt x="740" y="11015"/>
                    <a:pt x="760" y="11914"/>
                    <a:pt x="766" y="12813"/>
                  </a:cubicBezTo>
                  <a:cubicBezTo>
                    <a:pt x="768" y="12952"/>
                    <a:pt x="768" y="13093"/>
                    <a:pt x="768" y="13232"/>
                  </a:cubicBezTo>
                  <a:cubicBezTo>
                    <a:pt x="773" y="15827"/>
                    <a:pt x="640" y="18444"/>
                    <a:pt x="1" y="20964"/>
                  </a:cubicBezTo>
                  <a:cubicBezTo>
                    <a:pt x="36" y="20964"/>
                    <a:pt x="70" y="20964"/>
                    <a:pt x="104" y="20962"/>
                  </a:cubicBezTo>
                  <a:cubicBezTo>
                    <a:pt x="435" y="19654"/>
                    <a:pt x="634" y="18313"/>
                    <a:pt x="744" y="16966"/>
                  </a:cubicBezTo>
                  <a:cubicBezTo>
                    <a:pt x="844" y="15721"/>
                    <a:pt x="873" y="14474"/>
                    <a:pt x="870" y="13227"/>
                  </a:cubicBezTo>
                  <a:cubicBezTo>
                    <a:pt x="868" y="12193"/>
                    <a:pt x="844" y="11159"/>
                    <a:pt x="823" y="10125"/>
                  </a:cubicBezTo>
                  <a:cubicBezTo>
                    <a:pt x="807" y="9355"/>
                    <a:pt x="792" y="8584"/>
                    <a:pt x="789" y="7814"/>
                  </a:cubicBezTo>
                  <a:cubicBezTo>
                    <a:pt x="774" y="5212"/>
                    <a:pt x="778" y="2371"/>
                    <a:pt x="2070" y="36"/>
                  </a:cubicBezTo>
                  <a:cubicBezTo>
                    <a:pt x="2037" y="24"/>
                    <a:pt x="2005" y="12"/>
                    <a:pt x="19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1288;p38">
              <a:extLst>
                <a:ext uri="{FF2B5EF4-FFF2-40B4-BE49-F238E27FC236}">
                  <a16:creationId xmlns:a16="http://schemas.microsoft.com/office/drawing/2014/main" id="{D4869131-1924-0CD6-A60B-F9FF42C54EC2}"/>
                </a:ext>
              </a:extLst>
            </p:cNvPr>
            <p:cNvSpPr/>
            <p:nvPr/>
          </p:nvSpPr>
          <p:spPr>
            <a:xfrm>
              <a:off x="1986575" y="2720875"/>
              <a:ext cx="51425" cy="503175"/>
            </a:xfrm>
            <a:custGeom>
              <a:avLst/>
              <a:gdLst/>
              <a:ahLst/>
              <a:cxnLst/>
              <a:rect l="l" t="t" r="r" b="b"/>
              <a:pathLst>
                <a:path w="2057" h="20127" extrusionOk="0">
                  <a:moveTo>
                    <a:pt x="2056" y="0"/>
                  </a:moveTo>
                  <a:lnTo>
                    <a:pt x="2056" y="0"/>
                  </a:lnTo>
                  <a:cubicBezTo>
                    <a:pt x="2024" y="16"/>
                    <a:pt x="1979" y="41"/>
                    <a:pt x="1922" y="70"/>
                  </a:cubicBezTo>
                  <a:cubicBezTo>
                    <a:pt x="1425" y="1370"/>
                    <a:pt x="1103" y="2732"/>
                    <a:pt x="903" y="4113"/>
                  </a:cubicBezTo>
                  <a:cubicBezTo>
                    <a:pt x="661" y="5798"/>
                    <a:pt x="593" y="7497"/>
                    <a:pt x="578" y="9196"/>
                  </a:cubicBezTo>
                  <a:cubicBezTo>
                    <a:pt x="569" y="10315"/>
                    <a:pt x="583" y="11436"/>
                    <a:pt x="585" y="12554"/>
                  </a:cubicBezTo>
                  <a:cubicBezTo>
                    <a:pt x="585" y="12664"/>
                    <a:pt x="585" y="12774"/>
                    <a:pt x="585" y="12884"/>
                  </a:cubicBezTo>
                  <a:cubicBezTo>
                    <a:pt x="583" y="15300"/>
                    <a:pt x="506" y="17746"/>
                    <a:pt x="0" y="20114"/>
                  </a:cubicBezTo>
                  <a:cubicBezTo>
                    <a:pt x="33" y="20117"/>
                    <a:pt x="66" y="20122"/>
                    <a:pt x="100" y="20127"/>
                  </a:cubicBezTo>
                  <a:cubicBezTo>
                    <a:pt x="320" y="19101"/>
                    <a:pt x="461" y="18058"/>
                    <a:pt x="546" y="17011"/>
                  </a:cubicBezTo>
                  <a:cubicBezTo>
                    <a:pt x="669" y="15530"/>
                    <a:pt x="687" y="14045"/>
                    <a:pt x="683" y="12562"/>
                  </a:cubicBezTo>
                  <a:cubicBezTo>
                    <a:pt x="682" y="11443"/>
                    <a:pt x="667" y="10324"/>
                    <a:pt x="677" y="9204"/>
                  </a:cubicBezTo>
                  <a:cubicBezTo>
                    <a:pt x="680" y="8831"/>
                    <a:pt x="685" y="8456"/>
                    <a:pt x="695" y="8082"/>
                  </a:cubicBezTo>
                  <a:cubicBezTo>
                    <a:pt x="767" y="5344"/>
                    <a:pt x="1053" y="2565"/>
                    <a:pt x="20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1289;p38">
              <a:extLst>
                <a:ext uri="{FF2B5EF4-FFF2-40B4-BE49-F238E27FC236}">
                  <a16:creationId xmlns:a16="http://schemas.microsoft.com/office/drawing/2014/main" id="{8A502F6E-E545-ACAA-3A50-026A3844EE60}"/>
                </a:ext>
              </a:extLst>
            </p:cNvPr>
            <p:cNvSpPr/>
            <p:nvPr/>
          </p:nvSpPr>
          <p:spPr>
            <a:xfrm>
              <a:off x="1933700" y="2752175"/>
              <a:ext cx="46100" cy="461575"/>
            </a:xfrm>
            <a:custGeom>
              <a:avLst/>
              <a:gdLst/>
              <a:ahLst/>
              <a:cxnLst/>
              <a:rect l="l" t="t" r="r" b="b"/>
              <a:pathLst>
                <a:path w="1844" h="18463" extrusionOk="0">
                  <a:moveTo>
                    <a:pt x="1844" y="0"/>
                  </a:moveTo>
                  <a:cubicBezTo>
                    <a:pt x="1795" y="26"/>
                    <a:pt x="1749" y="53"/>
                    <a:pt x="1700" y="81"/>
                  </a:cubicBezTo>
                  <a:cubicBezTo>
                    <a:pt x="1579" y="368"/>
                    <a:pt x="1484" y="667"/>
                    <a:pt x="1404" y="969"/>
                  </a:cubicBezTo>
                  <a:cubicBezTo>
                    <a:pt x="1199" y="1733"/>
                    <a:pt x="1057" y="2514"/>
                    <a:pt x="951" y="3297"/>
                  </a:cubicBezTo>
                  <a:cubicBezTo>
                    <a:pt x="747" y="4777"/>
                    <a:pt x="684" y="6266"/>
                    <a:pt x="666" y="7758"/>
                  </a:cubicBezTo>
                  <a:cubicBezTo>
                    <a:pt x="653" y="8834"/>
                    <a:pt x="663" y="9910"/>
                    <a:pt x="661" y="10984"/>
                  </a:cubicBezTo>
                  <a:cubicBezTo>
                    <a:pt x="661" y="11234"/>
                    <a:pt x="660" y="11485"/>
                    <a:pt x="658" y="11734"/>
                  </a:cubicBezTo>
                  <a:cubicBezTo>
                    <a:pt x="639" y="13980"/>
                    <a:pt x="529" y="16251"/>
                    <a:pt x="1" y="18437"/>
                  </a:cubicBezTo>
                  <a:cubicBezTo>
                    <a:pt x="33" y="18445"/>
                    <a:pt x="65" y="18455"/>
                    <a:pt x="98" y="18463"/>
                  </a:cubicBezTo>
                  <a:cubicBezTo>
                    <a:pt x="325" y="17529"/>
                    <a:pt x="477" y="16578"/>
                    <a:pt x="576" y="15620"/>
                  </a:cubicBezTo>
                  <a:cubicBezTo>
                    <a:pt x="733" y="14089"/>
                    <a:pt x="762" y="12549"/>
                    <a:pt x="763" y="11010"/>
                  </a:cubicBezTo>
                  <a:cubicBezTo>
                    <a:pt x="765" y="9929"/>
                    <a:pt x="754" y="8847"/>
                    <a:pt x="768" y="7768"/>
                  </a:cubicBezTo>
                  <a:cubicBezTo>
                    <a:pt x="770" y="7579"/>
                    <a:pt x="773" y="7390"/>
                    <a:pt x="776" y="7203"/>
                  </a:cubicBezTo>
                  <a:cubicBezTo>
                    <a:pt x="805" y="5786"/>
                    <a:pt x="884" y="4369"/>
                    <a:pt x="1098" y="2969"/>
                  </a:cubicBezTo>
                  <a:cubicBezTo>
                    <a:pt x="1203" y="2287"/>
                    <a:pt x="1333" y="1607"/>
                    <a:pt x="1514" y="942"/>
                  </a:cubicBezTo>
                  <a:cubicBezTo>
                    <a:pt x="1602" y="620"/>
                    <a:pt x="1707" y="302"/>
                    <a:pt x="18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1290;p38">
              <a:extLst>
                <a:ext uri="{FF2B5EF4-FFF2-40B4-BE49-F238E27FC236}">
                  <a16:creationId xmlns:a16="http://schemas.microsoft.com/office/drawing/2014/main" id="{58FFAE8A-7067-4031-6DC8-49662C52DAF0}"/>
                </a:ext>
              </a:extLst>
            </p:cNvPr>
            <p:cNvSpPr/>
            <p:nvPr/>
          </p:nvSpPr>
          <p:spPr>
            <a:xfrm>
              <a:off x="2207900" y="2830950"/>
              <a:ext cx="213200" cy="415400"/>
            </a:xfrm>
            <a:custGeom>
              <a:avLst/>
              <a:gdLst/>
              <a:ahLst/>
              <a:cxnLst/>
              <a:rect l="l" t="t" r="r" b="b"/>
              <a:pathLst>
                <a:path w="8528" h="16616" extrusionOk="0">
                  <a:moveTo>
                    <a:pt x="2961" y="1"/>
                  </a:moveTo>
                  <a:lnTo>
                    <a:pt x="189" y="3809"/>
                  </a:lnTo>
                  <a:lnTo>
                    <a:pt x="188" y="3809"/>
                  </a:lnTo>
                  <a:cubicBezTo>
                    <a:pt x="188" y="3809"/>
                    <a:pt x="3746" y="7179"/>
                    <a:pt x="4048" y="8038"/>
                  </a:cubicBezTo>
                  <a:cubicBezTo>
                    <a:pt x="4284" y="8715"/>
                    <a:pt x="1" y="15076"/>
                    <a:pt x="1" y="15076"/>
                  </a:cubicBezTo>
                  <a:lnTo>
                    <a:pt x="1165" y="16615"/>
                  </a:lnTo>
                  <a:cubicBezTo>
                    <a:pt x="1165" y="16615"/>
                    <a:pt x="8528" y="9274"/>
                    <a:pt x="7888" y="7240"/>
                  </a:cubicBezTo>
                  <a:cubicBezTo>
                    <a:pt x="7612" y="6360"/>
                    <a:pt x="5919" y="2327"/>
                    <a:pt x="2961" y="1"/>
                  </a:cubicBezTo>
                  <a:close/>
                </a:path>
              </a:pathLst>
            </a:custGeom>
            <a:solidFill>
              <a:srgbClr val="D17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1291;p38">
              <a:extLst>
                <a:ext uri="{FF2B5EF4-FFF2-40B4-BE49-F238E27FC236}">
                  <a16:creationId xmlns:a16="http://schemas.microsoft.com/office/drawing/2014/main" id="{35FAF893-4308-C34A-53A9-0A3487B74AAB}"/>
                </a:ext>
              </a:extLst>
            </p:cNvPr>
            <p:cNvSpPr/>
            <p:nvPr/>
          </p:nvSpPr>
          <p:spPr>
            <a:xfrm>
              <a:off x="2216025" y="3180700"/>
              <a:ext cx="50725" cy="48925"/>
            </a:xfrm>
            <a:custGeom>
              <a:avLst/>
              <a:gdLst/>
              <a:ahLst/>
              <a:cxnLst/>
              <a:rect l="l" t="t" r="r" b="b"/>
              <a:pathLst>
                <a:path w="2029" h="1957" extrusionOk="0">
                  <a:moveTo>
                    <a:pt x="351" y="0"/>
                  </a:moveTo>
                  <a:lnTo>
                    <a:pt x="0" y="535"/>
                  </a:lnTo>
                  <a:cubicBezTo>
                    <a:pt x="0" y="535"/>
                    <a:pt x="1176" y="1168"/>
                    <a:pt x="1565" y="1957"/>
                  </a:cubicBezTo>
                  <a:cubicBezTo>
                    <a:pt x="1565" y="1957"/>
                    <a:pt x="2016" y="1703"/>
                    <a:pt x="2029" y="1394"/>
                  </a:cubicBezTo>
                  <a:cubicBezTo>
                    <a:pt x="2029" y="1394"/>
                    <a:pt x="1346" y="251"/>
                    <a:pt x="3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1292;p38">
              <a:extLst>
                <a:ext uri="{FF2B5EF4-FFF2-40B4-BE49-F238E27FC236}">
                  <a16:creationId xmlns:a16="http://schemas.microsoft.com/office/drawing/2014/main" id="{0C731AC2-8DA6-46E7-B225-524F0E3A72AC}"/>
                </a:ext>
              </a:extLst>
            </p:cNvPr>
            <p:cNvSpPr/>
            <p:nvPr/>
          </p:nvSpPr>
          <p:spPr>
            <a:xfrm>
              <a:off x="2235650" y="3192475"/>
              <a:ext cx="29825" cy="30725"/>
            </a:xfrm>
            <a:custGeom>
              <a:avLst/>
              <a:gdLst/>
              <a:ahLst/>
              <a:cxnLst/>
              <a:rect l="l" t="t" r="r" b="b"/>
              <a:pathLst>
                <a:path w="1193" h="1229" extrusionOk="0">
                  <a:moveTo>
                    <a:pt x="732" y="1"/>
                  </a:moveTo>
                  <a:cubicBezTo>
                    <a:pt x="553" y="1"/>
                    <a:pt x="351" y="110"/>
                    <a:pt x="209" y="302"/>
                  </a:cubicBezTo>
                  <a:cubicBezTo>
                    <a:pt x="2" y="579"/>
                    <a:pt x="0" y="928"/>
                    <a:pt x="204" y="1079"/>
                  </a:cubicBezTo>
                  <a:lnTo>
                    <a:pt x="407" y="1229"/>
                  </a:lnTo>
                  <a:lnTo>
                    <a:pt x="473" y="1146"/>
                  </a:lnTo>
                  <a:lnTo>
                    <a:pt x="1102" y="366"/>
                  </a:lnTo>
                  <a:lnTo>
                    <a:pt x="1192" y="253"/>
                  </a:lnTo>
                  <a:lnTo>
                    <a:pt x="952" y="71"/>
                  </a:lnTo>
                  <a:cubicBezTo>
                    <a:pt x="888" y="23"/>
                    <a:pt x="812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1293;p38">
              <a:extLst>
                <a:ext uri="{FF2B5EF4-FFF2-40B4-BE49-F238E27FC236}">
                  <a16:creationId xmlns:a16="http://schemas.microsoft.com/office/drawing/2014/main" id="{179676D3-6480-3EB6-AB0A-D0F01A5802CC}"/>
                </a:ext>
              </a:extLst>
            </p:cNvPr>
            <p:cNvSpPr/>
            <p:nvPr/>
          </p:nvSpPr>
          <p:spPr>
            <a:xfrm>
              <a:off x="2240700" y="3196225"/>
              <a:ext cx="28900" cy="28725"/>
            </a:xfrm>
            <a:custGeom>
              <a:avLst/>
              <a:gdLst/>
              <a:ahLst/>
              <a:cxnLst/>
              <a:rect l="l" t="t" r="r" b="b"/>
              <a:pathLst>
                <a:path w="1156" h="1149" extrusionOk="0">
                  <a:moveTo>
                    <a:pt x="732" y="0"/>
                  </a:moveTo>
                  <a:cubicBezTo>
                    <a:pt x="553" y="0"/>
                    <a:pt x="351" y="109"/>
                    <a:pt x="208" y="302"/>
                  </a:cubicBezTo>
                  <a:cubicBezTo>
                    <a:pt x="3" y="580"/>
                    <a:pt x="0" y="929"/>
                    <a:pt x="205" y="1079"/>
                  </a:cubicBezTo>
                  <a:cubicBezTo>
                    <a:pt x="269" y="1126"/>
                    <a:pt x="345" y="1148"/>
                    <a:pt x="425" y="1148"/>
                  </a:cubicBezTo>
                  <a:cubicBezTo>
                    <a:pt x="604" y="1148"/>
                    <a:pt x="805" y="1039"/>
                    <a:pt x="947" y="848"/>
                  </a:cubicBezTo>
                  <a:cubicBezTo>
                    <a:pt x="1153" y="568"/>
                    <a:pt x="1155" y="221"/>
                    <a:pt x="952" y="69"/>
                  </a:cubicBezTo>
                  <a:cubicBezTo>
                    <a:pt x="888" y="23"/>
                    <a:pt x="812" y="0"/>
                    <a:pt x="732" y="0"/>
                  </a:cubicBezTo>
                  <a:close/>
                </a:path>
              </a:pathLst>
            </a:custGeom>
            <a:solidFill>
              <a:srgbClr val="2011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1294;p38">
              <a:extLst>
                <a:ext uri="{FF2B5EF4-FFF2-40B4-BE49-F238E27FC236}">
                  <a16:creationId xmlns:a16="http://schemas.microsoft.com/office/drawing/2014/main" id="{81D7A1C3-A2F1-50CC-2AA7-ADABDD617481}"/>
                </a:ext>
              </a:extLst>
            </p:cNvPr>
            <p:cNvSpPr/>
            <p:nvPr/>
          </p:nvSpPr>
          <p:spPr>
            <a:xfrm>
              <a:off x="2246700" y="3201950"/>
              <a:ext cx="18850" cy="18750"/>
            </a:xfrm>
            <a:custGeom>
              <a:avLst/>
              <a:gdLst/>
              <a:ahLst/>
              <a:cxnLst/>
              <a:rect l="l" t="t" r="r" b="b"/>
              <a:pathLst>
                <a:path w="754" h="750" extrusionOk="0">
                  <a:moveTo>
                    <a:pt x="478" y="0"/>
                  </a:moveTo>
                  <a:cubicBezTo>
                    <a:pt x="361" y="0"/>
                    <a:pt x="229" y="71"/>
                    <a:pt x="136" y="197"/>
                  </a:cubicBezTo>
                  <a:cubicBezTo>
                    <a:pt x="2" y="378"/>
                    <a:pt x="1" y="606"/>
                    <a:pt x="135" y="704"/>
                  </a:cubicBezTo>
                  <a:cubicBezTo>
                    <a:pt x="176" y="735"/>
                    <a:pt x="225" y="750"/>
                    <a:pt x="278" y="750"/>
                  </a:cubicBezTo>
                  <a:cubicBezTo>
                    <a:pt x="394" y="750"/>
                    <a:pt x="525" y="678"/>
                    <a:pt x="618" y="553"/>
                  </a:cubicBezTo>
                  <a:cubicBezTo>
                    <a:pt x="753" y="372"/>
                    <a:pt x="753" y="144"/>
                    <a:pt x="621" y="45"/>
                  </a:cubicBezTo>
                  <a:cubicBezTo>
                    <a:pt x="580" y="15"/>
                    <a:pt x="530" y="0"/>
                    <a:pt x="4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1295;p38">
              <a:extLst>
                <a:ext uri="{FF2B5EF4-FFF2-40B4-BE49-F238E27FC236}">
                  <a16:creationId xmlns:a16="http://schemas.microsoft.com/office/drawing/2014/main" id="{B4A01F26-5D3C-37DF-8EC0-AFA72CF47E68}"/>
                </a:ext>
              </a:extLst>
            </p:cNvPr>
            <p:cNvSpPr/>
            <p:nvPr/>
          </p:nvSpPr>
          <p:spPr>
            <a:xfrm>
              <a:off x="2308575" y="3007475"/>
              <a:ext cx="38525" cy="25000"/>
            </a:xfrm>
            <a:custGeom>
              <a:avLst/>
              <a:gdLst/>
              <a:ahLst/>
              <a:cxnLst/>
              <a:rect l="l" t="t" r="r" b="b"/>
              <a:pathLst>
                <a:path w="1541" h="1000" extrusionOk="0">
                  <a:moveTo>
                    <a:pt x="1435" y="0"/>
                  </a:moveTo>
                  <a:cubicBezTo>
                    <a:pt x="1429" y="0"/>
                    <a:pt x="1421" y="1"/>
                    <a:pt x="1414" y="3"/>
                  </a:cubicBezTo>
                  <a:cubicBezTo>
                    <a:pt x="881" y="147"/>
                    <a:pt x="406" y="446"/>
                    <a:pt x="47" y="867"/>
                  </a:cubicBezTo>
                  <a:cubicBezTo>
                    <a:pt x="1" y="924"/>
                    <a:pt x="50" y="999"/>
                    <a:pt x="104" y="999"/>
                  </a:cubicBezTo>
                  <a:cubicBezTo>
                    <a:pt x="121" y="999"/>
                    <a:pt x="139" y="992"/>
                    <a:pt x="154" y="974"/>
                  </a:cubicBezTo>
                  <a:cubicBezTo>
                    <a:pt x="496" y="572"/>
                    <a:pt x="944" y="286"/>
                    <a:pt x="1454" y="149"/>
                  </a:cubicBezTo>
                  <a:cubicBezTo>
                    <a:pt x="1540" y="125"/>
                    <a:pt x="1513" y="0"/>
                    <a:pt x="1435" y="0"/>
                  </a:cubicBezTo>
                  <a:close/>
                </a:path>
              </a:pathLst>
            </a:custGeom>
            <a:solidFill>
              <a:srgbClr val="9947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1296;p38">
              <a:extLst>
                <a:ext uri="{FF2B5EF4-FFF2-40B4-BE49-F238E27FC236}">
                  <a16:creationId xmlns:a16="http://schemas.microsoft.com/office/drawing/2014/main" id="{4D15D46D-F6B7-8EDF-465C-B90BF5821D14}"/>
                </a:ext>
              </a:extLst>
            </p:cNvPr>
            <p:cNvSpPr/>
            <p:nvPr/>
          </p:nvSpPr>
          <p:spPr>
            <a:xfrm>
              <a:off x="2314825" y="2999775"/>
              <a:ext cx="15650" cy="24575"/>
            </a:xfrm>
            <a:custGeom>
              <a:avLst/>
              <a:gdLst/>
              <a:ahLst/>
              <a:cxnLst/>
              <a:rect l="l" t="t" r="r" b="b"/>
              <a:pathLst>
                <a:path w="626" h="983" extrusionOk="0">
                  <a:moveTo>
                    <a:pt x="519" y="1"/>
                  </a:moveTo>
                  <a:cubicBezTo>
                    <a:pt x="496" y="1"/>
                    <a:pt x="473" y="10"/>
                    <a:pt x="456" y="33"/>
                  </a:cubicBezTo>
                  <a:cubicBezTo>
                    <a:pt x="262" y="295"/>
                    <a:pt x="117" y="581"/>
                    <a:pt x="19" y="891"/>
                  </a:cubicBezTo>
                  <a:cubicBezTo>
                    <a:pt x="0" y="946"/>
                    <a:pt x="45" y="982"/>
                    <a:pt x="90" y="982"/>
                  </a:cubicBezTo>
                  <a:cubicBezTo>
                    <a:pt x="121" y="982"/>
                    <a:pt x="151" y="967"/>
                    <a:pt x="162" y="930"/>
                  </a:cubicBezTo>
                  <a:cubicBezTo>
                    <a:pt x="259" y="633"/>
                    <a:pt x="400" y="361"/>
                    <a:pt x="585" y="109"/>
                  </a:cubicBezTo>
                  <a:cubicBezTo>
                    <a:pt x="625" y="55"/>
                    <a:pt x="573" y="1"/>
                    <a:pt x="519" y="1"/>
                  </a:cubicBezTo>
                  <a:close/>
                </a:path>
              </a:pathLst>
            </a:custGeom>
            <a:solidFill>
              <a:srgbClr val="9947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1297;p38">
              <a:extLst>
                <a:ext uri="{FF2B5EF4-FFF2-40B4-BE49-F238E27FC236}">
                  <a16:creationId xmlns:a16="http://schemas.microsoft.com/office/drawing/2014/main" id="{C53F69F2-D5D7-A799-023F-125A1C9ACE50}"/>
                </a:ext>
              </a:extLst>
            </p:cNvPr>
            <p:cNvSpPr/>
            <p:nvPr/>
          </p:nvSpPr>
          <p:spPr>
            <a:xfrm>
              <a:off x="2143000" y="3196900"/>
              <a:ext cx="97600" cy="92050"/>
            </a:xfrm>
            <a:custGeom>
              <a:avLst/>
              <a:gdLst/>
              <a:ahLst/>
              <a:cxnLst/>
              <a:rect l="l" t="t" r="r" b="b"/>
              <a:pathLst>
                <a:path w="3904" h="3682" extrusionOk="0">
                  <a:moveTo>
                    <a:pt x="2889" y="0"/>
                  </a:moveTo>
                  <a:cubicBezTo>
                    <a:pt x="2889" y="0"/>
                    <a:pt x="1325" y="280"/>
                    <a:pt x="170" y="1265"/>
                  </a:cubicBezTo>
                  <a:cubicBezTo>
                    <a:pt x="1" y="1410"/>
                    <a:pt x="31" y="1461"/>
                    <a:pt x="157" y="1461"/>
                  </a:cubicBezTo>
                  <a:cubicBezTo>
                    <a:pt x="462" y="1461"/>
                    <a:pt x="1324" y="1167"/>
                    <a:pt x="1324" y="1166"/>
                  </a:cubicBezTo>
                  <a:lnTo>
                    <a:pt x="1324" y="1166"/>
                  </a:lnTo>
                  <a:lnTo>
                    <a:pt x="718" y="1682"/>
                  </a:lnTo>
                  <a:cubicBezTo>
                    <a:pt x="718" y="1682"/>
                    <a:pt x="753" y="1756"/>
                    <a:pt x="816" y="1877"/>
                  </a:cubicBezTo>
                  <a:lnTo>
                    <a:pt x="816" y="1879"/>
                  </a:lnTo>
                  <a:cubicBezTo>
                    <a:pt x="1303" y="2536"/>
                    <a:pt x="1860" y="3142"/>
                    <a:pt x="2474" y="3681"/>
                  </a:cubicBezTo>
                  <a:cubicBezTo>
                    <a:pt x="3144" y="3417"/>
                    <a:pt x="3903" y="1855"/>
                    <a:pt x="3903" y="1855"/>
                  </a:cubicBezTo>
                  <a:lnTo>
                    <a:pt x="2889" y="0"/>
                  </a:lnTo>
                  <a:close/>
                </a:path>
              </a:pathLst>
            </a:custGeom>
            <a:solidFill>
              <a:srgbClr val="D17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1298;p38">
              <a:extLst>
                <a:ext uri="{FF2B5EF4-FFF2-40B4-BE49-F238E27FC236}">
                  <a16:creationId xmlns:a16="http://schemas.microsoft.com/office/drawing/2014/main" id="{B60EEB3C-B515-F555-48F3-FBB2FB040220}"/>
                </a:ext>
              </a:extLst>
            </p:cNvPr>
            <p:cNvSpPr/>
            <p:nvPr/>
          </p:nvSpPr>
          <p:spPr>
            <a:xfrm>
              <a:off x="2156000" y="3233350"/>
              <a:ext cx="55125" cy="61350"/>
            </a:xfrm>
            <a:custGeom>
              <a:avLst/>
              <a:gdLst/>
              <a:ahLst/>
              <a:cxnLst/>
              <a:rect l="l" t="t" r="r" b="b"/>
              <a:pathLst>
                <a:path w="2205" h="2454" extrusionOk="0">
                  <a:moveTo>
                    <a:pt x="68" y="0"/>
                  </a:moveTo>
                  <a:cubicBezTo>
                    <a:pt x="35" y="0"/>
                    <a:pt x="1" y="36"/>
                    <a:pt x="22" y="75"/>
                  </a:cubicBezTo>
                  <a:lnTo>
                    <a:pt x="20" y="75"/>
                  </a:lnTo>
                  <a:cubicBezTo>
                    <a:pt x="529" y="1014"/>
                    <a:pt x="1245" y="1823"/>
                    <a:pt x="2112" y="2445"/>
                  </a:cubicBezTo>
                  <a:cubicBezTo>
                    <a:pt x="2121" y="2451"/>
                    <a:pt x="2130" y="2454"/>
                    <a:pt x="2138" y="2454"/>
                  </a:cubicBezTo>
                  <a:cubicBezTo>
                    <a:pt x="2178" y="2454"/>
                    <a:pt x="2205" y="2390"/>
                    <a:pt x="2162" y="2358"/>
                  </a:cubicBezTo>
                  <a:cubicBezTo>
                    <a:pt x="1309" y="1747"/>
                    <a:pt x="608" y="947"/>
                    <a:pt x="107" y="25"/>
                  </a:cubicBezTo>
                  <a:cubicBezTo>
                    <a:pt x="98" y="7"/>
                    <a:pt x="83" y="0"/>
                    <a:pt x="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1299;p38">
              <a:extLst>
                <a:ext uri="{FF2B5EF4-FFF2-40B4-BE49-F238E27FC236}">
                  <a16:creationId xmlns:a16="http://schemas.microsoft.com/office/drawing/2014/main" id="{A5BA7FBD-65CE-791B-F429-4F56CC21CB71}"/>
                </a:ext>
              </a:extLst>
            </p:cNvPr>
            <p:cNvSpPr/>
            <p:nvPr/>
          </p:nvSpPr>
          <p:spPr>
            <a:xfrm>
              <a:off x="2157425" y="2745100"/>
              <a:ext cx="174675" cy="217450"/>
            </a:xfrm>
            <a:custGeom>
              <a:avLst/>
              <a:gdLst/>
              <a:ahLst/>
              <a:cxnLst/>
              <a:rect l="l" t="t" r="r" b="b"/>
              <a:pathLst>
                <a:path w="6987" h="8698" extrusionOk="0">
                  <a:moveTo>
                    <a:pt x="1327" y="0"/>
                  </a:moveTo>
                  <a:cubicBezTo>
                    <a:pt x="1327" y="0"/>
                    <a:pt x="0" y="2467"/>
                    <a:pt x="608" y="5213"/>
                  </a:cubicBezTo>
                  <a:cubicBezTo>
                    <a:pt x="1160" y="7710"/>
                    <a:pt x="2809" y="8697"/>
                    <a:pt x="2809" y="8697"/>
                  </a:cubicBezTo>
                  <a:lnTo>
                    <a:pt x="6986" y="4738"/>
                  </a:lnTo>
                  <a:cubicBezTo>
                    <a:pt x="5896" y="3134"/>
                    <a:pt x="3796" y="810"/>
                    <a:pt x="13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1300;p38">
              <a:extLst>
                <a:ext uri="{FF2B5EF4-FFF2-40B4-BE49-F238E27FC236}">
                  <a16:creationId xmlns:a16="http://schemas.microsoft.com/office/drawing/2014/main" id="{22B68E1B-835E-CD2C-2765-A9D95904EBEE}"/>
                </a:ext>
              </a:extLst>
            </p:cNvPr>
            <p:cNvSpPr/>
            <p:nvPr/>
          </p:nvSpPr>
          <p:spPr>
            <a:xfrm>
              <a:off x="2212600" y="2851125"/>
              <a:ext cx="106350" cy="101475"/>
            </a:xfrm>
            <a:custGeom>
              <a:avLst/>
              <a:gdLst/>
              <a:ahLst/>
              <a:cxnLst/>
              <a:rect l="l" t="t" r="r" b="b"/>
              <a:pathLst>
                <a:path w="4254" h="4059" extrusionOk="0">
                  <a:moveTo>
                    <a:pt x="4178" y="0"/>
                  </a:moveTo>
                  <a:cubicBezTo>
                    <a:pt x="4167" y="0"/>
                    <a:pt x="4155" y="5"/>
                    <a:pt x="4145" y="14"/>
                  </a:cubicBezTo>
                  <a:cubicBezTo>
                    <a:pt x="2717" y="1271"/>
                    <a:pt x="1358" y="2607"/>
                    <a:pt x="35" y="3973"/>
                  </a:cubicBezTo>
                  <a:cubicBezTo>
                    <a:pt x="0" y="4008"/>
                    <a:pt x="35" y="4059"/>
                    <a:pt x="74" y="4059"/>
                  </a:cubicBezTo>
                  <a:cubicBezTo>
                    <a:pt x="85" y="4059"/>
                    <a:pt x="96" y="4054"/>
                    <a:pt x="106" y="4044"/>
                  </a:cubicBezTo>
                  <a:cubicBezTo>
                    <a:pt x="1429" y="2678"/>
                    <a:pt x="2788" y="1342"/>
                    <a:pt x="4216" y="85"/>
                  </a:cubicBezTo>
                  <a:cubicBezTo>
                    <a:pt x="4254" y="51"/>
                    <a:pt x="4219" y="0"/>
                    <a:pt x="41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1301;p38">
              <a:extLst>
                <a:ext uri="{FF2B5EF4-FFF2-40B4-BE49-F238E27FC236}">
                  <a16:creationId xmlns:a16="http://schemas.microsoft.com/office/drawing/2014/main" id="{32B6D411-8256-7BFF-2D75-A1AFA0E1D5FD}"/>
                </a:ext>
              </a:extLst>
            </p:cNvPr>
            <p:cNvSpPr/>
            <p:nvPr/>
          </p:nvSpPr>
          <p:spPr>
            <a:xfrm>
              <a:off x="2155850" y="2830475"/>
              <a:ext cx="73750" cy="134450"/>
            </a:xfrm>
            <a:custGeom>
              <a:avLst/>
              <a:gdLst/>
              <a:ahLst/>
              <a:cxnLst/>
              <a:rect l="l" t="t" r="r" b="b"/>
              <a:pathLst>
                <a:path w="2950" h="5378" extrusionOk="0">
                  <a:moveTo>
                    <a:pt x="50" y="0"/>
                  </a:moveTo>
                  <a:cubicBezTo>
                    <a:pt x="25" y="0"/>
                    <a:pt x="0" y="16"/>
                    <a:pt x="2" y="49"/>
                  </a:cubicBezTo>
                  <a:cubicBezTo>
                    <a:pt x="112" y="2111"/>
                    <a:pt x="1297" y="4043"/>
                    <a:pt x="2840" y="5365"/>
                  </a:cubicBezTo>
                  <a:cubicBezTo>
                    <a:pt x="2850" y="5374"/>
                    <a:pt x="2862" y="5377"/>
                    <a:pt x="2873" y="5377"/>
                  </a:cubicBezTo>
                  <a:cubicBezTo>
                    <a:pt x="2914" y="5377"/>
                    <a:pt x="2949" y="5326"/>
                    <a:pt x="2911" y="5293"/>
                  </a:cubicBezTo>
                  <a:cubicBezTo>
                    <a:pt x="1388" y="3992"/>
                    <a:pt x="210" y="2086"/>
                    <a:pt x="102" y="49"/>
                  </a:cubicBezTo>
                  <a:cubicBezTo>
                    <a:pt x="101" y="16"/>
                    <a:pt x="75" y="0"/>
                    <a:pt x="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1302;p38">
              <a:extLst>
                <a:ext uri="{FF2B5EF4-FFF2-40B4-BE49-F238E27FC236}">
                  <a16:creationId xmlns:a16="http://schemas.microsoft.com/office/drawing/2014/main" id="{5E64BAFA-D7E6-7115-EE06-F8264B953BFB}"/>
                </a:ext>
              </a:extLst>
            </p:cNvPr>
            <p:cNvSpPr/>
            <p:nvPr/>
          </p:nvSpPr>
          <p:spPr>
            <a:xfrm>
              <a:off x="2061750" y="2602600"/>
              <a:ext cx="52375" cy="75825"/>
            </a:xfrm>
            <a:custGeom>
              <a:avLst/>
              <a:gdLst/>
              <a:ahLst/>
              <a:cxnLst/>
              <a:rect l="l" t="t" r="r" b="b"/>
              <a:pathLst>
                <a:path w="2095" h="3033" extrusionOk="0">
                  <a:moveTo>
                    <a:pt x="721" y="0"/>
                  </a:moveTo>
                  <a:lnTo>
                    <a:pt x="1" y="2016"/>
                  </a:lnTo>
                  <a:cubicBezTo>
                    <a:pt x="1" y="2016"/>
                    <a:pt x="462" y="3033"/>
                    <a:pt x="988" y="3033"/>
                  </a:cubicBezTo>
                  <a:cubicBezTo>
                    <a:pt x="1020" y="3033"/>
                    <a:pt x="1053" y="3029"/>
                    <a:pt x="1086" y="3021"/>
                  </a:cubicBezTo>
                  <a:cubicBezTo>
                    <a:pt x="1652" y="2877"/>
                    <a:pt x="1388" y="2223"/>
                    <a:pt x="1388" y="2223"/>
                  </a:cubicBezTo>
                  <a:lnTo>
                    <a:pt x="1388" y="2223"/>
                  </a:lnTo>
                  <a:cubicBezTo>
                    <a:pt x="1388" y="2223"/>
                    <a:pt x="1496" y="2327"/>
                    <a:pt x="1632" y="2327"/>
                  </a:cubicBezTo>
                  <a:cubicBezTo>
                    <a:pt x="1706" y="2327"/>
                    <a:pt x="1789" y="2296"/>
                    <a:pt x="1868" y="2202"/>
                  </a:cubicBezTo>
                  <a:cubicBezTo>
                    <a:pt x="2094" y="1932"/>
                    <a:pt x="1522" y="1258"/>
                    <a:pt x="1522" y="1258"/>
                  </a:cubicBezTo>
                  <a:lnTo>
                    <a:pt x="1522" y="1258"/>
                  </a:lnTo>
                  <a:cubicBezTo>
                    <a:pt x="1523" y="1258"/>
                    <a:pt x="1525" y="1258"/>
                    <a:pt x="1526" y="1258"/>
                  </a:cubicBezTo>
                  <a:cubicBezTo>
                    <a:pt x="1897" y="1258"/>
                    <a:pt x="2072" y="688"/>
                    <a:pt x="1655" y="430"/>
                  </a:cubicBezTo>
                  <a:cubicBezTo>
                    <a:pt x="1237" y="171"/>
                    <a:pt x="721" y="0"/>
                    <a:pt x="7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1303;p38">
              <a:extLst>
                <a:ext uri="{FF2B5EF4-FFF2-40B4-BE49-F238E27FC236}">
                  <a16:creationId xmlns:a16="http://schemas.microsoft.com/office/drawing/2014/main" id="{6D70B9BD-28B0-4518-B673-58CB0AB993AE}"/>
                </a:ext>
              </a:extLst>
            </p:cNvPr>
            <p:cNvSpPr/>
            <p:nvPr/>
          </p:nvSpPr>
          <p:spPr>
            <a:xfrm>
              <a:off x="2027925" y="2638850"/>
              <a:ext cx="84175" cy="108850"/>
            </a:xfrm>
            <a:custGeom>
              <a:avLst/>
              <a:gdLst/>
              <a:ahLst/>
              <a:cxnLst/>
              <a:rect l="l" t="t" r="r" b="b"/>
              <a:pathLst>
                <a:path w="3367" h="4354" extrusionOk="0">
                  <a:moveTo>
                    <a:pt x="2212" y="1"/>
                  </a:moveTo>
                  <a:lnTo>
                    <a:pt x="0" y="1214"/>
                  </a:lnTo>
                  <a:lnTo>
                    <a:pt x="34" y="1853"/>
                  </a:lnTo>
                  <a:lnTo>
                    <a:pt x="83" y="2766"/>
                  </a:lnTo>
                  <a:lnTo>
                    <a:pt x="157" y="4149"/>
                  </a:lnTo>
                  <a:cubicBezTo>
                    <a:pt x="494" y="4293"/>
                    <a:pt x="807" y="4354"/>
                    <a:pt x="1095" y="4354"/>
                  </a:cubicBezTo>
                  <a:cubicBezTo>
                    <a:pt x="2557" y="4354"/>
                    <a:pt x="3366" y="2792"/>
                    <a:pt x="3366" y="2792"/>
                  </a:cubicBezTo>
                  <a:cubicBezTo>
                    <a:pt x="2869" y="2033"/>
                    <a:pt x="2473" y="1118"/>
                    <a:pt x="2212" y="1"/>
                  </a:cubicBezTo>
                  <a:close/>
                </a:path>
              </a:pathLst>
            </a:custGeom>
            <a:solidFill>
              <a:srgbClr val="D17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1304;p38">
              <a:extLst>
                <a:ext uri="{FF2B5EF4-FFF2-40B4-BE49-F238E27FC236}">
                  <a16:creationId xmlns:a16="http://schemas.microsoft.com/office/drawing/2014/main" id="{2AB70FF5-7E00-E913-3316-8F1D3B0A239C}"/>
                </a:ext>
              </a:extLst>
            </p:cNvPr>
            <p:cNvSpPr/>
            <p:nvPr/>
          </p:nvSpPr>
          <p:spPr>
            <a:xfrm>
              <a:off x="2028775" y="2665350"/>
              <a:ext cx="48100" cy="51375"/>
            </a:xfrm>
            <a:custGeom>
              <a:avLst/>
              <a:gdLst/>
              <a:ahLst/>
              <a:cxnLst/>
              <a:rect l="l" t="t" r="r" b="b"/>
              <a:pathLst>
                <a:path w="1924" h="2055" extrusionOk="0">
                  <a:moveTo>
                    <a:pt x="1924" y="0"/>
                  </a:moveTo>
                  <a:lnTo>
                    <a:pt x="0" y="793"/>
                  </a:lnTo>
                  <a:lnTo>
                    <a:pt x="68" y="2053"/>
                  </a:lnTo>
                  <a:cubicBezTo>
                    <a:pt x="75" y="2054"/>
                    <a:pt x="83" y="2054"/>
                    <a:pt x="91" y="2054"/>
                  </a:cubicBezTo>
                  <a:cubicBezTo>
                    <a:pt x="455" y="2054"/>
                    <a:pt x="1317" y="1575"/>
                    <a:pt x="1924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1305;p38">
              <a:extLst>
                <a:ext uri="{FF2B5EF4-FFF2-40B4-BE49-F238E27FC236}">
                  <a16:creationId xmlns:a16="http://schemas.microsoft.com/office/drawing/2014/main" id="{9452E3DB-676B-C928-E463-5B5E3B67E3F3}"/>
                </a:ext>
              </a:extLst>
            </p:cNvPr>
            <p:cNvSpPr/>
            <p:nvPr/>
          </p:nvSpPr>
          <p:spPr>
            <a:xfrm>
              <a:off x="1970175" y="2601150"/>
              <a:ext cx="16450" cy="33725"/>
            </a:xfrm>
            <a:custGeom>
              <a:avLst/>
              <a:gdLst/>
              <a:ahLst/>
              <a:cxnLst/>
              <a:rect l="l" t="t" r="r" b="b"/>
              <a:pathLst>
                <a:path w="658" h="1349" extrusionOk="0">
                  <a:moveTo>
                    <a:pt x="0" y="0"/>
                  </a:moveTo>
                  <a:cubicBezTo>
                    <a:pt x="0" y="0"/>
                    <a:pt x="5" y="428"/>
                    <a:pt x="115" y="733"/>
                  </a:cubicBezTo>
                  <a:cubicBezTo>
                    <a:pt x="225" y="1037"/>
                    <a:pt x="629" y="1349"/>
                    <a:pt x="629" y="1349"/>
                  </a:cubicBezTo>
                  <a:cubicBezTo>
                    <a:pt x="629" y="1349"/>
                    <a:pt x="658" y="20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1306;p38">
              <a:extLst>
                <a:ext uri="{FF2B5EF4-FFF2-40B4-BE49-F238E27FC236}">
                  <a16:creationId xmlns:a16="http://schemas.microsoft.com/office/drawing/2014/main" id="{A9B7899E-3E8C-C94C-EC54-04E3201C61B6}"/>
                </a:ext>
              </a:extLst>
            </p:cNvPr>
            <p:cNvSpPr/>
            <p:nvPr/>
          </p:nvSpPr>
          <p:spPr>
            <a:xfrm>
              <a:off x="1968275" y="2554225"/>
              <a:ext cx="117775" cy="141600"/>
            </a:xfrm>
            <a:custGeom>
              <a:avLst/>
              <a:gdLst/>
              <a:ahLst/>
              <a:cxnLst/>
              <a:rect l="l" t="t" r="r" b="b"/>
              <a:pathLst>
                <a:path w="4711" h="5664" extrusionOk="0">
                  <a:moveTo>
                    <a:pt x="2642" y="0"/>
                  </a:moveTo>
                  <a:cubicBezTo>
                    <a:pt x="2523" y="0"/>
                    <a:pt x="2396" y="9"/>
                    <a:pt x="2260" y="26"/>
                  </a:cubicBezTo>
                  <a:cubicBezTo>
                    <a:pt x="2218" y="32"/>
                    <a:pt x="2176" y="39"/>
                    <a:pt x="2134" y="45"/>
                  </a:cubicBezTo>
                  <a:cubicBezTo>
                    <a:pt x="2115" y="49"/>
                    <a:pt x="2097" y="52"/>
                    <a:pt x="2078" y="55"/>
                  </a:cubicBezTo>
                  <a:cubicBezTo>
                    <a:pt x="2052" y="60"/>
                    <a:pt x="2024" y="65"/>
                    <a:pt x="1999" y="70"/>
                  </a:cubicBezTo>
                  <a:cubicBezTo>
                    <a:pt x="1989" y="71"/>
                    <a:pt x="1979" y="73"/>
                    <a:pt x="1970" y="76"/>
                  </a:cubicBezTo>
                  <a:cubicBezTo>
                    <a:pt x="1945" y="81"/>
                    <a:pt x="1923" y="86"/>
                    <a:pt x="1898" y="92"/>
                  </a:cubicBezTo>
                  <a:cubicBezTo>
                    <a:pt x="1793" y="115"/>
                    <a:pt x="1685" y="142"/>
                    <a:pt x="1572" y="175"/>
                  </a:cubicBezTo>
                  <a:cubicBezTo>
                    <a:pt x="991" y="346"/>
                    <a:pt x="485" y="727"/>
                    <a:pt x="185" y="1252"/>
                  </a:cubicBezTo>
                  <a:cubicBezTo>
                    <a:pt x="172" y="1275"/>
                    <a:pt x="159" y="1297"/>
                    <a:pt x="146" y="1320"/>
                  </a:cubicBezTo>
                  <a:cubicBezTo>
                    <a:pt x="0" y="1780"/>
                    <a:pt x="435" y="2263"/>
                    <a:pt x="627" y="3295"/>
                  </a:cubicBezTo>
                  <a:cubicBezTo>
                    <a:pt x="888" y="4703"/>
                    <a:pt x="1239" y="5664"/>
                    <a:pt x="2299" y="5664"/>
                  </a:cubicBezTo>
                  <a:cubicBezTo>
                    <a:pt x="2491" y="5664"/>
                    <a:pt x="2706" y="5632"/>
                    <a:pt x="2948" y="5566"/>
                  </a:cubicBezTo>
                  <a:cubicBezTo>
                    <a:pt x="3543" y="5405"/>
                    <a:pt x="4108" y="5051"/>
                    <a:pt x="4347" y="4452"/>
                  </a:cubicBezTo>
                  <a:cubicBezTo>
                    <a:pt x="4499" y="4072"/>
                    <a:pt x="4607" y="3785"/>
                    <a:pt x="4661" y="3521"/>
                  </a:cubicBezTo>
                  <a:cubicBezTo>
                    <a:pt x="4701" y="3321"/>
                    <a:pt x="4711" y="3135"/>
                    <a:pt x="4686" y="2930"/>
                  </a:cubicBezTo>
                  <a:cubicBezTo>
                    <a:pt x="4675" y="2843"/>
                    <a:pt x="4657" y="2751"/>
                    <a:pt x="4633" y="2654"/>
                  </a:cubicBezTo>
                  <a:cubicBezTo>
                    <a:pt x="4554" y="2336"/>
                    <a:pt x="4510" y="1799"/>
                    <a:pt x="4341" y="1291"/>
                  </a:cubicBezTo>
                  <a:cubicBezTo>
                    <a:pt x="4118" y="620"/>
                    <a:pt x="3675" y="0"/>
                    <a:pt x="2642" y="0"/>
                  </a:cubicBezTo>
                  <a:close/>
                </a:path>
              </a:pathLst>
            </a:custGeom>
            <a:solidFill>
              <a:srgbClr val="D17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1307;p38">
              <a:extLst>
                <a:ext uri="{FF2B5EF4-FFF2-40B4-BE49-F238E27FC236}">
                  <a16:creationId xmlns:a16="http://schemas.microsoft.com/office/drawing/2014/main" id="{4BAAFFD9-B0B5-25C3-0D58-2B00D81BED73}"/>
                </a:ext>
              </a:extLst>
            </p:cNvPr>
            <p:cNvSpPr/>
            <p:nvPr/>
          </p:nvSpPr>
          <p:spPr>
            <a:xfrm>
              <a:off x="2016075" y="2617225"/>
              <a:ext cx="7225" cy="7850"/>
            </a:xfrm>
            <a:custGeom>
              <a:avLst/>
              <a:gdLst/>
              <a:ahLst/>
              <a:cxnLst/>
              <a:rect l="l" t="t" r="r" b="b"/>
              <a:pathLst>
                <a:path w="289" h="314" extrusionOk="0">
                  <a:moveTo>
                    <a:pt x="120" y="1"/>
                  </a:moveTo>
                  <a:cubicBezTo>
                    <a:pt x="109" y="1"/>
                    <a:pt x="98" y="3"/>
                    <a:pt x="88" y="6"/>
                  </a:cubicBezTo>
                  <a:cubicBezTo>
                    <a:pt x="25" y="31"/>
                    <a:pt x="1" y="116"/>
                    <a:pt x="32" y="200"/>
                  </a:cubicBezTo>
                  <a:cubicBezTo>
                    <a:pt x="57" y="268"/>
                    <a:pt x="113" y="313"/>
                    <a:pt x="167" y="313"/>
                  </a:cubicBezTo>
                  <a:cubicBezTo>
                    <a:pt x="179" y="313"/>
                    <a:pt x="190" y="311"/>
                    <a:pt x="201" y="307"/>
                  </a:cubicBezTo>
                  <a:cubicBezTo>
                    <a:pt x="263" y="284"/>
                    <a:pt x="288" y="197"/>
                    <a:pt x="258" y="115"/>
                  </a:cubicBezTo>
                  <a:cubicBezTo>
                    <a:pt x="231" y="46"/>
                    <a:pt x="174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1308;p38">
              <a:extLst>
                <a:ext uri="{FF2B5EF4-FFF2-40B4-BE49-F238E27FC236}">
                  <a16:creationId xmlns:a16="http://schemas.microsoft.com/office/drawing/2014/main" id="{552AEAB0-FF79-7BAD-BE2B-3CE20ED7B529}"/>
                </a:ext>
              </a:extLst>
            </p:cNvPr>
            <p:cNvSpPr/>
            <p:nvPr/>
          </p:nvSpPr>
          <p:spPr>
            <a:xfrm>
              <a:off x="1990400" y="2624725"/>
              <a:ext cx="7225" cy="7825"/>
            </a:xfrm>
            <a:custGeom>
              <a:avLst/>
              <a:gdLst/>
              <a:ahLst/>
              <a:cxnLst/>
              <a:rect l="l" t="t" r="r" b="b"/>
              <a:pathLst>
                <a:path w="289" h="313" extrusionOk="0">
                  <a:moveTo>
                    <a:pt x="121" y="1"/>
                  </a:moveTo>
                  <a:cubicBezTo>
                    <a:pt x="110" y="1"/>
                    <a:pt x="99" y="3"/>
                    <a:pt x="88" y="7"/>
                  </a:cubicBezTo>
                  <a:cubicBezTo>
                    <a:pt x="25" y="29"/>
                    <a:pt x="1" y="117"/>
                    <a:pt x="31" y="199"/>
                  </a:cubicBezTo>
                  <a:cubicBezTo>
                    <a:pt x="58" y="269"/>
                    <a:pt x="114" y="313"/>
                    <a:pt x="168" y="313"/>
                  </a:cubicBezTo>
                  <a:cubicBezTo>
                    <a:pt x="179" y="313"/>
                    <a:pt x="190" y="311"/>
                    <a:pt x="201" y="307"/>
                  </a:cubicBezTo>
                  <a:cubicBezTo>
                    <a:pt x="262" y="283"/>
                    <a:pt x="288" y="197"/>
                    <a:pt x="257" y="115"/>
                  </a:cubicBezTo>
                  <a:cubicBezTo>
                    <a:pt x="231" y="46"/>
                    <a:pt x="174" y="1"/>
                    <a:pt x="121" y="1"/>
                  </a:cubicBezTo>
                  <a:close/>
                </a:path>
              </a:pathLst>
            </a:custGeom>
            <a:solidFill>
              <a:srgbClr val="2011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1309;p38">
              <a:extLst>
                <a:ext uri="{FF2B5EF4-FFF2-40B4-BE49-F238E27FC236}">
                  <a16:creationId xmlns:a16="http://schemas.microsoft.com/office/drawing/2014/main" id="{C3952EE2-1502-C8B8-E350-480DF057EED2}"/>
                </a:ext>
              </a:extLst>
            </p:cNvPr>
            <p:cNvSpPr/>
            <p:nvPr/>
          </p:nvSpPr>
          <p:spPr>
            <a:xfrm>
              <a:off x="2025975" y="2625625"/>
              <a:ext cx="16225" cy="8750"/>
            </a:xfrm>
            <a:custGeom>
              <a:avLst/>
              <a:gdLst/>
              <a:ahLst/>
              <a:cxnLst/>
              <a:rect l="l" t="t" r="r" b="b"/>
              <a:pathLst>
                <a:path w="649" h="350" extrusionOk="0">
                  <a:moveTo>
                    <a:pt x="421" y="0"/>
                  </a:moveTo>
                  <a:cubicBezTo>
                    <a:pt x="379" y="0"/>
                    <a:pt x="332" y="6"/>
                    <a:pt x="285" y="18"/>
                  </a:cubicBezTo>
                  <a:cubicBezTo>
                    <a:pt x="119" y="60"/>
                    <a:pt x="1" y="165"/>
                    <a:pt x="22" y="252"/>
                  </a:cubicBezTo>
                  <a:cubicBezTo>
                    <a:pt x="38" y="313"/>
                    <a:pt x="122" y="350"/>
                    <a:pt x="230" y="350"/>
                  </a:cubicBezTo>
                  <a:cubicBezTo>
                    <a:pt x="272" y="350"/>
                    <a:pt x="317" y="344"/>
                    <a:pt x="364" y="333"/>
                  </a:cubicBezTo>
                  <a:cubicBezTo>
                    <a:pt x="531" y="291"/>
                    <a:pt x="648" y="186"/>
                    <a:pt x="627" y="98"/>
                  </a:cubicBezTo>
                  <a:cubicBezTo>
                    <a:pt x="611" y="36"/>
                    <a:pt x="528" y="0"/>
                    <a:pt x="421" y="0"/>
                  </a:cubicBezTo>
                  <a:close/>
                </a:path>
              </a:pathLst>
            </a:custGeom>
            <a:solidFill>
              <a:srgbClr val="9947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1310;p38">
              <a:extLst>
                <a:ext uri="{FF2B5EF4-FFF2-40B4-BE49-F238E27FC236}">
                  <a16:creationId xmlns:a16="http://schemas.microsoft.com/office/drawing/2014/main" id="{E6DB14AB-63B9-BC97-01E7-29A258D98953}"/>
                </a:ext>
              </a:extLst>
            </p:cNvPr>
            <p:cNvSpPr/>
            <p:nvPr/>
          </p:nvSpPr>
          <p:spPr>
            <a:xfrm>
              <a:off x="1984950" y="2638750"/>
              <a:ext cx="14575" cy="8750"/>
            </a:xfrm>
            <a:custGeom>
              <a:avLst/>
              <a:gdLst/>
              <a:ahLst/>
              <a:cxnLst/>
              <a:rect l="l" t="t" r="r" b="b"/>
              <a:pathLst>
                <a:path w="583" h="350" extrusionOk="0">
                  <a:moveTo>
                    <a:pt x="354" y="0"/>
                  </a:moveTo>
                  <a:cubicBezTo>
                    <a:pt x="311" y="0"/>
                    <a:pt x="265" y="6"/>
                    <a:pt x="217" y="18"/>
                  </a:cubicBezTo>
                  <a:cubicBezTo>
                    <a:pt x="125" y="40"/>
                    <a:pt x="49" y="82"/>
                    <a:pt x="1" y="131"/>
                  </a:cubicBezTo>
                  <a:lnTo>
                    <a:pt x="43" y="331"/>
                  </a:lnTo>
                  <a:cubicBezTo>
                    <a:pt x="77" y="343"/>
                    <a:pt x="118" y="350"/>
                    <a:pt x="163" y="350"/>
                  </a:cubicBezTo>
                  <a:cubicBezTo>
                    <a:pt x="205" y="350"/>
                    <a:pt x="250" y="344"/>
                    <a:pt x="296" y="333"/>
                  </a:cubicBezTo>
                  <a:cubicBezTo>
                    <a:pt x="464" y="291"/>
                    <a:pt x="582" y="186"/>
                    <a:pt x="559" y="98"/>
                  </a:cubicBezTo>
                  <a:cubicBezTo>
                    <a:pt x="543" y="36"/>
                    <a:pt x="461" y="0"/>
                    <a:pt x="354" y="0"/>
                  </a:cubicBezTo>
                  <a:close/>
                </a:path>
              </a:pathLst>
            </a:custGeom>
            <a:solidFill>
              <a:srgbClr val="9947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1311;p38">
              <a:extLst>
                <a:ext uri="{FF2B5EF4-FFF2-40B4-BE49-F238E27FC236}">
                  <a16:creationId xmlns:a16="http://schemas.microsoft.com/office/drawing/2014/main" id="{76330B9C-D55E-BCE3-04C2-CA5C1298FE83}"/>
                </a:ext>
              </a:extLst>
            </p:cNvPr>
            <p:cNvSpPr/>
            <p:nvPr/>
          </p:nvSpPr>
          <p:spPr>
            <a:xfrm>
              <a:off x="2009900" y="2601125"/>
              <a:ext cx="20950" cy="10650"/>
            </a:xfrm>
            <a:custGeom>
              <a:avLst/>
              <a:gdLst/>
              <a:ahLst/>
              <a:cxnLst/>
              <a:rect l="l" t="t" r="r" b="b"/>
              <a:pathLst>
                <a:path w="838" h="426" extrusionOk="0">
                  <a:moveTo>
                    <a:pt x="385" y="1"/>
                  </a:moveTo>
                  <a:cubicBezTo>
                    <a:pt x="286" y="1"/>
                    <a:pt x="185" y="30"/>
                    <a:pt x="96" y="93"/>
                  </a:cubicBezTo>
                  <a:cubicBezTo>
                    <a:pt x="33" y="137"/>
                    <a:pt x="1" y="216"/>
                    <a:pt x="43" y="289"/>
                  </a:cubicBezTo>
                  <a:cubicBezTo>
                    <a:pt x="67" y="331"/>
                    <a:pt x="121" y="362"/>
                    <a:pt x="172" y="362"/>
                  </a:cubicBezTo>
                  <a:cubicBezTo>
                    <a:pt x="196" y="362"/>
                    <a:pt x="218" y="356"/>
                    <a:pt x="238" y="342"/>
                  </a:cubicBezTo>
                  <a:cubicBezTo>
                    <a:pt x="285" y="310"/>
                    <a:pt x="347" y="286"/>
                    <a:pt x="405" y="286"/>
                  </a:cubicBezTo>
                  <a:cubicBezTo>
                    <a:pt x="458" y="286"/>
                    <a:pt x="508" y="305"/>
                    <a:pt x="544" y="355"/>
                  </a:cubicBezTo>
                  <a:cubicBezTo>
                    <a:pt x="574" y="397"/>
                    <a:pt x="621" y="426"/>
                    <a:pt x="672" y="426"/>
                  </a:cubicBezTo>
                  <a:cubicBezTo>
                    <a:pt x="694" y="426"/>
                    <a:pt x="717" y="420"/>
                    <a:pt x="739" y="408"/>
                  </a:cubicBezTo>
                  <a:cubicBezTo>
                    <a:pt x="800" y="373"/>
                    <a:pt x="838" y="277"/>
                    <a:pt x="792" y="213"/>
                  </a:cubicBezTo>
                  <a:cubicBezTo>
                    <a:pt x="694" y="75"/>
                    <a:pt x="541" y="1"/>
                    <a:pt x="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1312;p38">
              <a:extLst>
                <a:ext uri="{FF2B5EF4-FFF2-40B4-BE49-F238E27FC236}">
                  <a16:creationId xmlns:a16="http://schemas.microsoft.com/office/drawing/2014/main" id="{52E5FE83-612A-451F-1028-094F53F678C5}"/>
                </a:ext>
              </a:extLst>
            </p:cNvPr>
            <p:cNvSpPr/>
            <p:nvPr/>
          </p:nvSpPr>
          <p:spPr>
            <a:xfrm>
              <a:off x="1979875" y="2608275"/>
              <a:ext cx="18975" cy="13425"/>
            </a:xfrm>
            <a:custGeom>
              <a:avLst/>
              <a:gdLst/>
              <a:ahLst/>
              <a:cxnLst/>
              <a:rect l="l" t="t" r="r" b="b"/>
              <a:pathLst>
                <a:path w="759" h="537" extrusionOk="0">
                  <a:moveTo>
                    <a:pt x="570" y="1"/>
                  </a:moveTo>
                  <a:cubicBezTo>
                    <a:pt x="345" y="1"/>
                    <a:pt x="156" y="114"/>
                    <a:pt x="57" y="318"/>
                  </a:cubicBezTo>
                  <a:cubicBezTo>
                    <a:pt x="1" y="431"/>
                    <a:pt x="101" y="537"/>
                    <a:pt x="194" y="537"/>
                  </a:cubicBezTo>
                  <a:cubicBezTo>
                    <a:pt x="236" y="537"/>
                    <a:pt x="277" y="515"/>
                    <a:pt x="302" y="465"/>
                  </a:cubicBezTo>
                  <a:cubicBezTo>
                    <a:pt x="358" y="351"/>
                    <a:pt x="436" y="287"/>
                    <a:pt x="564" y="287"/>
                  </a:cubicBezTo>
                  <a:cubicBezTo>
                    <a:pt x="565" y="287"/>
                    <a:pt x="567" y="287"/>
                    <a:pt x="569" y="287"/>
                  </a:cubicBezTo>
                  <a:cubicBezTo>
                    <a:pt x="569" y="287"/>
                    <a:pt x="570" y="287"/>
                    <a:pt x="570" y="287"/>
                  </a:cubicBezTo>
                  <a:cubicBezTo>
                    <a:pt x="753" y="287"/>
                    <a:pt x="759" y="1"/>
                    <a:pt x="575" y="1"/>
                  </a:cubicBezTo>
                  <a:cubicBezTo>
                    <a:pt x="574" y="1"/>
                    <a:pt x="572" y="1"/>
                    <a:pt x="5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1313;p38">
              <a:extLst>
                <a:ext uri="{FF2B5EF4-FFF2-40B4-BE49-F238E27FC236}">
                  <a16:creationId xmlns:a16="http://schemas.microsoft.com/office/drawing/2014/main" id="{7287B023-76DA-B62D-6EFF-98447832AA92}"/>
                </a:ext>
              </a:extLst>
            </p:cNvPr>
            <p:cNvSpPr/>
            <p:nvPr/>
          </p:nvSpPr>
          <p:spPr>
            <a:xfrm>
              <a:off x="2003075" y="2624250"/>
              <a:ext cx="10975" cy="16275"/>
            </a:xfrm>
            <a:custGeom>
              <a:avLst/>
              <a:gdLst/>
              <a:ahLst/>
              <a:cxnLst/>
              <a:rect l="l" t="t" r="r" b="b"/>
              <a:pathLst>
                <a:path w="439" h="651" extrusionOk="0">
                  <a:moveTo>
                    <a:pt x="131" y="1"/>
                  </a:moveTo>
                  <a:cubicBezTo>
                    <a:pt x="128" y="1"/>
                    <a:pt x="125" y="1"/>
                    <a:pt x="122" y="2"/>
                  </a:cubicBezTo>
                  <a:cubicBezTo>
                    <a:pt x="93" y="8"/>
                    <a:pt x="74" y="35"/>
                    <a:pt x="78" y="63"/>
                  </a:cubicBezTo>
                  <a:cubicBezTo>
                    <a:pt x="80" y="66"/>
                    <a:pt x="132" y="376"/>
                    <a:pt x="12" y="541"/>
                  </a:cubicBezTo>
                  <a:cubicBezTo>
                    <a:pt x="4" y="554"/>
                    <a:pt x="1" y="570"/>
                    <a:pt x="4" y="585"/>
                  </a:cubicBezTo>
                  <a:cubicBezTo>
                    <a:pt x="9" y="601"/>
                    <a:pt x="20" y="614"/>
                    <a:pt x="35" y="620"/>
                  </a:cubicBezTo>
                  <a:cubicBezTo>
                    <a:pt x="38" y="621"/>
                    <a:pt x="105" y="651"/>
                    <a:pt x="211" y="651"/>
                  </a:cubicBezTo>
                  <a:cubicBezTo>
                    <a:pt x="263" y="651"/>
                    <a:pt x="326" y="643"/>
                    <a:pt x="395" y="622"/>
                  </a:cubicBezTo>
                  <a:cubicBezTo>
                    <a:pt x="397" y="620"/>
                    <a:pt x="400" y="620"/>
                    <a:pt x="401" y="619"/>
                  </a:cubicBezTo>
                  <a:cubicBezTo>
                    <a:pt x="426" y="609"/>
                    <a:pt x="439" y="581"/>
                    <a:pt x="431" y="556"/>
                  </a:cubicBezTo>
                  <a:cubicBezTo>
                    <a:pt x="424" y="532"/>
                    <a:pt x="402" y="518"/>
                    <a:pt x="380" y="518"/>
                  </a:cubicBezTo>
                  <a:cubicBezTo>
                    <a:pt x="375" y="518"/>
                    <a:pt x="369" y="519"/>
                    <a:pt x="364" y="520"/>
                  </a:cubicBezTo>
                  <a:cubicBezTo>
                    <a:pt x="307" y="538"/>
                    <a:pt x="256" y="544"/>
                    <a:pt x="213" y="544"/>
                  </a:cubicBezTo>
                  <a:cubicBezTo>
                    <a:pt x="183" y="544"/>
                    <a:pt x="157" y="541"/>
                    <a:pt x="137" y="538"/>
                  </a:cubicBezTo>
                  <a:cubicBezTo>
                    <a:pt x="233" y="336"/>
                    <a:pt x="185" y="58"/>
                    <a:pt x="183" y="45"/>
                  </a:cubicBezTo>
                  <a:cubicBezTo>
                    <a:pt x="179" y="19"/>
                    <a:pt x="157" y="1"/>
                    <a:pt x="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1314;p38">
              <a:extLst>
                <a:ext uri="{FF2B5EF4-FFF2-40B4-BE49-F238E27FC236}">
                  <a16:creationId xmlns:a16="http://schemas.microsoft.com/office/drawing/2014/main" id="{BAC51358-D528-E2B4-3EE1-6B3EFCBA2464}"/>
                </a:ext>
              </a:extLst>
            </p:cNvPr>
            <p:cNvSpPr/>
            <p:nvPr/>
          </p:nvSpPr>
          <p:spPr>
            <a:xfrm>
              <a:off x="2072650" y="2627475"/>
              <a:ext cx="13400" cy="14800"/>
            </a:xfrm>
            <a:custGeom>
              <a:avLst/>
              <a:gdLst/>
              <a:ahLst/>
              <a:cxnLst/>
              <a:rect l="l" t="t" r="r" b="b"/>
              <a:pathLst>
                <a:path w="536" h="592" extrusionOk="0">
                  <a:moveTo>
                    <a:pt x="511" y="0"/>
                  </a:moveTo>
                  <a:cubicBezTo>
                    <a:pt x="393" y="147"/>
                    <a:pt x="225" y="260"/>
                    <a:pt x="1" y="314"/>
                  </a:cubicBezTo>
                  <a:cubicBezTo>
                    <a:pt x="143" y="467"/>
                    <a:pt x="308" y="553"/>
                    <a:pt x="486" y="591"/>
                  </a:cubicBezTo>
                  <a:cubicBezTo>
                    <a:pt x="526" y="391"/>
                    <a:pt x="536" y="205"/>
                    <a:pt x="511" y="0"/>
                  </a:cubicBezTo>
                  <a:close/>
                </a:path>
              </a:pathLst>
            </a:custGeom>
            <a:solidFill>
              <a:srgbClr val="2011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1315;p38">
              <a:extLst>
                <a:ext uri="{FF2B5EF4-FFF2-40B4-BE49-F238E27FC236}">
                  <a16:creationId xmlns:a16="http://schemas.microsoft.com/office/drawing/2014/main" id="{06848C47-E5F6-F18D-E321-5C186AB42589}"/>
                </a:ext>
              </a:extLst>
            </p:cNvPr>
            <p:cNvSpPr/>
            <p:nvPr/>
          </p:nvSpPr>
          <p:spPr>
            <a:xfrm>
              <a:off x="1971950" y="2554250"/>
              <a:ext cx="104850" cy="67425"/>
            </a:xfrm>
            <a:custGeom>
              <a:avLst/>
              <a:gdLst/>
              <a:ahLst/>
              <a:cxnLst/>
              <a:rect l="l" t="t" r="r" b="b"/>
              <a:pathLst>
                <a:path w="4194" h="2697" extrusionOk="0">
                  <a:moveTo>
                    <a:pt x="2495" y="1"/>
                  </a:moveTo>
                  <a:cubicBezTo>
                    <a:pt x="2376" y="1"/>
                    <a:pt x="2249" y="9"/>
                    <a:pt x="2113" y="27"/>
                  </a:cubicBezTo>
                  <a:cubicBezTo>
                    <a:pt x="2071" y="31"/>
                    <a:pt x="2029" y="36"/>
                    <a:pt x="1987" y="44"/>
                  </a:cubicBezTo>
                  <a:cubicBezTo>
                    <a:pt x="1968" y="48"/>
                    <a:pt x="1950" y="51"/>
                    <a:pt x="1931" y="54"/>
                  </a:cubicBezTo>
                  <a:cubicBezTo>
                    <a:pt x="1905" y="59"/>
                    <a:pt x="1879" y="64"/>
                    <a:pt x="1852" y="69"/>
                  </a:cubicBezTo>
                  <a:cubicBezTo>
                    <a:pt x="1842" y="70"/>
                    <a:pt x="1832" y="73"/>
                    <a:pt x="1823" y="75"/>
                  </a:cubicBezTo>
                  <a:cubicBezTo>
                    <a:pt x="1800" y="80"/>
                    <a:pt x="1776" y="85"/>
                    <a:pt x="1751" y="91"/>
                  </a:cubicBezTo>
                  <a:cubicBezTo>
                    <a:pt x="1646" y="114"/>
                    <a:pt x="1538" y="141"/>
                    <a:pt x="1427" y="174"/>
                  </a:cubicBezTo>
                  <a:cubicBezTo>
                    <a:pt x="844" y="345"/>
                    <a:pt x="340" y="726"/>
                    <a:pt x="38" y="1251"/>
                  </a:cubicBezTo>
                  <a:cubicBezTo>
                    <a:pt x="25" y="1274"/>
                    <a:pt x="12" y="1296"/>
                    <a:pt x="0" y="1319"/>
                  </a:cubicBezTo>
                  <a:cubicBezTo>
                    <a:pt x="212" y="1325"/>
                    <a:pt x="310" y="1512"/>
                    <a:pt x="621" y="1512"/>
                  </a:cubicBezTo>
                  <a:cubicBezTo>
                    <a:pt x="722" y="1512"/>
                    <a:pt x="844" y="1493"/>
                    <a:pt x="999" y="1442"/>
                  </a:cubicBezTo>
                  <a:cubicBezTo>
                    <a:pt x="1372" y="1319"/>
                    <a:pt x="1230" y="1186"/>
                    <a:pt x="2052" y="931"/>
                  </a:cubicBezTo>
                  <a:cubicBezTo>
                    <a:pt x="2103" y="915"/>
                    <a:pt x="2151" y="908"/>
                    <a:pt x="2195" y="908"/>
                  </a:cubicBezTo>
                  <a:cubicBezTo>
                    <a:pt x="2855" y="908"/>
                    <a:pt x="2737" y="2592"/>
                    <a:pt x="3084" y="2690"/>
                  </a:cubicBezTo>
                  <a:cubicBezTo>
                    <a:pt x="3101" y="2695"/>
                    <a:pt x="3116" y="2697"/>
                    <a:pt x="3130" y="2697"/>
                  </a:cubicBezTo>
                  <a:cubicBezTo>
                    <a:pt x="3437" y="2697"/>
                    <a:pt x="3274" y="1685"/>
                    <a:pt x="3835" y="1369"/>
                  </a:cubicBezTo>
                  <a:cubicBezTo>
                    <a:pt x="3938" y="1311"/>
                    <a:pt x="4036" y="1285"/>
                    <a:pt x="4126" y="1285"/>
                  </a:cubicBezTo>
                  <a:cubicBezTo>
                    <a:pt x="4149" y="1285"/>
                    <a:pt x="4172" y="1286"/>
                    <a:pt x="4194" y="1290"/>
                  </a:cubicBezTo>
                  <a:cubicBezTo>
                    <a:pt x="3971" y="621"/>
                    <a:pt x="3528" y="1"/>
                    <a:pt x="2495" y="1"/>
                  </a:cubicBezTo>
                  <a:close/>
                </a:path>
              </a:pathLst>
            </a:custGeom>
            <a:solidFill>
              <a:srgbClr val="2011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1316;p38">
              <a:extLst>
                <a:ext uri="{FF2B5EF4-FFF2-40B4-BE49-F238E27FC236}">
                  <a16:creationId xmlns:a16="http://schemas.microsoft.com/office/drawing/2014/main" id="{938E993F-A402-06C3-F0DF-FD55E7095238}"/>
                </a:ext>
              </a:extLst>
            </p:cNvPr>
            <p:cNvSpPr/>
            <p:nvPr/>
          </p:nvSpPr>
          <p:spPr>
            <a:xfrm>
              <a:off x="2032250" y="2569650"/>
              <a:ext cx="57025" cy="57675"/>
            </a:xfrm>
            <a:custGeom>
              <a:avLst/>
              <a:gdLst/>
              <a:ahLst/>
              <a:cxnLst/>
              <a:rect l="l" t="t" r="r" b="b"/>
              <a:pathLst>
                <a:path w="2281" h="2307" extrusionOk="0">
                  <a:moveTo>
                    <a:pt x="1441" y="0"/>
                  </a:moveTo>
                  <a:cubicBezTo>
                    <a:pt x="926" y="0"/>
                    <a:pt x="378" y="197"/>
                    <a:pt x="0" y="367"/>
                  </a:cubicBezTo>
                  <a:cubicBezTo>
                    <a:pt x="420" y="696"/>
                    <a:pt x="368" y="1989"/>
                    <a:pt x="672" y="2073"/>
                  </a:cubicBezTo>
                  <a:lnTo>
                    <a:pt x="672" y="2074"/>
                  </a:lnTo>
                  <a:cubicBezTo>
                    <a:pt x="689" y="2079"/>
                    <a:pt x="704" y="2081"/>
                    <a:pt x="719" y="2081"/>
                  </a:cubicBezTo>
                  <a:cubicBezTo>
                    <a:pt x="1026" y="2081"/>
                    <a:pt x="862" y="1069"/>
                    <a:pt x="1423" y="753"/>
                  </a:cubicBezTo>
                  <a:cubicBezTo>
                    <a:pt x="1526" y="695"/>
                    <a:pt x="1623" y="669"/>
                    <a:pt x="1714" y="669"/>
                  </a:cubicBezTo>
                  <a:cubicBezTo>
                    <a:pt x="1737" y="669"/>
                    <a:pt x="1759" y="670"/>
                    <a:pt x="1782" y="674"/>
                  </a:cubicBezTo>
                  <a:cubicBezTo>
                    <a:pt x="1951" y="1182"/>
                    <a:pt x="1993" y="1719"/>
                    <a:pt x="2074" y="2037"/>
                  </a:cubicBezTo>
                  <a:cubicBezTo>
                    <a:pt x="2098" y="2132"/>
                    <a:pt x="2114" y="2221"/>
                    <a:pt x="2126" y="2307"/>
                  </a:cubicBezTo>
                  <a:cubicBezTo>
                    <a:pt x="2203" y="1588"/>
                    <a:pt x="2281" y="745"/>
                    <a:pt x="2255" y="404"/>
                  </a:cubicBezTo>
                  <a:cubicBezTo>
                    <a:pt x="2250" y="334"/>
                    <a:pt x="2239" y="271"/>
                    <a:pt x="2224" y="212"/>
                  </a:cubicBezTo>
                  <a:cubicBezTo>
                    <a:pt x="2207" y="199"/>
                    <a:pt x="2187" y="187"/>
                    <a:pt x="2168" y="176"/>
                  </a:cubicBezTo>
                  <a:cubicBezTo>
                    <a:pt x="2084" y="128"/>
                    <a:pt x="1995" y="89"/>
                    <a:pt x="1901" y="61"/>
                  </a:cubicBezTo>
                  <a:cubicBezTo>
                    <a:pt x="1756" y="18"/>
                    <a:pt x="1599" y="0"/>
                    <a:pt x="1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1317;p38">
              <a:extLst>
                <a:ext uri="{FF2B5EF4-FFF2-40B4-BE49-F238E27FC236}">
                  <a16:creationId xmlns:a16="http://schemas.microsoft.com/office/drawing/2014/main" id="{01F89887-4E96-07FF-93D8-FEDEBA86830E}"/>
                </a:ext>
              </a:extLst>
            </p:cNvPr>
            <p:cNvSpPr/>
            <p:nvPr/>
          </p:nvSpPr>
          <p:spPr>
            <a:xfrm>
              <a:off x="1964350" y="2528850"/>
              <a:ext cx="120825" cy="53775"/>
            </a:xfrm>
            <a:custGeom>
              <a:avLst/>
              <a:gdLst/>
              <a:ahLst/>
              <a:cxnLst/>
              <a:rect l="l" t="t" r="r" b="b"/>
              <a:pathLst>
                <a:path w="4833" h="2151" extrusionOk="0">
                  <a:moveTo>
                    <a:pt x="2457" y="1"/>
                  </a:moveTo>
                  <a:cubicBezTo>
                    <a:pt x="2346" y="1"/>
                    <a:pt x="2234" y="7"/>
                    <a:pt x="2122" y="18"/>
                  </a:cubicBezTo>
                  <a:cubicBezTo>
                    <a:pt x="2086" y="22"/>
                    <a:pt x="2052" y="27"/>
                    <a:pt x="2017" y="31"/>
                  </a:cubicBezTo>
                  <a:cubicBezTo>
                    <a:pt x="1807" y="60"/>
                    <a:pt x="1597" y="112"/>
                    <a:pt x="1392" y="186"/>
                  </a:cubicBezTo>
                  <a:cubicBezTo>
                    <a:pt x="1337" y="207"/>
                    <a:pt x="1285" y="228"/>
                    <a:pt x="1235" y="251"/>
                  </a:cubicBezTo>
                  <a:cubicBezTo>
                    <a:pt x="1177" y="277"/>
                    <a:pt x="1120" y="304"/>
                    <a:pt x="1069" y="335"/>
                  </a:cubicBezTo>
                  <a:cubicBezTo>
                    <a:pt x="1" y="934"/>
                    <a:pt x="136" y="2151"/>
                    <a:pt x="136" y="2151"/>
                  </a:cubicBezTo>
                  <a:lnTo>
                    <a:pt x="4832" y="1705"/>
                  </a:lnTo>
                  <a:cubicBezTo>
                    <a:pt x="4787" y="1030"/>
                    <a:pt x="4299" y="508"/>
                    <a:pt x="3632" y="228"/>
                  </a:cubicBezTo>
                  <a:cubicBezTo>
                    <a:pt x="3571" y="203"/>
                    <a:pt x="3509" y="180"/>
                    <a:pt x="3448" y="159"/>
                  </a:cubicBezTo>
                  <a:cubicBezTo>
                    <a:pt x="3252" y="93"/>
                    <a:pt x="3044" y="46"/>
                    <a:pt x="2829" y="22"/>
                  </a:cubicBezTo>
                  <a:cubicBezTo>
                    <a:pt x="2789" y="17"/>
                    <a:pt x="2748" y="14"/>
                    <a:pt x="2708" y="10"/>
                  </a:cubicBezTo>
                  <a:cubicBezTo>
                    <a:pt x="2625" y="4"/>
                    <a:pt x="2541" y="1"/>
                    <a:pt x="24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1318;p38">
              <a:extLst>
                <a:ext uri="{FF2B5EF4-FFF2-40B4-BE49-F238E27FC236}">
                  <a16:creationId xmlns:a16="http://schemas.microsoft.com/office/drawing/2014/main" id="{BF760101-E70D-3E42-FBA6-7967A9EAE190}"/>
                </a:ext>
              </a:extLst>
            </p:cNvPr>
            <p:cNvSpPr/>
            <p:nvPr/>
          </p:nvSpPr>
          <p:spPr>
            <a:xfrm>
              <a:off x="2050525" y="2532800"/>
              <a:ext cx="19275" cy="39175"/>
            </a:xfrm>
            <a:custGeom>
              <a:avLst/>
              <a:gdLst/>
              <a:ahLst/>
              <a:cxnLst/>
              <a:rect l="l" t="t" r="r" b="b"/>
              <a:pathLst>
                <a:path w="771" h="1567" extrusionOk="0">
                  <a:moveTo>
                    <a:pt x="1" y="1"/>
                  </a:moveTo>
                  <a:lnTo>
                    <a:pt x="1" y="1"/>
                  </a:lnTo>
                  <a:cubicBezTo>
                    <a:pt x="358" y="431"/>
                    <a:pt x="594" y="972"/>
                    <a:pt x="663" y="1519"/>
                  </a:cubicBezTo>
                  <a:cubicBezTo>
                    <a:pt x="667" y="1551"/>
                    <a:pt x="693" y="1567"/>
                    <a:pt x="718" y="1567"/>
                  </a:cubicBezTo>
                  <a:cubicBezTo>
                    <a:pt x="745" y="1567"/>
                    <a:pt x="771" y="1549"/>
                    <a:pt x="766" y="1516"/>
                  </a:cubicBezTo>
                  <a:cubicBezTo>
                    <a:pt x="702" y="999"/>
                    <a:pt x="497" y="494"/>
                    <a:pt x="185" y="70"/>
                  </a:cubicBezTo>
                  <a:cubicBezTo>
                    <a:pt x="124" y="45"/>
                    <a:pt x="62" y="22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1319;p38">
              <a:extLst>
                <a:ext uri="{FF2B5EF4-FFF2-40B4-BE49-F238E27FC236}">
                  <a16:creationId xmlns:a16="http://schemas.microsoft.com/office/drawing/2014/main" id="{7DB4178F-6D95-E23A-9FE8-714CADD61744}"/>
                </a:ext>
              </a:extLst>
            </p:cNvPr>
            <p:cNvSpPr/>
            <p:nvPr/>
          </p:nvSpPr>
          <p:spPr>
            <a:xfrm>
              <a:off x="2032050" y="2529100"/>
              <a:ext cx="11350" cy="40650"/>
            </a:xfrm>
            <a:custGeom>
              <a:avLst/>
              <a:gdLst/>
              <a:ahLst/>
              <a:cxnLst/>
              <a:rect l="l" t="t" r="r" b="b"/>
              <a:pathLst>
                <a:path w="454" h="1626" extrusionOk="0">
                  <a:moveTo>
                    <a:pt x="0" y="0"/>
                  </a:moveTo>
                  <a:lnTo>
                    <a:pt x="0" y="0"/>
                  </a:lnTo>
                  <a:cubicBezTo>
                    <a:pt x="241" y="475"/>
                    <a:pt x="352" y="1039"/>
                    <a:pt x="300" y="1564"/>
                  </a:cubicBezTo>
                  <a:cubicBezTo>
                    <a:pt x="298" y="1602"/>
                    <a:pt x="331" y="1625"/>
                    <a:pt x="360" y="1625"/>
                  </a:cubicBezTo>
                  <a:cubicBezTo>
                    <a:pt x="381" y="1625"/>
                    <a:pt x="400" y="1613"/>
                    <a:pt x="402" y="1587"/>
                  </a:cubicBezTo>
                  <a:cubicBezTo>
                    <a:pt x="454" y="1057"/>
                    <a:pt x="352" y="496"/>
                    <a:pt x="121" y="12"/>
                  </a:cubicBezTo>
                  <a:cubicBezTo>
                    <a:pt x="81" y="7"/>
                    <a:pt x="40" y="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1320;p38">
              <a:extLst>
                <a:ext uri="{FF2B5EF4-FFF2-40B4-BE49-F238E27FC236}">
                  <a16:creationId xmlns:a16="http://schemas.microsoft.com/office/drawing/2014/main" id="{F148D49A-DC82-2713-8E52-E3048D1BB4A8}"/>
                </a:ext>
              </a:extLst>
            </p:cNvPr>
            <p:cNvSpPr/>
            <p:nvPr/>
          </p:nvSpPr>
          <p:spPr>
            <a:xfrm>
              <a:off x="2013775" y="2529300"/>
              <a:ext cx="4525" cy="41450"/>
            </a:xfrm>
            <a:custGeom>
              <a:avLst/>
              <a:gdLst/>
              <a:ahLst/>
              <a:cxnLst/>
              <a:rect l="l" t="t" r="r" b="b"/>
              <a:pathLst>
                <a:path w="181" h="1658" extrusionOk="0">
                  <a:moveTo>
                    <a:pt x="145" y="0"/>
                  </a:moveTo>
                  <a:lnTo>
                    <a:pt x="145" y="0"/>
                  </a:lnTo>
                  <a:cubicBezTo>
                    <a:pt x="109" y="4"/>
                    <a:pt x="75" y="9"/>
                    <a:pt x="40" y="13"/>
                  </a:cubicBezTo>
                  <a:cubicBezTo>
                    <a:pt x="1" y="546"/>
                    <a:pt x="77" y="1078"/>
                    <a:pt x="49" y="1611"/>
                  </a:cubicBezTo>
                  <a:cubicBezTo>
                    <a:pt x="48" y="1643"/>
                    <a:pt x="71" y="1658"/>
                    <a:pt x="96" y="1658"/>
                  </a:cubicBezTo>
                  <a:cubicBezTo>
                    <a:pt x="122" y="1658"/>
                    <a:pt x="151" y="1640"/>
                    <a:pt x="153" y="1608"/>
                  </a:cubicBezTo>
                  <a:cubicBezTo>
                    <a:pt x="180" y="1071"/>
                    <a:pt x="99" y="535"/>
                    <a:pt x="1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1321;p38">
              <a:extLst>
                <a:ext uri="{FF2B5EF4-FFF2-40B4-BE49-F238E27FC236}">
                  <a16:creationId xmlns:a16="http://schemas.microsoft.com/office/drawing/2014/main" id="{EC2303D9-B325-40E7-C174-213E545859B5}"/>
                </a:ext>
              </a:extLst>
            </p:cNvPr>
            <p:cNvSpPr/>
            <p:nvPr/>
          </p:nvSpPr>
          <p:spPr>
            <a:xfrm>
              <a:off x="1982525" y="2535125"/>
              <a:ext cx="12700" cy="43550"/>
            </a:xfrm>
            <a:custGeom>
              <a:avLst/>
              <a:gdLst/>
              <a:ahLst/>
              <a:cxnLst/>
              <a:rect l="l" t="t" r="r" b="b"/>
              <a:pathLst>
                <a:path w="508" h="1742" extrusionOk="0">
                  <a:moveTo>
                    <a:pt x="508" y="0"/>
                  </a:moveTo>
                  <a:lnTo>
                    <a:pt x="508" y="0"/>
                  </a:lnTo>
                  <a:cubicBezTo>
                    <a:pt x="450" y="26"/>
                    <a:pt x="393" y="53"/>
                    <a:pt x="342" y="84"/>
                  </a:cubicBezTo>
                  <a:cubicBezTo>
                    <a:pt x="85" y="577"/>
                    <a:pt x="1" y="1176"/>
                    <a:pt x="120" y="1707"/>
                  </a:cubicBezTo>
                  <a:cubicBezTo>
                    <a:pt x="126" y="1732"/>
                    <a:pt x="144" y="1742"/>
                    <a:pt x="163" y="1742"/>
                  </a:cubicBezTo>
                  <a:cubicBezTo>
                    <a:pt x="194" y="1742"/>
                    <a:pt x="228" y="1715"/>
                    <a:pt x="219" y="1675"/>
                  </a:cubicBezTo>
                  <a:cubicBezTo>
                    <a:pt x="94" y="1121"/>
                    <a:pt x="207" y="491"/>
                    <a:pt x="5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1322;p38">
              <a:extLst>
                <a:ext uri="{FF2B5EF4-FFF2-40B4-BE49-F238E27FC236}">
                  <a16:creationId xmlns:a16="http://schemas.microsoft.com/office/drawing/2014/main" id="{A0710859-1AFF-3C88-E799-BBA10A778994}"/>
                </a:ext>
              </a:extLst>
            </p:cNvPr>
            <p:cNvSpPr/>
            <p:nvPr/>
          </p:nvSpPr>
          <p:spPr>
            <a:xfrm>
              <a:off x="1962050" y="2560925"/>
              <a:ext cx="131550" cy="44725"/>
            </a:xfrm>
            <a:custGeom>
              <a:avLst/>
              <a:gdLst/>
              <a:ahLst/>
              <a:cxnLst/>
              <a:rect l="l" t="t" r="r" b="b"/>
              <a:pathLst>
                <a:path w="5262" h="1789" extrusionOk="0">
                  <a:moveTo>
                    <a:pt x="3058" y="1"/>
                  </a:moveTo>
                  <a:cubicBezTo>
                    <a:pt x="1526" y="1"/>
                    <a:pt x="188" y="612"/>
                    <a:pt x="188" y="612"/>
                  </a:cubicBezTo>
                  <a:cubicBezTo>
                    <a:pt x="85" y="758"/>
                    <a:pt x="1" y="1609"/>
                    <a:pt x="333" y="1780"/>
                  </a:cubicBezTo>
                  <a:cubicBezTo>
                    <a:pt x="344" y="1786"/>
                    <a:pt x="355" y="1788"/>
                    <a:pt x="368" y="1788"/>
                  </a:cubicBezTo>
                  <a:cubicBezTo>
                    <a:pt x="553" y="1788"/>
                    <a:pt x="997" y="1249"/>
                    <a:pt x="2070" y="1071"/>
                  </a:cubicBezTo>
                  <a:cubicBezTo>
                    <a:pt x="2247" y="1042"/>
                    <a:pt x="2440" y="1029"/>
                    <a:pt x="2640" y="1029"/>
                  </a:cubicBezTo>
                  <a:cubicBezTo>
                    <a:pt x="3734" y="1029"/>
                    <a:pt x="5032" y="1402"/>
                    <a:pt x="5032" y="1402"/>
                  </a:cubicBezTo>
                  <a:cubicBezTo>
                    <a:pt x="5262" y="1304"/>
                    <a:pt x="5048" y="433"/>
                    <a:pt x="4924" y="377"/>
                  </a:cubicBezTo>
                  <a:cubicBezTo>
                    <a:pt x="4320" y="100"/>
                    <a:pt x="3673" y="1"/>
                    <a:pt x="30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1323;p38">
              <a:extLst>
                <a:ext uri="{FF2B5EF4-FFF2-40B4-BE49-F238E27FC236}">
                  <a16:creationId xmlns:a16="http://schemas.microsoft.com/office/drawing/2014/main" id="{CF39AED5-5208-98CE-0D84-660CAADF7584}"/>
                </a:ext>
              </a:extLst>
            </p:cNvPr>
            <p:cNvSpPr/>
            <p:nvPr/>
          </p:nvSpPr>
          <p:spPr>
            <a:xfrm>
              <a:off x="2000050" y="2645750"/>
              <a:ext cx="30600" cy="23600"/>
            </a:xfrm>
            <a:custGeom>
              <a:avLst/>
              <a:gdLst/>
              <a:ahLst/>
              <a:cxnLst/>
              <a:rect l="l" t="t" r="r" b="b"/>
              <a:pathLst>
                <a:path w="1224" h="944" extrusionOk="0">
                  <a:moveTo>
                    <a:pt x="1073" y="1"/>
                  </a:moveTo>
                  <a:lnTo>
                    <a:pt x="1073" y="1"/>
                  </a:lnTo>
                  <a:cubicBezTo>
                    <a:pt x="363" y="261"/>
                    <a:pt x="1" y="393"/>
                    <a:pt x="1" y="393"/>
                  </a:cubicBezTo>
                  <a:cubicBezTo>
                    <a:pt x="1" y="393"/>
                    <a:pt x="202" y="944"/>
                    <a:pt x="588" y="944"/>
                  </a:cubicBezTo>
                  <a:cubicBezTo>
                    <a:pt x="621" y="944"/>
                    <a:pt x="655" y="940"/>
                    <a:pt x="690" y="931"/>
                  </a:cubicBezTo>
                  <a:cubicBezTo>
                    <a:pt x="1223" y="800"/>
                    <a:pt x="1073" y="1"/>
                    <a:pt x="1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1324;p38">
              <a:extLst>
                <a:ext uri="{FF2B5EF4-FFF2-40B4-BE49-F238E27FC236}">
                  <a16:creationId xmlns:a16="http://schemas.microsoft.com/office/drawing/2014/main" id="{2C2FB3BD-6DBD-F0A1-35C9-C3F07A168B80}"/>
                </a:ext>
              </a:extLst>
            </p:cNvPr>
            <p:cNvSpPr/>
            <p:nvPr/>
          </p:nvSpPr>
          <p:spPr>
            <a:xfrm>
              <a:off x="2015150" y="2670975"/>
              <a:ext cx="10625" cy="5500"/>
            </a:xfrm>
            <a:custGeom>
              <a:avLst/>
              <a:gdLst/>
              <a:ahLst/>
              <a:cxnLst/>
              <a:rect l="l" t="t" r="r" b="b"/>
              <a:pathLst>
                <a:path w="425" h="220" extrusionOk="0">
                  <a:moveTo>
                    <a:pt x="350" y="1"/>
                  </a:moveTo>
                  <a:cubicBezTo>
                    <a:pt x="333" y="1"/>
                    <a:pt x="317" y="8"/>
                    <a:pt x="306" y="26"/>
                  </a:cubicBezTo>
                  <a:cubicBezTo>
                    <a:pt x="264" y="93"/>
                    <a:pt x="192" y="112"/>
                    <a:pt x="118" y="112"/>
                  </a:cubicBezTo>
                  <a:cubicBezTo>
                    <a:pt x="102" y="112"/>
                    <a:pt x="86" y="111"/>
                    <a:pt x="70" y="110"/>
                  </a:cubicBezTo>
                  <a:cubicBezTo>
                    <a:pt x="69" y="110"/>
                    <a:pt x="67" y="110"/>
                    <a:pt x="66" y="110"/>
                  </a:cubicBezTo>
                  <a:cubicBezTo>
                    <a:pt x="1" y="110"/>
                    <a:pt x="1" y="213"/>
                    <a:pt x="67" y="218"/>
                  </a:cubicBezTo>
                  <a:cubicBezTo>
                    <a:pt x="81" y="219"/>
                    <a:pt x="96" y="220"/>
                    <a:pt x="110" y="220"/>
                  </a:cubicBezTo>
                  <a:cubicBezTo>
                    <a:pt x="225" y="220"/>
                    <a:pt x="333" y="183"/>
                    <a:pt x="398" y="81"/>
                  </a:cubicBezTo>
                  <a:cubicBezTo>
                    <a:pt x="424" y="40"/>
                    <a:pt x="387" y="1"/>
                    <a:pt x="350" y="1"/>
                  </a:cubicBezTo>
                  <a:close/>
                </a:path>
              </a:pathLst>
            </a:custGeom>
            <a:solidFill>
              <a:srgbClr val="9947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1325;p38">
              <a:extLst>
                <a:ext uri="{FF2B5EF4-FFF2-40B4-BE49-F238E27FC236}">
                  <a16:creationId xmlns:a16="http://schemas.microsoft.com/office/drawing/2014/main" id="{714951E8-3861-9DF9-E58C-3F2EC1FAE613}"/>
                </a:ext>
              </a:extLst>
            </p:cNvPr>
            <p:cNvSpPr/>
            <p:nvPr/>
          </p:nvSpPr>
          <p:spPr>
            <a:xfrm>
              <a:off x="2053275" y="2586000"/>
              <a:ext cx="40250" cy="50750"/>
            </a:xfrm>
            <a:custGeom>
              <a:avLst/>
              <a:gdLst/>
              <a:ahLst/>
              <a:cxnLst/>
              <a:rect l="l" t="t" r="r" b="b"/>
              <a:pathLst>
                <a:path w="1610" h="2030" extrusionOk="0">
                  <a:moveTo>
                    <a:pt x="887" y="0"/>
                  </a:moveTo>
                  <a:cubicBezTo>
                    <a:pt x="859" y="0"/>
                    <a:pt x="829" y="2"/>
                    <a:pt x="799" y="5"/>
                  </a:cubicBezTo>
                  <a:cubicBezTo>
                    <a:pt x="448" y="42"/>
                    <a:pt x="209" y="580"/>
                    <a:pt x="91" y="919"/>
                  </a:cubicBezTo>
                  <a:cubicBezTo>
                    <a:pt x="1" y="1181"/>
                    <a:pt x="23" y="1473"/>
                    <a:pt x="173" y="1706"/>
                  </a:cubicBezTo>
                  <a:cubicBezTo>
                    <a:pt x="286" y="1881"/>
                    <a:pt x="465" y="2030"/>
                    <a:pt x="742" y="2030"/>
                  </a:cubicBezTo>
                  <a:cubicBezTo>
                    <a:pt x="767" y="2030"/>
                    <a:pt x="793" y="2028"/>
                    <a:pt x="820" y="2026"/>
                  </a:cubicBezTo>
                  <a:cubicBezTo>
                    <a:pt x="1462" y="1966"/>
                    <a:pt x="1609" y="1302"/>
                    <a:pt x="1546" y="839"/>
                  </a:cubicBezTo>
                  <a:cubicBezTo>
                    <a:pt x="1486" y="404"/>
                    <a:pt x="1331" y="0"/>
                    <a:pt x="887" y="0"/>
                  </a:cubicBezTo>
                  <a:close/>
                </a:path>
              </a:pathLst>
            </a:custGeom>
            <a:solidFill>
              <a:srgbClr val="D17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1326;p38">
              <a:extLst>
                <a:ext uri="{FF2B5EF4-FFF2-40B4-BE49-F238E27FC236}">
                  <a16:creationId xmlns:a16="http://schemas.microsoft.com/office/drawing/2014/main" id="{1DDC71BC-72E2-1ADF-40FD-72523259A318}"/>
                </a:ext>
              </a:extLst>
            </p:cNvPr>
            <p:cNvSpPr/>
            <p:nvPr/>
          </p:nvSpPr>
          <p:spPr>
            <a:xfrm>
              <a:off x="2064700" y="2594575"/>
              <a:ext cx="16050" cy="30350"/>
            </a:xfrm>
            <a:custGeom>
              <a:avLst/>
              <a:gdLst/>
              <a:ahLst/>
              <a:cxnLst/>
              <a:rect l="l" t="t" r="r" b="b"/>
              <a:pathLst>
                <a:path w="642" h="1214" extrusionOk="0">
                  <a:moveTo>
                    <a:pt x="541" y="0"/>
                  </a:moveTo>
                  <a:cubicBezTo>
                    <a:pt x="338" y="0"/>
                    <a:pt x="188" y="159"/>
                    <a:pt x="114" y="342"/>
                  </a:cubicBezTo>
                  <a:cubicBezTo>
                    <a:pt x="1" y="617"/>
                    <a:pt x="72" y="912"/>
                    <a:pt x="177" y="1177"/>
                  </a:cubicBezTo>
                  <a:cubicBezTo>
                    <a:pt x="187" y="1203"/>
                    <a:pt x="208" y="1213"/>
                    <a:pt x="229" y="1213"/>
                  </a:cubicBezTo>
                  <a:cubicBezTo>
                    <a:pt x="267" y="1213"/>
                    <a:pt x="305" y="1180"/>
                    <a:pt x="287" y="1135"/>
                  </a:cubicBezTo>
                  <a:cubicBezTo>
                    <a:pt x="216" y="953"/>
                    <a:pt x="154" y="759"/>
                    <a:pt x="178" y="560"/>
                  </a:cubicBezTo>
                  <a:cubicBezTo>
                    <a:pt x="200" y="387"/>
                    <a:pt x="316" y="117"/>
                    <a:pt x="528" y="117"/>
                  </a:cubicBezTo>
                  <a:cubicBezTo>
                    <a:pt x="534" y="117"/>
                    <a:pt x="541" y="117"/>
                    <a:pt x="547" y="118"/>
                  </a:cubicBezTo>
                  <a:cubicBezTo>
                    <a:pt x="549" y="118"/>
                    <a:pt x="551" y="118"/>
                    <a:pt x="553" y="118"/>
                  </a:cubicBezTo>
                  <a:cubicBezTo>
                    <a:pt x="624" y="118"/>
                    <a:pt x="642" y="8"/>
                    <a:pt x="568" y="1"/>
                  </a:cubicBezTo>
                  <a:cubicBezTo>
                    <a:pt x="559" y="1"/>
                    <a:pt x="550" y="0"/>
                    <a:pt x="5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1327;p38">
              <a:extLst>
                <a:ext uri="{FF2B5EF4-FFF2-40B4-BE49-F238E27FC236}">
                  <a16:creationId xmlns:a16="http://schemas.microsoft.com/office/drawing/2014/main" id="{EC0DD7D0-B81C-03E2-3C3C-C074AA6B0B2C}"/>
                </a:ext>
              </a:extLst>
            </p:cNvPr>
            <p:cNvSpPr/>
            <p:nvPr/>
          </p:nvSpPr>
          <p:spPr>
            <a:xfrm>
              <a:off x="1624675" y="2814675"/>
              <a:ext cx="312400" cy="58950"/>
            </a:xfrm>
            <a:custGeom>
              <a:avLst/>
              <a:gdLst/>
              <a:ahLst/>
              <a:cxnLst/>
              <a:rect l="l" t="t" r="r" b="b"/>
              <a:pathLst>
                <a:path w="12496" h="2358" extrusionOk="0">
                  <a:moveTo>
                    <a:pt x="0" y="1"/>
                  </a:moveTo>
                  <a:lnTo>
                    <a:pt x="239" y="1207"/>
                  </a:lnTo>
                  <a:lnTo>
                    <a:pt x="12496" y="2357"/>
                  </a:lnTo>
                  <a:lnTo>
                    <a:pt x="12257" y="114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1328;p38">
              <a:extLst>
                <a:ext uri="{FF2B5EF4-FFF2-40B4-BE49-F238E27FC236}">
                  <a16:creationId xmlns:a16="http://schemas.microsoft.com/office/drawing/2014/main" id="{C57A9428-3407-DA55-C025-2AB48269EAAA}"/>
                </a:ext>
              </a:extLst>
            </p:cNvPr>
            <p:cNvSpPr/>
            <p:nvPr/>
          </p:nvSpPr>
          <p:spPr>
            <a:xfrm>
              <a:off x="1616100" y="2672300"/>
              <a:ext cx="227200" cy="175400"/>
            </a:xfrm>
            <a:custGeom>
              <a:avLst/>
              <a:gdLst/>
              <a:ahLst/>
              <a:cxnLst/>
              <a:rect l="l" t="t" r="r" b="b"/>
              <a:pathLst>
                <a:path w="9088" h="7016" extrusionOk="0">
                  <a:moveTo>
                    <a:pt x="578" y="1"/>
                  </a:moveTo>
                  <a:cubicBezTo>
                    <a:pt x="254" y="1"/>
                    <a:pt x="0" y="294"/>
                    <a:pt x="56" y="620"/>
                  </a:cubicBezTo>
                  <a:lnTo>
                    <a:pt x="938" y="5927"/>
                  </a:lnTo>
                  <a:cubicBezTo>
                    <a:pt x="978" y="6164"/>
                    <a:pt x="1173" y="6347"/>
                    <a:pt x="1414" y="6369"/>
                  </a:cubicBezTo>
                  <a:lnTo>
                    <a:pt x="8266" y="7012"/>
                  </a:lnTo>
                  <a:cubicBezTo>
                    <a:pt x="8288" y="7014"/>
                    <a:pt x="8310" y="7015"/>
                    <a:pt x="8332" y="7015"/>
                  </a:cubicBezTo>
                  <a:cubicBezTo>
                    <a:pt x="8755" y="7015"/>
                    <a:pt x="9088" y="6633"/>
                    <a:pt x="9017" y="6206"/>
                  </a:cubicBezTo>
                  <a:lnTo>
                    <a:pt x="8189" y="1231"/>
                  </a:lnTo>
                  <a:cubicBezTo>
                    <a:pt x="8137" y="921"/>
                    <a:pt x="7882" y="683"/>
                    <a:pt x="7568" y="654"/>
                  </a:cubicBezTo>
                  <a:lnTo>
                    <a:pt x="631" y="3"/>
                  </a:lnTo>
                  <a:cubicBezTo>
                    <a:pt x="613" y="2"/>
                    <a:pt x="595" y="1"/>
                    <a:pt x="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1329;p38">
              <a:extLst>
                <a:ext uri="{FF2B5EF4-FFF2-40B4-BE49-F238E27FC236}">
                  <a16:creationId xmlns:a16="http://schemas.microsoft.com/office/drawing/2014/main" id="{3764E072-9EF5-6ED1-C17F-782E1ACDB7E0}"/>
                </a:ext>
              </a:extLst>
            </p:cNvPr>
            <p:cNvSpPr/>
            <p:nvPr/>
          </p:nvSpPr>
          <p:spPr>
            <a:xfrm>
              <a:off x="1602000" y="2670975"/>
              <a:ext cx="227200" cy="175400"/>
            </a:xfrm>
            <a:custGeom>
              <a:avLst/>
              <a:gdLst/>
              <a:ahLst/>
              <a:cxnLst/>
              <a:rect l="l" t="t" r="r" b="b"/>
              <a:pathLst>
                <a:path w="9088" h="7016" extrusionOk="0">
                  <a:moveTo>
                    <a:pt x="580" y="1"/>
                  </a:moveTo>
                  <a:cubicBezTo>
                    <a:pt x="257" y="1"/>
                    <a:pt x="1" y="293"/>
                    <a:pt x="56" y="620"/>
                  </a:cubicBezTo>
                  <a:lnTo>
                    <a:pt x="939" y="5926"/>
                  </a:lnTo>
                  <a:cubicBezTo>
                    <a:pt x="978" y="6165"/>
                    <a:pt x="1174" y="6346"/>
                    <a:pt x="1414" y="6369"/>
                  </a:cubicBezTo>
                  <a:lnTo>
                    <a:pt x="8266" y="7012"/>
                  </a:lnTo>
                  <a:cubicBezTo>
                    <a:pt x="8289" y="7014"/>
                    <a:pt x="8312" y="7015"/>
                    <a:pt x="8334" y="7015"/>
                  </a:cubicBezTo>
                  <a:cubicBezTo>
                    <a:pt x="8757" y="7015"/>
                    <a:pt x="9088" y="6634"/>
                    <a:pt x="9017" y="6206"/>
                  </a:cubicBezTo>
                  <a:lnTo>
                    <a:pt x="8189" y="1232"/>
                  </a:lnTo>
                  <a:cubicBezTo>
                    <a:pt x="8137" y="921"/>
                    <a:pt x="7882" y="683"/>
                    <a:pt x="7569" y="654"/>
                  </a:cubicBezTo>
                  <a:lnTo>
                    <a:pt x="631" y="3"/>
                  </a:lnTo>
                  <a:cubicBezTo>
                    <a:pt x="614" y="1"/>
                    <a:pt x="597" y="1"/>
                    <a:pt x="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1330;p38">
              <a:extLst>
                <a:ext uri="{FF2B5EF4-FFF2-40B4-BE49-F238E27FC236}">
                  <a16:creationId xmlns:a16="http://schemas.microsoft.com/office/drawing/2014/main" id="{07A748C9-2E83-6B54-20ED-CDE78A4440E2}"/>
                </a:ext>
              </a:extLst>
            </p:cNvPr>
            <p:cNvSpPr/>
            <p:nvPr/>
          </p:nvSpPr>
          <p:spPr>
            <a:xfrm>
              <a:off x="1695250" y="2748975"/>
              <a:ext cx="38300" cy="38900"/>
            </a:xfrm>
            <a:custGeom>
              <a:avLst/>
              <a:gdLst/>
              <a:ahLst/>
              <a:cxnLst/>
              <a:rect l="l" t="t" r="r" b="b"/>
              <a:pathLst>
                <a:path w="1532" h="1556" extrusionOk="0">
                  <a:moveTo>
                    <a:pt x="640" y="1"/>
                  </a:moveTo>
                  <a:cubicBezTo>
                    <a:pt x="269" y="1"/>
                    <a:pt x="1" y="305"/>
                    <a:pt x="33" y="710"/>
                  </a:cubicBezTo>
                  <a:cubicBezTo>
                    <a:pt x="65" y="1136"/>
                    <a:pt x="422" y="1514"/>
                    <a:pt x="826" y="1553"/>
                  </a:cubicBezTo>
                  <a:cubicBezTo>
                    <a:pt x="848" y="1555"/>
                    <a:pt x="869" y="1556"/>
                    <a:pt x="890" y="1556"/>
                  </a:cubicBezTo>
                  <a:cubicBezTo>
                    <a:pt x="1263" y="1556"/>
                    <a:pt x="1532" y="1252"/>
                    <a:pt x="1500" y="847"/>
                  </a:cubicBezTo>
                  <a:cubicBezTo>
                    <a:pt x="1467" y="419"/>
                    <a:pt x="1112" y="41"/>
                    <a:pt x="707" y="4"/>
                  </a:cubicBezTo>
                  <a:cubicBezTo>
                    <a:pt x="684" y="2"/>
                    <a:pt x="662" y="1"/>
                    <a:pt x="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1331;p38">
              <a:extLst>
                <a:ext uri="{FF2B5EF4-FFF2-40B4-BE49-F238E27FC236}">
                  <a16:creationId xmlns:a16="http://schemas.microsoft.com/office/drawing/2014/main" id="{2A53703E-6167-01B3-3950-0B060BAC741D}"/>
                </a:ext>
              </a:extLst>
            </p:cNvPr>
            <p:cNvSpPr/>
            <p:nvPr/>
          </p:nvSpPr>
          <p:spPr>
            <a:xfrm>
              <a:off x="1804625" y="2699325"/>
              <a:ext cx="25025" cy="136125"/>
            </a:xfrm>
            <a:custGeom>
              <a:avLst/>
              <a:gdLst/>
              <a:ahLst/>
              <a:cxnLst/>
              <a:rect l="l" t="t" r="r" b="b"/>
              <a:pathLst>
                <a:path w="1001" h="5445" extrusionOk="0">
                  <a:moveTo>
                    <a:pt x="73" y="1"/>
                  </a:moveTo>
                  <a:cubicBezTo>
                    <a:pt x="37" y="1"/>
                    <a:pt x="1" y="27"/>
                    <a:pt x="8" y="72"/>
                  </a:cubicBezTo>
                  <a:cubicBezTo>
                    <a:pt x="295" y="1846"/>
                    <a:pt x="583" y="3620"/>
                    <a:pt x="870" y="5395"/>
                  </a:cubicBezTo>
                  <a:cubicBezTo>
                    <a:pt x="876" y="5429"/>
                    <a:pt x="902" y="5444"/>
                    <a:pt x="928" y="5444"/>
                  </a:cubicBezTo>
                  <a:cubicBezTo>
                    <a:pt x="964" y="5444"/>
                    <a:pt x="1001" y="5417"/>
                    <a:pt x="993" y="5372"/>
                  </a:cubicBezTo>
                  <a:cubicBezTo>
                    <a:pt x="706" y="3599"/>
                    <a:pt x="418" y="1825"/>
                    <a:pt x="131" y="50"/>
                  </a:cubicBezTo>
                  <a:cubicBezTo>
                    <a:pt x="125" y="16"/>
                    <a:pt x="99" y="1"/>
                    <a:pt x="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332;p38">
              <a:extLst>
                <a:ext uri="{FF2B5EF4-FFF2-40B4-BE49-F238E27FC236}">
                  <a16:creationId xmlns:a16="http://schemas.microsoft.com/office/drawing/2014/main" id="{463F946F-75D2-03A7-DC61-A91FEF743A41}"/>
                </a:ext>
              </a:extLst>
            </p:cNvPr>
            <p:cNvSpPr/>
            <p:nvPr/>
          </p:nvSpPr>
          <p:spPr>
            <a:xfrm>
              <a:off x="1698925" y="2820625"/>
              <a:ext cx="70850" cy="46975"/>
            </a:xfrm>
            <a:custGeom>
              <a:avLst/>
              <a:gdLst/>
              <a:ahLst/>
              <a:cxnLst/>
              <a:rect l="l" t="t" r="r" b="b"/>
              <a:pathLst>
                <a:path w="2834" h="1879" extrusionOk="0">
                  <a:moveTo>
                    <a:pt x="1698" y="0"/>
                  </a:moveTo>
                  <a:cubicBezTo>
                    <a:pt x="1692" y="0"/>
                    <a:pt x="1686" y="1"/>
                    <a:pt x="1681" y="2"/>
                  </a:cubicBezTo>
                  <a:cubicBezTo>
                    <a:pt x="1401" y="50"/>
                    <a:pt x="941" y="1047"/>
                    <a:pt x="941" y="1047"/>
                  </a:cubicBezTo>
                  <a:lnTo>
                    <a:pt x="941" y="1045"/>
                  </a:lnTo>
                  <a:cubicBezTo>
                    <a:pt x="941" y="1045"/>
                    <a:pt x="621" y="1003"/>
                    <a:pt x="656" y="918"/>
                  </a:cubicBezTo>
                  <a:cubicBezTo>
                    <a:pt x="692" y="832"/>
                    <a:pt x="1073" y="556"/>
                    <a:pt x="1044" y="317"/>
                  </a:cubicBezTo>
                  <a:cubicBezTo>
                    <a:pt x="1029" y="192"/>
                    <a:pt x="971" y="162"/>
                    <a:pt x="919" y="162"/>
                  </a:cubicBezTo>
                  <a:cubicBezTo>
                    <a:pt x="872" y="162"/>
                    <a:pt x="829" y="187"/>
                    <a:pt x="829" y="187"/>
                  </a:cubicBezTo>
                  <a:cubicBezTo>
                    <a:pt x="589" y="470"/>
                    <a:pt x="7" y="607"/>
                    <a:pt x="17" y="863"/>
                  </a:cubicBezTo>
                  <a:cubicBezTo>
                    <a:pt x="26" y="1116"/>
                    <a:pt x="1" y="1512"/>
                    <a:pt x="206" y="1560"/>
                  </a:cubicBezTo>
                  <a:cubicBezTo>
                    <a:pt x="413" y="1610"/>
                    <a:pt x="800" y="1630"/>
                    <a:pt x="800" y="1630"/>
                  </a:cubicBezTo>
                  <a:cubicBezTo>
                    <a:pt x="800" y="1630"/>
                    <a:pt x="858" y="1764"/>
                    <a:pt x="1057" y="1790"/>
                  </a:cubicBezTo>
                  <a:cubicBezTo>
                    <a:pt x="1073" y="1792"/>
                    <a:pt x="1088" y="1793"/>
                    <a:pt x="1103" y="1793"/>
                  </a:cubicBezTo>
                  <a:cubicBezTo>
                    <a:pt x="1275" y="1793"/>
                    <a:pt x="1375" y="1659"/>
                    <a:pt x="1375" y="1659"/>
                  </a:cubicBezTo>
                  <a:cubicBezTo>
                    <a:pt x="1375" y="1659"/>
                    <a:pt x="1416" y="1809"/>
                    <a:pt x="1563" y="1869"/>
                  </a:cubicBezTo>
                  <a:cubicBezTo>
                    <a:pt x="1578" y="1875"/>
                    <a:pt x="1595" y="1878"/>
                    <a:pt x="1614" y="1878"/>
                  </a:cubicBezTo>
                  <a:cubicBezTo>
                    <a:pt x="1781" y="1878"/>
                    <a:pt x="2081" y="1662"/>
                    <a:pt x="2081" y="1662"/>
                  </a:cubicBezTo>
                  <a:cubicBezTo>
                    <a:pt x="2081" y="1662"/>
                    <a:pt x="2225" y="1813"/>
                    <a:pt x="2348" y="1813"/>
                  </a:cubicBezTo>
                  <a:cubicBezTo>
                    <a:pt x="2361" y="1813"/>
                    <a:pt x="2374" y="1811"/>
                    <a:pt x="2386" y="1808"/>
                  </a:cubicBezTo>
                  <a:cubicBezTo>
                    <a:pt x="2514" y="1767"/>
                    <a:pt x="2709" y="1602"/>
                    <a:pt x="2771" y="1363"/>
                  </a:cubicBezTo>
                  <a:cubicBezTo>
                    <a:pt x="2832" y="1124"/>
                    <a:pt x="2834" y="939"/>
                    <a:pt x="2616" y="842"/>
                  </a:cubicBezTo>
                  <a:cubicBezTo>
                    <a:pt x="2591" y="831"/>
                    <a:pt x="2567" y="826"/>
                    <a:pt x="2543" y="826"/>
                  </a:cubicBezTo>
                  <a:cubicBezTo>
                    <a:pt x="2355" y="826"/>
                    <a:pt x="2193" y="1126"/>
                    <a:pt x="2193" y="1126"/>
                  </a:cubicBezTo>
                  <a:cubicBezTo>
                    <a:pt x="2193" y="1126"/>
                    <a:pt x="2338" y="367"/>
                    <a:pt x="2163" y="367"/>
                  </a:cubicBezTo>
                  <a:cubicBezTo>
                    <a:pt x="2155" y="367"/>
                    <a:pt x="2147" y="369"/>
                    <a:pt x="2138" y="372"/>
                  </a:cubicBezTo>
                  <a:cubicBezTo>
                    <a:pt x="1924" y="444"/>
                    <a:pt x="1639" y="1026"/>
                    <a:pt x="1639" y="1026"/>
                  </a:cubicBezTo>
                  <a:cubicBezTo>
                    <a:pt x="1639" y="1026"/>
                    <a:pt x="1946" y="0"/>
                    <a:pt x="1698" y="0"/>
                  </a:cubicBezTo>
                  <a:close/>
                </a:path>
              </a:pathLst>
            </a:custGeom>
            <a:solidFill>
              <a:srgbClr val="D17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333;p38">
              <a:extLst>
                <a:ext uri="{FF2B5EF4-FFF2-40B4-BE49-F238E27FC236}">
                  <a16:creationId xmlns:a16="http://schemas.microsoft.com/office/drawing/2014/main" id="{31099B8E-A77E-14C4-B967-A8DE7F1157DA}"/>
                </a:ext>
              </a:extLst>
            </p:cNvPr>
            <p:cNvSpPr/>
            <p:nvPr/>
          </p:nvSpPr>
          <p:spPr>
            <a:xfrm>
              <a:off x="715100" y="4043825"/>
              <a:ext cx="1684875" cy="6000"/>
            </a:xfrm>
            <a:custGeom>
              <a:avLst/>
              <a:gdLst/>
              <a:ahLst/>
              <a:cxnLst/>
              <a:rect l="l" t="t" r="r" b="b"/>
              <a:pathLst>
                <a:path w="67395" h="240" extrusionOk="0">
                  <a:moveTo>
                    <a:pt x="12" y="0"/>
                  </a:moveTo>
                  <a:cubicBezTo>
                    <a:pt x="7" y="0"/>
                    <a:pt x="1" y="5"/>
                    <a:pt x="1" y="12"/>
                  </a:cubicBezTo>
                  <a:lnTo>
                    <a:pt x="1" y="228"/>
                  </a:lnTo>
                  <a:cubicBezTo>
                    <a:pt x="1" y="235"/>
                    <a:pt x="7" y="240"/>
                    <a:pt x="12" y="240"/>
                  </a:cubicBezTo>
                  <a:lnTo>
                    <a:pt x="67385" y="240"/>
                  </a:lnTo>
                  <a:cubicBezTo>
                    <a:pt x="67390" y="240"/>
                    <a:pt x="67395" y="235"/>
                    <a:pt x="67395" y="228"/>
                  </a:cubicBezTo>
                  <a:lnTo>
                    <a:pt x="67395" y="12"/>
                  </a:lnTo>
                  <a:cubicBezTo>
                    <a:pt x="67395" y="5"/>
                    <a:pt x="67390" y="0"/>
                    <a:pt x="673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1334;p38">
              <a:extLst>
                <a:ext uri="{FF2B5EF4-FFF2-40B4-BE49-F238E27FC236}">
                  <a16:creationId xmlns:a16="http://schemas.microsoft.com/office/drawing/2014/main" id="{10C67D25-DB7E-8DC5-C719-B674C7569147}"/>
                </a:ext>
              </a:extLst>
            </p:cNvPr>
            <p:cNvSpPr/>
            <p:nvPr/>
          </p:nvSpPr>
          <p:spPr>
            <a:xfrm>
              <a:off x="833375" y="2982075"/>
              <a:ext cx="503475" cy="451500"/>
            </a:xfrm>
            <a:custGeom>
              <a:avLst/>
              <a:gdLst/>
              <a:ahLst/>
              <a:cxnLst/>
              <a:rect l="l" t="t" r="r" b="b"/>
              <a:pathLst>
                <a:path w="20139" h="18060" extrusionOk="0">
                  <a:moveTo>
                    <a:pt x="10079" y="1545"/>
                  </a:moveTo>
                  <a:cubicBezTo>
                    <a:pt x="10783" y="1545"/>
                    <a:pt x="11492" y="1646"/>
                    <a:pt x="12187" y="1851"/>
                  </a:cubicBezTo>
                  <a:cubicBezTo>
                    <a:pt x="14084" y="2410"/>
                    <a:pt x="15651" y="3676"/>
                    <a:pt x="16599" y="5414"/>
                  </a:cubicBezTo>
                  <a:cubicBezTo>
                    <a:pt x="17546" y="7152"/>
                    <a:pt x="17759" y="9155"/>
                    <a:pt x="17199" y="11055"/>
                  </a:cubicBezTo>
                  <a:cubicBezTo>
                    <a:pt x="16640" y="12953"/>
                    <a:pt x="15373" y="14520"/>
                    <a:pt x="13635" y="15468"/>
                  </a:cubicBezTo>
                  <a:cubicBezTo>
                    <a:pt x="12533" y="16068"/>
                    <a:pt x="11324" y="16374"/>
                    <a:pt x="10102" y="16374"/>
                  </a:cubicBezTo>
                  <a:cubicBezTo>
                    <a:pt x="9398" y="16374"/>
                    <a:pt x="8690" y="16272"/>
                    <a:pt x="7995" y="16067"/>
                  </a:cubicBezTo>
                  <a:cubicBezTo>
                    <a:pt x="6097" y="15507"/>
                    <a:pt x="4530" y="14242"/>
                    <a:pt x="3582" y="12504"/>
                  </a:cubicBezTo>
                  <a:cubicBezTo>
                    <a:pt x="2635" y="10766"/>
                    <a:pt x="2422" y="8763"/>
                    <a:pt x="2983" y="6863"/>
                  </a:cubicBezTo>
                  <a:cubicBezTo>
                    <a:pt x="3542" y="4965"/>
                    <a:pt x="4808" y="3397"/>
                    <a:pt x="6546" y="2450"/>
                  </a:cubicBezTo>
                  <a:cubicBezTo>
                    <a:pt x="7648" y="1850"/>
                    <a:pt x="8857" y="1545"/>
                    <a:pt x="10079" y="1545"/>
                  </a:cubicBezTo>
                  <a:close/>
                  <a:moveTo>
                    <a:pt x="10065" y="0"/>
                  </a:moveTo>
                  <a:cubicBezTo>
                    <a:pt x="6166" y="0"/>
                    <a:pt x="2570" y="2547"/>
                    <a:pt x="1411" y="6477"/>
                  </a:cubicBezTo>
                  <a:cubicBezTo>
                    <a:pt x="1" y="11258"/>
                    <a:pt x="2736" y="16279"/>
                    <a:pt x="7517" y="17689"/>
                  </a:cubicBezTo>
                  <a:cubicBezTo>
                    <a:pt x="8369" y="17940"/>
                    <a:pt x="9228" y="18060"/>
                    <a:pt x="10074" y="18060"/>
                  </a:cubicBezTo>
                  <a:cubicBezTo>
                    <a:pt x="13974" y="18060"/>
                    <a:pt x="17571" y="15513"/>
                    <a:pt x="18728" y="11583"/>
                  </a:cubicBezTo>
                  <a:cubicBezTo>
                    <a:pt x="20138" y="6800"/>
                    <a:pt x="17405" y="1780"/>
                    <a:pt x="12623" y="371"/>
                  </a:cubicBezTo>
                  <a:cubicBezTo>
                    <a:pt x="11770" y="120"/>
                    <a:pt x="10911" y="0"/>
                    <a:pt x="10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1335;p38">
              <a:extLst>
                <a:ext uri="{FF2B5EF4-FFF2-40B4-BE49-F238E27FC236}">
                  <a16:creationId xmlns:a16="http://schemas.microsoft.com/office/drawing/2014/main" id="{850F28A3-69D9-81F4-31A1-EABDA41819C9}"/>
                </a:ext>
              </a:extLst>
            </p:cNvPr>
            <p:cNvSpPr/>
            <p:nvPr/>
          </p:nvSpPr>
          <p:spPr>
            <a:xfrm>
              <a:off x="978200" y="3411075"/>
              <a:ext cx="70125" cy="84950"/>
            </a:xfrm>
            <a:custGeom>
              <a:avLst/>
              <a:gdLst/>
              <a:ahLst/>
              <a:cxnLst/>
              <a:rect l="l" t="t" r="r" b="b"/>
              <a:pathLst>
                <a:path w="2805" h="3398" extrusionOk="0">
                  <a:moveTo>
                    <a:pt x="827" y="1"/>
                  </a:moveTo>
                  <a:lnTo>
                    <a:pt x="0" y="2806"/>
                  </a:lnTo>
                  <a:lnTo>
                    <a:pt x="2008" y="3398"/>
                  </a:lnTo>
                  <a:lnTo>
                    <a:pt x="2804" y="694"/>
                  </a:lnTo>
                  <a:cubicBezTo>
                    <a:pt x="2126" y="519"/>
                    <a:pt x="1452" y="317"/>
                    <a:pt x="8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1336;p38">
              <a:extLst>
                <a:ext uri="{FF2B5EF4-FFF2-40B4-BE49-F238E27FC236}">
                  <a16:creationId xmlns:a16="http://schemas.microsoft.com/office/drawing/2014/main" id="{7A0545C7-984E-A077-C7F7-F9FA41B0003B}"/>
                </a:ext>
              </a:extLst>
            </p:cNvPr>
            <p:cNvSpPr/>
            <p:nvPr/>
          </p:nvSpPr>
          <p:spPr>
            <a:xfrm>
              <a:off x="998800" y="3410550"/>
              <a:ext cx="50725" cy="32225"/>
            </a:xfrm>
            <a:custGeom>
              <a:avLst/>
              <a:gdLst/>
              <a:ahLst/>
              <a:cxnLst/>
              <a:rect l="l" t="t" r="r" b="b"/>
              <a:pathLst>
                <a:path w="2029" h="1289" extrusionOk="0">
                  <a:moveTo>
                    <a:pt x="68" y="1"/>
                  </a:moveTo>
                  <a:cubicBezTo>
                    <a:pt x="31" y="1"/>
                    <a:pt x="8" y="7"/>
                    <a:pt x="3" y="22"/>
                  </a:cubicBezTo>
                  <a:lnTo>
                    <a:pt x="0" y="33"/>
                  </a:lnTo>
                  <a:cubicBezTo>
                    <a:pt x="360" y="416"/>
                    <a:pt x="930" y="879"/>
                    <a:pt x="1812" y="1288"/>
                  </a:cubicBezTo>
                  <a:lnTo>
                    <a:pt x="1980" y="715"/>
                  </a:lnTo>
                  <a:cubicBezTo>
                    <a:pt x="2029" y="580"/>
                    <a:pt x="417" y="1"/>
                    <a:pt x="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1337;p38">
              <a:extLst>
                <a:ext uri="{FF2B5EF4-FFF2-40B4-BE49-F238E27FC236}">
                  <a16:creationId xmlns:a16="http://schemas.microsoft.com/office/drawing/2014/main" id="{BE37A869-10B5-865A-A792-28D65C2ED4DA}"/>
                </a:ext>
              </a:extLst>
            </p:cNvPr>
            <p:cNvSpPr/>
            <p:nvPr/>
          </p:nvSpPr>
          <p:spPr>
            <a:xfrm>
              <a:off x="806050" y="3450575"/>
              <a:ext cx="244175" cy="593300"/>
            </a:xfrm>
            <a:custGeom>
              <a:avLst/>
              <a:gdLst/>
              <a:ahLst/>
              <a:cxnLst/>
              <a:rect l="l" t="t" r="r" b="b"/>
              <a:pathLst>
                <a:path w="9767" h="23732" extrusionOk="0">
                  <a:moveTo>
                    <a:pt x="7098" y="0"/>
                  </a:moveTo>
                  <a:cubicBezTo>
                    <a:pt x="6827" y="0"/>
                    <a:pt x="6634" y="57"/>
                    <a:pt x="6594" y="193"/>
                  </a:cubicBezTo>
                  <a:lnTo>
                    <a:pt x="6494" y="533"/>
                  </a:lnTo>
                  <a:lnTo>
                    <a:pt x="6382" y="915"/>
                  </a:lnTo>
                  <a:lnTo>
                    <a:pt x="6209" y="1503"/>
                  </a:lnTo>
                  <a:lnTo>
                    <a:pt x="6166" y="1646"/>
                  </a:lnTo>
                  <a:lnTo>
                    <a:pt x="6121" y="1798"/>
                  </a:lnTo>
                  <a:lnTo>
                    <a:pt x="6096" y="1884"/>
                  </a:lnTo>
                  <a:lnTo>
                    <a:pt x="5607" y="3541"/>
                  </a:lnTo>
                  <a:lnTo>
                    <a:pt x="5560" y="3699"/>
                  </a:lnTo>
                  <a:lnTo>
                    <a:pt x="5118" y="5200"/>
                  </a:lnTo>
                  <a:lnTo>
                    <a:pt x="5071" y="5362"/>
                  </a:lnTo>
                  <a:lnTo>
                    <a:pt x="4365" y="7757"/>
                  </a:lnTo>
                  <a:lnTo>
                    <a:pt x="4318" y="7915"/>
                  </a:lnTo>
                  <a:lnTo>
                    <a:pt x="3661" y="10143"/>
                  </a:lnTo>
                  <a:lnTo>
                    <a:pt x="3615" y="10296"/>
                  </a:lnTo>
                  <a:lnTo>
                    <a:pt x="3234" y="11587"/>
                  </a:lnTo>
                  <a:lnTo>
                    <a:pt x="3189" y="11740"/>
                  </a:lnTo>
                  <a:lnTo>
                    <a:pt x="2181" y="15161"/>
                  </a:lnTo>
                  <a:lnTo>
                    <a:pt x="2133" y="15323"/>
                  </a:lnTo>
                  <a:lnTo>
                    <a:pt x="1138" y="18697"/>
                  </a:lnTo>
                  <a:lnTo>
                    <a:pt x="1076" y="18906"/>
                  </a:lnTo>
                  <a:lnTo>
                    <a:pt x="472" y="20955"/>
                  </a:lnTo>
                  <a:lnTo>
                    <a:pt x="420" y="21133"/>
                  </a:lnTo>
                  <a:lnTo>
                    <a:pt x="0" y="22553"/>
                  </a:lnTo>
                  <a:cubicBezTo>
                    <a:pt x="356" y="23260"/>
                    <a:pt x="1306" y="23708"/>
                    <a:pt x="2107" y="23730"/>
                  </a:cubicBezTo>
                  <a:lnTo>
                    <a:pt x="2108" y="23730"/>
                  </a:lnTo>
                  <a:cubicBezTo>
                    <a:pt x="2128" y="23731"/>
                    <a:pt x="2148" y="23732"/>
                    <a:pt x="2168" y="23732"/>
                  </a:cubicBezTo>
                  <a:cubicBezTo>
                    <a:pt x="2197" y="23732"/>
                    <a:pt x="2225" y="23731"/>
                    <a:pt x="2252" y="23729"/>
                  </a:cubicBezTo>
                  <a:cubicBezTo>
                    <a:pt x="2582" y="23716"/>
                    <a:pt x="2877" y="23625"/>
                    <a:pt x="3081" y="23446"/>
                  </a:cubicBezTo>
                  <a:lnTo>
                    <a:pt x="3921" y="20613"/>
                  </a:lnTo>
                  <a:lnTo>
                    <a:pt x="3921" y="20611"/>
                  </a:lnTo>
                  <a:lnTo>
                    <a:pt x="3977" y="20424"/>
                  </a:lnTo>
                  <a:lnTo>
                    <a:pt x="4423" y="18917"/>
                  </a:lnTo>
                  <a:lnTo>
                    <a:pt x="4467" y="18772"/>
                  </a:lnTo>
                  <a:lnTo>
                    <a:pt x="4845" y="17499"/>
                  </a:lnTo>
                  <a:lnTo>
                    <a:pt x="4893" y="17334"/>
                  </a:lnTo>
                  <a:lnTo>
                    <a:pt x="5408" y="15594"/>
                  </a:lnTo>
                  <a:lnTo>
                    <a:pt x="5466" y="15399"/>
                  </a:lnTo>
                  <a:lnTo>
                    <a:pt x="5466" y="15397"/>
                  </a:lnTo>
                  <a:lnTo>
                    <a:pt x="6778" y="10971"/>
                  </a:lnTo>
                  <a:lnTo>
                    <a:pt x="6825" y="10816"/>
                  </a:lnTo>
                  <a:lnTo>
                    <a:pt x="8388" y="5542"/>
                  </a:lnTo>
                  <a:lnTo>
                    <a:pt x="8460" y="5300"/>
                  </a:lnTo>
                  <a:lnTo>
                    <a:pt x="9132" y="3037"/>
                  </a:lnTo>
                  <a:lnTo>
                    <a:pt x="9193" y="2826"/>
                  </a:lnTo>
                  <a:lnTo>
                    <a:pt x="9199" y="2808"/>
                  </a:lnTo>
                  <a:lnTo>
                    <a:pt x="9311" y="2425"/>
                  </a:lnTo>
                  <a:lnTo>
                    <a:pt x="9485" y="1840"/>
                  </a:lnTo>
                  <a:lnTo>
                    <a:pt x="9597" y="1457"/>
                  </a:lnTo>
                  <a:lnTo>
                    <a:pt x="9700" y="1108"/>
                  </a:lnTo>
                  <a:cubicBezTo>
                    <a:pt x="9766" y="886"/>
                    <a:pt x="9364" y="614"/>
                    <a:pt x="8829" y="398"/>
                  </a:cubicBezTo>
                  <a:cubicBezTo>
                    <a:pt x="8781" y="377"/>
                    <a:pt x="8731" y="357"/>
                    <a:pt x="8679" y="340"/>
                  </a:cubicBezTo>
                  <a:cubicBezTo>
                    <a:pt x="8149" y="142"/>
                    <a:pt x="7526" y="0"/>
                    <a:pt x="70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1338;p38">
              <a:extLst>
                <a:ext uri="{FF2B5EF4-FFF2-40B4-BE49-F238E27FC236}">
                  <a16:creationId xmlns:a16="http://schemas.microsoft.com/office/drawing/2014/main" id="{973B3EDA-6591-7965-1659-4A1D71132525}"/>
                </a:ext>
              </a:extLst>
            </p:cNvPr>
            <p:cNvSpPr/>
            <p:nvPr/>
          </p:nvSpPr>
          <p:spPr>
            <a:xfrm>
              <a:off x="945050" y="3521200"/>
              <a:ext cx="90875" cy="21875"/>
            </a:xfrm>
            <a:custGeom>
              <a:avLst/>
              <a:gdLst/>
              <a:ahLst/>
              <a:cxnLst/>
              <a:rect l="l" t="t" r="r" b="b"/>
              <a:pathLst>
                <a:path w="3635" h="875" extrusionOk="0">
                  <a:moveTo>
                    <a:pt x="3634" y="1"/>
                  </a:moveTo>
                  <a:lnTo>
                    <a:pt x="3634" y="1"/>
                  </a:lnTo>
                  <a:cubicBezTo>
                    <a:pt x="3084" y="272"/>
                    <a:pt x="2475" y="441"/>
                    <a:pt x="1892" y="534"/>
                  </a:cubicBezTo>
                  <a:cubicBezTo>
                    <a:pt x="1283" y="629"/>
                    <a:pt x="664" y="669"/>
                    <a:pt x="47" y="714"/>
                  </a:cubicBezTo>
                  <a:lnTo>
                    <a:pt x="0" y="874"/>
                  </a:lnTo>
                  <a:cubicBezTo>
                    <a:pt x="1213" y="782"/>
                    <a:pt x="2468" y="719"/>
                    <a:pt x="3572" y="212"/>
                  </a:cubicBezTo>
                  <a:lnTo>
                    <a:pt x="3634" y="1"/>
                  </a:lnTo>
                  <a:close/>
                </a:path>
              </a:pathLst>
            </a:custGeom>
            <a:solidFill>
              <a:srgbClr val="210A26">
                <a:alpha val="2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Google Shape;1339;p38">
              <a:extLst>
                <a:ext uri="{FF2B5EF4-FFF2-40B4-BE49-F238E27FC236}">
                  <a16:creationId xmlns:a16="http://schemas.microsoft.com/office/drawing/2014/main" id="{B1472A77-37B2-FD7E-1143-563562F9CADD}"/>
                </a:ext>
              </a:extLst>
            </p:cNvPr>
            <p:cNvSpPr/>
            <p:nvPr/>
          </p:nvSpPr>
          <p:spPr>
            <a:xfrm>
              <a:off x="959050" y="3459050"/>
              <a:ext cx="67750" cy="38875"/>
            </a:xfrm>
            <a:custGeom>
              <a:avLst/>
              <a:gdLst/>
              <a:ahLst/>
              <a:cxnLst/>
              <a:rect l="l" t="t" r="r" b="b"/>
              <a:pathLst>
                <a:path w="2710" h="1555" extrusionOk="0">
                  <a:moveTo>
                    <a:pt x="2559" y="1"/>
                  </a:moveTo>
                  <a:cubicBezTo>
                    <a:pt x="2330" y="640"/>
                    <a:pt x="1798" y="1160"/>
                    <a:pt x="1128" y="1335"/>
                  </a:cubicBezTo>
                  <a:cubicBezTo>
                    <a:pt x="966" y="1376"/>
                    <a:pt x="802" y="1396"/>
                    <a:pt x="639" y="1396"/>
                  </a:cubicBezTo>
                  <a:cubicBezTo>
                    <a:pt x="438" y="1396"/>
                    <a:pt x="238" y="1365"/>
                    <a:pt x="46" y="1307"/>
                  </a:cubicBezTo>
                  <a:lnTo>
                    <a:pt x="1" y="1459"/>
                  </a:lnTo>
                  <a:cubicBezTo>
                    <a:pt x="209" y="1522"/>
                    <a:pt x="426" y="1555"/>
                    <a:pt x="644" y="1555"/>
                  </a:cubicBezTo>
                  <a:cubicBezTo>
                    <a:pt x="820" y="1555"/>
                    <a:pt x="997" y="1533"/>
                    <a:pt x="1170" y="1488"/>
                  </a:cubicBezTo>
                  <a:cubicBezTo>
                    <a:pt x="1886" y="1303"/>
                    <a:pt x="2462" y="745"/>
                    <a:pt x="2709" y="57"/>
                  </a:cubicBezTo>
                  <a:cubicBezTo>
                    <a:pt x="2659" y="38"/>
                    <a:pt x="2611" y="18"/>
                    <a:pt x="2559" y="1"/>
                  </a:cubicBezTo>
                  <a:close/>
                </a:path>
              </a:pathLst>
            </a:custGeom>
            <a:solidFill>
              <a:srgbClr val="210A26">
                <a:alpha val="2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Google Shape;1340;p38">
              <a:extLst>
                <a:ext uri="{FF2B5EF4-FFF2-40B4-BE49-F238E27FC236}">
                  <a16:creationId xmlns:a16="http://schemas.microsoft.com/office/drawing/2014/main" id="{AEA07746-7DDC-B1B4-08B2-AAE0D02EA8AE}"/>
                </a:ext>
              </a:extLst>
            </p:cNvPr>
            <p:cNvSpPr/>
            <p:nvPr/>
          </p:nvSpPr>
          <p:spPr>
            <a:xfrm>
              <a:off x="896425" y="3583075"/>
              <a:ext cx="121175" cy="127750"/>
            </a:xfrm>
            <a:custGeom>
              <a:avLst/>
              <a:gdLst/>
              <a:ahLst/>
              <a:cxnLst/>
              <a:rect l="l" t="t" r="r" b="b"/>
              <a:pathLst>
                <a:path w="4847" h="5110" extrusionOk="0">
                  <a:moveTo>
                    <a:pt x="4846" y="0"/>
                  </a:moveTo>
                  <a:cubicBezTo>
                    <a:pt x="4665" y="116"/>
                    <a:pt x="4492" y="247"/>
                    <a:pt x="4333" y="393"/>
                  </a:cubicBezTo>
                  <a:cubicBezTo>
                    <a:pt x="3783" y="895"/>
                    <a:pt x="3454" y="1531"/>
                    <a:pt x="3200" y="2221"/>
                  </a:cubicBezTo>
                  <a:cubicBezTo>
                    <a:pt x="2947" y="2916"/>
                    <a:pt x="2753" y="3686"/>
                    <a:pt x="2262" y="4261"/>
                  </a:cubicBezTo>
                  <a:cubicBezTo>
                    <a:pt x="1865" y="4727"/>
                    <a:pt x="1309" y="4945"/>
                    <a:pt x="734" y="4945"/>
                  </a:cubicBezTo>
                  <a:cubicBezTo>
                    <a:pt x="504" y="4945"/>
                    <a:pt x="272" y="4910"/>
                    <a:pt x="46" y="4843"/>
                  </a:cubicBezTo>
                  <a:lnTo>
                    <a:pt x="0" y="4996"/>
                  </a:lnTo>
                  <a:cubicBezTo>
                    <a:pt x="246" y="5070"/>
                    <a:pt x="501" y="5110"/>
                    <a:pt x="756" y="5110"/>
                  </a:cubicBezTo>
                  <a:cubicBezTo>
                    <a:pt x="1043" y="5110"/>
                    <a:pt x="1329" y="5059"/>
                    <a:pt x="1598" y="4948"/>
                  </a:cubicBezTo>
                  <a:cubicBezTo>
                    <a:pt x="3108" y="4323"/>
                    <a:pt x="3084" y="2337"/>
                    <a:pt x="3892" y="1144"/>
                  </a:cubicBezTo>
                  <a:cubicBezTo>
                    <a:pt x="4131" y="792"/>
                    <a:pt x="4431" y="488"/>
                    <a:pt x="4773" y="242"/>
                  </a:cubicBezTo>
                  <a:lnTo>
                    <a:pt x="4846" y="0"/>
                  </a:lnTo>
                  <a:close/>
                </a:path>
              </a:pathLst>
            </a:custGeom>
            <a:solidFill>
              <a:srgbClr val="210A26">
                <a:alpha val="2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1341;p38">
              <a:extLst>
                <a:ext uri="{FF2B5EF4-FFF2-40B4-BE49-F238E27FC236}">
                  <a16:creationId xmlns:a16="http://schemas.microsoft.com/office/drawing/2014/main" id="{5830DFEA-1197-F1FD-0557-2F9F4A66B0E0}"/>
                </a:ext>
              </a:extLst>
            </p:cNvPr>
            <p:cNvSpPr/>
            <p:nvPr/>
          </p:nvSpPr>
          <p:spPr>
            <a:xfrm>
              <a:off x="913975" y="3580550"/>
              <a:ext cx="42025" cy="67925"/>
            </a:xfrm>
            <a:custGeom>
              <a:avLst/>
              <a:gdLst/>
              <a:ahLst/>
              <a:cxnLst/>
              <a:rect l="l" t="t" r="r" b="b"/>
              <a:pathLst>
                <a:path w="1681" h="2717" extrusionOk="0">
                  <a:moveTo>
                    <a:pt x="801" y="1"/>
                  </a:moveTo>
                  <a:lnTo>
                    <a:pt x="754" y="161"/>
                  </a:lnTo>
                  <a:cubicBezTo>
                    <a:pt x="1221" y="469"/>
                    <a:pt x="1484" y="1053"/>
                    <a:pt x="1288" y="1655"/>
                  </a:cubicBezTo>
                  <a:cubicBezTo>
                    <a:pt x="1103" y="2233"/>
                    <a:pt x="582" y="2553"/>
                    <a:pt x="48" y="2558"/>
                  </a:cubicBezTo>
                  <a:lnTo>
                    <a:pt x="1" y="2716"/>
                  </a:lnTo>
                  <a:cubicBezTo>
                    <a:pt x="12" y="2716"/>
                    <a:pt x="23" y="2717"/>
                    <a:pt x="34" y="2717"/>
                  </a:cubicBezTo>
                  <a:cubicBezTo>
                    <a:pt x="617" y="2717"/>
                    <a:pt x="1188" y="2383"/>
                    <a:pt x="1419" y="1768"/>
                  </a:cubicBezTo>
                  <a:lnTo>
                    <a:pt x="1418" y="1768"/>
                  </a:lnTo>
                  <a:cubicBezTo>
                    <a:pt x="1681" y="1069"/>
                    <a:pt x="1366" y="353"/>
                    <a:pt x="801" y="1"/>
                  </a:cubicBezTo>
                  <a:close/>
                </a:path>
              </a:pathLst>
            </a:custGeom>
            <a:solidFill>
              <a:srgbClr val="210A26">
                <a:alpha val="2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1342;p38">
              <a:extLst>
                <a:ext uri="{FF2B5EF4-FFF2-40B4-BE49-F238E27FC236}">
                  <a16:creationId xmlns:a16="http://schemas.microsoft.com/office/drawing/2014/main" id="{EBF756CF-7769-0072-3151-7082E2332A00}"/>
                </a:ext>
              </a:extLst>
            </p:cNvPr>
            <p:cNvSpPr/>
            <p:nvPr/>
          </p:nvSpPr>
          <p:spPr>
            <a:xfrm>
              <a:off x="927550" y="3720925"/>
              <a:ext cx="49125" cy="119525"/>
            </a:xfrm>
            <a:custGeom>
              <a:avLst/>
              <a:gdLst/>
              <a:ahLst/>
              <a:cxnLst/>
              <a:rect l="l" t="t" r="r" b="b"/>
              <a:pathLst>
                <a:path w="1965" h="4781" extrusionOk="0">
                  <a:moveTo>
                    <a:pt x="1965" y="1"/>
                  </a:moveTo>
                  <a:lnTo>
                    <a:pt x="1964" y="2"/>
                  </a:lnTo>
                  <a:lnTo>
                    <a:pt x="1964" y="2"/>
                  </a:lnTo>
                  <a:cubicBezTo>
                    <a:pt x="1965" y="2"/>
                    <a:pt x="1965" y="2"/>
                    <a:pt x="1965" y="2"/>
                  </a:cubicBezTo>
                  <a:lnTo>
                    <a:pt x="1965" y="1"/>
                  </a:lnTo>
                  <a:close/>
                  <a:moveTo>
                    <a:pt x="1964" y="2"/>
                  </a:moveTo>
                  <a:cubicBezTo>
                    <a:pt x="1690" y="49"/>
                    <a:pt x="1428" y="174"/>
                    <a:pt x="1202" y="353"/>
                  </a:cubicBezTo>
                  <a:cubicBezTo>
                    <a:pt x="720" y="736"/>
                    <a:pt x="477" y="1327"/>
                    <a:pt x="345" y="1912"/>
                  </a:cubicBezTo>
                  <a:cubicBezTo>
                    <a:pt x="140" y="2821"/>
                    <a:pt x="1" y="3982"/>
                    <a:pt x="548" y="4780"/>
                  </a:cubicBezTo>
                  <a:lnTo>
                    <a:pt x="606" y="4583"/>
                  </a:lnTo>
                  <a:cubicBezTo>
                    <a:pt x="183" y="3853"/>
                    <a:pt x="314" y="2834"/>
                    <a:pt x="479" y="2041"/>
                  </a:cubicBezTo>
                  <a:cubicBezTo>
                    <a:pt x="640" y="1275"/>
                    <a:pt x="1125" y="324"/>
                    <a:pt x="1920" y="157"/>
                  </a:cubicBezTo>
                  <a:lnTo>
                    <a:pt x="1964" y="2"/>
                  </a:lnTo>
                  <a:close/>
                </a:path>
              </a:pathLst>
            </a:custGeom>
            <a:solidFill>
              <a:srgbClr val="210A26">
                <a:alpha val="2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1343;p38">
              <a:extLst>
                <a:ext uri="{FF2B5EF4-FFF2-40B4-BE49-F238E27FC236}">
                  <a16:creationId xmlns:a16="http://schemas.microsoft.com/office/drawing/2014/main" id="{6A2F571A-4839-349E-DC8E-847B4B57F221}"/>
                </a:ext>
              </a:extLst>
            </p:cNvPr>
            <p:cNvSpPr/>
            <p:nvPr/>
          </p:nvSpPr>
          <p:spPr>
            <a:xfrm>
              <a:off x="885750" y="3740225"/>
              <a:ext cx="42650" cy="147800"/>
            </a:xfrm>
            <a:custGeom>
              <a:avLst/>
              <a:gdLst/>
              <a:ahLst/>
              <a:cxnLst/>
              <a:rect l="l" t="t" r="r" b="b"/>
              <a:pathLst>
                <a:path w="1706" h="5912" extrusionOk="0">
                  <a:moveTo>
                    <a:pt x="46" y="1"/>
                  </a:moveTo>
                  <a:lnTo>
                    <a:pt x="1" y="154"/>
                  </a:lnTo>
                  <a:cubicBezTo>
                    <a:pt x="385" y="379"/>
                    <a:pt x="700" y="718"/>
                    <a:pt x="904" y="1119"/>
                  </a:cubicBezTo>
                  <a:cubicBezTo>
                    <a:pt x="1304" y="1908"/>
                    <a:pt x="1041" y="2664"/>
                    <a:pt x="849" y="3469"/>
                  </a:cubicBezTo>
                  <a:cubicBezTo>
                    <a:pt x="684" y="4157"/>
                    <a:pt x="723" y="4811"/>
                    <a:pt x="1159" y="5391"/>
                  </a:cubicBezTo>
                  <a:cubicBezTo>
                    <a:pt x="1304" y="5585"/>
                    <a:pt x="1472" y="5756"/>
                    <a:pt x="1657" y="5911"/>
                  </a:cubicBezTo>
                  <a:lnTo>
                    <a:pt x="1705" y="5748"/>
                  </a:lnTo>
                  <a:cubicBezTo>
                    <a:pt x="1461" y="5533"/>
                    <a:pt x="1248" y="5288"/>
                    <a:pt x="1098" y="4998"/>
                  </a:cubicBezTo>
                  <a:cubicBezTo>
                    <a:pt x="658" y="4149"/>
                    <a:pt x="1132" y="3294"/>
                    <a:pt x="1261" y="2433"/>
                  </a:cubicBezTo>
                  <a:cubicBezTo>
                    <a:pt x="1409" y="1440"/>
                    <a:pt x="886" y="474"/>
                    <a:pt x="46" y="1"/>
                  </a:cubicBezTo>
                  <a:close/>
                </a:path>
              </a:pathLst>
            </a:custGeom>
            <a:solidFill>
              <a:srgbClr val="210A26">
                <a:alpha val="2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1344;p38">
              <a:extLst>
                <a:ext uri="{FF2B5EF4-FFF2-40B4-BE49-F238E27FC236}">
                  <a16:creationId xmlns:a16="http://schemas.microsoft.com/office/drawing/2014/main" id="{D8D71D36-52CD-EF26-7859-DF66949AAE21}"/>
                </a:ext>
              </a:extLst>
            </p:cNvPr>
            <p:cNvSpPr/>
            <p:nvPr/>
          </p:nvSpPr>
          <p:spPr>
            <a:xfrm>
              <a:off x="832950" y="3829600"/>
              <a:ext cx="43425" cy="93625"/>
            </a:xfrm>
            <a:custGeom>
              <a:avLst/>
              <a:gdLst/>
              <a:ahLst/>
              <a:cxnLst/>
              <a:rect l="l" t="t" r="r" b="b"/>
              <a:pathLst>
                <a:path w="1737" h="3745" extrusionOk="0">
                  <a:moveTo>
                    <a:pt x="1105" y="0"/>
                  </a:moveTo>
                  <a:lnTo>
                    <a:pt x="1057" y="162"/>
                  </a:lnTo>
                  <a:cubicBezTo>
                    <a:pt x="1073" y="178"/>
                    <a:pt x="1090" y="194"/>
                    <a:pt x="1107" y="212"/>
                  </a:cubicBezTo>
                  <a:cubicBezTo>
                    <a:pt x="1491" y="619"/>
                    <a:pt x="1607" y="1199"/>
                    <a:pt x="1506" y="1740"/>
                  </a:cubicBezTo>
                  <a:cubicBezTo>
                    <a:pt x="1351" y="2562"/>
                    <a:pt x="767" y="3155"/>
                    <a:pt x="62" y="3535"/>
                  </a:cubicBezTo>
                  <a:lnTo>
                    <a:pt x="0" y="3745"/>
                  </a:lnTo>
                  <a:cubicBezTo>
                    <a:pt x="887" y="3305"/>
                    <a:pt x="1617" y="2554"/>
                    <a:pt x="1695" y="1512"/>
                  </a:cubicBezTo>
                  <a:cubicBezTo>
                    <a:pt x="1737" y="937"/>
                    <a:pt x="1504" y="372"/>
                    <a:pt x="1105" y="0"/>
                  </a:cubicBezTo>
                  <a:close/>
                </a:path>
              </a:pathLst>
            </a:custGeom>
            <a:solidFill>
              <a:srgbClr val="210A26">
                <a:alpha val="2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345;p38">
              <a:extLst>
                <a:ext uri="{FF2B5EF4-FFF2-40B4-BE49-F238E27FC236}">
                  <a16:creationId xmlns:a16="http://schemas.microsoft.com/office/drawing/2014/main" id="{3C628843-1F13-0318-4E7E-212C271A0C44}"/>
                </a:ext>
              </a:extLst>
            </p:cNvPr>
            <p:cNvSpPr/>
            <p:nvPr/>
          </p:nvSpPr>
          <p:spPr>
            <a:xfrm>
              <a:off x="816550" y="3919425"/>
              <a:ext cx="101175" cy="59450"/>
            </a:xfrm>
            <a:custGeom>
              <a:avLst/>
              <a:gdLst/>
              <a:ahLst/>
              <a:cxnLst/>
              <a:rect l="l" t="t" r="r" b="b"/>
              <a:pathLst>
                <a:path w="4047" h="2378" extrusionOk="0">
                  <a:moveTo>
                    <a:pt x="3814" y="1"/>
                  </a:moveTo>
                  <a:cubicBezTo>
                    <a:pt x="2970" y="1"/>
                    <a:pt x="2170" y="580"/>
                    <a:pt x="1541" y="1126"/>
                  </a:cubicBezTo>
                  <a:cubicBezTo>
                    <a:pt x="1081" y="1525"/>
                    <a:pt x="619" y="1959"/>
                    <a:pt x="52" y="2201"/>
                  </a:cubicBezTo>
                  <a:lnTo>
                    <a:pt x="0" y="2377"/>
                  </a:lnTo>
                  <a:cubicBezTo>
                    <a:pt x="336" y="2248"/>
                    <a:pt x="655" y="2061"/>
                    <a:pt x="923" y="1854"/>
                  </a:cubicBezTo>
                  <a:cubicBezTo>
                    <a:pt x="1729" y="1235"/>
                    <a:pt x="2688" y="147"/>
                    <a:pt x="3781" y="147"/>
                  </a:cubicBezTo>
                  <a:cubicBezTo>
                    <a:pt x="3855" y="147"/>
                    <a:pt x="3929" y="152"/>
                    <a:pt x="4005" y="163"/>
                  </a:cubicBezTo>
                  <a:lnTo>
                    <a:pt x="4047" y="16"/>
                  </a:lnTo>
                  <a:cubicBezTo>
                    <a:pt x="3969" y="6"/>
                    <a:pt x="3891" y="1"/>
                    <a:pt x="3814" y="1"/>
                  </a:cubicBezTo>
                  <a:close/>
                </a:path>
              </a:pathLst>
            </a:custGeom>
            <a:solidFill>
              <a:srgbClr val="210A26">
                <a:alpha val="2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1346;p38">
              <a:extLst>
                <a:ext uri="{FF2B5EF4-FFF2-40B4-BE49-F238E27FC236}">
                  <a16:creationId xmlns:a16="http://schemas.microsoft.com/office/drawing/2014/main" id="{8F6AAC5F-731A-03C6-42B7-922973B60375}"/>
                </a:ext>
              </a:extLst>
            </p:cNvPr>
            <p:cNvSpPr/>
            <p:nvPr/>
          </p:nvSpPr>
          <p:spPr>
            <a:xfrm>
              <a:off x="851000" y="3961150"/>
              <a:ext cx="54500" cy="82700"/>
            </a:xfrm>
            <a:custGeom>
              <a:avLst/>
              <a:gdLst/>
              <a:ahLst/>
              <a:cxnLst/>
              <a:rect l="l" t="t" r="r" b="b"/>
              <a:pathLst>
                <a:path w="2180" h="3308" extrusionOk="0">
                  <a:moveTo>
                    <a:pt x="2179" y="1"/>
                  </a:moveTo>
                  <a:lnTo>
                    <a:pt x="2179" y="1"/>
                  </a:lnTo>
                  <a:cubicBezTo>
                    <a:pt x="848" y="450"/>
                    <a:pt x="0" y="1842"/>
                    <a:pt x="307" y="3295"/>
                  </a:cubicBezTo>
                  <a:cubicBezTo>
                    <a:pt x="307" y="3299"/>
                    <a:pt x="309" y="3303"/>
                    <a:pt x="310" y="3306"/>
                  </a:cubicBezTo>
                  <a:cubicBezTo>
                    <a:pt x="335" y="3307"/>
                    <a:pt x="359" y="3307"/>
                    <a:pt x="383" y="3307"/>
                  </a:cubicBezTo>
                  <a:cubicBezTo>
                    <a:pt x="407" y="3307"/>
                    <a:pt x="431" y="3307"/>
                    <a:pt x="454" y="3306"/>
                  </a:cubicBezTo>
                  <a:cubicBezTo>
                    <a:pt x="462" y="3291"/>
                    <a:pt x="465" y="3274"/>
                    <a:pt x="461" y="3253"/>
                  </a:cubicBezTo>
                  <a:cubicBezTo>
                    <a:pt x="181" y="1925"/>
                    <a:pt x="932" y="647"/>
                    <a:pt x="2124" y="188"/>
                  </a:cubicBezTo>
                  <a:lnTo>
                    <a:pt x="2179" y="1"/>
                  </a:lnTo>
                  <a:close/>
                </a:path>
              </a:pathLst>
            </a:custGeom>
            <a:solidFill>
              <a:srgbClr val="210A26">
                <a:alpha val="2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1347;p38">
              <a:extLst>
                <a:ext uri="{FF2B5EF4-FFF2-40B4-BE49-F238E27FC236}">
                  <a16:creationId xmlns:a16="http://schemas.microsoft.com/office/drawing/2014/main" id="{E738D1CA-027E-B12B-C27E-9AEBF98A0738}"/>
                </a:ext>
              </a:extLst>
            </p:cNvPr>
            <p:cNvSpPr/>
            <p:nvPr/>
          </p:nvSpPr>
          <p:spPr>
            <a:xfrm>
              <a:off x="803625" y="4004175"/>
              <a:ext cx="82875" cy="39900"/>
            </a:xfrm>
            <a:custGeom>
              <a:avLst/>
              <a:gdLst/>
              <a:ahLst/>
              <a:cxnLst/>
              <a:rect l="l" t="t" r="r" b="b"/>
              <a:pathLst>
                <a:path w="3315" h="1596" extrusionOk="0">
                  <a:moveTo>
                    <a:pt x="1004" y="1"/>
                  </a:moveTo>
                  <a:cubicBezTo>
                    <a:pt x="524" y="1"/>
                    <a:pt x="166" y="136"/>
                    <a:pt x="101" y="383"/>
                  </a:cubicBezTo>
                  <a:cubicBezTo>
                    <a:pt x="0" y="759"/>
                    <a:pt x="616" y="1249"/>
                    <a:pt x="1477" y="1478"/>
                  </a:cubicBezTo>
                  <a:cubicBezTo>
                    <a:pt x="1774" y="1557"/>
                    <a:pt x="2061" y="1595"/>
                    <a:pt x="2314" y="1595"/>
                  </a:cubicBezTo>
                  <a:cubicBezTo>
                    <a:pt x="2792" y="1595"/>
                    <a:pt x="3148" y="1460"/>
                    <a:pt x="3215" y="1213"/>
                  </a:cubicBezTo>
                  <a:cubicBezTo>
                    <a:pt x="3315" y="837"/>
                    <a:pt x="2700" y="346"/>
                    <a:pt x="1839" y="117"/>
                  </a:cubicBezTo>
                  <a:cubicBezTo>
                    <a:pt x="1543" y="38"/>
                    <a:pt x="1256" y="1"/>
                    <a:pt x="10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1348;p38">
              <a:extLst>
                <a:ext uri="{FF2B5EF4-FFF2-40B4-BE49-F238E27FC236}">
                  <a16:creationId xmlns:a16="http://schemas.microsoft.com/office/drawing/2014/main" id="{C9708224-3A86-B757-BD3D-29304D59C6E1}"/>
                </a:ext>
              </a:extLst>
            </p:cNvPr>
            <p:cNvSpPr/>
            <p:nvPr/>
          </p:nvSpPr>
          <p:spPr>
            <a:xfrm>
              <a:off x="838950" y="2966475"/>
              <a:ext cx="503475" cy="451525"/>
            </a:xfrm>
            <a:custGeom>
              <a:avLst/>
              <a:gdLst/>
              <a:ahLst/>
              <a:cxnLst/>
              <a:rect l="l" t="t" r="r" b="b"/>
              <a:pathLst>
                <a:path w="20139" h="18061" extrusionOk="0">
                  <a:moveTo>
                    <a:pt x="10079" y="1545"/>
                  </a:moveTo>
                  <a:cubicBezTo>
                    <a:pt x="10783" y="1545"/>
                    <a:pt x="11492" y="1647"/>
                    <a:pt x="12186" y="1852"/>
                  </a:cubicBezTo>
                  <a:cubicBezTo>
                    <a:pt x="14084" y="2410"/>
                    <a:pt x="15651" y="3677"/>
                    <a:pt x="16598" y="5415"/>
                  </a:cubicBezTo>
                  <a:cubicBezTo>
                    <a:pt x="17546" y="7153"/>
                    <a:pt x="17759" y="9156"/>
                    <a:pt x="17199" y="11055"/>
                  </a:cubicBezTo>
                  <a:cubicBezTo>
                    <a:pt x="16640" y="12953"/>
                    <a:pt x="15373" y="14520"/>
                    <a:pt x="13635" y="15468"/>
                  </a:cubicBezTo>
                  <a:cubicBezTo>
                    <a:pt x="12532" y="16069"/>
                    <a:pt x="11323" y="16374"/>
                    <a:pt x="10102" y="16374"/>
                  </a:cubicBezTo>
                  <a:cubicBezTo>
                    <a:pt x="9398" y="16374"/>
                    <a:pt x="8689" y="16273"/>
                    <a:pt x="7995" y="16068"/>
                  </a:cubicBezTo>
                  <a:cubicBezTo>
                    <a:pt x="6095" y="15509"/>
                    <a:pt x="4528" y="14242"/>
                    <a:pt x="3582" y="12504"/>
                  </a:cubicBezTo>
                  <a:cubicBezTo>
                    <a:pt x="2635" y="10766"/>
                    <a:pt x="2422" y="8763"/>
                    <a:pt x="2983" y="6864"/>
                  </a:cubicBezTo>
                  <a:cubicBezTo>
                    <a:pt x="3541" y="4966"/>
                    <a:pt x="4808" y="3399"/>
                    <a:pt x="6546" y="2451"/>
                  </a:cubicBezTo>
                  <a:cubicBezTo>
                    <a:pt x="7648" y="1850"/>
                    <a:pt x="8857" y="1545"/>
                    <a:pt x="10079" y="1545"/>
                  </a:cubicBezTo>
                  <a:close/>
                  <a:moveTo>
                    <a:pt x="10065" y="1"/>
                  </a:moveTo>
                  <a:cubicBezTo>
                    <a:pt x="6165" y="1"/>
                    <a:pt x="2568" y="2547"/>
                    <a:pt x="1411" y="6478"/>
                  </a:cubicBezTo>
                  <a:cubicBezTo>
                    <a:pt x="1" y="11261"/>
                    <a:pt x="2735" y="16279"/>
                    <a:pt x="7517" y="17689"/>
                  </a:cubicBezTo>
                  <a:cubicBezTo>
                    <a:pt x="8369" y="17941"/>
                    <a:pt x="9228" y="18060"/>
                    <a:pt x="10073" y="18060"/>
                  </a:cubicBezTo>
                  <a:cubicBezTo>
                    <a:pt x="13973" y="18060"/>
                    <a:pt x="17569" y="15513"/>
                    <a:pt x="18728" y="11584"/>
                  </a:cubicBezTo>
                  <a:cubicBezTo>
                    <a:pt x="20138" y="6801"/>
                    <a:pt x="17404" y="1780"/>
                    <a:pt x="12623" y="372"/>
                  </a:cubicBezTo>
                  <a:cubicBezTo>
                    <a:pt x="11770" y="121"/>
                    <a:pt x="10910" y="1"/>
                    <a:pt x="10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Google Shape;1349;p38">
              <a:extLst>
                <a:ext uri="{FF2B5EF4-FFF2-40B4-BE49-F238E27FC236}">
                  <a16:creationId xmlns:a16="http://schemas.microsoft.com/office/drawing/2014/main" id="{E15E5842-7AD5-9022-4827-91482A74E4F8}"/>
                </a:ext>
              </a:extLst>
            </p:cNvPr>
            <p:cNvSpPr/>
            <p:nvPr/>
          </p:nvSpPr>
          <p:spPr>
            <a:xfrm>
              <a:off x="904100" y="3005075"/>
              <a:ext cx="373925" cy="370750"/>
            </a:xfrm>
            <a:custGeom>
              <a:avLst/>
              <a:gdLst/>
              <a:ahLst/>
              <a:cxnLst/>
              <a:rect l="l" t="t" r="r" b="b"/>
              <a:pathLst>
                <a:path w="14957" h="14830" extrusionOk="0">
                  <a:moveTo>
                    <a:pt x="7473" y="1"/>
                  </a:moveTo>
                  <a:cubicBezTo>
                    <a:pt x="6709" y="1"/>
                    <a:pt x="5949" y="121"/>
                    <a:pt x="5218" y="358"/>
                  </a:cubicBezTo>
                  <a:cubicBezTo>
                    <a:pt x="4780" y="500"/>
                    <a:pt x="4352" y="682"/>
                    <a:pt x="3940" y="907"/>
                  </a:cubicBezTo>
                  <a:cubicBezTo>
                    <a:pt x="3236" y="1291"/>
                    <a:pt x="2607" y="1777"/>
                    <a:pt x="2074" y="2346"/>
                  </a:cubicBezTo>
                  <a:cubicBezTo>
                    <a:pt x="1355" y="3112"/>
                    <a:pt x="805" y="4028"/>
                    <a:pt x="462" y="5047"/>
                  </a:cubicBezTo>
                  <a:cubicBezTo>
                    <a:pt x="432" y="5137"/>
                    <a:pt x="404" y="5228"/>
                    <a:pt x="377" y="5320"/>
                  </a:cubicBezTo>
                  <a:cubicBezTo>
                    <a:pt x="78" y="6329"/>
                    <a:pt x="0" y="7370"/>
                    <a:pt x="133" y="8382"/>
                  </a:cubicBezTo>
                  <a:cubicBezTo>
                    <a:pt x="251" y="9274"/>
                    <a:pt x="533" y="10146"/>
                    <a:pt x="976" y="10960"/>
                  </a:cubicBezTo>
                  <a:cubicBezTo>
                    <a:pt x="1922" y="12698"/>
                    <a:pt x="3489" y="13965"/>
                    <a:pt x="5389" y="14524"/>
                  </a:cubicBezTo>
                  <a:cubicBezTo>
                    <a:pt x="5980" y="14698"/>
                    <a:pt x="6581" y="14798"/>
                    <a:pt x="7180" y="14822"/>
                  </a:cubicBezTo>
                  <a:cubicBezTo>
                    <a:pt x="7287" y="14827"/>
                    <a:pt x="7393" y="14829"/>
                    <a:pt x="7499" y="14829"/>
                  </a:cubicBezTo>
                  <a:cubicBezTo>
                    <a:pt x="8719" y="14829"/>
                    <a:pt x="9927" y="14523"/>
                    <a:pt x="11029" y="13924"/>
                  </a:cubicBezTo>
                  <a:cubicBezTo>
                    <a:pt x="11732" y="13540"/>
                    <a:pt x="12359" y="13055"/>
                    <a:pt x="12892" y="12488"/>
                  </a:cubicBezTo>
                  <a:cubicBezTo>
                    <a:pt x="13548" y="11791"/>
                    <a:pt x="14063" y="10968"/>
                    <a:pt x="14408" y="10057"/>
                  </a:cubicBezTo>
                  <a:cubicBezTo>
                    <a:pt x="14476" y="9878"/>
                    <a:pt x="14538" y="9697"/>
                    <a:pt x="14593" y="9511"/>
                  </a:cubicBezTo>
                  <a:cubicBezTo>
                    <a:pt x="14869" y="8576"/>
                    <a:pt x="14956" y="7617"/>
                    <a:pt x="14862" y="6675"/>
                  </a:cubicBezTo>
                  <a:cubicBezTo>
                    <a:pt x="14764" y="5704"/>
                    <a:pt x="14473" y="4753"/>
                    <a:pt x="13992" y="3871"/>
                  </a:cubicBezTo>
                  <a:cubicBezTo>
                    <a:pt x="13045" y="2133"/>
                    <a:pt x="11478" y="866"/>
                    <a:pt x="9580" y="308"/>
                  </a:cubicBezTo>
                  <a:cubicBezTo>
                    <a:pt x="8886" y="102"/>
                    <a:pt x="8177" y="1"/>
                    <a:pt x="74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" name="Google Shape;1350;p38">
              <a:extLst>
                <a:ext uri="{FF2B5EF4-FFF2-40B4-BE49-F238E27FC236}">
                  <a16:creationId xmlns:a16="http://schemas.microsoft.com/office/drawing/2014/main" id="{7F711D1F-D428-69E3-B402-E226103FD90A}"/>
                </a:ext>
              </a:extLst>
            </p:cNvPr>
            <p:cNvSpPr/>
            <p:nvPr/>
          </p:nvSpPr>
          <p:spPr>
            <a:xfrm>
              <a:off x="955950" y="3014000"/>
              <a:ext cx="322075" cy="243325"/>
            </a:xfrm>
            <a:custGeom>
              <a:avLst/>
              <a:gdLst/>
              <a:ahLst/>
              <a:cxnLst/>
              <a:rect l="l" t="t" r="r" b="b"/>
              <a:pathLst>
                <a:path w="12883" h="9733" extrusionOk="0">
                  <a:moveTo>
                    <a:pt x="3142" y="1"/>
                  </a:moveTo>
                  <a:cubicBezTo>
                    <a:pt x="2706" y="143"/>
                    <a:pt x="2278" y="325"/>
                    <a:pt x="1866" y="550"/>
                  </a:cubicBezTo>
                  <a:cubicBezTo>
                    <a:pt x="1160" y="934"/>
                    <a:pt x="533" y="1420"/>
                    <a:pt x="0" y="1989"/>
                  </a:cubicBezTo>
                  <a:cubicBezTo>
                    <a:pt x="1987" y="2330"/>
                    <a:pt x="3102" y="4234"/>
                    <a:pt x="5854" y="7636"/>
                  </a:cubicBezTo>
                  <a:cubicBezTo>
                    <a:pt x="7322" y="9450"/>
                    <a:pt x="9414" y="9732"/>
                    <a:pt x="11150" y="9732"/>
                  </a:cubicBezTo>
                  <a:cubicBezTo>
                    <a:pt x="11570" y="9732"/>
                    <a:pt x="11970" y="9716"/>
                    <a:pt x="12334" y="9700"/>
                  </a:cubicBezTo>
                  <a:cubicBezTo>
                    <a:pt x="12402" y="9521"/>
                    <a:pt x="12464" y="9340"/>
                    <a:pt x="12519" y="9154"/>
                  </a:cubicBezTo>
                  <a:cubicBezTo>
                    <a:pt x="12795" y="8219"/>
                    <a:pt x="12882" y="7260"/>
                    <a:pt x="12788" y="6318"/>
                  </a:cubicBezTo>
                  <a:lnTo>
                    <a:pt x="12788" y="6318"/>
                  </a:lnTo>
                  <a:cubicBezTo>
                    <a:pt x="12347" y="6461"/>
                    <a:pt x="11859" y="6586"/>
                    <a:pt x="11310" y="6586"/>
                  </a:cubicBezTo>
                  <a:cubicBezTo>
                    <a:pt x="10080" y="6586"/>
                    <a:pt x="8543" y="5958"/>
                    <a:pt x="6536" y="3496"/>
                  </a:cubicBezTo>
                  <a:cubicBezTo>
                    <a:pt x="4741" y="1298"/>
                    <a:pt x="3984" y="611"/>
                    <a:pt x="3142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" name="Google Shape;1351;p38">
              <a:extLst>
                <a:ext uri="{FF2B5EF4-FFF2-40B4-BE49-F238E27FC236}">
                  <a16:creationId xmlns:a16="http://schemas.microsoft.com/office/drawing/2014/main" id="{45D1C06C-6560-D00E-8F89-477D81EECA0A}"/>
                </a:ext>
              </a:extLst>
            </p:cNvPr>
            <p:cNvSpPr/>
            <p:nvPr/>
          </p:nvSpPr>
          <p:spPr>
            <a:xfrm>
              <a:off x="904050" y="3131225"/>
              <a:ext cx="322350" cy="244600"/>
            </a:xfrm>
            <a:custGeom>
              <a:avLst/>
              <a:gdLst/>
              <a:ahLst/>
              <a:cxnLst/>
              <a:rect l="l" t="t" r="r" b="b"/>
              <a:pathLst>
                <a:path w="12894" h="9784" extrusionOk="0">
                  <a:moveTo>
                    <a:pt x="464" y="1"/>
                  </a:moveTo>
                  <a:cubicBezTo>
                    <a:pt x="434" y="91"/>
                    <a:pt x="404" y="182"/>
                    <a:pt x="379" y="274"/>
                  </a:cubicBezTo>
                  <a:cubicBezTo>
                    <a:pt x="80" y="1283"/>
                    <a:pt x="1" y="2324"/>
                    <a:pt x="135" y="3336"/>
                  </a:cubicBezTo>
                  <a:cubicBezTo>
                    <a:pt x="151" y="3336"/>
                    <a:pt x="167" y="3336"/>
                    <a:pt x="183" y="3336"/>
                  </a:cubicBezTo>
                  <a:cubicBezTo>
                    <a:pt x="1067" y="3336"/>
                    <a:pt x="2270" y="3791"/>
                    <a:pt x="4523" y="7436"/>
                  </a:cubicBezTo>
                  <a:cubicBezTo>
                    <a:pt x="5137" y="8429"/>
                    <a:pt x="6284" y="9484"/>
                    <a:pt x="7182" y="9776"/>
                  </a:cubicBezTo>
                  <a:cubicBezTo>
                    <a:pt x="7289" y="9781"/>
                    <a:pt x="7395" y="9783"/>
                    <a:pt x="7501" y="9783"/>
                  </a:cubicBezTo>
                  <a:cubicBezTo>
                    <a:pt x="8721" y="9783"/>
                    <a:pt x="9929" y="9477"/>
                    <a:pt x="11031" y="8878"/>
                  </a:cubicBezTo>
                  <a:cubicBezTo>
                    <a:pt x="11734" y="8494"/>
                    <a:pt x="12361" y="8009"/>
                    <a:pt x="12894" y="7442"/>
                  </a:cubicBezTo>
                  <a:lnTo>
                    <a:pt x="12894" y="7442"/>
                  </a:lnTo>
                  <a:cubicBezTo>
                    <a:pt x="11917" y="7834"/>
                    <a:pt x="11100" y="8005"/>
                    <a:pt x="10396" y="8005"/>
                  </a:cubicBezTo>
                  <a:cubicBezTo>
                    <a:pt x="8181" y="8005"/>
                    <a:pt x="7093" y="6308"/>
                    <a:pt x="5720" y="4433"/>
                  </a:cubicBezTo>
                  <a:cubicBezTo>
                    <a:pt x="3323" y="1161"/>
                    <a:pt x="1324" y="419"/>
                    <a:pt x="464" y="1"/>
                  </a:cubicBezTo>
                  <a:close/>
                </a:path>
              </a:pathLst>
            </a:custGeom>
            <a:solidFill>
              <a:srgbClr val="4869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" name="Google Shape;1352;p38">
              <a:extLst>
                <a:ext uri="{FF2B5EF4-FFF2-40B4-BE49-F238E27FC236}">
                  <a16:creationId xmlns:a16="http://schemas.microsoft.com/office/drawing/2014/main" id="{A5D4FB73-C486-889C-B11B-FE4DB9C0C4C7}"/>
                </a:ext>
              </a:extLst>
            </p:cNvPr>
            <p:cNvSpPr/>
            <p:nvPr/>
          </p:nvSpPr>
          <p:spPr>
            <a:xfrm>
              <a:off x="914150" y="3005100"/>
              <a:ext cx="363225" cy="255500"/>
            </a:xfrm>
            <a:custGeom>
              <a:avLst/>
              <a:gdLst/>
              <a:ahLst/>
              <a:cxnLst/>
              <a:rect l="l" t="t" r="r" b="b"/>
              <a:pathLst>
                <a:path w="14529" h="10220" extrusionOk="0">
                  <a:moveTo>
                    <a:pt x="7072" y="0"/>
                  </a:moveTo>
                  <a:cubicBezTo>
                    <a:pt x="5850" y="0"/>
                    <a:pt x="4641" y="306"/>
                    <a:pt x="3538" y="907"/>
                  </a:cubicBezTo>
                  <a:cubicBezTo>
                    <a:pt x="3510" y="922"/>
                    <a:pt x="3485" y="937"/>
                    <a:pt x="3457" y="951"/>
                  </a:cubicBezTo>
                  <a:cubicBezTo>
                    <a:pt x="3402" y="982"/>
                    <a:pt x="3349" y="1012"/>
                    <a:pt x="3297" y="1045"/>
                  </a:cubicBezTo>
                  <a:cubicBezTo>
                    <a:pt x="3216" y="1092"/>
                    <a:pt x="3139" y="1140"/>
                    <a:pt x="3061" y="1188"/>
                  </a:cubicBezTo>
                  <a:cubicBezTo>
                    <a:pt x="3010" y="1222"/>
                    <a:pt x="2960" y="1256"/>
                    <a:pt x="2908" y="1290"/>
                  </a:cubicBezTo>
                  <a:cubicBezTo>
                    <a:pt x="2782" y="1376"/>
                    <a:pt x="2659" y="1465"/>
                    <a:pt x="2540" y="1558"/>
                  </a:cubicBezTo>
                  <a:cubicBezTo>
                    <a:pt x="2299" y="1744"/>
                    <a:pt x="2071" y="1943"/>
                    <a:pt x="1858" y="2154"/>
                  </a:cubicBezTo>
                  <a:cubicBezTo>
                    <a:pt x="1814" y="2196"/>
                    <a:pt x="1772" y="2240"/>
                    <a:pt x="1730" y="2284"/>
                  </a:cubicBezTo>
                  <a:cubicBezTo>
                    <a:pt x="1023" y="3020"/>
                    <a:pt x="474" y="3901"/>
                    <a:pt x="118" y="4881"/>
                  </a:cubicBezTo>
                  <a:cubicBezTo>
                    <a:pt x="109" y="4908"/>
                    <a:pt x="97" y="4938"/>
                    <a:pt x="88" y="4967"/>
                  </a:cubicBezTo>
                  <a:cubicBezTo>
                    <a:pt x="57" y="5054"/>
                    <a:pt x="28" y="5141"/>
                    <a:pt x="0" y="5230"/>
                  </a:cubicBezTo>
                  <a:cubicBezTo>
                    <a:pt x="643" y="3653"/>
                    <a:pt x="1800" y="2355"/>
                    <a:pt x="3315" y="1529"/>
                  </a:cubicBezTo>
                  <a:cubicBezTo>
                    <a:pt x="4417" y="929"/>
                    <a:pt x="5626" y="624"/>
                    <a:pt x="6848" y="624"/>
                  </a:cubicBezTo>
                  <a:cubicBezTo>
                    <a:pt x="7552" y="624"/>
                    <a:pt x="8261" y="725"/>
                    <a:pt x="8956" y="930"/>
                  </a:cubicBezTo>
                  <a:cubicBezTo>
                    <a:pt x="10853" y="1489"/>
                    <a:pt x="12420" y="2755"/>
                    <a:pt x="13367" y="4493"/>
                  </a:cubicBezTo>
                  <a:cubicBezTo>
                    <a:pt x="14315" y="6231"/>
                    <a:pt x="14528" y="8234"/>
                    <a:pt x="13968" y="10134"/>
                  </a:cubicBezTo>
                  <a:cubicBezTo>
                    <a:pt x="13960" y="10163"/>
                    <a:pt x="13952" y="10192"/>
                    <a:pt x="13942" y="10220"/>
                  </a:cubicBezTo>
                  <a:cubicBezTo>
                    <a:pt x="13943" y="10216"/>
                    <a:pt x="13945" y="10211"/>
                    <a:pt x="13948" y="10207"/>
                  </a:cubicBezTo>
                  <a:cubicBezTo>
                    <a:pt x="13982" y="10121"/>
                    <a:pt x="14015" y="10035"/>
                    <a:pt x="14047" y="9948"/>
                  </a:cubicBezTo>
                  <a:cubicBezTo>
                    <a:pt x="14099" y="9804"/>
                    <a:pt x="14147" y="9657"/>
                    <a:pt x="14191" y="9510"/>
                  </a:cubicBezTo>
                  <a:cubicBezTo>
                    <a:pt x="14231" y="9373"/>
                    <a:pt x="14267" y="9234"/>
                    <a:pt x="14300" y="9095"/>
                  </a:cubicBezTo>
                  <a:cubicBezTo>
                    <a:pt x="14326" y="8984"/>
                    <a:pt x="14349" y="8874"/>
                    <a:pt x="14370" y="8763"/>
                  </a:cubicBezTo>
                  <a:cubicBezTo>
                    <a:pt x="14422" y="8485"/>
                    <a:pt x="14459" y="8205"/>
                    <a:pt x="14478" y="7924"/>
                  </a:cubicBezTo>
                  <a:cubicBezTo>
                    <a:pt x="14480" y="7897"/>
                    <a:pt x="14481" y="7869"/>
                    <a:pt x="14483" y="7840"/>
                  </a:cubicBezTo>
                  <a:cubicBezTo>
                    <a:pt x="14489" y="7729"/>
                    <a:pt x="14494" y="7617"/>
                    <a:pt x="14496" y="7506"/>
                  </a:cubicBezTo>
                  <a:cubicBezTo>
                    <a:pt x="14496" y="7478"/>
                    <a:pt x="14496" y="7449"/>
                    <a:pt x="14496" y="7422"/>
                  </a:cubicBezTo>
                  <a:cubicBezTo>
                    <a:pt x="14496" y="7338"/>
                    <a:pt x="14496" y="7254"/>
                    <a:pt x="14493" y="7171"/>
                  </a:cubicBezTo>
                  <a:cubicBezTo>
                    <a:pt x="14491" y="7142"/>
                    <a:pt x="14491" y="7115"/>
                    <a:pt x="14489" y="7087"/>
                  </a:cubicBezTo>
                  <a:cubicBezTo>
                    <a:pt x="14485" y="6976"/>
                    <a:pt x="14477" y="6865"/>
                    <a:pt x="14467" y="6753"/>
                  </a:cubicBezTo>
                  <a:cubicBezTo>
                    <a:pt x="14462" y="6698"/>
                    <a:pt x="14457" y="6642"/>
                    <a:pt x="14451" y="6587"/>
                  </a:cubicBezTo>
                  <a:cubicBezTo>
                    <a:pt x="14444" y="6532"/>
                    <a:pt x="14438" y="6477"/>
                    <a:pt x="14430" y="6422"/>
                  </a:cubicBezTo>
                  <a:cubicBezTo>
                    <a:pt x="14426" y="6393"/>
                    <a:pt x="14422" y="6365"/>
                    <a:pt x="14418" y="6338"/>
                  </a:cubicBezTo>
                  <a:cubicBezTo>
                    <a:pt x="14394" y="6173"/>
                    <a:pt x="14363" y="6008"/>
                    <a:pt x="14328" y="5845"/>
                  </a:cubicBezTo>
                  <a:cubicBezTo>
                    <a:pt x="14310" y="5763"/>
                    <a:pt x="14291" y="5681"/>
                    <a:pt x="14271" y="5600"/>
                  </a:cubicBezTo>
                  <a:cubicBezTo>
                    <a:pt x="14257" y="5547"/>
                    <a:pt x="14242" y="5492"/>
                    <a:pt x="14228" y="5438"/>
                  </a:cubicBezTo>
                  <a:cubicBezTo>
                    <a:pt x="14213" y="5385"/>
                    <a:pt x="14197" y="5330"/>
                    <a:pt x="14181" y="5277"/>
                  </a:cubicBezTo>
                  <a:cubicBezTo>
                    <a:pt x="14165" y="5223"/>
                    <a:pt x="14147" y="5170"/>
                    <a:pt x="14129" y="5117"/>
                  </a:cubicBezTo>
                  <a:cubicBezTo>
                    <a:pt x="13990" y="4690"/>
                    <a:pt x="13809" y="4274"/>
                    <a:pt x="13590" y="3870"/>
                  </a:cubicBezTo>
                  <a:cubicBezTo>
                    <a:pt x="12643" y="2132"/>
                    <a:pt x="11076" y="867"/>
                    <a:pt x="9178" y="307"/>
                  </a:cubicBezTo>
                  <a:cubicBezTo>
                    <a:pt x="8484" y="102"/>
                    <a:pt x="7776" y="0"/>
                    <a:pt x="7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" name="Google Shape;1353;p38">
              <a:extLst>
                <a:ext uri="{FF2B5EF4-FFF2-40B4-BE49-F238E27FC236}">
                  <a16:creationId xmlns:a16="http://schemas.microsoft.com/office/drawing/2014/main" id="{EE32325E-FBFE-0259-6E83-269DF4D569ED}"/>
                </a:ext>
              </a:extLst>
            </p:cNvPr>
            <p:cNvSpPr/>
            <p:nvPr/>
          </p:nvSpPr>
          <p:spPr>
            <a:xfrm>
              <a:off x="1636450" y="4014550"/>
              <a:ext cx="67475" cy="29300"/>
            </a:xfrm>
            <a:custGeom>
              <a:avLst/>
              <a:gdLst/>
              <a:ahLst/>
              <a:cxnLst/>
              <a:rect l="l" t="t" r="r" b="b"/>
              <a:pathLst>
                <a:path w="2699" h="1172" extrusionOk="0">
                  <a:moveTo>
                    <a:pt x="1" y="0"/>
                  </a:moveTo>
                  <a:lnTo>
                    <a:pt x="1" y="1170"/>
                  </a:lnTo>
                  <a:cubicBezTo>
                    <a:pt x="7" y="1170"/>
                    <a:pt x="14" y="1170"/>
                    <a:pt x="20" y="1171"/>
                  </a:cubicBezTo>
                  <a:lnTo>
                    <a:pt x="2677" y="1171"/>
                  </a:lnTo>
                  <a:cubicBezTo>
                    <a:pt x="2684" y="1171"/>
                    <a:pt x="2692" y="1170"/>
                    <a:pt x="2698" y="1170"/>
                  </a:cubicBezTo>
                  <a:lnTo>
                    <a:pt x="26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" name="Google Shape;1354;p38">
              <a:extLst>
                <a:ext uri="{FF2B5EF4-FFF2-40B4-BE49-F238E27FC236}">
                  <a16:creationId xmlns:a16="http://schemas.microsoft.com/office/drawing/2014/main" id="{6045D718-4185-14A4-27A8-66BEF2D42367}"/>
                </a:ext>
              </a:extLst>
            </p:cNvPr>
            <p:cNvSpPr/>
            <p:nvPr/>
          </p:nvSpPr>
          <p:spPr>
            <a:xfrm>
              <a:off x="1570875" y="3883800"/>
              <a:ext cx="198875" cy="144300"/>
            </a:xfrm>
            <a:custGeom>
              <a:avLst/>
              <a:gdLst/>
              <a:ahLst/>
              <a:cxnLst/>
              <a:rect l="l" t="t" r="r" b="b"/>
              <a:pathLst>
                <a:path w="7955" h="5772" extrusionOk="0">
                  <a:moveTo>
                    <a:pt x="1" y="0"/>
                  </a:moveTo>
                  <a:lnTo>
                    <a:pt x="70" y="601"/>
                  </a:lnTo>
                  <a:lnTo>
                    <a:pt x="86" y="745"/>
                  </a:lnTo>
                  <a:lnTo>
                    <a:pt x="177" y="1533"/>
                  </a:lnTo>
                  <a:lnTo>
                    <a:pt x="196" y="1699"/>
                  </a:lnTo>
                  <a:lnTo>
                    <a:pt x="267" y="2320"/>
                  </a:lnTo>
                  <a:lnTo>
                    <a:pt x="287" y="2491"/>
                  </a:lnTo>
                  <a:lnTo>
                    <a:pt x="299" y="2601"/>
                  </a:lnTo>
                  <a:lnTo>
                    <a:pt x="320" y="2774"/>
                  </a:lnTo>
                  <a:lnTo>
                    <a:pt x="353" y="3061"/>
                  </a:lnTo>
                  <a:lnTo>
                    <a:pt x="372" y="3224"/>
                  </a:lnTo>
                  <a:lnTo>
                    <a:pt x="540" y="4692"/>
                  </a:lnTo>
                  <a:cubicBezTo>
                    <a:pt x="611" y="5308"/>
                    <a:pt x="1131" y="5771"/>
                    <a:pt x="1750" y="5771"/>
                  </a:cubicBezTo>
                  <a:lnTo>
                    <a:pt x="6189" y="5771"/>
                  </a:lnTo>
                  <a:cubicBezTo>
                    <a:pt x="6806" y="5771"/>
                    <a:pt x="7324" y="5310"/>
                    <a:pt x="7399" y="4697"/>
                  </a:cubicBezTo>
                  <a:lnTo>
                    <a:pt x="7550" y="3408"/>
                  </a:lnTo>
                  <a:lnTo>
                    <a:pt x="7568" y="3265"/>
                  </a:lnTo>
                  <a:lnTo>
                    <a:pt x="7793" y="1365"/>
                  </a:lnTo>
                  <a:lnTo>
                    <a:pt x="7809" y="1239"/>
                  </a:lnTo>
                  <a:lnTo>
                    <a:pt x="7830" y="1055"/>
                  </a:lnTo>
                  <a:lnTo>
                    <a:pt x="7844" y="929"/>
                  </a:lnTo>
                  <a:lnTo>
                    <a:pt x="7945" y="86"/>
                  </a:lnTo>
                  <a:lnTo>
                    <a:pt x="79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1355;p38">
              <a:extLst>
                <a:ext uri="{FF2B5EF4-FFF2-40B4-BE49-F238E27FC236}">
                  <a16:creationId xmlns:a16="http://schemas.microsoft.com/office/drawing/2014/main" id="{3A435AF0-0C76-9D87-9BDA-56F3293C2FD8}"/>
                </a:ext>
              </a:extLst>
            </p:cNvPr>
            <p:cNvSpPr/>
            <p:nvPr/>
          </p:nvSpPr>
          <p:spPr>
            <a:xfrm>
              <a:off x="1645300" y="3883800"/>
              <a:ext cx="124450" cy="38225"/>
            </a:xfrm>
            <a:custGeom>
              <a:avLst/>
              <a:gdLst/>
              <a:ahLst/>
              <a:cxnLst/>
              <a:rect l="l" t="t" r="r" b="b"/>
              <a:pathLst>
                <a:path w="4978" h="1529" extrusionOk="0">
                  <a:moveTo>
                    <a:pt x="1" y="0"/>
                  </a:moveTo>
                  <a:cubicBezTo>
                    <a:pt x="605" y="890"/>
                    <a:pt x="1568" y="1528"/>
                    <a:pt x="2665" y="1528"/>
                  </a:cubicBezTo>
                  <a:cubicBezTo>
                    <a:pt x="2729" y="1528"/>
                    <a:pt x="2792" y="1526"/>
                    <a:pt x="2856" y="1522"/>
                  </a:cubicBezTo>
                  <a:cubicBezTo>
                    <a:pt x="3777" y="1460"/>
                    <a:pt x="4609" y="898"/>
                    <a:pt x="4968" y="86"/>
                  </a:cubicBezTo>
                  <a:lnTo>
                    <a:pt x="4977" y="0"/>
                  </a:lnTo>
                  <a:lnTo>
                    <a:pt x="4858" y="0"/>
                  </a:lnTo>
                  <a:cubicBezTo>
                    <a:pt x="4507" y="829"/>
                    <a:pt x="3638" y="1378"/>
                    <a:pt x="2706" y="1391"/>
                  </a:cubicBezTo>
                  <a:cubicBezTo>
                    <a:pt x="2693" y="1391"/>
                    <a:pt x="2681" y="1391"/>
                    <a:pt x="2668" y="1391"/>
                  </a:cubicBezTo>
                  <a:cubicBezTo>
                    <a:pt x="1639" y="1391"/>
                    <a:pt x="748" y="812"/>
                    <a:pt x="169" y="0"/>
                  </a:cubicBezTo>
                  <a:close/>
                </a:path>
              </a:pathLst>
            </a:custGeom>
            <a:solidFill>
              <a:srgbClr val="210A26">
                <a:alpha val="2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Google Shape;1356;p38">
              <a:extLst>
                <a:ext uri="{FF2B5EF4-FFF2-40B4-BE49-F238E27FC236}">
                  <a16:creationId xmlns:a16="http://schemas.microsoft.com/office/drawing/2014/main" id="{F593A550-6B92-6F7A-7C09-9F20077B51A7}"/>
                </a:ext>
              </a:extLst>
            </p:cNvPr>
            <p:cNvSpPr/>
            <p:nvPr/>
          </p:nvSpPr>
          <p:spPr>
            <a:xfrm>
              <a:off x="1575275" y="3883800"/>
              <a:ext cx="32375" cy="42500"/>
            </a:xfrm>
            <a:custGeom>
              <a:avLst/>
              <a:gdLst/>
              <a:ahLst/>
              <a:cxnLst/>
              <a:rect l="l" t="t" r="r" b="b"/>
              <a:pathLst>
                <a:path w="1295" h="1700" extrusionOk="0">
                  <a:moveTo>
                    <a:pt x="1167" y="0"/>
                  </a:moveTo>
                  <a:cubicBezTo>
                    <a:pt x="1143" y="701"/>
                    <a:pt x="618" y="1189"/>
                    <a:pt x="1" y="1533"/>
                  </a:cubicBezTo>
                  <a:lnTo>
                    <a:pt x="20" y="1699"/>
                  </a:lnTo>
                  <a:cubicBezTo>
                    <a:pt x="270" y="1569"/>
                    <a:pt x="505" y="1410"/>
                    <a:pt x="707" y="1210"/>
                  </a:cubicBezTo>
                  <a:cubicBezTo>
                    <a:pt x="1038" y="884"/>
                    <a:pt x="1265" y="457"/>
                    <a:pt x="1295" y="0"/>
                  </a:cubicBezTo>
                  <a:close/>
                </a:path>
              </a:pathLst>
            </a:custGeom>
            <a:solidFill>
              <a:srgbClr val="210A26">
                <a:alpha val="2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" name="Google Shape;1357;p38">
              <a:extLst>
                <a:ext uri="{FF2B5EF4-FFF2-40B4-BE49-F238E27FC236}">
                  <a16:creationId xmlns:a16="http://schemas.microsoft.com/office/drawing/2014/main" id="{D5A7955F-0AD0-0A68-A08F-8DE69EC65BEB}"/>
                </a:ext>
              </a:extLst>
            </p:cNvPr>
            <p:cNvSpPr/>
            <p:nvPr/>
          </p:nvSpPr>
          <p:spPr>
            <a:xfrm>
              <a:off x="1672850" y="3955275"/>
              <a:ext cx="87250" cy="72825"/>
            </a:xfrm>
            <a:custGeom>
              <a:avLst/>
              <a:gdLst/>
              <a:ahLst/>
              <a:cxnLst/>
              <a:rect l="l" t="t" r="r" b="b"/>
              <a:pathLst>
                <a:path w="3490" h="2913" extrusionOk="0">
                  <a:moveTo>
                    <a:pt x="2235" y="0"/>
                  </a:moveTo>
                  <a:cubicBezTo>
                    <a:pt x="2227" y="0"/>
                    <a:pt x="2219" y="0"/>
                    <a:pt x="2211" y="0"/>
                  </a:cubicBezTo>
                  <a:cubicBezTo>
                    <a:pt x="1152" y="13"/>
                    <a:pt x="296" y="829"/>
                    <a:pt x="78" y="1842"/>
                  </a:cubicBezTo>
                  <a:cubicBezTo>
                    <a:pt x="0" y="2203"/>
                    <a:pt x="11" y="2565"/>
                    <a:pt x="92" y="2912"/>
                  </a:cubicBezTo>
                  <a:lnTo>
                    <a:pt x="228" y="2912"/>
                  </a:lnTo>
                  <a:cubicBezTo>
                    <a:pt x="84" y="2323"/>
                    <a:pt x="150" y="1690"/>
                    <a:pt x="494" y="1129"/>
                  </a:cubicBezTo>
                  <a:cubicBezTo>
                    <a:pt x="813" y="611"/>
                    <a:pt x="1331" y="234"/>
                    <a:pt x="1938" y="146"/>
                  </a:cubicBezTo>
                  <a:cubicBezTo>
                    <a:pt x="2038" y="131"/>
                    <a:pt x="2138" y="123"/>
                    <a:pt x="2238" y="123"/>
                  </a:cubicBezTo>
                  <a:cubicBezTo>
                    <a:pt x="2684" y="123"/>
                    <a:pt x="3124" y="270"/>
                    <a:pt x="3471" y="549"/>
                  </a:cubicBezTo>
                  <a:lnTo>
                    <a:pt x="3489" y="406"/>
                  </a:lnTo>
                  <a:cubicBezTo>
                    <a:pt x="3130" y="139"/>
                    <a:pt x="2687" y="0"/>
                    <a:pt x="2235" y="0"/>
                  </a:cubicBezTo>
                  <a:close/>
                </a:path>
              </a:pathLst>
            </a:custGeom>
            <a:solidFill>
              <a:srgbClr val="210A26">
                <a:alpha val="2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" name="Google Shape;1358;p38">
              <a:extLst>
                <a:ext uri="{FF2B5EF4-FFF2-40B4-BE49-F238E27FC236}">
                  <a16:creationId xmlns:a16="http://schemas.microsoft.com/office/drawing/2014/main" id="{003DD851-A242-B92C-1CFA-A314C83AE60F}"/>
                </a:ext>
              </a:extLst>
            </p:cNvPr>
            <p:cNvSpPr/>
            <p:nvPr/>
          </p:nvSpPr>
          <p:spPr>
            <a:xfrm>
              <a:off x="1579675" y="3926250"/>
              <a:ext cx="78650" cy="101850"/>
            </a:xfrm>
            <a:custGeom>
              <a:avLst/>
              <a:gdLst/>
              <a:ahLst/>
              <a:cxnLst/>
              <a:rect l="l" t="t" r="r" b="b"/>
              <a:pathLst>
                <a:path w="3146" h="4074" extrusionOk="0">
                  <a:moveTo>
                    <a:pt x="2156" y="1"/>
                  </a:moveTo>
                  <a:cubicBezTo>
                    <a:pt x="1664" y="1"/>
                    <a:pt x="1133" y="394"/>
                    <a:pt x="783" y="656"/>
                  </a:cubicBezTo>
                  <a:cubicBezTo>
                    <a:pt x="500" y="866"/>
                    <a:pt x="238" y="1103"/>
                    <a:pt x="1" y="1363"/>
                  </a:cubicBezTo>
                  <a:lnTo>
                    <a:pt x="20" y="1526"/>
                  </a:lnTo>
                  <a:cubicBezTo>
                    <a:pt x="296" y="1210"/>
                    <a:pt x="610" y="927"/>
                    <a:pt x="954" y="683"/>
                  </a:cubicBezTo>
                  <a:cubicBezTo>
                    <a:pt x="1262" y="464"/>
                    <a:pt x="1742" y="128"/>
                    <a:pt x="2163" y="128"/>
                  </a:cubicBezTo>
                  <a:cubicBezTo>
                    <a:pt x="2350" y="128"/>
                    <a:pt x="2526" y="195"/>
                    <a:pt x="2669" y="368"/>
                  </a:cubicBezTo>
                  <a:cubicBezTo>
                    <a:pt x="3000" y="767"/>
                    <a:pt x="3023" y="1408"/>
                    <a:pt x="2989" y="1901"/>
                  </a:cubicBezTo>
                  <a:cubicBezTo>
                    <a:pt x="2934" y="2697"/>
                    <a:pt x="2616" y="3468"/>
                    <a:pt x="2102" y="4073"/>
                  </a:cubicBezTo>
                  <a:lnTo>
                    <a:pt x="2262" y="4073"/>
                  </a:lnTo>
                  <a:cubicBezTo>
                    <a:pt x="2472" y="3813"/>
                    <a:pt x="2648" y="3524"/>
                    <a:pt x="2784" y="3216"/>
                  </a:cubicBezTo>
                  <a:cubicBezTo>
                    <a:pt x="3025" y="2673"/>
                    <a:pt x="3146" y="2074"/>
                    <a:pt x="3117" y="1479"/>
                  </a:cubicBezTo>
                  <a:cubicBezTo>
                    <a:pt x="3094" y="995"/>
                    <a:pt x="2994" y="312"/>
                    <a:pt x="2500" y="76"/>
                  </a:cubicBezTo>
                  <a:cubicBezTo>
                    <a:pt x="2389" y="23"/>
                    <a:pt x="2274" y="1"/>
                    <a:pt x="2156" y="1"/>
                  </a:cubicBezTo>
                  <a:close/>
                </a:path>
              </a:pathLst>
            </a:custGeom>
            <a:solidFill>
              <a:srgbClr val="210A26">
                <a:alpha val="2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" name="Google Shape;1359;p38">
              <a:extLst>
                <a:ext uri="{FF2B5EF4-FFF2-40B4-BE49-F238E27FC236}">
                  <a16:creationId xmlns:a16="http://schemas.microsoft.com/office/drawing/2014/main" id="{8C00CE9B-2F38-5929-5B63-527819CB3F1D}"/>
                </a:ext>
              </a:extLst>
            </p:cNvPr>
            <p:cNvSpPr/>
            <p:nvPr/>
          </p:nvSpPr>
          <p:spPr>
            <a:xfrm>
              <a:off x="1570875" y="3876875"/>
              <a:ext cx="198900" cy="13850"/>
            </a:xfrm>
            <a:custGeom>
              <a:avLst/>
              <a:gdLst/>
              <a:ahLst/>
              <a:cxnLst/>
              <a:rect l="l" t="t" r="r" b="b"/>
              <a:pathLst>
                <a:path w="7956" h="554" extrusionOk="0">
                  <a:moveTo>
                    <a:pt x="3977" y="1"/>
                  </a:moveTo>
                  <a:cubicBezTo>
                    <a:pt x="1781" y="1"/>
                    <a:pt x="1" y="124"/>
                    <a:pt x="1" y="277"/>
                  </a:cubicBezTo>
                  <a:cubicBezTo>
                    <a:pt x="1" y="429"/>
                    <a:pt x="1781" y="553"/>
                    <a:pt x="3977" y="553"/>
                  </a:cubicBezTo>
                  <a:cubicBezTo>
                    <a:pt x="6174" y="553"/>
                    <a:pt x="7956" y="429"/>
                    <a:pt x="7956" y="277"/>
                  </a:cubicBezTo>
                  <a:cubicBezTo>
                    <a:pt x="7956" y="124"/>
                    <a:pt x="6174" y="1"/>
                    <a:pt x="39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" name="Google Shape;1360;p38">
              <a:extLst>
                <a:ext uri="{FF2B5EF4-FFF2-40B4-BE49-F238E27FC236}">
                  <a16:creationId xmlns:a16="http://schemas.microsoft.com/office/drawing/2014/main" id="{F9D63B2C-E927-7ED3-8B50-326FEACB8906}"/>
                </a:ext>
              </a:extLst>
            </p:cNvPr>
            <p:cNvSpPr/>
            <p:nvPr/>
          </p:nvSpPr>
          <p:spPr>
            <a:xfrm>
              <a:off x="1533275" y="3375825"/>
              <a:ext cx="180100" cy="271825"/>
            </a:xfrm>
            <a:custGeom>
              <a:avLst/>
              <a:gdLst/>
              <a:ahLst/>
              <a:cxnLst/>
              <a:rect l="l" t="t" r="r" b="b"/>
              <a:pathLst>
                <a:path w="7204" h="10873" extrusionOk="0">
                  <a:moveTo>
                    <a:pt x="1321" y="5372"/>
                  </a:moveTo>
                  <a:cubicBezTo>
                    <a:pt x="1912" y="5372"/>
                    <a:pt x="2551" y="6003"/>
                    <a:pt x="2551" y="6003"/>
                  </a:cubicBezTo>
                  <a:cubicBezTo>
                    <a:pt x="2976" y="6339"/>
                    <a:pt x="2401" y="6710"/>
                    <a:pt x="2063" y="6788"/>
                  </a:cubicBezTo>
                  <a:lnTo>
                    <a:pt x="2063" y="6790"/>
                  </a:lnTo>
                  <a:cubicBezTo>
                    <a:pt x="2047" y="6793"/>
                    <a:pt x="2028" y="6795"/>
                    <a:pt x="2007" y="6795"/>
                  </a:cubicBezTo>
                  <a:cubicBezTo>
                    <a:pt x="1586" y="6795"/>
                    <a:pt x="239" y="6077"/>
                    <a:pt x="860" y="5541"/>
                  </a:cubicBezTo>
                  <a:cubicBezTo>
                    <a:pt x="1001" y="5420"/>
                    <a:pt x="1159" y="5372"/>
                    <a:pt x="1321" y="5372"/>
                  </a:cubicBezTo>
                  <a:close/>
                  <a:moveTo>
                    <a:pt x="4977" y="8700"/>
                  </a:moveTo>
                  <a:cubicBezTo>
                    <a:pt x="5015" y="8700"/>
                    <a:pt x="5056" y="8705"/>
                    <a:pt x="5100" y="8715"/>
                  </a:cubicBezTo>
                  <a:cubicBezTo>
                    <a:pt x="5661" y="8843"/>
                    <a:pt x="5002" y="9770"/>
                    <a:pt x="4779" y="9828"/>
                  </a:cubicBezTo>
                  <a:cubicBezTo>
                    <a:pt x="4753" y="9834"/>
                    <a:pt x="4727" y="9838"/>
                    <a:pt x="4701" y="9838"/>
                  </a:cubicBezTo>
                  <a:cubicBezTo>
                    <a:pt x="4496" y="9838"/>
                    <a:pt x="4290" y="9643"/>
                    <a:pt x="4419" y="9350"/>
                  </a:cubicBezTo>
                  <a:cubicBezTo>
                    <a:pt x="4419" y="9350"/>
                    <a:pt x="4520" y="8700"/>
                    <a:pt x="4977" y="8700"/>
                  </a:cubicBezTo>
                  <a:close/>
                  <a:moveTo>
                    <a:pt x="2805" y="1"/>
                  </a:moveTo>
                  <a:cubicBezTo>
                    <a:pt x="2805" y="1"/>
                    <a:pt x="2446" y="493"/>
                    <a:pt x="2000" y="1294"/>
                  </a:cubicBezTo>
                  <a:cubicBezTo>
                    <a:pt x="2561" y="1970"/>
                    <a:pt x="3162" y="2800"/>
                    <a:pt x="2924" y="3011"/>
                  </a:cubicBezTo>
                  <a:cubicBezTo>
                    <a:pt x="2899" y="3034"/>
                    <a:pt x="2866" y="3045"/>
                    <a:pt x="2826" y="3045"/>
                  </a:cubicBezTo>
                  <a:cubicBezTo>
                    <a:pt x="2578" y="3045"/>
                    <a:pt x="2078" y="2622"/>
                    <a:pt x="1569" y="2121"/>
                  </a:cubicBezTo>
                  <a:cubicBezTo>
                    <a:pt x="1015" y="3255"/>
                    <a:pt x="455" y="4733"/>
                    <a:pt x="311" y="6271"/>
                  </a:cubicBezTo>
                  <a:cubicBezTo>
                    <a:pt x="1" y="9537"/>
                    <a:pt x="4167" y="10873"/>
                    <a:pt x="4167" y="10873"/>
                  </a:cubicBezTo>
                  <a:cubicBezTo>
                    <a:pt x="4167" y="10873"/>
                    <a:pt x="7203" y="9067"/>
                    <a:pt x="7200" y="6431"/>
                  </a:cubicBezTo>
                  <a:lnTo>
                    <a:pt x="7200" y="6431"/>
                  </a:lnTo>
                  <a:cubicBezTo>
                    <a:pt x="6576" y="7147"/>
                    <a:pt x="5754" y="7991"/>
                    <a:pt x="5362" y="7991"/>
                  </a:cubicBezTo>
                  <a:cubicBezTo>
                    <a:pt x="5313" y="7991"/>
                    <a:pt x="5270" y="7978"/>
                    <a:pt x="5236" y="7949"/>
                  </a:cubicBezTo>
                  <a:cubicBezTo>
                    <a:pt x="4940" y="7701"/>
                    <a:pt x="5916" y="6030"/>
                    <a:pt x="6777" y="4686"/>
                  </a:cubicBezTo>
                  <a:cubicBezTo>
                    <a:pt x="6439" y="3906"/>
                    <a:pt x="5998" y="3205"/>
                    <a:pt x="5530" y="2601"/>
                  </a:cubicBezTo>
                  <a:cubicBezTo>
                    <a:pt x="5164" y="3266"/>
                    <a:pt x="4722" y="3942"/>
                    <a:pt x="4447" y="3942"/>
                  </a:cubicBezTo>
                  <a:cubicBezTo>
                    <a:pt x="4423" y="3942"/>
                    <a:pt x="4401" y="3938"/>
                    <a:pt x="4380" y="3927"/>
                  </a:cubicBezTo>
                  <a:cubicBezTo>
                    <a:pt x="4112" y="3793"/>
                    <a:pt x="4494" y="2776"/>
                    <a:pt x="4906" y="1858"/>
                  </a:cubicBezTo>
                  <a:cubicBezTo>
                    <a:pt x="3827" y="671"/>
                    <a:pt x="2805" y="1"/>
                    <a:pt x="28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" name="Google Shape;1361;p38">
              <a:extLst>
                <a:ext uri="{FF2B5EF4-FFF2-40B4-BE49-F238E27FC236}">
                  <a16:creationId xmlns:a16="http://schemas.microsoft.com/office/drawing/2014/main" id="{C5C9B014-CCA9-D8E3-034B-F509A942D515}"/>
                </a:ext>
              </a:extLst>
            </p:cNvPr>
            <p:cNvSpPr/>
            <p:nvPr/>
          </p:nvSpPr>
          <p:spPr>
            <a:xfrm>
              <a:off x="1614850" y="3481950"/>
              <a:ext cx="96025" cy="401400"/>
            </a:xfrm>
            <a:custGeom>
              <a:avLst/>
              <a:gdLst/>
              <a:ahLst/>
              <a:cxnLst/>
              <a:rect l="l" t="t" r="r" b="b"/>
              <a:pathLst>
                <a:path w="3841" h="16056" extrusionOk="0">
                  <a:moveTo>
                    <a:pt x="212" y="0"/>
                  </a:moveTo>
                  <a:cubicBezTo>
                    <a:pt x="160" y="0"/>
                    <a:pt x="104" y="33"/>
                    <a:pt x="96" y="99"/>
                  </a:cubicBezTo>
                  <a:cubicBezTo>
                    <a:pt x="1" y="873"/>
                    <a:pt x="68" y="1671"/>
                    <a:pt x="143" y="2444"/>
                  </a:cubicBezTo>
                  <a:cubicBezTo>
                    <a:pt x="251" y="3552"/>
                    <a:pt x="421" y="4654"/>
                    <a:pt x="619" y="5749"/>
                  </a:cubicBezTo>
                  <a:cubicBezTo>
                    <a:pt x="1062" y="8193"/>
                    <a:pt x="1635" y="10626"/>
                    <a:pt x="2406" y="12987"/>
                  </a:cubicBezTo>
                  <a:cubicBezTo>
                    <a:pt x="2742" y="14015"/>
                    <a:pt x="3108" y="15048"/>
                    <a:pt x="3619" y="16005"/>
                  </a:cubicBezTo>
                  <a:cubicBezTo>
                    <a:pt x="3638" y="16041"/>
                    <a:pt x="3669" y="16056"/>
                    <a:pt x="3700" y="16056"/>
                  </a:cubicBezTo>
                  <a:cubicBezTo>
                    <a:pt x="3769" y="16056"/>
                    <a:pt x="3840" y="15981"/>
                    <a:pt x="3797" y="15900"/>
                  </a:cubicBezTo>
                  <a:cubicBezTo>
                    <a:pt x="3349" y="15061"/>
                    <a:pt x="3016" y="14162"/>
                    <a:pt x="2714" y="13262"/>
                  </a:cubicBezTo>
                  <a:cubicBezTo>
                    <a:pt x="2336" y="12143"/>
                    <a:pt x="2015" y="11005"/>
                    <a:pt x="1724" y="9862"/>
                  </a:cubicBezTo>
                  <a:cubicBezTo>
                    <a:pt x="1135" y="7534"/>
                    <a:pt x="644" y="5163"/>
                    <a:pt x="383" y="2774"/>
                  </a:cubicBezTo>
                  <a:cubicBezTo>
                    <a:pt x="288" y="1895"/>
                    <a:pt x="193" y="981"/>
                    <a:pt x="303" y="99"/>
                  </a:cubicBezTo>
                  <a:cubicBezTo>
                    <a:pt x="311" y="33"/>
                    <a:pt x="263" y="0"/>
                    <a:pt x="2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" name="Google Shape;1362;p38">
              <a:extLst>
                <a:ext uri="{FF2B5EF4-FFF2-40B4-BE49-F238E27FC236}">
                  <a16:creationId xmlns:a16="http://schemas.microsoft.com/office/drawing/2014/main" id="{DA45DF23-E822-8214-8C5B-CAA8440DC1DC}"/>
                </a:ext>
              </a:extLst>
            </p:cNvPr>
            <p:cNvSpPr/>
            <p:nvPr/>
          </p:nvSpPr>
          <p:spPr>
            <a:xfrm>
              <a:off x="1485200" y="3603450"/>
              <a:ext cx="193875" cy="239975"/>
            </a:xfrm>
            <a:custGeom>
              <a:avLst/>
              <a:gdLst/>
              <a:ahLst/>
              <a:cxnLst/>
              <a:rect l="l" t="t" r="r" b="b"/>
              <a:pathLst>
                <a:path w="7755" h="9599" extrusionOk="0">
                  <a:moveTo>
                    <a:pt x="1501" y="5468"/>
                  </a:moveTo>
                  <a:cubicBezTo>
                    <a:pt x="1970" y="5468"/>
                    <a:pt x="2447" y="5667"/>
                    <a:pt x="2447" y="5667"/>
                  </a:cubicBezTo>
                  <a:cubicBezTo>
                    <a:pt x="2966" y="5821"/>
                    <a:pt x="2568" y="6383"/>
                    <a:pt x="2286" y="6580"/>
                  </a:cubicBezTo>
                  <a:cubicBezTo>
                    <a:pt x="2212" y="6632"/>
                    <a:pt x="2041" y="6661"/>
                    <a:pt x="1836" y="6661"/>
                  </a:cubicBezTo>
                  <a:cubicBezTo>
                    <a:pt x="1259" y="6661"/>
                    <a:pt x="413" y="6434"/>
                    <a:pt x="706" y="5869"/>
                  </a:cubicBezTo>
                  <a:cubicBezTo>
                    <a:pt x="866" y="5560"/>
                    <a:pt x="1182" y="5468"/>
                    <a:pt x="1501" y="5468"/>
                  </a:cubicBezTo>
                  <a:close/>
                  <a:moveTo>
                    <a:pt x="5882" y="7234"/>
                  </a:moveTo>
                  <a:cubicBezTo>
                    <a:pt x="6369" y="7234"/>
                    <a:pt x="6115" y="8262"/>
                    <a:pt x="5936" y="8392"/>
                  </a:cubicBezTo>
                  <a:cubicBezTo>
                    <a:pt x="5881" y="8433"/>
                    <a:pt x="5811" y="8454"/>
                    <a:pt x="5742" y="8454"/>
                  </a:cubicBezTo>
                  <a:cubicBezTo>
                    <a:pt x="5579" y="8454"/>
                    <a:pt x="5415" y="8337"/>
                    <a:pt x="5424" y="8084"/>
                  </a:cubicBezTo>
                  <a:cubicBezTo>
                    <a:pt x="5424" y="8084"/>
                    <a:pt x="5251" y="7329"/>
                    <a:pt x="5820" y="7239"/>
                  </a:cubicBezTo>
                  <a:cubicBezTo>
                    <a:pt x="5842" y="7235"/>
                    <a:pt x="5862" y="7234"/>
                    <a:pt x="5882" y="7234"/>
                  </a:cubicBezTo>
                  <a:close/>
                  <a:moveTo>
                    <a:pt x="452" y="1"/>
                  </a:moveTo>
                  <a:cubicBezTo>
                    <a:pt x="452" y="1"/>
                    <a:pt x="302" y="592"/>
                    <a:pt x="186" y="1501"/>
                  </a:cubicBezTo>
                  <a:cubicBezTo>
                    <a:pt x="956" y="1920"/>
                    <a:pt x="1825" y="2467"/>
                    <a:pt x="1681" y="2753"/>
                  </a:cubicBezTo>
                  <a:cubicBezTo>
                    <a:pt x="1650" y="2815"/>
                    <a:pt x="1573" y="2843"/>
                    <a:pt x="1460" y="2843"/>
                  </a:cubicBezTo>
                  <a:cubicBezTo>
                    <a:pt x="1168" y="2843"/>
                    <a:pt x="643" y="2660"/>
                    <a:pt x="92" y="2429"/>
                  </a:cubicBezTo>
                  <a:lnTo>
                    <a:pt x="92" y="2429"/>
                  </a:lnTo>
                  <a:cubicBezTo>
                    <a:pt x="0" y="3689"/>
                    <a:pt x="29" y="5270"/>
                    <a:pt x="465" y="6751"/>
                  </a:cubicBezTo>
                  <a:cubicBezTo>
                    <a:pt x="1241" y="9384"/>
                    <a:pt x="4422" y="9599"/>
                    <a:pt x="5440" y="9599"/>
                  </a:cubicBezTo>
                  <a:cubicBezTo>
                    <a:pt x="5639" y="9599"/>
                    <a:pt x="5755" y="9591"/>
                    <a:pt x="5755" y="9591"/>
                  </a:cubicBezTo>
                  <a:cubicBezTo>
                    <a:pt x="5755" y="9591"/>
                    <a:pt x="7755" y="6793"/>
                    <a:pt x="6773" y="4344"/>
                  </a:cubicBezTo>
                  <a:lnTo>
                    <a:pt x="6773" y="4344"/>
                  </a:lnTo>
                  <a:cubicBezTo>
                    <a:pt x="6634" y="5167"/>
                    <a:pt x="6315" y="5423"/>
                    <a:pt x="5996" y="5423"/>
                  </a:cubicBezTo>
                  <a:cubicBezTo>
                    <a:pt x="5925" y="5423"/>
                    <a:pt x="5853" y="5410"/>
                    <a:pt x="5783" y="5388"/>
                  </a:cubicBezTo>
                  <a:cubicBezTo>
                    <a:pt x="5414" y="5270"/>
                    <a:pt x="5581" y="4444"/>
                    <a:pt x="5881" y="2876"/>
                  </a:cubicBezTo>
                  <a:cubicBezTo>
                    <a:pt x="5279" y="2277"/>
                    <a:pt x="4607" y="1792"/>
                    <a:pt x="3948" y="1403"/>
                  </a:cubicBezTo>
                  <a:cubicBezTo>
                    <a:pt x="3849" y="2211"/>
                    <a:pt x="3675" y="3061"/>
                    <a:pt x="3386" y="3061"/>
                  </a:cubicBezTo>
                  <a:cubicBezTo>
                    <a:pt x="3382" y="3061"/>
                    <a:pt x="3378" y="3061"/>
                    <a:pt x="3374" y="3060"/>
                  </a:cubicBezTo>
                  <a:cubicBezTo>
                    <a:pt x="3075" y="3039"/>
                    <a:pt x="3053" y="1949"/>
                    <a:pt x="3093" y="946"/>
                  </a:cubicBezTo>
                  <a:cubicBezTo>
                    <a:pt x="1651" y="245"/>
                    <a:pt x="452" y="1"/>
                    <a:pt x="4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" name="Google Shape;1363;p38">
              <a:extLst>
                <a:ext uri="{FF2B5EF4-FFF2-40B4-BE49-F238E27FC236}">
                  <a16:creationId xmlns:a16="http://schemas.microsoft.com/office/drawing/2014/main" id="{AAF10966-5B66-28CB-5133-480AFA71D666}"/>
                </a:ext>
              </a:extLst>
            </p:cNvPr>
            <p:cNvSpPr/>
            <p:nvPr/>
          </p:nvSpPr>
          <p:spPr>
            <a:xfrm>
              <a:off x="1649750" y="3524950"/>
              <a:ext cx="186025" cy="260700"/>
            </a:xfrm>
            <a:custGeom>
              <a:avLst/>
              <a:gdLst/>
              <a:ahLst/>
              <a:cxnLst/>
              <a:rect l="l" t="t" r="r" b="b"/>
              <a:pathLst>
                <a:path w="7441" h="10428" extrusionOk="0">
                  <a:moveTo>
                    <a:pt x="6291" y="5541"/>
                  </a:moveTo>
                  <a:cubicBezTo>
                    <a:pt x="6517" y="5541"/>
                    <a:pt x="6732" y="5611"/>
                    <a:pt x="6889" y="5809"/>
                  </a:cubicBezTo>
                  <a:cubicBezTo>
                    <a:pt x="7362" y="6403"/>
                    <a:pt x="6153" y="6834"/>
                    <a:pt x="5640" y="6834"/>
                  </a:cubicBezTo>
                  <a:cubicBezTo>
                    <a:pt x="5570" y="6834"/>
                    <a:pt x="5512" y="6826"/>
                    <a:pt x="5474" y="6809"/>
                  </a:cubicBezTo>
                  <a:cubicBezTo>
                    <a:pt x="5159" y="6669"/>
                    <a:pt x="4662" y="6195"/>
                    <a:pt x="5143" y="5947"/>
                  </a:cubicBezTo>
                  <a:cubicBezTo>
                    <a:pt x="5143" y="5947"/>
                    <a:pt x="5748" y="5541"/>
                    <a:pt x="6291" y="5541"/>
                  </a:cubicBezTo>
                  <a:close/>
                  <a:moveTo>
                    <a:pt x="2154" y="8132"/>
                  </a:moveTo>
                  <a:cubicBezTo>
                    <a:pt x="2707" y="8132"/>
                    <a:pt x="2682" y="8885"/>
                    <a:pt x="2682" y="8885"/>
                  </a:cubicBezTo>
                  <a:cubicBezTo>
                    <a:pt x="2746" y="9166"/>
                    <a:pt x="2560" y="9316"/>
                    <a:pt x="2377" y="9316"/>
                  </a:cubicBezTo>
                  <a:cubicBezTo>
                    <a:pt x="2329" y="9316"/>
                    <a:pt x="2282" y="9306"/>
                    <a:pt x="2239" y="9285"/>
                  </a:cubicBezTo>
                  <a:cubicBezTo>
                    <a:pt x="2031" y="9187"/>
                    <a:pt x="1556" y="8153"/>
                    <a:pt x="2131" y="8132"/>
                  </a:cubicBezTo>
                  <a:cubicBezTo>
                    <a:pt x="2138" y="8132"/>
                    <a:pt x="2146" y="8132"/>
                    <a:pt x="2154" y="8132"/>
                  </a:cubicBezTo>
                  <a:close/>
                  <a:moveTo>
                    <a:pt x="6019" y="1"/>
                  </a:moveTo>
                  <a:cubicBezTo>
                    <a:pt x="6019" y="1"/>
                    <a:pt x="4888" y="469"/>
                    <a:pt x="3606" y="1432"/>
                  </a:cubicBezTo>
                  <a:cubicBezTo>
                    <a:pt x="3838" y="2411"/>
                    <a:pt x="4024" y="3483"/>
                    <a:pt x="3733" y="3564"/>
                  </a:cubicBezTo>
                  <a:cubicBezTo>
                    <a:pt x="3720" y="3568"/>
                    <a:pt x="3707" y="3569"/>
                    <a:pt x="3694" y="3569"/>
                  </a:cubicBezTo>
                  <a:cubicBezTo>
                    <a:pt x="3417" y="3569"/>
                    <a:pt x="3098" y="2795"/>
                    <a:pt x="2854" y="2046"/>
                  </a:cubicBezTo>
                  <a:cubicBezTo>
                    <a:pt x="2281" y="2553"/>
                    <a:pt x="1716" y="3159"/>
                    <a:pt x="1239" y="3861"/>
                  </a:cubicBezTo>
                  <a:cubicBezTo>
                    <a:pt x="1834" y="5344"/>
                    <a:pt x="2478" y="7166"/>
                    <a:pt x="2140" y="7355"/>
                  </a:cubicBezTo>
                  <a:cubicBezTo>
                    <a:pt x="2114" y="7370"/>
                    <a:pt x="2085" y="7377"/>
                    <a:pt x="2054" y="7377"/>
                  </a:cubicBezTo>
                  <a:cubicBezTo>
                    <a:pt x="1677" y="7377"/>
                    <a:pt x="996" y="6347"/>
                    <a:pt x="495" y="5494"/>
                  </a:cubicBezTo>
                  <a:lnTo>
                    <a:pt x="495" y="5494"/>
                  </a:lnTo>
                  <a:cubicBezTo>
                    <a:pt x="0" y="8084"/>
                    <a:pt x="2646" y="10427"/>
                    <a:pt x="2646" y="10427"/>
                  </a:cubicBezTo>
                  <a:cubicBezTo>
                    <a:pt x="2646" y="10427"/>
                    <a:pt x="6985" y="9896"/>
                    <a:pt x="7293" y="6628"/>
                  </a:cubicBezTo>
                  <a:cubicBezTo>
                    <a:pt x="7440" y="5092"/>
                    <a:pt x="7166" y="3535"/>
                    <a:pt x="6833" y="2315"/>
                  </a:cubicBezTo>
                  <a:cubicBezTo>
                    <a:pt x="6280" y="2689"/>
                    <a:pt x="5743" y="2994"/>
                    <a:pt x="5478" y="2994"/>
                  </a:cubicBezTo>
                  <a:cubicBezTo>
                    <a:pt x="5414" y="2994"/>
                    <a:pt x="5366" y="2977"/>
                    <a:pt x="5337" y="2939"/>
                  </a:cubicBezTo>
                  <a:cubicBezTo>
                    <a:pt x="5142" y="2685"/>
                    <a:pt x="5888" y="1983"/>
                    <a:pt x="6566" y="1424"/>
                  </a:cubicBezTo>
                  <a:cubicBezTo>
                    <a:pt x="6276" y="553"/>
                    <a:pt x="6019" y="1"/>
                    <a:pt x="60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" name="Google Shape;1364;p38">
              <a:extLst>
                <a:ext uri="{FF2B5EF4-FFF2-40B4-BE49-F238E27FC236}">
                  <a16:creationId xmlns:a16="http://schemas.microsoft.com/office/drawing/2014/main" id="{5FB9CD25-6126-CD3C-9B0E-47696CAC704D}"/>
                </a:ext>
              </a:extLst>
            </p:cNvPr>
            <p:cNvSpPr/>
            <p:nvPr/>
          </p:nvSpPr>
          <p:spPr>
            <a:xfrm>
              <a:off x="1661275" y="3626100"/>
              <a:ext cx="105125" cy="260425"/>
            </a:xfrm>
            <a:custGeom>
              <a:avLst/>
              <a:gdLst/>
              <a:ahLst/>
              <a:cxnLst/>
              <a:rect l="l" t="t" r="r" b="b"/>
              <a:pathLst>
                <a:path w="4205" h="10417" extrusionOk="0">
                  <a:moveTo>
                    <a:pt x="4104" y="0"/>
                  </a:moveTo>
                  <a:cubicBezTo>
                    <a:pt x="4052" y="0"/>
                    <a:pt x="3998" y="33"/>
                    <a:pt x="3994" y="100"/>
                  </a:cubicBezTo>
                  <a:cubicBezTo>
                    <a:pt x="3912" y="1382"/>
                    <a:pt x="3639" y="2653"/>
                    <a:pt x="3271" y="3884"/>
                  </a:cubicBezTo>
                  <a:cubicBezTo>
                    <a:pt x="2838" y="5330"/>
                    <a:pt x="2261" y="6738"/>
                    <a:pt x="1523" y="8055"/>
                  </a:cubicBezTo>
                  <a:cubicBezTo>
                    <a:pt x="1095" y="8819"/>
                    <a:pt x="612" y="9552"/>
                    <a:pt x="63" y="10235"/>
                  </a:cubicBezTo>
                  <a:cubicBezTo>
                    <a:pt x="0" y="10313"/>
                    <a:pt x="69" y="10416"/>
                    <a:pt x="142" y="10416"/>
                  </a:cubicBezTo>
                  <a:cubicBezTo>
                    <a:pt x="165" y="10416"/>
                    <a:pt x="188" y="10406"/>
                    <a:pt x="208" y="10381"/>
                  </a:cubicBezTo>
                  <a:cubicBezTo>
                    <a:pt x="2098" y="8035"/>
                    <a:pt x="3319" y="5104"/>
                    <a:pt x="3917" y="2164"/>
                  </a:cubicBezTo>
                  <a:cubicBezTo>
                    <a:pt x="4054" y="1482"/>
                    <a:pt x="4156" y="792"/>
                    <a:pt x="4201" y="100"/>
                  </a:cubicBezTo>
                  <a:cubicBezTo>
                    <a:pt x="4205" y="33"/>
                    <a:pt x="4155" y="0"/>
                    <a:pt x="41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" name="Google Shape;1365;p38">
              <a:extLst>
                <a:ext uri="{FF2B5EF4-FFF2-40B4-BE49-F238E27FC236}">
                  <a16:creationId xmlns:a16="http://schemas.microsoft.com/office/drawing/2014/main" id="{9D845B7B-76F6-C942-B147-ECEDBC98EE0E}"/>
                </a:ext>
              </a:extLst>
            </p:cNvPr>
            <p:cNvSpPr/>
            <p:nvPr/>
          </p:nvSpPr>
          <p:spPr>
            <a:xfrm>
              <a:off x="1535125" y="3652325"/>
              <a:ext cx="129125" cy="234075"/>
            </a:xfrm>
            <a:custGeom>
              <a:avLst/>
              <a:gdLst/>
              <a:ahLst/>
              <a:cxnLst/>
              <a:rect l="l" t="t" r="r" b="b"/>
              <a:pathLst>
                <a:path w="5165" h="9363" extrusionOk="0">
                  <a:moveTo>
                    <a:pt x="126" y="1"/>
                  </a:moveTo>
                  <a:cubicBezTo>
                    <a:pt x="66" y="1"/>
                    <a:pt x="0" y="52"/>
                    <a:pt x="16" y="130"/>
                  </a:cubicBezTo>
                  <a:cubicBezTo>
                    <a:pt x="272" y="1441"/>
                    <a:pt x="784" y="2703"/>
                    <a:pt x="1356" y="3904"/>
                  </a:cubicBezTo>
                  <a:cubicBezTo>
                    <a:pt x="1988" y="5237"/>
                    <a:pt x="2729" y="6529"/>
                    <a:pt x="3597" y="7725"/>
                  </a:cubicBezTo>
                  <a:cubicBezTo>
                    <a:pt x="4007" y="8290"/>
                    <a:pt x="4448" y="8838"/>
                    <a:pt x="4945" y="9332"/>
                  </a:cubicBezTo>
                  <a:cubicBezTo>
                    <a:pt x="4967" y="9353"/>
                    <a:pt x="4991" y="9362"/>
                    <a:pt x="5014" y="9362"/>
                  </a:cubicBezTo>
                  <a:cubicBezTo>
                    <a:pt x="5093" y="9362"/>
                    <a:pt x="5164" y="9259"/>
                    <a:pt x="5091" y="9186"/>
                  </a:cubicBezTo>
                  <a:cubicBezTo>
                    <a:pt x="4156" y="8258"/>
                    <a:pt x="3398" y="7148"/>
                    <a:pt x="2723" y="6022"/>
                  </a:cubicBezTo>
                  <a:cubicBezTo>
                    <a:pt x="1975" y="4772"/>
                    <a:pt x="1316" y="3459"/>
                    <a:pt x="807" y="2094"/>
                  </a:cubicBezTo>
                  <a:cubicBezTo>
                    <a:pt x="562" y="1436"/>
                    <a:pt x="350" y="764"/>
                    <a:pt x="214" y="75"/>
                  </a:cubicBezTo>
                  <a:cubicBezTo>
                    <a:pt x="204" y="23"/>
                    <a:pt x="166" y="1"/>
                    <a:pt x="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" name="Google Shape;1366;p38">
              <a:extLst>
                <a:ext uri="{FF2B5EF4-FFF2-40B4-BE49-F238E27FC236}">
                  <a16:creationId xmlns:a16="http://schemas.microsoft.com/office/drawing/2014/main" id="{63EA991E-1BDE-47C5-5A55-7B3863B09760}"/>
                </a:ext>
              </a:extLst>
            </p:cNvPr>
            <p:cNvSpPr/>
            <p:nvPr/>
          </p:nvSpPr>
          <p:spPr>
            <a:xfrm>
              <a:off x="1112825" y="3845100"/>
              <a:ext cx="396750" cy="199075"/>
            </a:xfrm>
            <a:custGeom>
              <a:avLst/>
              <a:gdLst/>
              <a:ahLst/>
              <a:cxnLst/>
              <a:rect l="l" t="t" r="r" b="b"/>
              <a:pathLst>
                <a:path w="15870" h="7963" extrusionOk="0">
                  <a:moveTo>
                    <a:pt x="669" y="1"/>
                  </a:moveTo>
                  <a:lnTo>
                    <a:pt x="1" y="7962"/>
                  </a:lnTo>
                  <a:lnTo>
                    <a:pt x="15869" y="7962"/>
                  </a:lnTo>
                  <a:lnTo>
                    <a:pt x="5935" y="1467"/>
                  </a:lnTo>
                  <a:lnTo>
                    <a:pt x="6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" name="Google Shape;1367;p38">
              <a:extLst>
                <a:ext uri="{FF2B5EF4-FFF2-40B4-BE49-F238E27FC236}">
                  <a16:creationId xmlns:a16="http://schemas.microsoft.com/office/drawing/2014/main" id="{FA0912DA-396A-63D4-7C40-5A3387D69346}"/>
                </a:ext>
              </a:extLst>
            </p:cNvPr>
            <p:cNvSpPr/>
            <p:nvPr/>
          </p:nvSpPr>
          <p:spPr>
            <a:xfrm>
              <a:off x="1341625" y="3853050"/>
              <a:ext cx="218175" cy="191125"/>
            </a:xfrm>
            <a:custGeom>
              <a:avLst/>
              <a:gdLst/>
              <a:ahLst/>
              <a:cxnLst/>
              <a:rect l="l" t="t" r="r" b="b"/>
              <a:pathLst>
                <a:path w="8727" h="7645" extrusionOk="0">
                  <a:moveTo>
                    <a:pt x="1235" y="1"/>
                  </a:moveTo>
                  <a:lnTo>
                    <a:pt x="1" y="7644"/>
                  </a:lnTo>
                  <a:lnTo>
                    <a:pt x="6717" y="7644"/>
                  </a:lnTo>
                  <a:cubicBezTo>
                    <a:pt x="8726" y="5850"/>
                    <a:pt x="7093" y="2619"/>
                    <a:pt x="7093" y="2619"/>
                  </a:cubicBezTo>
                  <a:lnTo>
                    <a:pt x="12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" name="Google Shape;1368;p38">
              <a:extLst>
                <a:ext uri="{FF2B5EF4-FFF2-40B4-BE49-F238E27FC236}">
                  <a16:creationId xmlns:a16="http://schemas.microsoft.com/office/drawing/2014/main" id="{65E2098A-7308-2988-5DBA-3A8ACEB6DE05}"/>
                </a:ext>
              </a:extLst>
            </p:cNvPr>
            <p:cNvSpPr/>
            <p:nvPr/>
          </p:nvSpPr>
          <p:spPr>
            <a:xfrm>
              <a:off x="1197075" y="3814775"/>
              <a:ext cx="161175" cy="76600"/>
            </a:xfrm>
            <a:custGeom>
              <a:avLst/>
              <a:gdLst/>
              <a:ahLst/>
              <a:cxnLst/>
              <a:rect l="l" t="t" r="r" b="b"/>
              <a:pathLst>
                <a:path w="6447" h="3064" extrusionOk="0">
                  <a:moveTo>
                    <a:pt x="3255" y="1"/>
                  </a:moveTo>
                  <a:cubicBezTo>
                    <a:pt x="1223" y="1"/>
                    <a:pt x="0" y="1966"/>
                    <a:pt x="0" y="1966"/>
                  </a:cubicBezTo>
                  <a:cubicBezTo>
                    <a:pt x="1225" y="2789"/>
                    <a:pt x="2350" y="3063"/>
                    <a:pt x="3305" y="3063"/>
                  </a:cubicBezTo>
                  <a:cubicBezTo>
                    <a:pt x="5215" y="3063"/>
                    <a:pt x="6447" y="1966"/>
                    <a:pt x="6447" y="1966"/>
                  </a:cubicBezTo>
                  <a:cubicBezTo>
                    <a:pt x="6447" y="1966"/>
                    <a:pt x="5287" y="1"/>
                    <a:pt x="32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1369;p38">
              <a:extLst>
                <a:ext uri="{FF2B5EF4-FFF2-40B4-BE49-F238E27FC236}">
                  <a16:creationId xmlns:a16="http://schemas.microsoft.com/office/drawing/2014/main" id="{A9CBB2E2-7DB2-F10F-495F-E201114FBF95}"/>
                </a:ext>
              </a:extLst>
            </p:cNvPr>
            <p:cNvSpPr/>
            <p:nvPr/>
          </p:nvSpPr>
          <p:spPr>
            <a:xfrm>
              <a:off x="1228200" y="3838150"/>
              <a:ext cx="98925" cy="47000"/>
            </a:xfrm>
            <a:custGeom>
              <a:avLst/>
              <a:gdLst/>
              <a:ahLst/>
              <a:cxnLst/>
              <a:rect l="l" t="t" r="r" b="b"/>
              <a:pathLst>
                <a:path w="3957" h="1880" extrusionOk="0">
                  <a:moveTo>
                    <a:pt x="1997" y="1"/>
                  </a:moveTo>
                  <a:cubicBezTo>
                    <a:pt x="750" y="1"/>
                    <a:pt x="0" y="1206"/>
                    <a:pt x="0" y="1206"/>
                  </a:cubicBezTo>
                  <a:cubicBezTo>
                    <a:pt x="752" y="1711"/>
                    <a:pt x="1442" y="1879"/>
                    <a:pt x="2028" y="1879"/>
                  </a:cubicBezTo>
                  <a:cubicBezTo>
                    <a:pt x="3200" y="1879"/>
                    <a:pt x="3956" y="1206"/>
                    <a:pt x="3956" y="1206"/>
                  </a:cubicBezTo>
                  <a:cubicBezTo>
                    <a:pt x="3956" y="1206"/>
                    <a:pt x="3245" y="1"/>
                    <a:pt x="19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" name="Google Shape;1370;p38">
              <a:extLst>
                <a:ext uri="{FF2B5EF4-FFF2-40B4-BE49-F238E27FC236}">
                  <a16:creationId xmlns:a16="http://schemas.microsoft.com/office/drawing/2014/main" id="{C9783051-8C7E-7C4E-4121-5E13617C5EA4}"/>
                </a:ext>
              </a:extLst>
            </p:cNvPr>
            <p:cNvSpPr/>
            <p:nvPr/>
          </p:nvSpPr>
          <p:spPr>
            <a:xfrm>
              <a:off x="1001625" y="3841625"/>
              <a:ext cx="203025" cy="203000"/>
            </a:xfrm>
            <a:custGeom>
              <a:avLst/>
              <a:gdLst/>
              <a:ahLst/>
              <a:cxnLst/>
              <a:rect l="l" t="t" r="r" b="b"/>
              <a:pathLst>
                <a:path w="8121" h="8120" extrusionOk="0">
                  <a:moveTo>
                    <a:pt x="4059" y="1"/>
                  </a:moveTo>
                  <a:cubicBezTo>
                    <a:pt x="1817" y="1"/>
                    <a:pt x="0" y="1818"/>
                    <a:pt x="0" y="4060"/>
                  </a:cubicBezTo>
                  <a:cubicBezTo>
                    <a:pt x="0" y="6302"/>
                    <a:pt x="1817" y="8119"/>
                    <a:pt x="4059" y="8119"/>
                  </a:cubicBezTo>
                  <a:cubicBezTo>
                    <a:pt x="6301" y="8119"/>
                    <a:pt x="8120" y="6302"/>
                    <a:pt x="8120" y="4060"/>
                  </a:cubicBezTo>
                  <a:cubicBezTo>
                    <a:pt x="8120" y="1818"/>
                    <a:pt x="6301" y="1"/>
                    <a:pt x="40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1371;p38">
              <a:extLst>
                <a:ext uri="{FF2B5EF4-FFF2-40B4-BE49-F238E27FC236}">
                  <a16:creationId xmlns:a16="http://schemas.microsoft.com/office/drawing/2014/main" id="{28E0AD7A-C534-B734-7C0A-C2024E7EB753}"/>
                </a:ext>
              </a:extLst>
            </p:cNvPr>
            <p:cNvSpPr/>
            <p:nvPr/>
          </p:nvSpPr>
          <p:spPr>
            <a:xfrm>
              <a:off x="1033025" y="3873000"/>
              <a:ext cx="140200" cy="140250"/>
            </a:xfrm>
            <a:custGeom>
              <a:avLst/>
              <a:gdLst/>
              <a:ahLst/>
              <a:cxnLst/>
              <a:rect l="l" t="t" r="r" b="b"/>
              <a:pathLst>
                <a:path w="5608" h="5610" extrusionOk="0">
                  <a:moveTo>
                    <a:pt x="2803" y="1"/>
                  </a:moveTo>
                  <a:cubicBezTo>
                    <a:pt x="1257" y="1"/>
                    <a:pt x="1" y="1259"/>
                    <a:pt x="1" y="2805"/>
                  </a:cubicBezTo>
                  <a:cubicBezTo>
                    <a:pt x="1" y="4351"/>
                    <a:pt x="1257" y="5609"/>
                    <a:pt x="2803" y="5609"/>
                  </a:cubicBezTo>
                  <a:cubicBezTo>
                    <a:pt x="4351" y="5609"/>
                    <a:pt x="5607" y="4351"/>
                    <a:pt x="5607" y="2805"/>
                  </a:cubicBezTo>
                  <a:cubicBezTo>
                    <a:pt x="5607" y="1259"/>
                    <a:pt x="4351" y="1"/>
                    <a:pt x="28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" name="Google Shape;1372;p38">
              <a:extLst>
                <a:ext uri="{FF2B5EF4-FFF2-40B4-BE49-F238E27FC236}">
                  <a16:creationId xmlns:a16="http://schemas.microsoft.com/office/drawing/2014/main" id="{0F0C2C1C-007F-7FD8-6642-DB6B7F75A359}"/>
                </a:ext>
              </a:extLst>
            </p:cNvPr>
            <p:cNvSpPr/>
            <p:nvPr/>
          </p:nvSpPr>
          <p:spPr>
            <a:xfrm>
              <a:off x="1225050" y="3841625"/>
              <a:ext cx="203025" cy="203000"/>
            </a:xfrm>
            <a:custGeom>
              <a:avLst/>
              <a:gdLst/>
              <a:ahLst/>
              <a:cxnLst/>
              <a:rect l="l" t="t" r="r" b="b"/>
              <a:pathLst>
                <a:path w="8121" h="8120" extrusionOk="0">
                  <a:moveTo>
                    <a:pt x="4060" y="1"/>
                  </a:moveTo>
                  <a:cubicBezTo>
                    <a:pt x="1818" y="1"/>
                    <a:pt x="0" y="1818"/>
                    <a:pt x="0" y="4060"/>
                  </a:cubicBezTo>
                  <a:cubicBezTo>
                    <a:pt x="0" y="6302"/>
                    <a:pt x="1818" y="8119"/>
                    <a:pt x="4060" y="8119"/>
                  </a:cubicBezTo>
                  <a:cubicBezTo>
                    <a:pt x="6302" y="8119"/>
                    <a:pt x="8120" y="6302"/>
                    <a:pt x="8120" y="4060"/>
                  </a:cubicBezTo>
                  <a:cubicBezTo>
                    <a:pt x="8120" y="1818"/>
                    <a:pt x="6302" y="1"/>
                    <a:pt x="40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" name="Google Shape;1373;p38">
              <a:extLst>
                <a:ext uri="{FF2B5EF4-FFF2-40B4-BE49-F238E27FC236}">
                  <a16:creationId xmlns:a16="http://schemas.microsoft.com/office/drawing/2014/main" id="{090A43A1-EFEB-6F5B-CFA1-D4DEC7E9F52E}"/>
                </a:ext>
              </a:extLst>
            </p:cNvPr>
            <p:cNvSpPr/>
            <p:nvPr/>
          </p:nvSpPr>
          <p:spPr>
            <a:xfrm>
              <a:off x="1256475" y="3873000"/>
              <a:ext cx="140175" cy="140250"/>
            </a:xfrm>
            <a:custGeom>
              <a:avLst/>
              <a:gdLst/>
              <a:ahLst/>
              <a:cxnLst/>
              <a:rect l="l" t="t" r="r" b="b"/>
              <a:pathLst>
                <a:path w="5607" h="5610" extrusionOk="0">
                  <a:moveTo>
                    <a:pt x="2803" y="1"/>
                  </a:moveTo>
                  <a:cubicBezTo>
                    <a:pt x="1257" y="1"/>
                    <a:pt x="0" y="1259"/>
                    <a:pt x="0" y="2805"/>
                  </a:cubicBezTo>
                  <a:cubicBezTo>
                    <a:pt x="0" y="4351"/>
                    <a:pt x="1257" y="5609"/>
                    <a:pt x="2803" y="5609"/>
                  </a:cubicBezTo>
                  <a:cubicBezTo>
                    <a:pt x="4348" y="5609"/>
                    <a:pt x="5607" y="4351"/>
                    <a:pt x="5607" y="2805"/>
                  </a:cubicBezTo>
                  <a:cubicBezTo>
                    <a:pt x="5607" y="1259"/>
                    <a:pt x="4348" y="1"/>
                    <a:pt x="28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" name="Google Shape;1374;p38">
              <a:extLst>
                <a:ext uri="{FF2B5EF4-FFF2-40B4-BE49-F238E27FC236}">
                  <a16:creationId xmlns:a16="http://schemas.microsoft.com/office/drawing/2014/main" id="{4135BFA0-68A7-1FC4-052C-FF53830FBD6D}"/>
                </a:ext>
              </a:extLst>
            </p:cNvPr>
            <p:cNvSpPr/>
            <p:nvPr/>
          </p:nvSpPr>
          <p:spPr>
            <a:xfrm>
              <a:off x="1439075" y="3883175"/>
              <a:ext cx="39675" cy="162800"/>
            </a:xfrm>
            <a:custGeom>
              <a:avLst/>
              <a:gdLst/>
              <a:ahLst/>
              <a:cxnLst/>
              <a:rect l="l" t="t" r="r" b="b"/>
              <a:pathLst>
                <a:path w="1587" h="6512" extrusionOk="0">
                  <a:moveTo>
                    <a:pt x="117" y="0"/>
                  </a:moveTo>
                  <a:cubicBezTo>
                    <a:pt x="58" y="0"/>
                    <a:pt x="1" y="59"/>
                    <a:pt x="44" y="120"/>
                  </a:cubicBezTo>
                  <a:cubicBezTo>
                    <a:pt x="1304" y="1884"/>
                    <a:pt x="1427" y="4624"/>
                    <a:pt x="57" y="6367"/>
                  </a:cubicBezTo>
                  <a:cubicBezTo>
                    <a:pt x="8" y="6429"/>
                    <a:pt x="62" y="6511"/>
                    <a:pt x="120" y="6511"/>
                  </a:cubicBezTo>
                  <a:cubicBezTo>
                    <a:pt x="138" y="6511"/>
                    <a:pt x="157" y="6503"/>
                    <a:pt x="173" y="6483"/>
                  </a:cubicBezTo>
                  <a:cubicBezTo>
                    <a:pt x="1587" y="4684"/>
                    <a:pt x="1493" y="1867"/>
                    <a:pt x="186" y="36"/>
                  </a:cubicBezTo>
                  <a:cubicBezTo>
                    <a:pt x="168" y="11"/>
                    <a:pt x="142" y="0"/>
                    <a:pt x="1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" name="Google Shape;1375;p38">
              <a:extLst>
                <a:ext uri="{FF2B5EF4-FFF2-40B4-BE49-F238E27FC236}">
                  <a16:creationId xmlns:a16="http://schemas.microsoft.com/office/drawing/2014/main" id="{BDC65216-E017-366E-2B95-63648579EDA3}"/>
                </a:ext>
              </a:extLst>
            </p:cNvPr>
            <p:cNvSpPr/>
            <p:nvPr/>
          </p:nvSpPr>
          <p:spPr>
            <a:xfrm>
              <a:off x="2175025" y="2500300"/>
              <a:ext cx="162525" cy="149350"/>
            </a:xfrm>
            <a:custGeom>
              <a:avLst/>
              <a:gdLst/>
              <a:ahLst/>
              <a:cxnLst/>
              <a:rect l="l" t="t" r="r" b="b"/>
              <a:pathLst>
                <a:path w="6501" h="5974" extrusionOk="0">
                  <a:moveTo>
                    <a:pt x="3248" y="1"/>
                  </a:moveTo>
                  <a:cubicBezTo>
                    <a:pt x="1853" y="1"/>
                    <a:pt x="606" y="984"/>
                    <a:pt x="322" y="2404"/>
                  </a:cubicBezTo>
                  <a:cubicBezTo>
                    <a:pt x="1" y="4021"/>
                    <a:pt x="1051" y="5593"/>
                    <a:pt x="2667" y="5916"/>
                  </a:cubicBezTo>
                  <a:cubicBezTo>
                    <a:pt x="2864" y="5955"/>
                    <a:pt x="3060" y="5974"/>
                    <a:pt x="3253" y="5974"/>
                  </a:cubicBezTo>
                  <a:cubicBezTo>
                    <a:pt x="4648" y="5974"/>
                    <a:pt x="5895" y="4991"/>
                    <a:pt x="6179" y="3570"/>
                  </a:cubicBezTo>
                  <a:cubicBezTo>
                    <a:pt x="6501" y="1954"/>
                    <a:pt x="5451" y="382"/>
                    <a:pt x="3834" y="59"/>
                  </a:cubicBezTo>
                  <a:cubicBezTo>
                    <a:pt x="3637" y="20"/>
                    <a:pt x="3441" y="1"/>
                    <a:pt x="32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" name="Google Shape;1376;p38">
              <a:extLst>
                <a:ext uri="{FF2B5EF4-FFF2-40B4-BE49-F238E27FC236}">
                  <a16:creationId xmlns:a16="http://schemas.microsoft.com/office/drawing/2014/main" id="{87FFDB5A-8F11-DA68-F3C2-65DD98F60A65}"/>
                </a:ext>
              </a:extLst>
            </p:cNvPr>
            <p:cNvSpPr/>
            <p:nvPr/>
          </p:nvSpPr>
          <p:spPr>
            <a:xfrm>
              <a:off x="2218875" y="2543325"/>
              <a:ext cx="74900" cy="57625"/>
            </a:xfrm>
            <a:custGeom>
              <a:avLst/>
              <a:gdLst/>
              <a:ahLst/>
              <a:cxnLst/>
              <a:rect l="l" t="t" r="r" b="b"/>
              <a:pathLst>
                <a:path w="2996" h="2305" extrusionOk="0">
                  <a:moveTo>
                    <a:pt x="2702" y="0"/>
                  </a:moveTo>
                  <a:cubicBezTo>
                    <a:pt x="2634" y="0"/>
                    <a:pt x="2565" y="27"/>
                    <a:pt x="2513" y="79"/>
                  </a:cubicBezTo>
                  <a:lnTo>
                    <a:pt x="931" y="1660"/>
                  </a:lnTo>
                  <a:lnTo>
                    <a:pt x="482" y="1211"/>
                  </a:lnTo>
                  <a:cubicBezTo>
                    <a:pt x="431" y="1160"/>
                    <a:pt x="362" y="1134"/>
                    <a:pt x="294" y="1134"/>
                  </a:cubicBezTo>
                  <a:cubicBezTo>
                    <a:pt x="225" y="1134"/>
                    <a:pt x="157" y="1160"/>
                    <a:pt x="104" y="1211"/>
                  </a:cubicBezTo>
                  <a:cubicBezTo>
                    <a:pt x="1" y="1316"/>
                    <a:pt x="1" y="1484"/>
                    <a:pt x="104" y="1589"/>
                  </a:cubicBezTo>
                  <a:lnTo>
                    <a:pt x="742" y="2227"/>
                  </a:lnTo>
                  <a:cubicBezTo>
                    <a:pt x="796" y="2279"/>
                    <a:pt x="863" y="2305"/>
                    <a:pt x="931" y="2305"/>
                  </a:cubicBezTo>
                  <a:cubicBezTo>
                    <a:pt x="999" y="2305"/>
                    <a:pt x="1069" y="2279"/>
                    <a:pt x="1120" y="2227"/>
                  </a:cubicBezTo>
                  <a:lnTo>
                    <a:pt x="2891" y="455"/>
                  </a:lnTo>
                  <a:cubicBezTo>
                    <a:pt x="2996" y="352"/>
                    <a:pt x="2996" y="182"/>
                    <a:pt x="2891" y="79"/>
                  </a:cubicBezTo>
                  <a:cubicBezTo>
                    <a:pt x="2839" y="27"/>
                    <a:pt x="2771" y="0"/>
                    <a:pt x="27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" name="Google Shape;1377;p38">
              <a:extLst>
                <a:ext uri="{FF2B5EF4-FFF2-40B4-BE49-F238E27FC236}">
                  <a16:creationId xmlns:a16="http://schemas.microsoft.com/office/drawing/2014/main" id="{C5E8D061-9FCE-2ADC-B6EF-81B71E7A4E33}"/>
                </a:ext>
              </a:extLst>
            </p:cNvPr>
            <p:cNvSpPr/>
            <p:nvPr/>
          </p:nvSpPr>
          <p:spPr>
            <a:xfrm>
              <a:off x="2170050" y="2493250"/>
              <a:ext cx="65450" cy="89300"/>
            </a:xfrm>
            <a:custGeom>
              <a:avLst/>
              <a:gdLst/>
              <a:ahLst/>
              <a:cxnLst/>
              <a:rect l="l" t="t" r="r" b="b"/>
              <a:pathLst>
                <a:path w="2618" h="3572" extrusionOk="0">
                  <a:moveTo>
                    <a:pt x="2545" y="1"/>
                  </a:moveTo>
                  <a:cubicBezTo>
                    <a:pt x="2539" y="1"/>
                    <a:pt x="2532" y="1"/>
                    <a:pt x="2526" y="3"/>
                  </a:cubicBezTo>
                  <a:cubicBezTo>
                    <a:pt x="1741" y="207"/>
                    <a:pt x="1067" y="685"/>
                    <a:pt x="613" y="1365"/>
                  </a:cubicBezTo>
                  <a:cubicBezTo>
                    <a:pt x="188" y="2001"/>
                    <a:pt x="1" y="2749"/>
                    <a:pt x="70" y="3500"/>
                  </a:cubicBezTo>
                  <a:cubicBezTo>
                    <a:pt x="74" y="3536"/>
                    <a:pt x="101" y="3567"/>
                    <a:pt x="135" y="3571"/>
                  </a:cubicBezTo>
                  <a:cubicBezTo>
                    <a:pt x="138" y="3572"/>
                    <a:pt x="141" y="3572"/>
                    <a:pt x="143" y="3572"/>
                  </a:cubicBezTo>
                  <a:cubicBezTo>
                    <a:pt x="188" y="3572"/>
                    <a:pt x="222" y="3535"/>
                    <a:pt x="219" y="3491"/>
                  </a:cubicBezTo>
                  <a:cubicBezTo>
                    <a:pt x="151" y="2772"/>
                    <a:pt x="331" y="2056"/>
                    <a:pt x="736" y="1447"/>
                  </a:cubicBezTo>
                  <a:cubicBezTo>
                    <a:pt x="1170" y="798"/>
                    <a:pt x="1813" y="341"/>
                    <a:pt x="2563" y="145"/>
                  </a:cubicBezTo>
                  <a:cubicBezTo>
                    <a:pt x="2595" y="137"/>
                    <a:pt x="2618" y="108"/>
                    <a:pt x="2618" y="74"/>
                  </a:cubicBezTo>
                  <a:cubicBezTo>
                    <a:pt x="2618" y="33"/>
                    <a:pt x="2584" y="1"/>
                    <a:pt x="25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" name="Google Shape;1378;p38">
              <a:extLst>
                <a:ext uri="{FF2B5EF4-FFF2-40B4-BE49-F238E27FC236}">
                  <a16:creationId xmlns:a16="http://schemas.microsoft.com/office/drawing/2014/main" id="{91CB9A7B-EE1E-B84C-33C8-4B178C24C996}"/>
                </a:ext>
              </a:extLst>
            </p:cNvPr>
            <p:cNvSpPr/>
            <p:nvPr/>
          </p:nvSpPr>
          <p:spPr>
            <a:xfrm>
              <a:off x="2172975" y="2600975"/>
              <a:ext cx="56200" cy="52500"/>
            </a:xfrm>
            <a:custGeom>
              <a:avLst/>
              <a:gdLst/>
              <a:ahLst/>
              <a:cxnLst/>
              <a:rect l="l" t="t" r="r" b="b"/>
              <a:pathLst>
                <a:path w="2248" h="2100" extrusionOk="0">
                  <a:moveTo>
                    <a:pt x="793" y="1"/>
                  </a:moveTo>
                  <a:lnTo>
                    <a:pt x="49" y="1855"/>
                  </a:lnTo>
                  <a:cubicBezTo>
                    <a:pt x="0" y="1977"/>
                    <a:pt x="94" y="2100"/>
                    <a:pt x="213" y="2100"/>
                  </a:cubicBezTo>
                  <a:cubicBezTo>
                    <a:pt x="232" y="2100"/>
                    <a:pt x="253" y="2096"/>
                    <a:pt x="273" y="2089"/>
                  </a:cubicBezTo>
                  <a:lnTo>
                    <a:pt x="2247" y="1385"/>
                  </a:lnTo>
                  <a:lnTo>
                    <a:pt x="793" y="1"/>
                  </a:lnTo>
                  <a:close/>
                </a:path>
              </a:pathLst>
            </a:custGeom>
            <a:solidFill>
              <a:srgbClr val="4869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" name="Google Shape;1379;p38">
              <a:extLst>
                <a:ext uri="{FF2B5EF4-FFF2-40B4-BE49-F238E27FC236}">
                  <a16:creationId xmlns:a16="http://schemas.microsoft.com/office/drawing/2014/main" id="{F3B093EC-5115-B9D0-16E0-CB67ABBF6063}"/>
                </a:ext>
              </a:extLst>
            </p:cNvPr>
            <p:cNvSpPr/>
            <p:nvPr/>
          </p:nvSpPr>
          <p:spPr>
            <a:xfrm>
              <a:off x="945000" y="2733300"/>
              <a:ext cx="157750" cy="74450"/>
            </a:xfrm>
            <a:custGeom>
              <a:avLst/>
              <a:gdLst/>
              <a:ahLst/>
              <a:cxnLst/>
              <a:rect l="l" t="t" r="r" b="b"/>
              <a:pathLst>
                <a:path w="6310" h="2978" extrusionOk="0">
                  <a:moveTo>
                    <a:pt x="141" y="1"/>
                  </a:moveTo>
                  <a:cubicBezTo>
                    <a:pt x="91" y="38"/>
                    <a:pt x="41" y="74"/>
                    <a:pt x="1" y="117"/>
                  </a:cubicBezTo>
                  <a:lnTo>
                    <a:pt x="2180" y="2290"/>
                  </a:lnTo>
                  <a:cubicBezTo>
                    <a:pt x="2196" y="2307"/>
                    <a:pt x="2219" y="2315"/>
                    <a:pt x="2242" y="2315"/>
                  </a:cubicBezTo>
                  <a:cubicBezTo>
                    <a:pt x="2264" y="2315"/>
                    <a:pt x="2287" y="2307"/>
                    <a:pt x="2304" y="2290"/>
                  </a:cubicBezTo>
                  <a:lnTo>
                    <a:pt x="3953" y="640"/>
                  </a:lnTo>
                  <a:lnTo>
                    <a:pt x="6268" y="2955"/>
                  </a:lnTo>
                  <a:cubicBezTo>
                    <a:pt x="6279" y="2966"/>
                    <a:pt x="6294" y="2975"/>
                    <a:pt x="6310" y="2978"/>
                  </a:cubicBezTo>
                  <a:cubicBezTo>
                    <a:pt x="6287" y="2899"/>
                    <a:pt x="6281" y="2811"/>
                    <a:pt x="6286" y="2724"/>
                  </a:cubicBezTo>
                  <a:lnTo>
                    <a:pt x="4016" y="453"/>
                  </a:lnTo>
                  <a:cubicBezTo>
                    <a:pt x="3999" y="437"/>
                    <a:pt x="3976" y="429"/>
                    <a:pt x="3953" y="429"/>
                  </a:cubicBezTo>
                  <a:cubicBezTo>
                    <a:pt x="3930" y="429"/>
                    <a:pt x="3907" y="437"/>
                    <a:pt x="3890" y="453"/>
                  </a:cubicBezTo>
                  <a:lnTo>
                    <a:pt x="2243" y="2102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" name="Google Shape;1380;p38">
              <a:extLst>
                <a:ext uri="{FF2B5EF4-FFF2-40B4-BE49-F238E27FC236}">
                  <a16:creationId xmlns:a16="http://schemas.microsoft.com/office/drawing/2014/main" id="{5A11FD5D-B968-4F50-8F9F-7E9ED68065FE}"/>
                </a:ext>
              </a:extLst>
            </p:cNvPr>
            <p:cNvSpPr/>
            <p:nvPr/>
          </p:nvSpPr>
          <p:spPr>
            <a:xfrm>
              <a:off x="933625" y="2721475"/>
              <a:ext cx="18750" cy="18775"/>
            </a:xfrm>
            <a:custGeom>
              <a:avLst/>
              <a:gdLst/>
              <a:ahLst/>
              <a:cxnLst/>
              <a:rect l="l" t="t" r="r" b="b"/>
              <a:pathLst>
                <a:path w="750" h="751" extrusionOk="0">
                  <a:moveTo>
                    <a:pt x="375" y="1"/>
                  </a:moveTo>
                  <a:cubicBezTo>
                    <a:pt x="168" y="1"/>
                    <a:pt x="0" y="169"/>
                    <a:pt x="0" y="375"/>
                  </a:cubicBezTo>
                  <a:cubicBezTo>
                    <a:pt x="0" y="582"/>
                    <a:pt x="168" y="750"/>
                    <a:pt x="375" y="750"/>
                  </a:cubicBezTo>
                  <a:cubicBezTo>
                    <a:pt x="582" y="750"/>
                    <a:pt x="750" y="582"/>
                    <a:pt x="750" y="375"/>
                  </a:cubicBezTo>
                  <a:cubicBezTo>
                    <a:pt x="750" y="169"/>
                    <a:pt x="582" y="1"/>
                    <a:pt x="3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1381;p38">
              <a:extLst>
                <a:ext uri="{FF2B5EF4-FFF2-40B4-BE49-F238E27FC236}">
                  <a16:creationId xmlns:a16="http://schemas.microsoft.com/office/drawing/2014/main" id="{76689C61-4CAA-D126-4F49-2F51AAF9522C}"/>
                </a:ext>
              </a:extLst>
            </p:cNvPr>
            <p:cNvSpPr/>
            <p:nvPr/>
          </p:nvSpPr>
          <p:spPr>
            <a:xfrm>
              <a:off x="991925" y="2777325"/>
              <a:ext cx="18750" cy="18750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375" y="0"/>
                  </a:moveTo>
                  <a:cubicBezTo>
                    <a:pt x="168" y="0"/>
                    <a:pt x="0" y="168"/>
                    <a:pt x="0" y="375"/>
                  </a:cubicBezTo>
                  <a:cubicBezTo>
                    <a:pt x="0" y="582"/>
                    <a:pt x="168" y="750"/>
                    <a:pt x="375" y="750"/>
                  </a:cubicBezTo>
                  <a:cubicBezTo>
                    <a:pt x="582" y="750"/>
                    <a:pt x="750" y="582"/>
                    <a:pt x="750" y="375"/>
                  </a:cubicBezTo>
                  <a:cubicBezTo>
                    <a:pt x="750" y="168"/>
                    <a:pt x="582" y="0"/>
                    <a:pt x="3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1382;p38">
              <a:extLst>
                <a:ext uri="{FF2B5EF4-FFF2-40B4-BE49-F238E27FC236}">
                  <a16:creationId xmlns:a16="http://schemas.microsoft.com/office/drawing/2014/main" id="{6F37A996-31CA-BF59-8BD1-3AF1BB13FA1C}"/>
                </a:ext>
              </a:extLst>
            </p:cNvPr>
            <p:cNvSpPr/>
            <p:nvPr/>
          </p:nvSpPr>
          <p:spPr>
            <a:xfrm>
              <a:off x="1034450" y="2736825"/>
              <a:ext cx="18750" cy="18750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375" y="0"/>
                  </a:moveTo>
                  <a:cubicBezTo>
                    <a:pt x="168" y="0"/>
                    <a:pt x="0" y="168"/>
                    <a:pt x="0" y="375"/>
                  </a:cubicBezTo>
                  <a:cubicBezTo>
                    <a:pt x="0" y="582"/>
                    <a:pt x="168" y="750"/>
                    <a:pt x="375" y="750"/>
                  </a:cubicBezTo>
                  <a:cubicBezTo>
                    <a:pt x="582" y="750"/>
                    <a:pt x="750" y="582"/>
                    <a:pt x="750" y="375"/>
                  </a:cubicBezTo>
                  <a:cubicBezTo>
                    <a:pt x="750" y="168"/>
                    <a:pt x="582" y="0"/>
                    <a:pt x="3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" name="Google Shape;1383;p38">
              <a:extLst>
                <a:ext uri="{FF2B5EF4-FFF2-40B4-BE49-F238E27FC236}">
                  <a16:creationId xmlns:a16="http://schemas.microsoft.com/office/drawing/2014/main" id="{BDF81337-8106-7EDE-5997-7F0AC0FD309F}"/>
                </a:ext>
              </a:extLst>
            </p:cNvPr>
            <p:cNvSpPr/>
            <p:nvPr/>
          </p:nvSpPr>
          <p:spPr>
            <a:xfrm>
              <a:off x="1094775" y="2794525"/>
              <a:ext cx="18775" cy="18725"/>
            </a:xfrm>
            <a:custGeom>
              <a:avLst/>
              <a:gdLst/>
              <a:ahLst/>
              <a:cxnLst/>
              <a:rect l="l" t="t" r="r" b="b"/>
              <a:pathLst>
                <a:path w="751" h="749" extrusionOk="0">
                  <a:moveTo>
                    <a:pt x="375" y="1"/>
                  </a:moveTo>
                  <a:cubicBezTo>
                    <a:pt x="169" y="1"/>
                    <a:pt x="1" y="167"/>
                    <a:pt x="1" y="375"/>
                  </a:cubicBezTo>
                  <a:cubicBezTo>
                    <a:pt x="1" y="582"/>
                    <a:pt x="169" y="748"/>
                    <a:pt x="375" y="748"/>
                  </a:cubicBezTo>
                  <a:cubicBezTo>
                    <a:pt x="582" y="748"/>
                    <a:pt x="750" y="582"/>
                    <a:pt x="750" y="375"/>
                  </a:cubicBezTo>
                  <a:cubicBezTo>
                    <a:pt x="750" y="167"/>
                    <a:pt x="582" y="1"/>
                    <a:pt x="3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" name="Google Shape;1384;p38">
              <a:extLst>
                <a:ext uri="{FF2B5EF4-FFF2-40B4-BE49-F238E27FC236}">
                  <a16:creationId xmlns:a16="http://schemas.microsoft.com/office/drawing/2014/main" id="{FF425615-02EF-A520-6487-2E141F305CC4}"/>
                </a:ext>
              </a:extLst>
            </p:cNvPr>
            <p:cNvSpPr/>
            <p:nvPr/>
          </p:nvSpPr>
          <p:spPr>
            <a:xfrm>
              <a:off x="1671800" y="3271275"/>
              <a:ext cx="157750" cy="74450"/>
            </a:xfrm>
            <a:custGeom>
              <a:avLst/>
              <a:gdLst/>
              <a:ahLst/>
              <a:cxnLst/>
              <a:rect l="l" t="t" r="r" b="b"/>
              <a:pathLst>
                <a:path w="6310" h="2978" extrusionOk="0">
                  <a:moveTo>
                    <a:pt x="6169" y="1"/>
                  </a:moveTo>
                  <a:lnTo>
                    <a:pt x="4067" y="2100"/>
                  </a:lnTo>
                  <a:lnTo>
                    <a:pt x="2418" y="453"/>
                  </a:lnTo>
                  <a:cubicBezTo>
                    <a:pt x="2402" y="436"/>
                    <a:pt x="2379" y="427"/>
                    <a:pt x="2357" y="427"/>
                  </a:cubicBezTo>
                  <a:cubicBezTo>
                    <a:pt x="2334" y="427"/>
                    <a:pt x="2311" y="436"/>
                    <a:pt x="2294" y="453"/>
                  </a:cubicBezTo>
                  <a:lnTo>
                    <a:pt x="24" y="2722"/>
                  </a:lnTo>
                  <a:cubicBezTo>
                    <a:pt x="29" y="2810"/>
                    <a:pt x="23" y="2897"/>
                    <a:pt x="0" y="2978"/>
                  </a:cubicBezTo>
                  <a:cubicBezTo>
                    <a:pt x="16" y="2973"/>
                    <a:pt x="31" y="2966"/>
                    <a:pt x="42" y="2955"/>
                  </a:cubicBezTo>
                  <a:lnTo>
                    <a:pt x="2357" y="639"/>
                  </a:lnTo>
                  <a:lnTo>
                    <a:pt x="4006" y="2288"/>
                  </a:lnTo>
                  <a:cubicBezTo>
                    <a:pt x="4023" y="2305"/>
                    <a:pt x="4046" y="2313"/>
                    <a:pt x="4068" y="2313"/>
                  </a:cubicBezTo>
                  <a:cubicBezTo>
                    <a:pt x="4091" y="2313"/>
                    <a:pt x="4113" y="2305"/>
                    <a:pt x="4130" y="2288"/>
                  </a:cubicBezTo>
                  <a:lnTo>
                    <a:pt x="6309" y="115"/>
                  </a:lnTo>
                  <a:cubicBezTo>
                    <a:pt x="6269" y="72"/>
                    <a:pt x="6219" y="36"/>
                    <a:pt x="6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" name="Google Shape;1385;p38">
              <a:extLst>
                <a:ext uri="{FF2B5EF4-FFF2-40B4-BE49-F238E27FC236}">
                  <a16:creationId xmlns:a16="http://schemas.microsoft.com/office/drawing/2014/main" id="{C94E5ECE-EC35-C519-9D93-8C9DDFD62B18}"/>
                </a:ext>
              </a:extLst>
            </p:cNvPr>
            <p:cNvSpPr/>
            <p:nvPr/>
          </p:nvSpPr>
          <p:spPr>
            <a:xfrm>
              <a:off x="1822175" y="3259450"/>
              <a:ext cx="18750" cy="18725"/>
            </a:xfrm>
            <a:custGeom>
              <a:avLst/>
              <a:gdLst/>
              <a:ahLst/>
              <a:cxnLst/>
              <a:rect l="l" t="t" r="r" b="b"/>
              <a:pathLst>
                <a:path w="750" h="749" extrusionOk="0">
                  <a:moveTo>
                    <a:pt x="375" y="0"/>
                  </a:moveTo>
                  <a:cubicBezTo>
                    <a:pt x="168" y="0"/>
                    <a:pt x="0" y="167"/>
                    <a:pt x="0" y="373"/>
                  </a:cubicBezTo>
                  <a:cubicBezTo>
                    <a:pt x="0" y="582"/>
                    <a:pt x="168" y="748"/>
                    <a:pt x="375" y="748"/>
                  </a:cubicBezTo>
                  <a:cubicBezTo>
                    <a:pt x="582" y="748"/>
                    <a:pt x="750" y="582"/>
                    <a:pt x="750" y="373"/>
                  </a:cubicBezTo>
                  <a:cubicBezTo>
                    <a:pt x="750" y="167"/>
                    <a:pt x="582" y="0"/>
                    <a:pt x="3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" name="Google Shape;1386;p38">
              <a:extLst>
                <a:ext uri="{FF2B5EF4-FFF2-40B4-BE49-F238E27FC236}">
                  <a16:creationId xmlns:a16="http://schemas.microsoft.com/office/drawing/2014/main" id="{42FD7A92-0DCB-AC6F-6A36-962FFAB85D8A}"/>
                </a:ext>
              </a:extLst>
            </p:cNvPr>
            <p:cNvSpPr/>
            <p:nvPr/>
          </p:nvSpPr>
          <p:spPr>
            <a:xfrm>
              <a:off x="1763850" y="3315250"/>
              <a:ext cx="18775" cy="18775"/>
            </a:xfrm>
            <a:custGeom>
              <a:avLst/>
              <a:gdLst/>
              <a:ahLst/>
              <a:cxnLst/>
              <a:rect l="l" t="t" r="r" b="b"/>
              <a:pathLst>
                <a:path w="751" h="751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582"/>
                    <a:pt x="169" y="750"/>
                    <a:pt x="376" y="750"/>
                  </a:cubicBezTo>
                  <a:cubicBezTo>
                    <a:pt x="582" y="750"/>
                    <a:pt x="750" y="582"/>
                    <a:pt x="750" y="375"/>
                  </a:cubicBezTo>
                  <a:cubicBezTo>
                    <a:pt x="750" y="169"/>
                    <a:pt x="582" y="1"/>
                    <a:pt x="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" name="Google Shape;1387;p38">
              <a:extLst>
                <a:ext uri="{FF2B5EF4-FFF2-40B4-BE49-F238E27FC236}">
                  <a16:creationId xmlns:a16="http://schemas.microsoft.com/office/drawing/2014/main" id="{84EF40CA-050F-BF6F-FD96-E467AE74A4A6}"/>
                </a:ext>
              </a:extLst>
            </p:cNvPr>
            <p:cNvSpPr/>
            <p:nvPr/>
          </p:nvSpPr>
          <p:spPr>
            <a:xfrm>
              <a:off x="1721350" y="3274750"/>
              <a:ext cx="18750" cy="18750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375" y="0"/>
                  </a:moveTo>
                  <a:cubicBezTo>
                    <a:pt x="168" y="0"/>
                    <a:pt x="0" y="168"/>
                    <a:pt x="0" y="375"/>
                  </a:cubicBezTo>
                  <a:cubicBezTo>
                    <a:pt x="0" y="582"/>
                    <a:pt x="168" y="750"/>
                    <a:pt x="375" y="750"/>
                  </a:cubicBezTo>
                  <a:cubicBezTo>
                    <a:pt x="582" y="750"/>
                    <a:pt x="750" y="582"/>
                    <a:pt x="750" y="375"/>
                  </a:cubicBezTo>
                  <a:cubicBezTo>
                    <a:pt x="750" y="168"/>
                    <a:pt x="582" y="0"/>
                    <a:pt x="3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" name="Google Shape;1388;p38">
              <a:extLst>
                <a:ext uri="{FF2B5EF4-FFF2-40B4-BE49-F238E27FC236}">
                  <a16:creationId xmlns:a16="http://schemas.microsoft.com/office/drawing/2014/main" id="{43C74AD2-35C9-0D7A-2053-958A531137B8}"/>
                </a:ext>
              </a:extLst>
            </p:cNvPr>
            <p:cNvSpPr/>
            <p:nvPr/>
          </p:nvSpPr>
          <p:spPr>
            <a:xfrm>
              <a:off x="1661000" y="3332450"/>
              <a:ext cx="18725" cy="18775"/>
            </a:xfrm>
            <a:custGeom>
              <a:avLst/>
              <a:gdLst/>
              <a:ahLst/>
              <a:cxnLst/>
              <a:rect l="l" t="t" r="r" b="b"/>
              <a:pathLst>
                <a:path w="749" h="751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582"/>
                    <a:pt x="169" y="750"/>
                    <a:pt x="376" y="750"/>
                  </a:cubicBezTo>
                  <a:cubicBezTo>
                    <a:pt x="582" y="750"/>
                    <a:pt x="749" y="582"/>
                    <a:pt x="749" y="375"/>
                  </a:cubicBezTo>
                  <a:cubicBezTo>
                    <a:pt x="749" y="169"/>
                    <a:pt x="582" y="1"/>
                    <a:pt x="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65" name="Picture 164">
            <a:extLst>
              <a:ext uri="{FF2B5EF4-FFF2-40B4-BE49-F238E27FC236}">
                <a16:creationId xmlns:a16="http://schemas.microsoft.com/office/drawing/2014/main" id="{B67D5992-2174-4E5B-661D-88D376206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507" y="4036844"/>
            <a:ext cx="2274005" cy="60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6696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653E5-DDFB-3A98-30F3-C5CA0CB1E4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584" y="480047"/>
            <a:ext cx="6312221" cy="963742"/>
          </a:xfrm>
        </p:spPr>
        <p:txBody>
          <a:bodyPr/>
          <a:lstStyle/>
          <a:p>
            <a:r>
              <a:rPr lang="en-IN" dirty="0"/>
              <a:t>The website consists: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B6D0B2F-CCB9-0EA8-AF50-C1CF5BEA8F52}"/>
              </a:ext>
            </a:extLst>
          </p:cNvPr>
          <p:cNvSpPr txBox="1">
            <a:spLocks/>
          </p:cNvSpPr>
          <p:nvPr/>
        </p:nvSpPr>
        <p:spPr>
          <a:xfrm>
            <a:off x="1415889" y="2089879"/>
            <a:ext cx="6312221" cy="96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38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889D571-1CE8-B180-B959-CDF241EB1DBA}"/>
              </a:ext>
            </a:extLst>
          </p:cNvPr>
          <p:cNvSpPr txBox="1">
            <a:spLocks/>
          </p:cNvSpPr>
          <p:nvPr/>
        </p:nvSpPr>
        <p:spPr>
          <a:xfrm>
            <a:off x="1313507" y="2172489"/>
            <a:ext cx="6312221" cy="96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38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r>
              <a:rPr lang="en-IN" dirty="0"/>
              <a:t>Navigation bar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46D72F-79BD-7A04-3446-3C30A7EE1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507" y="4036844"/>
            <a:ext cx="2274005" cy="60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802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40F4AF-4AD2-4AF7-8892-A44B9DF8A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B2CA3-720D-406C-7733-BA733E4D1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584" y="480047"/>
            <a:ext cx="6312221" cy="963742"/>
          </a:xfrm>
        </p:spPr>
        <p:txBody>
          <a:bodyPr/>
          <a:lstStyle/>
          <a:p>
            <a:r>
              <a:rPr lang="en-IN" dirty="0"/>
              <a:t>The website consists: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53BF39-2680-1D38-E3F5-4FDFCA6BFBA3}"/>
              </a:ext>
            </a:extLst>
          </p:cNvPr>
          <p:cNvSpPr txBox="1">
            <a:spLocks/>
          </p:cNvSpPr>
          <p:nvPr/>
        </p:nvSpPr>
        <p:spPr>
          <a:xfrm>
            <a:off x="1415889" y="2089879"/>
            <a:ext cx="6312221" cy="96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38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366873D-A416-D6EB-95E8-B903DE592E8F}"/>
              </a:ext>
            </a:extLst>
          </p:cNvPr>
          <p:cNvSpPr txBox="1">
            <a:spLocks/>
          </p:cNvSpPr>
          <p:nvPr/>
        </p:nvSpPr>
        <p:spPr>
          <a:xfrm>
            <a:off x="1313507" y="2172489"/>
            <a:ext cx="6312221" cy="96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38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r>
              <a:rPr lang="en-IN" dirty="0"/>
              <a:t>content areas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9B7982-C2A7-00A6-0B9D-DEB85E010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507" y="4036844"/>
            <a:ext cx="2274005" cy="60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4317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C7E621-9D04-8297-9EC0-E428DA2ADA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9799-E923-B8E8-C578-3414DFA43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584" y="480047"/>
            <a:ext cx="6312221" cy="963742"/>
          </a:xfrm>
        </p:spPr>
        <p:txBody>
          <a:bodyPr/>
          <a:lstStyle/>
          <a:p>
            <a:r>
              <a:rPr lang="en-IN" dirty="0"/>
              <a:t>The website consists: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2FCCCCC-E282-436E-EDC6-13EAA741E075}"/>
              </a:ext>
            </a:extLst>
          </p:cNvPr>
          <p:cNvSpPr txBox="1">
            <a:spLocks/>
          </p:cNvSpPr>
          <p:nvPr/>
        </p:nvSpPr>
        <p:spPr>
          <a:xfrm>
            <a:off x="1415889" y="2089879"/>
            <a:ext cx="6312221" cy="96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38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31130B9-80CC-9335-6C59-1B38C05B4447}"/>
              </a:ext>
            </a:extLst>
          </p:cNvPr>
          <p:cNvSpPr txBox="1">
            <a:spLocks/>
          </p:cNvSpPr>
          <p:nvPr/>
        </p:nvSpPr>
        <p:spPr>
          <a:xfrm>
            <a:off x="1313507" y="2172489"/>
            <a:ext cx="6312221" cy="96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38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r>
              <a:rPr lang="en-IN" dirty="0"/>
              <a:t>Footer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67F040-4914-A635-4CC2-75C961D48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507" y="4036844"/>
            <a:ext cx="2274005" cy="60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2112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7516D-1923-1EB6-828F-8C2B6D51D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510" y="3003016"/>
            <a:ext cx="8435855" cy="1461300"/>
          </a:xfrm>
        </p:spPr>
        <p:txBody>
          <a:bodyPr/>
          <a:lstStyle/>
          <a:p>
            <a:r>
              <a:rPr lang="en-IN" dirty="0"/>
              <a:t>Ensuring cross-browser compatibility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270F9F-4F59-6906-B195-6BA0132DC71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357510" y="1196450"/>
            <a:ext cx="8999621" cy="1098300"/>
          </a:xfrm>
        </p:spPr>
        <p:txBody>
          <a:bodyPr/>
          <a:lstStyle/>
          <a:p>
            <a:r>
              <a:rPr lang="en-US" dirty="0"/>
              <a:t>While working on this project, I faced a few challenges, such as: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E40A74-5142-BE3D-773D-BFF62C1F3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507" y="4036844"/>
            <a:ext cx="2274005" cy="60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9965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32B36E-7597-E590-9312-95A5365598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31E3A-8CBE-0A16-431A-B8A35ACB6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510" y="3003016"/>
            <a:ext cx="8435855" cy="1461300"/>
          </a:xfrm>
        </p:spPr>
        <p:txBody>
          <a:bodyPr/>
          <a:lstStyle/>
          <a:p>
            <a:r>
              <a:rPr lang="en-US" dirty="0"/>
              <a:t>Managing responsiveness across different screen sizes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D2E5C2-5E9E-1459-A1C7-4D2B621BE09C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357510" y="1196450"/>
            <a:ext cx="8999621" cy="1098300"/>
          </a:xfrm>
        </p:spPr>
        <p:txBody>
          <a:bodyPr/>
          <a:lstStyle/>
          <a:p>
            <a:r>
              <a:rPr lang="en-US" dirty="0"/>
              <a:t>While working on this project, I faced a few challenges, such as: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138F4F-FB54-FC1B-E049-61B639462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307" y="4260044"/>
            <a:ext cx="2274005" cy="60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9495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83DE2C-DF36-DBCB-8E74-B9294327C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53966-4C62-26B1-88FC-41C32D417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510" y="3003016"/>
            <a:ext cx="8435855" cy="1461300"/>
          </a:xfrm>
        </p:spPr>
        <p:txBody>
          <a:bodyPr/>
          <a:lstStyle/>
          <a:p>
            <a:r>
              <a:rPr lang="en-US" dirty="0"/>
              <a:t>Debugging JavaScript for smooth interactions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A59FA0-5E03-8C66-F5DB-4F6AFCAA801B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357510" y="1196450"/>
            <a:ext cx="8999621" cy="1098300"/>
          </a:xfrm>
        </p:spPr>
        <p:txBody>
          <a:bodyPr/>
          <a:lstStyle/>
          <a:p>
            <a:r>
              <a:rPr lang="en-US" dirty="0"/>
              <a:t>While working on this project, I faced a few challenges, such as: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055451-1C74-09BC-71E7-C5C15C7A4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507" y="4036844"/>
            <a:ext cx="2274005" cy="60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4309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7F773-9710-20A5-04E7-FB189BE94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4849" y="1490700"/>
            <a:ext cx="7563505" cy="2162100"/>
          </a:xfrm>
        </p:spPr>
        <p:txBody>
          <a:bodyPr/>
          <a:lstStyle/>
          <a:p>
            <a:r>
              <a:rPr lang="en-US" dirty="0"/>
              <a:t>However, overcoming these helped me improve my problem-solving skills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08A38D-7C29-82BA-50F8-7FEE70EF1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507" y="4036844"/>
            <a:ext cx="2274005" cy="60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566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>
          <a:extLst>
            <a:ext uri="{FF2B5EF4-FFF2-40B4-BE49-F238E27FC236}">
              <a16:creationId xmlns:a16="http://schemas.microsoft.com/office/drawing/2014/main" id="{6BFB888B-45AC-0931-29CF-95642EE3C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6">
            <a:extLst>
              <a:ext uri="{FF2B5EF4-FFF2-40B4-BE49-F238E27FC236}">
                <a16:creationId xmlns:a16="http://schemas.microsoft.com/office/drawing/2014/main" id="{26757DAF-500B-4DF4-1DC0-89F837B25CBC}"/>
              </a:ext>
            </a:extLst>
          </p:cNvPr>
          <p:cNvGrpSpPr/>
          <p:nvPr/>
        </p:nvGrpSpPr>
        <p:grpSpPr>
          <a:xfrm>
            <a:off x="4716039" y="1424420"/>
            <a:ext cx="3715854" cy="2286606"/>
            <a:chOff x="5467825" y="2094550"/>
            <a:chExt cx="2061500" cy="1268575"/>
          </a:xfrm>
        </p:grpSpPr>
        <p:sp>
          <p:nvSpPr>
            <p:cNvPr id="201" name="Google Shape;201;p26">
              <a:extLst>
                <a:ext uri="{FF2B5EF4-FFF2-40B4-BE49-F238E27FC236}">
                  <a16:creationId xmlns:a16="http://schemas.microsoft.com/office/drawing/2014/main" id="{120B6DC3-01F1-3747-BD5D-DC23657F4607}"/>
                </a:ext>
              </a:extLst>
            </p:cNvPr>
            <p:cNvSpPr/>
            <p:nvPr/>
          </p:nvSpPr>
          <p:spPr>
            <a:xfrm>
              <a:off x="5467825" y="2094550"/>
              <a:ext cx="2061500" cy="1268575"/>
            </a:xfrm>
            <a:custGeom>
              <a:avLst/>
              <a:gdLst/>
              <a:ahLst/>
              <a:cxnLst/>
              <a:rect l="l" t="t" r="r" b="b"/>
              <a:pathLst>
                <a:path w="82460" h="50743" extrusionOk="0">
                  <a:moveTo>
                    <a:pt x="19385" y="1"/>
                  </a:moveTo>
                  <a:cubicBezTo>
                    <a:pt x="17341" y="1"/>
                    <a:pt x="15618" y="550"/>
                    <a:pt x="14182" y="2015"/>
                  </a:cubicBezTo>
                  <a:cubicBezTo>
                    <a:pt x="9797" y="6487"/>
                    <a:pt x="18316" y="15851"/>
                    <a:pt x="8645" y="24788"/>
                  </a:cubicBezTo>
                  <a:cubicBezTo>
                    <a:pt x="1" y="32773"/>
                    <a:pt x="7034" y="48410"/>
                    <a:pt x="14340" y="50742"/>
                  </a:cubicBezTo>
                  <a:lnTo>
                    <a:pt x="55177" y="50742"/>
                  </a:lnTo>
                  <a:lnTo>
                    <a:pt x="66004" y="50665"/>
                  </a:lnTo>
                  <a:cubicBezTo>
                    <a:pt x="82460" y="34600"/>
                    <a:pt x="79416" y="4079"/>
                    <a:pt x="58355" y="4079"/>
                  </a:cubicBezTo>
                  <a:cubicBezTo>
                    <a:pt x="57195" y="4079"/>
                    <a:pt x="55980" y="4171"/>
                    <a:pt x="54710" y="4364"/>
                  </a:cubicBezTo>
                  <a:cubicBezTo>
                    <a:pt x="52095" y="4762"/>
                    <a:pt x="49614" y="4929"/>
                    <a:pt x="47261" y="4929"/>
                  </a:cubicBezTo>
                  <a:cubicBezTo>
                    <a:pt x="34504" y="4929"/>
                    <a:pt x="25507" y="1"/>
                    <a:pt x="19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02;p26">
              <a:extLst>
                <a:ext uri="{FF2B5EF4-FFF2-40B4-BE49-F238E27FC236}">
                  <a16:creationId xmlns:a16="http://schemas.microsoft.com/office/drawing/2014/main" id="{6250217B-AE18-256C-6008-BFB7D5BB78AE}"/>
                </a:ext>
              </a:extLst>
            </p:cNvPr>
            <p:cNvSpPr/>
            <p:nvPr/>
          </p:nvSpPr>
          <p:spPr>
            <a:xfrm>
              <a:off x="7030925" y="2165350"/>
              <a:ext cx="315075" cy="259175"/>
            </a:xfrm>
            <a:custGeom>
              <a:avLst/>
              <a:gdLst/>
              <a:ahLst/>
              <a:cxnLst/>
              <a:rect l="l" t="t" r="r" b="b"/>
              <a:pathLst>
                <a:path w="12603" h="10367" extrusionOk="0">
                  <a:moveTo>
                    <a:pt x="153" y="1"/>
                  </a:moveTo>
                  <a:cubicBezTo>
                    <a:pt x="43" y="1"/>
                    <a:pt x="1" y="172"/>
                    <a:pt x="119" y="191"/>
                  </a:cubicBezTo>
                  <a:cubicBezTo>
                    <a:pt x="5663" y="1104"/>
                    <a:pt x="10437" y="5028"/>
                    <a:pt x="12387" y="10300"/>
                  </a:cubicBezTo>
                  <a:cubicBezTo>
                    <a:pt x="12404" y="10346"/>
                    <a:pt x="12444" y="10366"/>
                    <a:pt x="12483" y="10366"/>
                  </a:cubicBezTo>
                  <a:cubicBezTo>
                    <a:pt x="12544" y="10366"/>
                    <a:pt x="12603" y="10319"/>
                    <a:pt x="12576" y="10248"/>
                  </a:cubicBezTo>
                  <a:cubicBezTo>
                    <a:pt x="10602" y="4914"/>
                    <a:pt x="5786" y="927"/>
                    <a:pt x="171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" name="Google Shape;203;p26">
              <a:extLst>
                <a:ext uri="{FF2B5EF4-FFF2-40B4-BE49-F238E27FC236}">
                  <a16:creationId xmlns:a16="http://schemas.microsoft.com/office/drawing/2014/main" id="{8E671D5E-4C09-26C3-1315-D5F57C5F1A83}"/>
                </a:ext>
              </a:extLst>
            </p:cNvPr>
            <p:cNvSpPr/>
            <p:nvPr/>
          </p:nvSpPr>
          <p:spPr>
            <a:xfrm>
              <a:off x="5691900" y="2431450"/>
              <a:ext cx="94600" cy="233775"/>
            </a:xfrm>
            <a:custGeom>
              <a:avLst/>
              <a:gdLst/>
              <a:ahLst/>
              <a:cxnLst/>
              <a:rect l="l" t="t" r="r" b="b"/>
              <a:pathLst>
                <a:path w="3784" h="9351" extrusionOk="0">
                  <a:moveTo>
                    <a:pt x="3649" y="0"/>
                  </a:moveTo>
                  <a:cubicBezTo>
                    <a:pt x="3600" y="0"/>
                    <a:pt x="3552" y="32"/>
                    <a:pt x="3553" y="95"/>
                  </a:cubicBezTo>
                  <a:cubicBezTo>
                    <a:pt x="3586" y="3470"/>
                    <a:pt x="2350" y="6695"/>
                    <a:pt x="66" y="9181"/>
                  </a:cubicBezTo>
                  <a:cubicBezTo>
                    <a:pt x="0" y="9252"/>
                    <a:pt x="66" y="9350"/>
                    <a:pt x="139" y="9350"/>
                  </a:cubicBezTo>
                  <a:cubicBezTo>
                    <a:pt x="161" y="9350"/>
                    <a:pt x="183" y="9341"/>
                    <a:pt x="203" y="9320"/>
                  </a:cubicBezTo>
                  <a:cubicBezTo>
                    <a:pt x="2523" y="6796"/>
                    <a:pt x="3783" y="3521"/>
                    <a:pt x="3748" y="95"/>
                  </a:cubicBezTo>
                  <a:cubicBezTo>
                    <a:pt x="3748" y="32"/>
                    <a:pt x="3698" y="0"/>
                    <a:pt x="3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" name="Google Shape;204;p26">
              <a:extLst>
                <a:ext uri="{FF2B5EF4-FFF2-40B4-BE49-F238E27FC236}">
                  <a16:creationId xmlns:a16="http://schemas.microsoft.com/office/drawing/2014/main" id="{30F7BEAB-F26D-27B5-CDCA-CF5510B8A2D5}"/>
                </a:ext>
              </a:extLst>
            </p:cNvPr>
            <p:cNvSpPr/>
            <p:nvPr/>
          </p:nvSpPr>
          <p:spPr>
            <a:xfrm>
              <a:off x="7190675" y="3091725"/>
              <a:ext cx="138250" cy="226575"/>
            </a:xfrm>
            <a:custGeom>
              <a:avLst/>
              <a:gdLst/>
              <a:ahLst/>
              <a:cxnLst/>
              <a:rect l="l" t="t" r="r" b="b"/>
              <a:pathLst>
                <a:path w="5530" h="9063" extrusionOk="0">
                  <a:moveTo>
                    <a:pt x="5411" y="1"/>
                  </a:moveTo>
                  <a:cubicBezTo>
                    <a:pt x="5371" y="1"/>
                    <a:pt x="5332" y="21"/>
                    <a:pt x="5316" y="68"/>
                  </a:cubicBezTo>
                  <a:cubicBezTo>
                    <a:pt x="4186" y="3351"/>
                    <a:pt x="2411" y="6332"/>
                    <a:pt x="66" y="8894"/>
                  </a:cubicBezTo>
                  <a:cubicBezTo>
                    <a:pt x="0" y="8965"/>
                    <a:pt x="65" y="9063"/>
                    <a:pt x="138" y="9063"/>
                  </a:cubicBezTo>
                  <a:cubicBezTo>
                    <a:pt x="160" y="9063"/>
                    <a:pt x="183" y="9053"/>
                    <a:pt x="203" y="9031"/>
                  </a:cubicBezTo>
                  <a:cubicBezTo>
                    <a:pt x="2570" y="6448"/>
                    <a:pt x="4364" y="3434"/>
                    <a:pt x="5504" y="121"/>
                  </a:cubicBezTo>
                  <a:cubicBezTo>
                    <a:pt x="5529" y="48"/>
                    <a:pt x="5470" y="1"/>
                    <a:pt x="5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05" name="Google Shape;205;p26">
            <a:extLst>
              <a:ext uri="{FF2B5EF4-FFF2-40B4-BE49-F238E27FC236}">
                <a16:creationId xmlns:a16="http://schemas.microsoft.com/office/drawing/2014/main" id="{39B48E9F-6769-911A-ECBD-55AA7E2EF14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56200" y="1913024"/>
            <a:ext cx="3715800" cy="1081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PhysioFlex</a:t>
            </a:r>
            <a:endParaRPr dirty="0"/>
          </a:p>
        </p:txBody>
      </p:sp>
      <p:grpSp>
        <p:nvGrpSpPr>
          <p:cNvPr id="206" name="Google Shape;206;p26">
            <a:extLst>
              <a:ext uri="{FF2B5EF4-FFF2-40B4-BE49-F238E27FC236}">
                <a16:creationId xmlns:a16="http://schemas.microsoft.com/office/drawing/2014/main" id="{ED7CEAD8-87E8-80CA-7429-51F474EFA096}"/>
              </a:ext>
            </a:extLst>
          </p:cNvPr>
          <p:cNvGrpSpPr/>
          <p:nvPr/>
        </p:nvGrpSpPr>
        <p:grpSpPr>
          <a:xfrm>
            <a:off x="5300845" y="1493624"/>
            <a:ext cx="2546216" cy="2225457"/>
            <a:chOff x="3720050" y="2029925"/>
            <a:chExt cx="1529075" cy="1336450"/>
          </a:xfrm>
        </p:grpSpPr>
        <p:sp>
          <p:nvSpPr>
            <p:cNvPr id="207" name="Google Shape;207;p26">
              <a:extLst>
                <a:ext uri="{FF2B5EF4-FFF2-40B4-BE49-F238E27FC236}">
                  <a16:creationId xmlns:a16="http://schemas.microsoft.com/office/drawing/2014/main" id="{43BE15FD-C346-00B2-D5D4-EB0E94A574E4}"/>
                </a:ext>
              </a:extLst>
            </p:cNvPr>
            <p:cNvSpPr/>
            <p:nvPr/>
          </p:nvSpPr>
          <p:spPr>
            <a:xfrm>
              <a:off x="3760625" y="3361075"/>
              <a:ext cx="1438825" cy="5300"/>
            </a:xfrm>
            <a:custGeom>
              <a:avLst/>
              <a:gdLst/>
              <a:ahLst/>
              <a:cxnLst/>
              <a:rect l="l" t="t" r="r" b="b"/>
              <a:pathLst>
                <a:path w="57553" h="212" extrusionOk="0">
                  <a:moveTo>
                    <a:pt x="112" y="0"/>
                  </a:moveTo>
                  <a:cubicBezTo>
                    <a:pt x="50" y="0"/>
                    <a:pt x="0" y="48"/>
                    <a:pt x="0" y="106"/>
                  </a:cubicBezTo>
                  <a:cubicBezTo>
                    <a:pt x="0" y="164"/>
                    <a:pt x="50" y="212"/>
                    <a:pt x="112" y="212"/>
                  </a:cubicBezTo>
                  <a:lnTo>
                    <a:pt x="57441" y="212"/>
                  </a:lnTo>
                  <a:cubicBezTo>
                    <a:pt x="57503" y="212"/>
                    <a:pt x="57552" y="165"/>
                    <a:pt x="57552" y="106"/>
                  </a:cubicBezTo>
                  <a:cubicBezTo>
                    <a:pt x="57552" y="48"/>
                    <a:pt x="57502" y="0"/>
                    <a:pt x="57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26">
              <a:extLst>
                <a:ext uri="{FF2B5EF4-FFF2-40B4-BE49-F238E27FC236}">
                  <a16:creationId xmlns:a16="http://schemas.microsoft.com/office/drawing/2014/main" id="{908E52BE-CDB9-FDB0-1DE9-819FA8A9B7D1}"/>
                </a:ext>
              </a:extLst>
            </p:cNvPr>
            <p:cNvSpPr/>
            <p:nvPr/>
          </p:nvSpPr>
          <p:spPr>
            <a:xfrm>
              <a:off x="4329600" y="2029925"/>
              <a:ext cx="674775" cy="926550"/>
            </a:xfrm>
            <a:custGeom>
              <a:avLst/>
              <a:gdLst/>
              <a:ahLst/>
              <a:cxnLst/>
              <a:rect l="l" t="t" r="r" b="b"/>
              <a:pathLst>
                <a:path w="26991" h="37062" extrusionOk="0">
                  <a:moveTo>
                    <a:pt x="496" y="0"/>
                  </a:moveTo>
                  <a:cubicBezTo>
                    <a:pt x="222" y="0"/>
                    <a:pt x="0" y="368"/>
                    <a:pt x="0" y="820"/>
                  </a:cubicBezTo>
                  <a:lnTo>
                    <a:pt x="0" y="37062"/>
                  </a:lnTo>
                  <a:lnTo>
                    <a:pt x="26991" y="37062"/>
                  </a:lnTo>
                  <a:lnTo>
                    <a:pt x="26991" y="820"/>
                  </a:lnTo>
                  <a:cubicBezTo>
                    <a:pt x="26991" y="367"/>
                    <a:pt x="26769" y="0"/>
                    <a:pt x="264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" name="Google Shape;209;p26">
              <a:extLst>
                <a:ext uri="{FF2B5EF4-FFF2-40B4-BE49-F238E27FC236}">
                  <a16:creationId xmlns:a16="http://schemas.microsoft.com/office/drawing/2014/main" id="{B669C4B3-3826-5EFA-4FA6-D014C3C374DA}"/>
                </a:ext>
              </a:extLst>
            </p:cNvPr>
            <p:cNvSpPr/>
            <p:nvPr/>
          </p:nvSpPr>
          <p:spPr>
            <a:xfrm>
              <a:off x="4802700" y="2723250"/>
              <a:ext cx="113175" cy="117250"/>
            </a:xfrm>
            <a:custGeom>
              <a:avLst/>
              <a:gdLst/>
              <a:ahLst/>
              <a:cxnLst/>
              <a:rect l="l" t="t" r="r" b="b"/>
              <a:pathLst>
                <a:path w="4527" h="4690" extrusionOk="0">
                  <a:moveTo>
                    <a:pt x="4441" y="0"/>
                  </a:moveTo>
                  <a:lnTo>
                    <a:pt x="0" y="4504"/>
                  </a:lnTo>
                  <a:cubicBezTo>
                    <a:pt x="3" y="4565"/>
                    <a:pt x="6" y="4628"/>
                    <a:pt x="11" y="4690"/>
                  </a:cubicBezTo>
                  <a:cubicBezTo>
                    <a:pt x="22" y="4687"/>
                    <a:pt x="32" y="4681"/>
                    <a:pt x="42" y="4671"/>
                  </a:cubicBezTo>
                  <a:lnTo>
                    <a:pt x="4526" y="125"/>
                  </a:lnTo>
                  <a:cubicBezTo>
                    <a:pt x="4497" y="83"/>
                    <a:pt x="4470" y="42"/>
                    <a:pt x="4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" name="Google Shape;210;p26">
              <a:extLst>
                <a:ext uri="{FF2B5EF4-FFF2-40B4-BE49-F238E27FC236}">
                  <a16:creationId xmlns:a16="http://schemas.microsoft.com/office/drawing/2014/main" id="{6B716DCD-2129-D8DC-596C-EDD280E30903}"/>
                </a:ext>
              </a:extLst>
            </p:cNvPr>
            <p:cNvSpPr/>
            <p:nvPr/>
          </p:nvSpPr>
          <p:spPr>
            <a:xfrm>
              <a:off x="4888525" y="2704050"/>
              <a:ext cx="43850" cy="42900"/>
            </a:xfrm>
            <a:custGeom>
              <a:avLst/>
              <a:gdLst/>
              <a:ahLst/>
              <a:cxnLst/>
              <a:rect l="l" t="t" r="r" b="b"/>
              <a:pathLst>
                <a:path w="1754" h="1716" extrusionOk="0">
                  <a:moveTo>
                    <a:pt x="1754" y="1"/>
                  </a:moveTo>
                  <a:lnTo>
                    <a:pt x="1" y="361"/>
                  </a:lnTo>
                  <a:lnTo>
                    <a:pt x="1465" y="1716"/>
                  </a:lnTo>
                  <a:lnTo>
                    <a:pt x="17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" name="Google Shape;211;p26">
              <a:extLst>
                <a:ext uri="{FF2B5EF4-FFF2-40B4-BE49-F238E27FC236}">
                  <a16:creationId xmlns:a16="http://schemas.microsoft.com/office/drawing/2014/main" id="{5C5F7439-F692-24DE-F9F9-B5E800B32F53}"/>
                </a:ext>
              </a:extLst>
            </p:cNvPr>
            <p:cNvSpPr/>
            <p:nvPr/>
          </p:nvSpPr>
          <p:spPr>
            <a:xfrm>
              <a:off x="4668950" y="2805900"/>
              <a:ext cx="77350" cy="80100"/>
            </a:xfrm>
            <a:custGeom>
              <a:avLst/>
              <a:gdLst/>
              <a:ahLst/>
              <a:cxnLst/>
              <a:rect l="l" t="t" r="r" b="b"/>
              <a:pathLst>
                <a:path w="3094" h="3204" extrusionOk="0">
                  <a:moveTo>
                    <a:pt x="2967" y="0"/>
                  </a:moveTo>
                  <a:lnTo>
                    <a:pt x="29" y="3079"/>
                  </a:lnTo>
                  <a:cubicBezTo>
                    <a:pt x="0" y="3108"/>
                    <a:pt x="2" y="3154"/>
                    <a:pt x="31" y="3183"/>
                  </a:cubicBezTo>
                  <a:cubicBezTo>
                    <a:pt x="45" y="3196"/>
                    <a:pt x="64" y="3203"/>
                    <a:pt x="83" y="3203"/>
                  </a:cubicBezTo>
                  <a:cubicBezTo>
                    <a:pt x="102" y="3203"/>
                    <a:pt x="122" y="3196"/>
                    <a:pt x="137" y="3180"/>
                  </a:cubicBezTo>
                  <a:lnTo>
                    <a:pt x="3093" y="80"/>
                  </a:lnTo>
                  <a:cubicBezTo>
                    <a:pt x="3056" y="50"/>
                    <a:pt x="3008" y="29"/>
                    <a:pt x="29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" name="Google Shape;212;p26">
              <a:extLst>
                <a:ext uri="{FF2B5EF4-FFF2-40B4-BE49-F238E27FC236}">
                  <a16:creationId xmlns:a16="http://schemas.microsoft.com/office/drawing/2014/main" id="{A685AAB0-7E12-1388-0799-A149FDC7CAFC}"/>
                </a:ext>
              </a:extLst>
            </p:cNvPr>
            <p:cNvSpPr/>
            <p:nvPr/>
          </p:nvSpPr>
          <p:spPr>
            <a:xfrm>
              <a:off x="4656225" y="2869350"/>
              <a:ext cx="29600" cy="29575"/>
            </a:xfrm>
            <a:custGeom>
              <a:avLst/>
              <a:gdLst/>
              <a:ahLst/>
              <a:cxnLst/>
              <a:rect l="l" t="t" r="r" b="b"/>
              <a:pathLst>
                <a:path w="1184" h="1183" extrusionOk="0">
                  <a:moveTo>
                    <a:pt x="592" y="0"/>
                  </a:moveTo>
                  <a:cubicBezTo>
                    <a:pt x="265" y="0"/>
                    <a:pt x="1" y="266"/>
                    <a:pt x="1" y="592"/>
                  </a:cubicBezTo>
                  <a:cubicBezTo>
                    <a:pt x="1" y="917"/>
                    <a:pt x="265" y="1183"/>
                    <a:pt x="592" y="1183"/>
                  </a:cubicBezTo>
                  <a:cubicBezTo>
                    <a:pt x="918" y="1183"/>
                    <a:pt x="1183" y="917"/>
                    <a:pt x="1183" y="592"/>
                  </a:cubicBezTo>
                  <a:cubicBezTo>
                    <a:pt x="1183" y="266"/>
                    <a:pt x="918" y="0"/>
                    <a:pt x="5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" name="Google Shape;213;p26">
              <a:extLst>
                <a:ext uri="{FF2B5EF4-FFF2-40B4-BE49-F238E27FC236}">
                  <a16:creationId xmlns:a16="http://schemas.microsoft.com/office/drawing/2014/main" id="{12E91425-0984-81E3-6BF9-09DA14BDB8D8}"/>
                </a:ext>
              </a:extLst>
            </p:cNvPr>
            <p:cNvSpPr/>
            <p:nvPr/>
          </p:nvSpPr>
          <p:spPr>
            <a:xfrm>
              <a:off x="4752500" y="2796525"/>
              <a:ext cx="47625" cy="47450"/>
            </a:xfrm>
            <a:custGeom>
              <a:avLst/>
              <a:gdLst/>
              <a:ahLst/>
              <a:cxnLst/>
              <a:rect l="l" t="t" r="r" b="b"/>
              <a:pathLst>
                <a:path w="1905" h="1898" extrusionOk="0">
                  <a:moveTo>
                    <a:pt x="98" y="0"/>
                  </a:moveTo>
                  <a:lnTo>
                    <a:pt x="1" y="97"/>
                  </a:lnTo>
                  <a:lnTo>
                    <a:pt x="1807" y="1898"/>
                  </a:lnTo>
                  <a:lnTo>
                    <a:pt x="1904" y="1801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" name="Google Shape;214;p26">
              <a:extLst>
                <a:ext uri="{FF2B5EF4-FFF2-40B4-BE49-F238E27FC236}">
                  <a16:creationId xmlns:a16="http://schemas.microsoft.com/office/drawing/2014/main" id="{5D992B57-D55A-AAA8-F989-CA2010CE96A9}"/>
                </a:ext>
              </a:extLst>
            </p:cNvPr>
            <p:cNvSpPr/>
            <p:nvPr/>
          </p:nvSpPr>
          <p:spPr>
            <a:xfrm>
              <a:off x="4738675" y="2783475"/>
              <a:ext cx="29575" cy="29575"/>
            </a:xfrm>
            <a:custGeom>
              <a:avLst/>
              <a:gdLst/>
              <a:ahLst/>
              <a:cxnLst/>
              <a:rect l="l" t="t" r="r" b="b"/>
              <a:pathLst>
                <a:path w="1183" h="1183" extrusionOk="0">
                  <a:moveTo>
                    <a:pt x="591" y="1"/>
                  </a:moveTo>
                  <a:cubicBezTo>
                    <a:pt x="265" y="1"/>
                    <a:pt x="0" y="264"/>
                    <a:pt x="0" y="592"/>
                  </a:cubicBezTo>
                  <a:cubicBezTo>
                    <a:pt x="0" y="918"/>
                    <a:pt x="265" y="1183"/>
                    <a:pt x="591" y="1183"/>
                  </a:cubicBezTo>
                  <a:cubicBezTo>
                    <a:pt x="919" y="1183"/>
                    <a:pt x="1182" y="918"/>
                    <a:pt x="1182" y="592"/>
                  </a:cubicBezTo>
                  <a:cubicBezTo>
                    <a:pt x="1182" y="264"/>
                    <a:pt x="919" y="1"/>
                    <a:pt x="5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" name="Google Shape;215;p26">
              <a:extLst>
                <a:ext uri="{FF2B5EF4-FFF2-40B4-BE49-F238E27FC236}">
                  <a16:creationId xmlns:a16="http://schemas.microsoft.com/office/drawing/2014/main" id="{F469B7EA-5BF1-58EB-113A-F5D05830433A}"/>
                </a:ext>
              </a:extLst>
            </p:cNvPr>
            <p:cNvSpPr/>
            <p:nvPr/>
          </p:nvSpPr>
          <p:spPr>
            <a:xfrm>
              <a:off x="4784550" y="2827775"/>
              <a:ext cx="29575" cy="29575"/>
            </a:xfrm>
            <a:custGeom>
              <a:avLst/>
              <a:gdLst/>
              <a:ahLst/>
              <a:cxnLst/>
              <a:rect l="l" t="t" r="r" b="b"/>
              <a:pathLst>
                <a:path w="1183" h="1183" extrusionOk="0">
                  <a:moveTo>
                    <a:pt x="592" y="0"/>
                  </a:moveTo>
                  <a:cubicBezTo>
                    <a:pt x="266" y="0"/>
                    <a:pt x="1" y="265"/>
                    <a:pt x="1" y="591"/>
                  </a:cubicBezTo>
                  <a:cubicBezTo>
                    <a:pt x="1" y="919"/>
                    <a:pt x="266" y="1182"/>
                    <a:pt x="592" y="1182"/>
                  </a:cubicBezTo>
                  <a:cubicBezTo>
                    <a:pt x="918" y="1182"/>
                    <a:pt x="1183" y="919"/>
                    <a:pt x="1183" y="591"/>
                  </a:cubicBezTo>
                  <a:cubicBezTo>
                    <a:pt x="1183" y="265"/>
                    <a:pt x="918" y="0"/>
                    <a:pt x="5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" name="Google Shape;216;p26">
              <a:extLst>
                <a:ext uri="{FF2B5EF4-FFF2-40B4-BE49-F238E27FC236}">
                  <a16:creationId xmlns:a16="http://schemas.microsoft.com/office/drawing/2014/main" id="{993B573B-BCF7-F1B8-1857-17CCEC23FD84}"/>
                </a:ext>
              </a:extLst>
            </p:cNvPr>
            <p:cNvSpPr/>
            <p:nvPr/>
          </p:nvSpPr>
          <p:spPr>
            <a:xfrm>
              <a:off x="4413425" y="2883725"/>
              <a:ext cx="189450" cy="5125"/>
            </a:xfrm>
            <a:custGeom>
              <a:avLst/>
              <a:gdLst/>
              <a:ahLst/>
              <a:cxnLst/>
              <a:rect l="l" t="t" r="r" b="b"/>
              <a:pathLst>
                <a:path w="7578" h="205" extrusionOk="0">
                  <a:moveTo>
                    <a:pt x="104" y="1"/>
                  </a:moveTo>
                  <a:cubicBezTo>
                    <a:pt x="47" y="1"/>
                    <a:pt x="1" y="47"/>
                    <a:pt x="1" y="102"/>
                  </a:cubicBezTo>
                  <a:cubicBezTo>
                    <a:pt x="1" y="158"/>
                    <a:pt x="47" y="205"/>
                    <a:pt x="104" y="205"/>
                  </a:cubicBezTo>
                  <a:lnTo>
                    <a:pt x="7476" y="205"/>
                  </a:lnTo>
                  <a:cubicBezTo>
                    <a:pt x="7533" y="205"/>
                    <a:pt x="7578" y="158"/>
                    <a:pt x="7578" y="102"/>
                  </a:cubicBezTo>
                  <a:cubicBezTo>
                    <a:pt x="7578" y="47"/>
                    <a:pt x="7533" y="1"/>
                    <a:pt x="7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" name="Google Shape;217;p26">
              <a:extLst>
                <a:ext uri="{FF2B5EF4-FFF2-40B4-BE49-F238E27FC236}">
                  <a16:creationId xmlns:a16="http://schemas.microsoft.com/office/drawing/2014/main" id="{75DA9DB8-7093-BE22-5834-BC2009BF0A29}"/>
                </a:ext>
              </a:extLst>
            </p:cNvPr>
            <p:cNvSpPr/>
            <p:nvPr/>
          </p:nvSpPr>
          <p:spPr>
            <a:xfrm>
              <a:off x="4413425" y="2852400"/>
              <a:ext cx="189450" cy="5100"/>
            </a:xfrm>
            <a:custGeom>
              <a:avLst/>
              <a:gdLst/>
              <a:ahLst/>
              <a:cxnLst/>
              <a:rect l="l" t="t" r="r" b="b"/>
              <a:pathLst>
                <a:path w="7578" h="204" extrusionOk="0">
                  <a:moveTo>
                    <a:pt x="104" y="0"/>
                  </a:moveTo>
                  <a:cubicBezTo>
                    <a:pt x="47" y="0"/>
                    <a:pt x="1" y="45"/>
                    <a:pt x="1" y="102"/>
                  </a:cubicBezTo>
                  <a:cubicBezTo>
                    <a:pt x="1" y="158"/>
                    <a:pt x="47" y="203"/>
                    <a:pt x="104" y="203"/>
                  </a:cubicBezTo>
                  <a:lnTo>
                    <a:pt x="7476" y="203"/>
                  </a:lnTo>
                  <a:cubicBezTo>
                    <a:pt x="7533" y="203"/>
                    <a:pt x="7578" y="158"/>
                    <a:pt x="7578" y="102"/>
                  </a:cubicBezTo>
                  <a:cubicBezTo>
                    <a:pt x="7578" y="45"/>
                    <a:pt x="7533" y="0"/>
                    <a:pt x="7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" name="Google Shape;218;p26">
              <a:extLst>
                <a:ext uri="{FF2B5EF4-FFF2-40B4-BE49-F238E27FC236}">
                  <a16:creationId xmlns:a16="http://schemas.microsoft.com/office/drawing/2014/main" id="{E20D502B-F1C2-1011-5017-5F4964929FDE}"/>
                </a:ext>
              </a:extLst>
            </p:cNvPr>
            <p:cNvSpPr/>
            <p:nvPr/>
          </p:nvSpPr>
          <p:spPr>
            <a:xfrm>
              <a:off x="4413425" y="2821025"/>
              <a:ext cx="189450" cy="5150"/>
            </a:xfrm>
            <a:custGeom>
              <a:avLst/>
              <a:gdLst/>
              <a:ahLst/>
              <a:cxnLst/>
              <a:rect l="l" t="t" r="r" b="b"/>
              <a:pathLst>
                <a:path w="7578" h="206" extrusionOk="0">
                  <a:moveTo>
                    <a:pt x="104" y="1"/>
                  </a:moveTo>
                  <a:cubicBezTo>
                    <a:pt x="47" y="1"/>
                    <a:pt x="1" y="47"/>
                    <a:pt x="1" y="102"/>
                  </a:cubicBezTo>
                  <a:cubicBezTo>
                    <a:pt x="1" y="159"/>
                    <a:pt x="47" y="205"/>
                    <a:pt x="104" y="205"/>
                  </a:cubicBezTo>
                  <a:lnTo>
                    <a:pt x="7476" y="205"/>
                  </a:lnTo>
                  <a:cubicBezTo>
                    <a:pt x="7533" y="205"/>
                    <a:pt x="7578" y="159"/>
                    <a:pt x="7578" y="102"/>
                  </a:cubicBezTo>
                  <a:cubicBezTo>
                    <a:pt x="7578" y="47"/>
                    <a:pt x="7533" y="1"/>
                    <a:pt x="7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" name="Google Shape;219;p26">
              <a:extLst>
                <a:ext uri="{FF2B5EF4-FFF2-40B4-BE49-F238E27FC236}">
                  <a16:creationId xmlns:a16="http://schemas.microsoft.com/office/drawing/2014/main" id="{716A6D94-12AA-8664-9EB8-27D0F6D2EF3C}"/>
                </a:ext>
              </a:extLst>
            </p:cNvPr>
            <p:cNvSpPr/>
            <p:nvPr/>
          </p:nvSpPr>
          <p:spPr>
            <a:xfrm>
              <a:off x="4413425" y="2789700"/>
              <a:ext cx="189450" cy="5100"/>
            </a:xfrm>
            <a:custGeom>
              <a:avLst/>
              <a:gdLst/>
              <a:ahLst/>
              <a:cxnLst/>
              <a:rect l="l" t="t" r="r" b="b"/>
              <a:pathLst>
                <a:path w="7578" h="204" extrusionOk="0">
                  <a:moveTo>
                    <a:pt x="104" y="1"/>
                  </a:moveTo>
                  <a:cubicBezTo>
                    <a:pt x="47" y="1"/>
                    <a:pt x="1" y="46"/>
                    <a:pt x="1" y="102"/>
                  </a:cubicBezTo>
                  <a:cubicBezTo>
                    <a:pt x="1" y="159"/>
                    <a:pt x="47" y="204"/>
                    <a:pt x="104" y="204"/>
                  </a:cubicBezTo>
                  <a:lnTo>
                    <a:pt x="7476" y="204"/>
                  </a:lnTo>
                  <a:cubicBezTo>
                    <a:pt x="7533" y="204"/>
                    <a:pt x="7578" y="159"/>
                    <a:pt x="7578" y="102"/>
                  </a:cubicBezTo>
                  <a:cubicBezTo>
                    <a:pt x="7578" y="46"/>
                    <a:pt x="7533" y="1"/>
                    <a:pt x="7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" name="Google Shape;220;p26">
              <a:extLst>
                <a:ext uri="{FF2B5EF4-FFF2-40B4-BE49-F238E27FC236}">
                  <a16:creationId xmlns:a16="http://schemas.microsoft.com/office/drawing/2014/main" id="{D70889D1-2C73-ADB2-AF1E-43E175B3EDB2}"/>
                </a:ext>
              </a:extLst>
            </p:cNvPr>
            <p:cNvSpPr/>
            <p:nvPr/>
          </p:nvSpPr>
          <p:spPr>
            <a:xfrm>
              <a:off x="4413425" y="2758350"/>
              <a:ext cx="189450" cy="5125"/>
            </a:xfrm>
            <a:custGeom>
              <a:avLst/>
              <a:gdLst/>
              <a:ahLst/>
              <a:cxnLst/>
              <a:rect l="l" t="t" r="r" b="b"/>
              <a:pathLst>
                <a:path w="7578" h="205" extrusionOk="0">
                  <a:moveTo>
                    <a:pt x="104" y="0"/>
                  </a:moveTo>
                  <a:cubicBezTo>
                    <a:pt x="47" y="0"/>
                    <a:pt x="1" y="47"/>
                    <a:pt x="1" y="102"/>
                  </a:cubicBezTo>
                  <a:cubicBezTo>
                    <a:pt x="1" y="158"/>
                    <a:pt x="47" y="205"/>
                    <a:pt x="104" y="205"/>
                  </a:cubicBezTo>
                  <a:lnTo>
                    <a:pt x="7476" y="205"/>
                  </a:lnTo>
                  <a:cubicBezTo>
                    <a:pt x="7533" y="205"/>
                    <a:pt x="7578" y="158"/>
                    <a:pt x="7578" y="102"/>
                  </a:cubicBezTo>
                  <a:cubicBezTo>
                    <a:pt x="7578" y="47"/>
                    <a:pt x="7533" y="0"/>
                    <a:pt x="7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" name="Google Shape;221;p26">
              <a:extLst>
                <a:ext uri="{FF2B5EF4-FFF2-40B4-BE49-F238E27FC236}">
                  <a16:creationId xmlns:a16="http://schemas.microsoft.com/office/drawing/2014/main" id="{01C8579A-8121-AE76-26B3-F06D54C68AEC}"/>
                </a:ext>
              </a:extLst>
            </p:cNvPr>
            <p:cNvSpPr/>
            <p:nvPr/>
          </p:nvSpPr>
          <p:spPr>
            <a:xfrm>
              <a:off x="4721200" y="2180075"/>
              <a:ext cx="197675" cy="197650"/>
            </a:xfrm>
            <a:custGeom>
              <a:avLst/>
              <a:gdLst/>
              <a:ahLst/>
              <a:cxnLst/>
              <a:rect l="l" t="t" r="r" b="b"/>
              <a:pathLst>
                <a:path w="7907" h="7906" extrusionOk="0">
                  <a:moveTo>
                    <a:pt x="3953" y="0"/>
                  </a:moveTo>
                  <a:cubicBezTo>
                    <a:pt x="3899" y="0"/>
                    <a:pt x="3844" y="0"/>
                    <a:pt x="3791" y="3"/>
                  </a:cubicBezTo>
                  <a:cubicBezTo>
                    <a:pt x="1684" y="89"/>
                    <a:pt x="1" y="1824"/>
                    <a:pt x="1" y="3952"/>
                  </a:cubicBezTo>
                  <a:cubicBezTo>
                    <a:pt x="1" y="4588"/>
                    <a:pt x="152" y="5189"/>
                    <a:pt x="417" y="5721"/>
                  </a:cubicBezTo>
                  <a:cubicBezTo>
                    <a:pt x="1066" y="7016"/>
                    <a:pt x="2406" y="7906"/>
                    <a:pt x="3953" y="7906"/>
                  </a:cubicBezTo>
                  <a:cubicBezTo>
                    <a:pt x="5691" y="7906"/>
                    <a:pt x="7166" y="6784"/>
                    <a:pt x="7696" y="5227"/>
                  </a:cubicBezTo>
                  <a:cubicBezTo>
                    <a:pt x="7832" y="4827"/>
                    <a:pt x="7906" y="4398"/>
                    <a:pt x="7906" y="3952"/>
                  </a:cubicBezTo>
                  <a:cubicBezTo>
                    <a:pt x="7906" y="1918"/>
                    <a:pt x="6369" y="242"/>
                    <a:pt x="4393" y="23"/>
                  </a:cubicBezTo>
                  <a:cubicBezTo>
                    <a:pt x="4248" y="7"/>
                    <a:pt x="4102" y="0"/>
                    <a:pt x="39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" name="Google Shape;222;p26">
              <a:extLst>
                <a:ext uri="{FF2B5EF4-FFF2-40B4-BE49-F238E27FC236}">
                  <a16:creationId xmlns:a16="http://schemas.microsoft.com/office/drawing/2014/main" id="{B2F1E52A-188A-7298-B25F-D57AAA15D238}"/>
                </a:ext>
              </a:extLst>
            </p:cNvPr>
            <p:cNvSpPr/>
            <p:nvPr/>
          </p:nvSpPr>
          <p:spPr>
            <a:xfrm>
              <a:off x="4820000" y="2180075"/>
              <a:ext cx="98875" cy="130700"/>
            </a:xfrm>
            <a:custGeom>
              <a:avLst/>
              <a:gdLst/>
              <a:ahLst/>
              <a:cxnLst/>
              <a:rect l="l" t="t" r="r" b="b"/>
              <a:pathLst>
                <a:path w="3955" h="5228" extrusionOk="0">
                  <a:moveTo>
                    <a:pt x="1" y="0"/>
                  </a:moveTo>
                  <a:lnTo>
                    <a:pt x="1" y="3952"/>
                  </a:lnTo>
                  <a:cubicBezTo>
                    <a:pt x="1" y="3952"/>
                    <a:pt x="2543" y="4752"/>
                    <a:pt x="3744" y="5227"/>
                  </a:cubicBezTo>
                  <a:cubicBezTo>
                    <a:pt x="3880" y="4827"/>
                    <a:pt x="3954" y="4398"/>
                    <a:pt x="3954" y="3952"/>
                  </a:cubicBezTo>
                  <a:cubicBezTo>
                    <a:pt x="3954" y="1769"/>
                    <a:pt x="2186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" name="Google Shape;223;p26">
              <a:extLst>
                <a:ext uri="{FF2B5EF4-FFF2-40B4-BE49-F238E27FC236}">
                  <a16:creationId xmlns:a16="http://schemas.microsoft.com/office/drawing/2014/main" id="{A2EC0EAF-DA49-2D89-4854-42360F924D9F}"/>
                </a:ext>
              </a:extLst>
            </p:cNvPr>
            <p:cNvSpPr/>
            <p:nvPr/>
          </p:nvSpPr>
          <p:spPr>
            <a:xfrm>
              <a:off x="4721200" y="2180075"/>
              <a:ext cx="109850" cy="143050"/>
            </a:xfrm>
            <a:custGeom>
              <a:avLst/>
              <a:gdLst/>
              <a:ahLst/>
              <a:cxnLst/>
              <a:rect l="l" t="t" r="r" b="b"/>
              <a:pathLst>
                <a:path w="4394" h="5722" extrusionOk="0">
                  <a:moveTo>
                    <a:pt x="3953" y="0"/>
                  </a:moveTo>
                  <a:cubicBezTo>
                    <a:pt x="3899" y="0"/>
                    <a:pt x="3844" y="0"/>
                    <a:pt x="3791" y="3"/>
                  </a:cubicBezTo>
                  <a:cubicBezTo>
                    <a:pt x="1684" y="89"/>
                    <a:pt x="1" y="1824"/>
                    <a:pt x="1" y="3952"/>
                  </a:cubicBezTo>
                  <a:cubicBezTo>
                    <a:pt x="1" y="4588"/>
                    <a:pt x="152" y="5189"/>
                    <a:pt x="417" y="5721"/>
                  </a:cubicBezTo>
                  <a:lnTo>
                    <a:pt x="3953" y="3952"/>
                  </a:lnTo>
                  <a:lnTo>
                    <a:pt x="4393" y="23"/>
                  </a:lnTo>
                  <a:cubicBezTo>
                    <a:pt x="4248" y="7"/>
                    <a:pt x="4102" y="0"/>
                    <a:pt x="39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" name="Google Shape;224;p26">
              <a:extLst>
                <a:ext uri="{FF2B5EF4-FFF2-40B4-BE49-F238E27FC236}">
                  <a16:creationId xmlns:a16="http://schemas.microsoft.com/office/drawing/2014/main" id="{3A2D86B4-AAB0-EF93-5D71-0F12D92F4A42}"/>
                </a:ext>
              </a:extLst>
            </p:cNvPr>
            <p:cNvSpPr/>
            <p:nvPr/>
          </p:nvSpPr>
          <p:spPr>
            <a:xfrm>
              <a:off x="4356650" y="2097500"/>
              <a:ext cx="5050" cy="859000"/>
            </a:xfrm>
            <a:custGeom>
              <a:avLst/>
              <a:gdLst/>
              <a:ahLst/>
              <a:cxnLst/>
              <a:rect l="l" t="t" r="r" b="b"/>
              <a:pathLst>
                <a:path w="202" h="34360" extrusionOk="0">
                  <a:moveTo>
                    <a:pt x="0" y="0"/>
                  </a:moveTo>
                  <a:lnTo>
                    <a:pt x="0" y="34360"/>
                  </a:lnTo>
                  <a:lnTo>
                    <a:pt x="202" y="3436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" name="Google Shape;225;p26">
              <a:extLst>
                <a:ext uri="{FF2B5EF4-FFF2-40B4-BE49-F238E27FC236}">
                  <a16:creationId xmlns:a16="http://schemas.microsoft.com/office/drawing/2014/main" id="{E1B3D694-BF6A-57FD-2022-42AB2AA457D2}"/>
                </a:ext>
              </a:extLst>
            </p:cNvPr>
            <p:cNvSpPr/>
            <p:nvPr/>
          </p:nvSpPr>
          <p:spPr>
            <a:xfrm>
              <a:off x="4974800" y="2097500"/>
              <a:ext cx="5100" cy="859000"/>
            </a:xfrm>
            <a:custGeom>
              <a:avLst/>
              <a:gdLst/>
              <a:ahLst/>
              <a:cxnLst/>
              <a:rect l="l" t="t" r="r" b="b"/>
              <a:pathLst>
                <a:path w="204" h="34360" extrusionOk="0">
                  <a:moveTo>
                    <a:pt x="1" y="0"/>
                  </a:moveTo>
                  <a:lnTo>
                    <a:pt x="1" y="34360"/>
                  </a:lnTo>
                  <a:lnTo>
                    <a:pt x="203" y="34360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" name="Google Shape;226;p26">
              <a:extLst>
                <a:ext uri="{FF2B5EF4-FFF2-40B4-BE49-F238E27FC236}">
                  <a16:creationId xmlns:a16="http://schemas.microsoft.com/office/drawing/2014/main" id="{091C6368-70BC-DAA5-735E-28F46B3AB5DA}"/>
                </a:ext>
              </a:extLst>
            </p:cNvPr>
            <p:cNvSpPr/>
            <p:nvPr/>
          </p:nvSpPr>
          <p:spPr>
            <a:xfrm>
              <a:off x="4329600" y="2029925"/>
              <a:ext cx="674775" cy="75750"/>
            </a:xfrm>
            <a:custGeom>
              <a:avLst/>
              <a:gdLst/>
              <a:ahLst/>
              <a:cxnLst/>
              <a:rect l="l" t="t" r="r" b="b"/>
              <a:pathLst>
                <a:path w="26991" h="3030" extrusionOk="0">
                  <a:moveTo>
                    <a:pt x="561" y="0"/>
                  </a:moveTo>
                  <a:cubicBezTo>
                    <a:pt x="251" y="0"/>
                    <a:pt x="0" y="252"/>
                    <a:pt x="0" y="561"/>
                  </a:cubicBezTo>
                  <a:lnTo>
                    <a:pt x="0" y="3029"/>
                  </a:lnTo>
                  <a:lnTo>
                    <a:pt x="26991" y="3029"/>
                  </a:lnTo>
                  <a:lnTo>
                    <a:pt x="26991" y="413"/>
                  </a:lnTo>
                  <a:cubicBezTo>
                    <a:pt x="26991" y="185"/>
                    <a:pt x="26807" y="1"/>
                    <a:pt x="26578" y="1"/>
                  </a:cubicBezTo>
                  <a:lnTo>
                    <a:pt x="265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" name="Google Shape;227;p26">
              <a:extLst>
                <a:ext uri="{FF2B5EF4-FFF2-40B4-BE49-F238E27FC236}">
                  <a16:creationId xmlns:a16="http://schemas.microsoft.com/office/drawing/2014/main" id="{C63238BD-8901-B96C-581F-348627156CA8}"/>
                </a:ext>
              </a:extLst>
            </p:cNvPr>
            <p:cNvSpPr/>
            <p:nvPr/>
          </p:nvSpPr>
          <p:spPr>
            <a:xfrm>
              <a:off x="4951400" y="2055050"/>
              <a:ext cx="23425" cy="23425"/>
            </a:xfrm>
            <a:custGeom>
              <a:avLst/>
              <a:gdLst/>
              <a:ahLst/>
              <a:cxnLst/>
              <a:rect l="l" t="t" r="r" b="b"/>
              <a:pathLst>
                <a:path w="937" h="937" extrusionOk="0">
                  <a:moveTo>
                    <a:pt x="469" y="0"/>
                  </a:moveTo>
                  <a:cubicBezTo>
                    <a:pt x="211" y="0"/>
                    <a:pt x="1" y="209"/>
                    <a:pt x="1" y="468"/>
                  </a:cubicBezTo>
                  <a:cubicBezTo>
                    <a:pt x="1" y="726"/>
                    <a:pt x="211" y="936"/>
                    <a:pt x="469" y="936"/>
                  </a:cubicBezTo>
                  <a:cubicBezTo>
                    <a:pt x="728" y="936"/>
                    <a:pt x="937" y="726"/>
                    <a:pt x="937" y="468"/>
                  </a:cubicBezTo>
                  <a:cubicBezTo>
                    <a:pt x="937" y="209"/>
                    <a:pt x="728" y="0"/>
                    <a:pt x="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" name="Google Shape;228;p26">
              <a:extLst>
                <a:ext uri="{FF2B5EF4-FFF2-40B4-BE49-F238E27FC236}">
                  <a16:creationId xmlns:a16="http://schemas.microsoft.com/office/drawing/2014/main" id="{25B39722-DDE5-2DC3-BAF3-48BCA4D7373C}"/>
                </a:ext>
              </a:extLst>
            </p:cNvPr>
            <p:cNvSpPr/>
            <p:nvPr/>
          </p:nvSpPr>
          <p:spPr>
            <a:xfrm>
              <a:off x="4913475" y="2055050"/>
              <a:ext cx="23425" cy="23425"/>
            </a:xfrm>
            <a:custGeom>
              <a:avLst/>
              <a:gdLst/>
              <a:ahLst/>
              <a:cxnLst/>
              <a:rect l="l" t="t" r="r" b="b"/>
              <a:pathLst>
                <a:path w="937" h="937" extrusionOk="0">
                  <a:moveTo>
                    <a:pt x="469" y="0"/>
                  </a:moveTo>
                  <a:cubicBezTo>
                    <a:pt x="211" y="0"/>
                    <a:pt x="1" y="209"/>
                    <a:pt x="1" y="468"/>
                  </a:cubicBezTo>
                  <a:cubicBezTo>
                    <a:pt x="1" y="726"/>
                    <a:pt x="211" y="936"/>
                    <a:pt x="469" y="936"/>
                  </a:cubicBezTo>
                  <a:cubicBezTo>
                    <a:pt x="728" y="936"/>
                    <a:pt x="937" y="726"/>
                    <a:pt x="937" y="468"/>
                  </a:cubicBezTo>
                  <a:cubicBezTo>
                    <a:pt x="937" y="209"/>
                    <a:pt x="728" y="0"/>
                    <a:pt x="4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" name="Google Shape;229;p26">
              <a:extLst>
                <a:ext uri="{FF2B5EF4-FFF2-40B4-BE49-F238E27FC236}">
                  <a16:creationId xmlns:a16="http://schemas.microsoft.com/office/drawing/2014/main" id="{159CB6C2-8948-B695-FE96-B9CE39F75E9E}"/>
                </a:ext>
              </a:extLst>
            </p:cNvPr>
            <p:cNvSpPr/>
            <p:nvPr/>
          </p:nvSpPr>
          <p:spPr>
            <a:xfrm>
              <a:off x="4877425" y="2055050"/>
              <a:ext cx="23400" cy="23425"/>
            </a:xfrm>
            <a:custGeom>
              <a:avLst/>
              <a:gdLst/>
              <a:ahLst/>
              <a:cxnLst/>
              <a:rect l="l" t="t" r="r" b="b"/>
              <a:pathLst>
                <a:path w="936" h="937" extrusionOk="0">
                  <a:moveTo>
                    <a:pt x="468" y="0"/>
                  </a:moveTo>
                  <a:cubicBezTo>
                    <a:pt x="210" y="0"/>
                    <a:pt x="0" y="209"/>
                    <a:pt x="0" y="468"/>
                  </a:cubicBezTo>
                  <a:cubicBezTo>
                    <a:pt x="0" y="726"/>
                    <a:pt x="210" y="936"/>
                    <a:pt x="468" y="936"/>
                  </a:cubicBezTo>
                  <a:cubicBezTo>
                    <a:pt x="727" y="936"/>
                    <a:pt x="936" y="726"/>
                    <a:pt x="936" y="468"/>
                  </a:cubicBezTo>
                  <a:cubicBezTo>
                    <a:pt x="936" y="209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" name="Google Shape;230;p26">
              <a:extLst>
                <a:ext uri="{FF2B5EF4-FFF2-40B4-BE49-F238E27FC236}">
                  <a16:creationId xmlns:a16="http://schemas.microsoft.com/office/drawing/2014/main" id="{A43DF535-8768-6E0A-C17F-ABC3E52474EB}"/>
                </a:ext>
              </a:extLst>
            </p:cNvPr>
            <p:cNvSpPr/>
            <p:nvPr/>
          </p:nvSpPr>
          <p:spPr>
            <a:xfrm>
              <a:off x="4311775" y="2956450"/>
              <a:ext cx="710425" cy="14250"/>
            </a:xfrm>
            <a:custGeom>
              <a:avLst/>
              <a:gdLst/>
              <a:ahLst/>
              <a:cxnLst/>
              <a:rect l="l" t="t" r="r" b="b"/>
              <a:pathLst>
                <a:path w="28417" h="570" extrusionOk="0">
                  <a:moveTo>
                    <a:pt x="286" y="1"/>
                  </a:moveTo>
                  <a:cubicBezTo>
                    <a:pt x="128" y="1"/>
                    <a:pt x="1" y="128"/>
                    <a:pt x="1" y="286"/>
                  </a:cubicBezTo>
                  <a:cubicBezTo>
                    <a:pt x="1" y="442"/>
                    <a:pt x="128" y="570"/>
                    <a:pt x="286" y="570"/>
                  </a:cubicBezTo>
                  <a:lnTo>
                    <a:pt x="28131" y="570"/>
                  </a:lnTo>
                  <a:cubicBezTo>
                    <a:pt x="28289" y="570"/>
                    <a:pt x="28416" y="442"/>
                    <a:pt x="28416" y="286"/>
                  </a:cubicBezTo>
                  <a:cubicBezTo>
                    <a:pt x="28416" y="128"/>
                    <a:pt x="28289" y="1"/>
                    <a:pt x="28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" name="Google Shape;231;p26">
              <a:extLst>
                <a:ext uri="{FF2B5EF4-FFF2-40B4-BE49-F238E27FC236}">
                  <a16:creationId xmlns:a16="http://schemas.microsoft.com/office/drawing/2014/main" id="{58397B1E-8B6A-CC29-B00D-37B58F4F80F7}"/>
                </a:ext>
              </a:extLst>
            </p:cNvPr>
            <p:cNvSpPr/>
            <p:nvPr/>
          </p:nvSpPr>
          <p:spPr>
            <a:xfrm>
              <a:off x="4415900" y="2402525"/>
              <a:ext cx="45725" cy="288050"/>
            </a:xfrm>
            <a:custGeom>
              <a:avLst/>
              <a:gdLst/>
              <a:ahLst/>
              <a:cxnLst/>
              <a:rect l="l" t="t" r="r" b="b"/>
              <a:pathLst>
                <a:path w="1829" h="11522" extrusionOk="0">
                  <a:moveTo>
                    <a:pt x="0" y="0"/>
                  </a:moveTo>
                  <a:lnTo>
                    <a:pt x="0" y="11521"/>
                  </a:lnTo>
                  <a:lnTo>
                    <a:pt x="1829" y="11521"/>
                  </a:lnTo>
                  <a:lnTo>
                    <a:pt x="18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" name="Google Shape;232;p26">
              <a:extLst>
                <a:ext uri="{FF2B5EF4-FFF2-40B4-BE49-F238E27FC236}">
                  <a16:creationId xmlns:a16="http://schemas.microsoft.com/office/drawing/2014/main" id="{ABB4B161-3CEA-8CAC-BF4F-F33A7ACE9146}"/>
                </a:ext>
              </a:extLst>
            </p:cNvPr>
            <p:cNvSpPr/>
            <p:nvPr/>
          </p:nvSpPr>
          <p:spPr>
            <a:xfrm>
              <a:off x="4498625" y="2509825"/>
              <a:ext cx="45725" cy="180750"/>
            </a:xfrm>
            <a:custGeom>
              <a:avLst/>
              <a:gdLst/>
              <a:ahLst/>
              <a:cxnLst/>
              <a:rect l="l" t="t" r="r" b="b"/>
              <a:pathLst>
                <a:path w="1829" h="7230" extrusionOk="0">
                  <a:moveTo>
                    <a:pt x="0" y="0"/>
                  </a:moveTo>
                  <a:lnTo>
                    <a:pt x="0" y="7229"/>
                  </a:lnTo>
                  <a:lnTo>
                    <a:pt x="1829" y="7229"/>
                  </a:lnTo>
                  <a:lnTo>
                    <a:pt x="18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" name="Google Shape;233;p26">
              <a:extLst>
                <a:ext uri="{FF2B5EF4-FFF2-40B4-BE49-F238E27FC236}">
                  <a16:creationId xmlns:a16="http://schemas.microsoft.com/office/drawing/2014/main" id="{69FE0D74-A87D-0DF0-EE59-DA83CF151E18}"/>
                </a:ext>
              </a:extLst>
            </p:cNvPr>
            <p:cNvSpPr/>
            <p:nvPr/>
          </p:nvSpPr>
          <p:spPr>
            <a:xfrm>
              <a:off x="4581350" y="2436675"/>
              <a:ext cx="45725" cy="253850"/>
            </a:xfrm>
            <a:custGeom>
              <a:avLst/>
              <a:gdLst/>
              <a:ahLst/>
              <a:cxnLst/>
              <a:rect l="l" t="t" r="r" b="b"/>
              <a:pathLst>
                <a:path w="1829" h="10154" extrusionOk="0">
                  <a:moveTo>
                    <a:pt x="0" y="0"/>
                  </a:moveTo>
                  <a:lnTo>
                    <a:pt x="0" y="10154"/>
                  </a:lnTo>
                  <a:lnTo>
                    <a:pt x="1828" y="10154"/>
                  </a:lnTo>
                  <a:lnTo>
                    <a:pt x="18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" name="Google Shape;234;p26">
              <a:extLst>
                <a:ext uri="{FF2B5EF4-FFF2-40B4-BE49-F238E27FC236}">
                  <a16:creationId xmlns:a16="http://schemas.microsoft.com/office/drawing/2014/main" id="{C7F47785-5AEA-2DA7-AE60-687C38755ECA}"/>
                </a:ext>
              </a:extLst>
            </p:cNvPr>
            <p:cNvSpPr/>
            <p:nvPr/>
          </p:nvSpPr>
          <p:spPr>
            <a:xfrm>
              <a:off x="4662475" y="2509825"/>
              <a:ext cx="45725" cy="180750"/>
            </a:xfrm>
            <a:custGeom>
              <a:avLst/>
              <a:gdLst/>
              <a:ahLst/>
              <a:cxnLst/>
              <a:rect l="l" t="t" r="r" b="b"/>
              <a:pathLst>
                <a:path w="1829" h="7230" extrusionOk="0">
                  <a:moveTo>
                    <a:pt x="0" y="0"/>
                  </a:moveTo>
                  <a:lnTo>
                    <a:pt x="0" y="7229"/>
                  </a:lnTo>
                  <a:lnTo>
                    <a:pt x="1828" y="7229"/>
                  </a:lnTo>
                  <a:lnTo>
                    <a:pt x="18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" name="Google Shape;235;p26">
              <a:extLst>
                <a:ext uri="{FF2B5EF4-FFF2-40B4-BE49-F238E27FC236}">
                  <a16:creationId xmlns:a16="http://schemas.microsoft.com/office/drawing/2014/main" id="{EA6BF1B4-8E17-20A2-01D0-830052400260}"/>
                </a:ext>
              </a:extLst>
            </p:cNvPr>
            <p:cNvSpPr/>
            <p:nvPr/>
          </p:nvSpPr>
          <p:spPr>
            <a:xfrm>
              <a:off x="4415900" y="2573600"/>
              <a:ext cx="45725" cy="116975"/>
            </a:xfrm>
            <a:custGeom>
              <a:avLst/>
              <a:gdLst/>
              <a:ahLst/>
              <a:cxnLst/>
              <a:rect l="l" t="t" r="r" b="b"/>
              <a:pathLst>
                <a:path w="1829" h="4679" extrusionOk="0">
                  <a:moveTo>
                    <a:pt x="0" y="1"/>
                  </a:moveTo>
                  <a:lnTo>
                    <a:pt x="0" y="4678"/>
                  </a:lnTo>
                  <a:lnTo>
                    <a:pt x="1829" y="4678"/>
                  </a:lnTo>
                  <a:lnTo>
                    <a:pt x="1829" y="1"/>
                  </a:ln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" name="Google Shape;236;p26">
              <a:extLst>
                <a:ext uri="{FF2B5EF4-FFF2-40B4-BE49-F238E27FC236}">
                  <a16:creationId xmlns:a16="http://schemas.microsoft.com/office/drawing/2014/main" id="{FED235D9-F16D-0DAD-3D77-D2B4BA1B4583}"/>
                </a:ext>
              </a:extLst>
            </p:cNvPr>
            <p:cNvSpPr/>
            <p:nvPr/>
          </p:nvSpPr>
          <p:spPr>
            <a:xfrm>
              <a:off x="4498625" y="2620825"/>
              <a:ext cx="45725" cy="69750"/>
            </a:xfrm>
            <a:custGeom>
              <a:avLst/>
              <a:gdLst/>
              <a:ahLst/>
              <a:cxnLst/>
              <a:rect l="l" t="t" r="r" b="b"/>
              <a:pathLst>
                <a:path w="1829" h="2790" extrusionOk="0">
                  <a:moveTo>
                    <a:pt x="0" y="1"/>
                  </a:moveTo>
                  <a:lnTo>
                    <a:pt x="0" y="2789"/>
                  </a:lnTo>
                  <a:lnTo>
                    <a:pt x="1829" y="2789"/>
                  </a:lnTo>
                  <a:lnTo>
                    <a:pt x="1829" y="1"/>
                  </a:ln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7" name="Google Shape;237;p26">
              <a:extLst>
                <a:ext uri="{FF2B5EF4-FFF2-40B4-BE49-F238E27FC236}">
                  <a16:creationId xmlns:a16="http://schemas.microsoft.com/office/drawing/2014/main" id="{C79F0BAD-C920-35D5-C75E-629494F102B9}"/>
                </a:ext>
              </a:extLst>
            </p:cNvPr>
            <p:cNvSpPr/>
            <p:nvPr/>
          </p:nvSpPr>
          <p:spPr>
            <a:xfrm>
              <a:off x="4581350" y="2573600"/>
              <a:ext cx="45725" cy="116975"/>
            </a:xfrm>
            <a:custGeom>
              <a:avLst/>
              <a:gdLst/>
              <a:ahLst/>
              <a:cxnLst/>
              <a:rect l="l" t="t" r="r" b="b"/>
              <a:pathLst>
                <a:path w="1829" h="4679" extrusionOk="0">
                  <a:moveTo>
                    <a:pt x="0" y="1"/>
                  </a:moveTo>
                  <a:lnTo>
                    <a:pt x="0" y="4678"/>
                  </a:lnTo>
                  <a:lnTo>
                    <a:pt x="1828" y="4678"/>
                  </a:lnTo>
                  <a:lnTo>
                    <a:pt x="1828" y="1"/>
                  </a:ln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8" name="Google Shape;238;p26">
              <a:extLst>
                <a:ext uri="{FF2B5EF4-FFF2-40B4-BE49-F238E27FC236}">
                  <a16:creationId xmlns:a16="http://schemas.microsoft.com/office/drawing/2014/main" id="{486E0EEA-1F6E-715A-4CF6-C20595D252F0}"/>
                </a:ext>
              </a:extLst>
            </p:cNvPr>
            <p:cNvSpPr/>
            <p:nvPr/>
          </p:nvSpPr>
          <p:spPr>
            <a:xfrm>
              <a:off x="4662475" y="2546500"/>
              <a:ext cx="45725" cy="144075"/>
            </a:xfrm>
            <a:custGeom>
              <a:avLst/>
              <a:gdLst/>
              <a:ahLst/>
              <a:cxnLst/>
              <a:rect l="l" t="t" r="r" b="b"/>
              <a:pathLst>
                <a:path w="1829" h="5763" extrusionOk="0">
                  <a:moveTo>
                    <a:pt x="0" y="1"/>
                  </a:moveTo>
                  <a:lnTo>
                    <a:pt x="0" y="5762"/>
                  </a:lnTo>
                  <a:lnTo>
                    <a:pt x="1828" y="5762"/>
                  </a:lnTo>
                  <a:lnTo>
                    <a:pt x="1828" y="1"/>
                  </a:ln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9" name="Google Shape;239;p26">
              <a:extLst>
                <a:ext uri="{FF2B5EF4-FFF2-40B4-BE49-F238E27FC236}">
                  <a16:creationId xmlns:a16="http://schemas.microsoft.com/office/drawing/2014/main" id="{E477E057-EE3A-D303-5B21-C2F3DB824174}"/>
                </a:ext>
              </a:extLst>
            </p:cNvPr>
            <p:cNvSpPr/>
            <p:nvPr/>
          </p:nvSpPr>
          <p:spPr>
            <a:xfrm>
              <a:off x="4395700" y="2690550"/>
              <a:ext cx="327200" cy="3075"/>
            </a:xfrm>
            <a:custGeom>
              <a:avLst/>
              <a:gdLst/>
              <a:ahLst/>
              <a:cxnLst/>
              <a:rect l="l" t="t" r="r" b="b"/>
              <a:pathLst>
                <a:path w="13088" h="123" extrusionOk="0">
                  <a:moveTo>
                    <a:pt x="62" y="0"/>
                  </a:moveTo>
                  <a:cubicBezTo>
                    <a:pt x="28" y="0"/>
                    <a:pt x="0" y="28"/>
                    <a:pt x="0" y="61"/>
                  </a:cubicBezTo>
                  <a:cubicBezTo>
                    <a:pt x="0" y="94"/>
                    <a:pt x="28" y="122"/>
                    <a:pt x="62" y="122"/>
                  </a:cubicBezTo>
                  <a:lnTo>
                    <a:pt x="13027" y="122"/>
                  </a:lnTo>
                  <a:cubicBezTo>
                    <a:pt x="13060" y="122"/>
                    <a:pt x="13088" y="94"/>
                    <a:pt x="13088" y="61"/>
                  </a:cubicBezTo>
                  <a:cubicBezTo>
                    <a:pt x="13088" y="28"/>
                    <a:pt x="13060" y="0"/>
                    <a:pt x="130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0" name="Google Shape;240;p26">
              <a:extLst>
                <a:ext uri="{FF2B5EF4-FFF2-40B4-BE49-F238E27FC236}">
                  <a16:creationId xmlns:a16="http://schemas.microsoft.com/office/drawing/2014/main" id="{A67EADFA-E77C-F5C7-3A74-877C38F68DA2}"/>
                </a:ext>
              </a:extLst>
            </p:cNvPr>
            <p:cNvSpPr/>
            <p:nvPr/>
          </p:nvSpPr>
          <p:spPr>
            <a:xfrm>
              <a:off x="4426800" y="2193625"/>
              <a:ext cx="216900" cy="141575"/>
            </a:xfrm>
            <a:custGeom>
              <a:avLst/>
              <a:gdLst/>
              <a:ahLst/>
              <a:cxnLst/>
              <a:rect l="l" t="t" r="r" b="b"/>
              <a:pathLst>
                <a:path w="8676" h="5663" extrusionOk="0">
                  <a:moveTo>
                    <a:pt x="1427" y="0"/>
                  </a:moveTo>
                  <a:cubicBezTo>
                    <a:pt x="179" y="0"/>
                    <a:pt x="1" y="5663"/>
                    <a:pt x="1" y="5663"/>
                  </a:cubicBezTo>
                  <a:lnTo>
                    <a:pt x="8675" y="5663"/>
                  </a:lnTo>
                  <a:cubicBezTo>
                    <a:pt x="8675" y="5663"/>
                    <a:pt x="8611" y="2987"/>
                    <a:pt x="7954" y="2987"/>
                  </a:cubicBezTo>
                  <a:cubicBezTo>
                    <a:pt x="7942" y="2987"/>
                    <a:pt x="7929" y="2988"/>
                    <a:pt x="7916" y="2990"/>
                  </a:cubicBezTo>
                  <a:cubicBezTo>
                    <a:pt x="7225" y="3096"/>
                    <a:pt x="7563" y="4013"/>
                    <a:pt x="6760" y="4066"/>
                  </a:cubicBezTo>
                  <a:cubicBezTo>
                    <a:pt x="6753" y="4067"/>
                    <a:pt x="6746" y="4067"/>
                    <a:pt x="6739" y="4067"/>
                  </a:cubicBezTo>
                  <a:cubicBezTo>
                    <a:pt x="5955" y="4067"/>
                    <a:pt x="5893" y="1245"/>
                    <a:pt x="5055" y="1147"/>
                  </a:cubicBezTo>
                  <a:cubicBezTo>
                    <a:pt x="5028" y="1144"/>
                    <a:pt x="5001" y="1143"/>
                    <a:pt x="4975" y="1143"/>
                  </a:cubicBezTo>
                  <a:cubicBezTo>
                    <a:pt x="3948" y="1143"/>
                    <a:pt x="4306" y="3682"/>
                    <a:pt x="3479" y="3907"/>
                  </a:cubicBezTo>
                  <a:cubicBezTo>
                    <a:pt x="3456" y="3913"/>
                    <a:pt x="3434" y="3916"/>
                    <a:pt x="3412" y="3916"/>
                  </a:cubicBezTo>
                  <a:cubicBezTo>
                    <a:pt x="2633" y="3916"/>
                    <a:pt x="2642" y="0"/>
                    <a:pt x="1427" y="0"/>
                  </a:cubicBezTo>
                  <a:close/>
                </a:path>
              </a:pathLst>
            </a:custGeom>
            <a:solidFill>
              <a:srgbClr val="5C9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1" name="Google Shape;241;p26">
              <a:extLst>
                <a:ext uri="{FF2B5EF4-FFF2-40B4-BE49-F238E27FC236}">
                  <a16:creationId xmlns:a16="http://schemas.microsoft.com/office/drawing/2014/main" id="{AD24C145-339E-A668-35B4-7EB3D51222DA}"/>
                </a:ext>
              </a:extLst>
            </p:cNvPr>
            <p:cNvSpPr/>
            <p:nvPr/>
          </p:nvSpPr>
          <p:spPr>
            <a:xfrm>
              <a:off x="4415900" y="2335175"/>
              <a:ext cx="240225" cy="3075"/>
            </a:xfrm>
            <a:custGeom>
              <a:avLst/>
              <a:gdLst/>
              <a:ahLst/>
              <a:cxnLst/>
              <a:rect l="l" t="t" r="r" b="b"/>
              <a:pathLst>
                <a:path w="9609" h="123" extrusionOk="0">
                  <a:moveTo>
                    <a:pt x="61" y="1"/>
                  </a:moveTo>
                  <a:cubicBezTo>
                    <a:pt x="28" y="1"/>
                    <a:pt x="0" y="28"/>
                    <a:pt x="0" y="62"/>
                  </a:cubicBezTo>
                  <a:cubicBezTo>
                    <a:pt x="0" y="95"/>
                    <a:pt x="28" y="123"/>
                    <a:pt x="61" y="123"/>
                  </a:cubicBezTo>
                  <a:lnTo>
                    <a:pt x="9547" y="123"/>
                  </a:lnTo>
                  <a:cubicBezTo>
                    <a:pt x="9581" y="123"/>
                    <a:pt x="9608" y="95"/>
                    <a:pt x="9608" y="62"/>
                  </a:cubicBezTo>
                  <a:cubicBezTo>
                    <a:pt x="9608" y="28"/>
                    <a:pt x="9581" y="1"/>
                    <a:pt x="95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2" name="Google Shape;242;p26">
              <a:extLst>
                <a:ext uri="{FF2B5EF4-FFF2-40B4-BE49-F238E27FC236}">
                  <a16:creationId xmlns:a16="http://schemas.microsoft.com/office/drawing/2014/main" id="{F4AD1E82-6335-BA43-0937-15EAF826A85D}"/>
                </a:ext>
              </a:extLst>
            </p:cNvPr>
            <p:cNvSpPr/>
            <p:nvPr/>
          </p:nvSpPr>
          <p:spPr>
            <a:xfrm>
              <a:off x="4767025" y="2514975"/>
              <a:ext cx="41375" cy="41375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0" y="0"/>
                  </a:moveTo>
                  <a:lnTo>
                    <a:pt x="0" y="1655"/>
                  </a:lnTo>
                  <a:lnTo>
                    <a:pt x="1655" y="1655"/>
                  </a:lnTo>
                  <a:lnTo>
                    <a:pt x="16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3" name="Google Shape;243;p26">
              <a:extLst>
                <a:ext uri="{FF2B5EF4-FFF2-40B4-BE49-F238E27FC236}">
                  <a16:creationId xmlns:a16="http://schemas.microsoft.com/office/drawing/2014/main" id="{BBA5AC69-D5A2-142D-F610-D477D14F0A09}"/>
                </a:ext>
              </a:extLst>
            </p:cNvPr>
            <p:cNvSpPr/>
            <p:nvPr/>
          </p:nvSpPr>
          <p:spPr>
            <a:xfrm>
              <a:off x="4767025" y="2612350"/>
              <a:ext cx="41375" cy="41400"/>
            </a:xfrm>
            <a:custGeom>
              <a:avLst/>
              <a:gdLst/>
              <a:ahLst/>
              <a:cxnLst/>
              <a:rect l="l" t="t" r="r" b="b"/>
              <a:pathLst>
                <a:path w="1655" h="1656" extrusionOk="0">
                  <a:moveTo>
                    <a:pt x="0" y="1"/>
                  </a:moveTo>
                  <a:lnTo>
                    <a:pt x="0" y="1655"/>
                  </a:lnTo>
                  <a:lnTo>
                    <a:pt x="1655" y="1655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4" name="Google Shape;244;p26">
              <a:extLst>
                <a:ext uri="{FF2B5EF4-FFF2-40B4-BE49-F238E27FC236}">
                  <a16:creationId xmlns:a16="http://schemas.microsoft.com/office/drawing/2014/main" id="{54BD06A1-D0E2-1D64-6A79-3B98EBD141BA}"/>
                </a:ext>
              </a:extLst>
            </p:cNvPr>
            <p:cNvSpPr/>
            <p:nvPr/>
          </p:nvSpPr>
          <p:spPr>
            <a:xfrm>
              <a:off x="4835775" y="2525975"/>
              <a:ext cx="109075" cy="5125"/>
            </a:xfrm>
            <a:custGeom>
              <a:avLst/>
              <a:gdLst/>
              <a:ahLst/>
              <a:cxnLst/>
              <a:rect l="l" t="t" r="r" b="b"/>
              <a:pathLst>
                <a:path w="4363" h="205" extrusionOk="0">
                  <a:moveTo>
                    <a:pt x="9" y="1"/>
                  </a:moveTo>
                  <a:cubicBezTo>
                    <a:pt x="3" y="1"/>
                    <a:pt x="0" y="5"/>
                    <a:pt x="0" y="9"/>
                  </a:cubicBezTo>
                  <a:lnTo>
                    <a:pt x="0" y="195"/>
                  </a:lnTo>
                  <a:cubicBezTo>
                    <a:pt x="0" y="200"/>
                    <a:pt x="3" y="205"/>
                    <a:pt x="9" y="205"/>
                  </a:cubicBezTo>
                  <a:lnTo>
                    <a:pt x="4353" y="205"/>
                  </a:lnTo>
                  <a:cubicBezTo>
                    <a:pt x="4358" y="205"/>
                    <a:pt x="4362" y="200"/>
                    <a:pt x="4362" y="195"/>
                  </a:cubicBezTo>
                  <a:lnTo>
                    <a:pt x="4362" y="9"/>
                  </a:lnTo>
                  <a:cubicBezTo>
                    <a:pt x="4362" y="5"/>
                    <a:pt x="4358" y="1"/>
                    <a:pt x="43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5" name="Google Shape;245;p26">
              <a:extLst>
                <a:ext uri="{FF2B5EF4-FFF2-40B4-BE49-F238E27FC236}">
                  <a16:creationId xmlns:a16="http://schemas.microsoft.com/office/drawing/2014/main" id="{BDF740F8-3CB4-178C-9140-3E97CD42E276}"/>
                </a:ext>
              </a:extLst>
            </p:cNvPr>
            <p:cNvSpPr/>
            <p:nvPr/>
          </p:nvSpPr>
          <p:spPr>
            <a:xfrm>
              <a:off x="4835775" y="2540250"/>
              <a:ext cx="109075" cy="5100"/>
            </a:xfrm>
            <a:custGeom>
              <a:avLst/>
              <a:gdLst/>
              <a:ahLst/>
              <a:cxnLst/>
              <a:rect l="l" t="t" r="r" b="b"/>
              <a:pathLst>
                <a:path w="4363" h="204" extrusionOk="0">
                  <a:moveTo>
                    <a:pt x="9" y="0"/>
                  </a:moveTo>
                  <a:cubicBezTo>
                    <a:pt x="3" y="0"/>
                    <a:pt x="0" y="5"/>
                    <a:pt x="0" y="9"/>
                  </a:cubicBezTo>
                  <a:lnTo>
                    <a:pt x="0" y="194"/>
                  </a:lnTo>
                  <a:cubicBezTo>
                    <a:pt x="0" y="199"/>
                    <a:pt x="3" y="203"/>
                    <a:pt x="9" y="203"/>
                  </a:cubicBezTo>
                  <a:lnTo>
                    <a:pt x="4353" y="203"/>
                  </a:lnTo>
                  <a:cubicBezTo>
                    <a:pt x="4358" y="203"/>
                    <a:pt x="4362" y="199"/>
                    <a:pt x="4362" y="194"/>
                  </a:cubicBezTo>
                  <a:lnTo>
                    <a:pt x="4362" y="9"/>
                  </a:lnTo>
                  <a:cubicBezTo>
                    <a:pt x="4362" y="5"/>
                    <a:pt x="4358" y="0"/>
                    <a:pt x="43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" name="Google Shape;246;p26">
              <a:extLst>
                <a:ext uri="{FF2B5EF4-FFF2-40B4-BE49-F238E27FC236}">
                  <a16:creationId xmlns:a16="http://schemas.microsoft.com/office/drawing/2014/main" id="{55B93949-A1EC-987C-6629-EEDB74992553}"/>
                </a:ext>
              </a:extLst>
            </p:cNvPr>
            <p:cNvSpPr/>
            <p:nvPr/>
          </p:nvSpPr>
          <p:spPr>
            <a:xfrm>
              <a:off x="4835775" y="2623375"/>
              <a:ext cx="109075" cy="5125"/>
            </a:xfrm>
            <a:custGeom>
              <a:avLst/>
              <a:gdLst/>
              <a:ahLst/>
              <a:cxnLst/>
              <a:rect l="l" t="t" r="r" b="b"/>
              <a:pathLst>
                <a:path w="4363" h="205" extrusionOk="0">
                  <a:moveTo>
                    <a:pt x="9" y="0"/>
                  </a:moveTo>
                  <a:cubicBezTo>
                    <a:pt x="3" y="0"/>
                    <a:pt x="0" y="4"/>
                    <a:pt x="0" y="9"/>
                  </a:cubicBezTo>
                  <a:lnTo>
                    <a:pt x="0" y="194"/>
                  </a:lnTo>
                  <a:cubicBezTo>
                    <a:pt x="0" y="200"/>
                    <a:pt x="3" y="204"/>
                    <a:pt x="9" y="204"/>
                  </a:cubicBezTo>
                  <a:lnTo>
                    <a:pt x="4353" y="204"/>
                  </a:lnTo>
                  <a:cubicBezTo>
                    <a:pt x="4358" y="204"/>
                    <a:pt x="4362" y="200"/>
                    <a:pt x="4362" y="194"/>
                  </a:cubicBezTo>
                  <a:lnTo>
                    <a:pt x="4362" y="9"/>
                  </a:lnTo>
                  <a:cubicBezTo>
                    <a:pt x="4362" y="4"/>
                    <a:pt x="4358" y="0"/>
                    <a:pt x="43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" name="Google Shape;247;p26">
              <a:extLst>
                <a:ext uri="{FF2B5EF4-FFF2-40B4-BE49-F238E27FC236}">
                  <a16:creationId xmlns:a16="http://schemas.microsoft.com/office/drawing/2014/main" id="{D49DA086-E086-BA65-E1DF-31410AA59BC5}"/>
                </a:ext>
              </a:extLst>
            </p:cNvPr>
            <p:cNvSpPr/>
            <p:nvPr/>
          </p:nvSpPr>
          <p:spPr>
            <a:xfrm>
              <a:off x="4835775" y="2637625"/>
              <a:ext cx="109075" cy="5100"/>
            </a:xfrm>
            <a:custGeom>
              <a:avLst/>
              <a:gdLst/>
              <a:ahLst/>
              <a:cxnLst/>
              <a:rect l="l" t="t" r="r" b="b"/>
              <a:pathLst>
                <a:path w="4363" h="204" extrusionOk="0">
                  <a:moveTo>
                    <a:pt x="9" y="1"/>
                  </a:moveTo>
                  <a:cubicBezTo>
                    <a:pt x="3" y="1"/>
                    <a:pt x="0" y="5"/>
                    <a:pt x="0" y="10"/>
                  </a:cubicBezTo>
                  <a:lnTo>
                    <a:pt x="0" y="195"/>
                  </a:lnTo>
                  <a:cubicBezTo>
                    <a:pt x="0" y="199"/>
                    <a:pt x="3" y="204"/>
                    <a:pt x="9" y="204"/>
                  </a:cubicBezTo>
                  <a:lnTo>
                    <a:pt x="4353" y="204"/>
                  </a:lnTo>
                  <a:cubicBezTo>
                    <a:pt x="4358" y="204"/>
                    <a:pt x="4362" y="199"/>
                    <a:pt x="4362" y="195"/>
                  </a:cubicBezTo>
                  <a:lnTo>
                    <a:pt x="4362" y="10"/>
                  </a:lnTo>
                  <a:cubicBezTo>
                    <a:pt x="4362" y="5"/>
                    <a:pt x="4358" y="1"/>
                    <a:pt x="43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" name="Google Shape;248;p26">
              <a:extLst>
                <a:ext uri="{FF2B5EF4-FFF2-40B4-BE49-F238E27FC236}">
                  <a16:creationId xmlns:a16="http://schemas.microsoft.com/office/drawing/2014/main" id="{D9B4A2C7-F853-295A-2876-7D2D73BC21FA}"/>
                </a:ext>
              </a:extLst>
            </p:cNvPr>
            <p:cNvSpPr/>
            <p:nvPr/>
          </p:nvSpPr>
          <p:spPr>
            <a:xfrm>
              <a:off x="3989725" y="2056700"/>
              <a:ext cx="74675" cy="62175"/>
            </a:xfrm>
            <a:custGeom>
              <a:avLst/>
              <a:gdLst/>
              <a:ahLst/>
              <a:cxnLst/>
              <a:rect l="l" t="t" r="r" b="b"/>
              <a:pathLst>
                <a:path w="2987" h="2487" extrusionOk="0">
                  <a:moveTo>
                    <a:pt x="1797" y="1"/>
                  </a:moveTo>
                  <a:cubicBezTo>
                    <a:pt x="1003" y="1"/>
                    <a:pt x="989" y="930"/>
                    <a:pt x="989" y="930"/>
                  </a:cubicBezTo>
                  <a:cubicBezTo>
                    <a:pt x="989" y="930"/>
                    <a:pt x="1" y="1161"/>
                    <a:pt x="173" y="1854"/>
                  </a:cubicBezTo>
                  <a:cubicBezTo>
                    <a:pt x="319" y="2443"/>
                    <a:pt x="1181" y="2487"/>
                    <a:pt x="1435" y="2487"/>
                  </a:cubicBezTo>
                  <a:cubicBezTo>
                    <a:pt x="1480" y="2487"/>
                    <a:pt x="1506" y="2486"/>
                    <a:pt x="1506" y="2486"/>
                  </a:cubicBezTo>
                  <a:cubicBezTo>
                    <a:pt x="1506" y="2486"/>
                    <a:pt x="2468" y="2106"/>
                    <a:pt x="2716" y="1347"/>
                  </a:cubicBezTo>
                  <a:cubicBezTo>
                    <a:pt x="2716" y="1347"/>
                    <a:pt x="2987" y="184"/>
                    <a:pt x="1996" y="18"/>
                  </a:cubicBezTo>
                  <a:cubicBezTo>
                    <a:pt x="1925" y="6"/>
                    <a:pt x="1859" y="1"/>
                    <a:pt x="1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" name="Google Shape;249;p26">
              <a:extLst>
                <a:ext uri="{FF2B5EF4-FFF2-40B4-BE49-F238E27FC236}">
                  <a16:creationId xmlns:a16="http://schemas.microsoft.com/office/drawing/2014/main" id="{DEA6738A-335B-AA37-308C-A5A00D3CFAC6}"/>
                </a:ext>
              </a:extLst>
            </p:cNvPr>
            <p:cNvSpPr/>
            <p:nvPr/>
          </p:nvSpPr>
          <p:spPr>
            <a:xfrm>
              <a:off x="3998250" y="2077025"/>
              <a:ext cx="174550" cy="194575"/>
            </a:xfrm>
            <a:custGeom>
              <a:avLst/>
              <a:gdLst/>
              <a:ahLst/>
              <a:cxnLst/>
              <a:rect l="l" t="t" r="r" b="b"/>
              <a:pathLst>
                <a:path w="6982" h="7783" extrusionOk="0">
                  <a:moveTo>
                    <a:pt x="3118" y="0"/>
                  </a:moveTo>
                  <a:cubicBezTo>
                    <a:pt x="2132" y="0"/>
                    <a:pt x="1541" y="664"/>
                    <a:pt x="1346" y="984"/>
                  </a:cubicBezTo>
                  <a:cubicBezTo>
                    <a:pt x="916" y="1694"/>
                    <a:pt x="875" y="2290"/>
                    <a:pt x="826" y="3211"/>
                  </a:cubicBezTo>
                  <a:cubicBezTo>
                    <a:pt x="684" y="5920"/>
                    <a:pt x="0" y="7167"/>
                    <a:pt x="0" y="7167"/>
                  </a:cubicBezTo>
                  <a:cubicBezTo>
                    <a:pt x="0" y="7167"/>
                    <a:pt x="1434" y="7394"/>
                    <a:pt x="2665" y="7394"/>
                  </a:cubicBezTo>
                  <a:cubicBezTo>
                    <a:pt x="2726" y="7394"/>
                    <a:pt x="2786" y="7393"/>
                    <a:pt x="2845" y="7392"/>
                  </a:cubicBezTo>
                  <a:cubicBezTo>
                    <a:pt x="2845" y="7392"/>
                    <a:pt x="3037" y="7384"/>
                    <a:pt x="3312" y="7384"/>
                  </a:cubicBezTo>
                  <a:cubicBezTo>
                    <a:pt x="3828" y="7384"/>
                    <a:pt x="4641" y="7411"/>
                    <a:pt x="5050" y="7563"/>
                  </a:cubicBezTo>
                  <a:cubicBezTo>
                    <a:pt x="5335" y="7668"/>
                    <a:pt x="5614" y="7782"/>
                    <a:pt x="5868" y="7782"/>
                  </a:cubicBezTo>
                  <a:cubicBezTo>
                    <a:pt x="6175" y="7782"/>
                    <a:pt x="6443" y="7614"/>
                    <a:pt x="6634" y="7056"/>
                  </a:cubicBezTo>
                  <a:cubicBezTo>
                    <a:pt x="6981" y="6036"/>
                    <a:pt x="6130" y="5200"/>
                    <a:pt x="6130" y="5200"/>
                  </a:cubicBezTo>
                  <a:cubicBezTo>
                    <a:pt x="6130" y="5200"/>
                    <a:pt x="5743" y="4708"/>
                    <a:pt x="5573" y="3860"/>
                  </a:cubicBezTo>
                  <a:cubicBezTo>
                    <a:pt x="5433" y="3157"/>
                    <a:pt x="5995" y="1690"/>
                    <a:pt x="5526" y="947"/>
                  </a:cubicBezTo>
                  <a:cubicBezTo>
                    <a:pt x="5146" y="346"/>
                    <a:pt x="4684" y="254"/>
                    <a:pt x="4438" y="254"/>
                  </a:cubicBezTo>
                  <a:cubicBezTo>
                    <a:pt x="4331" y="254"/>
                    <a:pt x="4265" y="272"/>
                    <a:pt x="4265" y="272"/>
                  </a:cubicBezTo>
                  <a:cubicBezTo>
                    <a:pt x="3837" y="78"/>
                    <a:pt x="3455" y="0"/>
                    <a:pt x="3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" name="Google Shape;250;p26">
              <a:extLst>
                <a:ext uri="{FF2B5EF4-FFF2-40B4-BE49-F238E27FC236}">
                  <a16:creationId xmlns:a16="http://schemas.microsoft.com/office/drawing/2014/main" id="{558CDE7F-15DF-564B-E796-712E5D8B7314}"/>
                </a:ext>
              </a:extLst>
            </p:cNvPr>
            <p:cNvSpPr/>
            <p:nvPr/>
          </p:nvSpPr>
          <p:spPr>
            <a:xfrm>
              <a:off x="4022800" y="2078900"/>
              <a:ext cx="36400" cy="39800"/>
            </a:xfrm>
            <a:custGeom>
              <a:avLst/>
              <a:gdLst/>
              <a:ahLst/>
              <a:cxnLst/>
              <a:rect l="l" t="t" r="r" b="b"/>
              <a:pathLst>
                <a:path w="1456" h="1592" extrusionOk="0">
                  <a:moveTo>
                    <a:pt x="1405" y="1"/>
                  </a:moveTo>
                  <a:cubicBezTo>
                    <a:pt x="1402" y="1"/>
                    <a:pt x="1398" y="1"/>
                    <a:pt x="1394" y="3"/>
                  </a:cubicBezTo>
                  <a:cubicBezTo>
                    <a:pt x="664" y="211"/>
                    <a:pt x="135" y="796"/>
                    <a:pt x="5" y="1545"/>
                  </a:cubicBezTo>
                  <a:cubicBezTo>
                    <a:pt x="0" y="1573"/>
                    <a:pt x="24" y="1592"/>
                    <a:pt x="46" y="1592"/>
                  </a:cubicBezTo>
                  <a:cubicBezTo>
                    <a:pt x="60" y="1592"/>
                    <a:pt x="73" y="1583"/>
                    <a:pt x="76" y="1564"/>
                  </a:cubicBezTo>
                  <a:cubicBezTo>
                    <a:pt x="200" y="840"/>
                    <a:pt x="706" y="275"/>
                    <a:pt x="1414" y="74"/>
                  </a:cubicBezTo>
                  <a:cubicBezTo>
                    <a:pt x="1456" y="62"/>
                    <a:pt x="1443" y="1"/>
                    <a:pt x="14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" name="Google Shape;251;p26">
              <a:extLst>
                <a:ext uri="{FF2B5EF4-FFF2-40B4-BE49-F238E27FC236}">
                  <a16:creationId xmlns:a16="http://schemas.microsoft.com/office/drawing/2014/main" id="{C3DAF8B8-9054-8B03-B247-8344856822F1}"/>
                </a:ext>
              </a:extLst>
            </p:cNvPr>
            <p:cNvSpPr/>
            <p:nvPr/>
          </p:nvSpPr>
          <p:spPr>
            <a:xfrm>
              <a:off x="4131375" y="2169500"/>
              <a:ext cx="2025" cy="33200"/>
            </a:xfrm>
            <a:custGeom>
              <a:avLst/>
              <a:gdLst/>
              <a:ahLst/>
              <a:cxnLst/>
              <a:rect l="l" t="t" r="r" b="b"/>
              <a:pathLst>
                <a:path w="81" h="1328" extrusionOk="0">
                  <a:moveTo>
                    <a:pt x="41" y="0"/>
                  </a:moveTo>
                  <a:cubicBezTo>
                    <a:pt x="19" y="0"/>
                    <a:pt x="1" y="19"/>
                    <a:pt x="1" y="41"/>
                  </a:cubicBezTo>
                  <a:lnTo>
                    <a:pt x="1" y="1287"/>
                  </a:lnTo>
                  <a:cubicBezTo>
                    <a:pt x="1" y="1308"/>
                    <a:pt x="19" y="1327"/>
                    <a:pt x="41" y="1327"/>
                  </a:cubicBezTo>
                  <a:cubicBezTo>
                    <a:pt x="63" y="1327"/>
                    <a:pt x="80" y="1308"/>
                    <a:pt x="80" y="1287"/>
                  </a:cubicBezTo>
                  <a:lnTo>
                    <a:pt x="80" y="41"/>
                  </a:lnTo>
                  <a:cubicBezTo>
                    <a:pt x="80" y="19"/>
                    <a:pt x="63" y="0"/>
                    <a:pt x="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" name="Google Shape;252;p26">
              <a:extLst>
                <a:ext uri="{FF2B5EF4-FFF2-40B4-BE49-F238E27FC236}">
                  <a16:creationId xmlns:a16="http://schemas.microsoft.com/office/drawing/2014/main" id="{88294096-2EA4-DFBF-8FBE-C8C2C4C38BDA}"/>
                </a:ext>
              </a:extLst>
            </p:cNvPr>
            <p:cNvSpPr/>
            <p:nvPr/>
          </p:nvSpPr>
          <p:spPr>
            <a:xfrm>
              <a:off x="4123675" y="2192150"/>
              <a:ext cx="17475" cy="23375"/>
            </a:xfrm>
            <a:custGeom>
              <a:avLst/>
              <a:gdLst/>
              <a:ahLst/>
              <a:cxnLst/>
              <a:rect l="l" t="t" r="r" b="b"/>
              <a:pathLst>
                <a:path w="699" h="935" extrusionOk="0">
                  <a:moveTo>
                    <a:pt x="349" y="0"/>
                  </a:moveTo>
                  <a:cubicBezTo>
                    <a:pt x="304" y="0"/>
                    <a:pt x="259" y="22"/>
                    <a:pt x="233" y="66"/>
                  </a:cubicBezTo>
                  <a:lnTo>
                    <a:pt x="26" y="418"/>
                  </a:lnTo>
                  <a:cubicBezTo>
                    <a:pt x="0" y="462"/>
                    <a:pt x="2" y="518"/>
                    <a:pt x="29" y="560"/>
                  </a:cubicBezTo>
                  <a:lnTo>
                    <a:pt x="238" y="875"/>
                  </a:lnTo>
                  <a:cubicBezTo>
                    <a:pt x="264" y="914"/>
                    <a:pt x="307" y="934"/>
                    <a:pt x="349" y="934"/>
                  </a:cubicBezTo>
                  <a:cubicBezTo>
                    <a:pt x="392" y="934"/>
                    <a:pt x="434" y="914"/>
                    <a:pt x="461" y="875"/>
                  </a:cubicBezTo>
                  <a:lnTo>
                    <a:pt x="669" y="560"/>
                  </a:lnTo>
                  <a:cubicBezTo>
                    <a:pt x="697" y="517"/>
                    <a:pt x="698" y="462"/>
                    <a:pt x="672" y="418"/>
                  </a:cubicBezTo>
                  <a:lnTo>
                    <a:pt x="464" y="66"/>
                  </a:lnTo>
                  <a:cubicBezTo>
                    <a:pt x="438" y="22"/>
                    <a:pt x="394" y="0"/>
                    <a:pt x="3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" name="Google Shape;253;p26">
              <a:extLst>
                <a:ext uri="{FF2B5EF4-FFF2-40B4-BE49-F238E27FC236}">
                  <a16:creationId xmlns:a16="http://schemas.microsoft.com/office/drawing/2014/main" id="{F1F9587A-A34F-5E1A-2B71-B47F58B3534A}"/>
                </a:ext>
              </a:extLst>
            </p:cNvPr>
            <p:cNvSpPr/>
            <p:nvPr/>
          </p:nvSpPr>
          <p:spPr>
            <a:xfrm>
              <a:off x="4262200" y="2300500"/>
              <a:ext cx="63150" cy="59200"/>
            </a:xfrm>
            <a:custGeom>
              <a:avLst/>
              <a:gdLst/>
              <a:ahLst/>
              <a:cxnLst/>
              <a:rect l="l" t="t" r="r" b="b"/>
              <a:pathLst>
                <a:path w="2526" h="2368" extrusionOk="0">
                  <a:moveTo>
                    <a:pt x="504" y="0"/>
                  </a:moveTo>
                  <a:lnTo>
                    <a:pt x="504" y="0"/>
                  </a:lnTo>
                  <a:cubicBezTo>
                    <a:pt x="504" y="0"/>
                    <a:pt x="0" y="1720"/>
                    <a:pt x="2262" y="2366"/>
                  </a:cubicBezTo>
                  <a:lnTo>
                    <a:pt x="2262" y="2367"/>
                  </a:lnTo>
                  <a:cubicBezTo>
                    <a:pt x="2262" y="2367"/>
                    <a:pt x="2525" y="2283"/>
                    <a:pt x="2043" y="1633"/>
                  </a:cubicBezTo>
                  <a:cubicBezTo>
                    <a:pt x="1561" y="982"/>
                    <a:pt x="505" y="0"/>
                    <a:pt x="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" name="Google Shape;254;p26">
              <a:extLst>
                <a:ext uri="{FF2B5EF4-FFF2-40B4-BE49-F238E27FC236}">
                  <a16:creationId xmlns:a16="http://schemas.microsoft.com/office/drawing/2014/main" id="{BD93255C-35D3-6E38-9659-370060A5B4E3}"/>
                </a:ext>
              </a:extLst>
            </p:cNvPr>
            <p:cNvSpPr/>
            <p:nvPr/>
          </p:nvSpPr>
          <p:spPr>
            <a:xfrm>
              <a:off x="4269725" y="2261225"/>
              <a:ext cx="64200" cy="86875"/>
            </a:xfrm>
            <a:custGeom>
              <a:avLst/>
              <a:gdLst/>
              <a:ahLst/>
              <a:cxnLst/>
              <a:rect l="l" t="t" r="r" b="b"/>
              <a:pathLst>
                <a:path w="2568" h="3475" extrusionOk="0">
                  <a:moveTo>
                    <a:pt x="1600" y="1"/>
                  </a:moveTo>
                  <a:lnTo>
                    <a:pt x="1" y="2401"/>
                  </a:lnTo>
                  <a:lnTo>
                    <a:pt x="1175" y="3475"/>
                  </a:lnTo>
                  <a:lnTo>
                    <a:pt x="2568" y="444"/>
                  </a:lnTo>
                  <a:lnTo>
                    <a:pt x="1600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" name="Google Shape;255;p26">
              <a:extLst>
                <a:ext uri="{FF2B5EF4-FFF2-40B4-BE49-F238E27FC236}">
                  <a16:creationId xmlns:a16="http://schemas.microsoft.com/office/drawing/2014/main" id="{E95A0D9D-C725-51EF-057B-F078EEA83FD3}"/>
                </a:ext>
              </a:extLst>
            </p:cNvPr>
            <p:cNvSpPr/>
            <p:nvPr/>
          </p:nvSpPr>
          <p:spPr>
            <a:xfrm>
              <a:off x="4134025" y="2245650"/>
              <a:ext cx="184725" cy="220725"/>
            </a:xfrm>
            <a:custGeom>
              <a:avLst/>
              <a:gdLst/>
              <a:ahLst/>
              <a:cxnLst/>
              <a:rect l="l" t="t" r="r" b="b"/>
              <a:pathLst>
                <a:path w="7389" h="8829" extrusionOk="0">
                  <a:moveTo>
                    <a:pt x="1437" y="1"/>
                  </a:moveTo>
                  <a:lnTo>
                    <a:pt x="829" y="1438"/>
                  </a:lnTo>
                  <a:lnTo>
                    <a:pt x="0" y="3392"/>
                  </a:lnTo>
                  <a:cubicBezTo>
                    <a:pt x="0" y="3392"/>
                    <a:pt x="584" y="5191"/>
                    <a:pt x="1227" y="6672"/>
                  </a:cubicBezTo>
                  <a:cubicBezTo>
                    <a:pt x="1526" y="7359"/>
                    <a:pt x="1837" y="7977"/>
                    <a:pt x="2108" y="8316"/>
                  </a:cubicBezTo>
                  <a:cubicBezTo>
                    <a:pt x="2199" y="8429"/>
                    <a:pt x="2298" y="8523"/>
                    <a:pt x="2401" y="8599"/>
                  </a:cubicBezTo>
                  <a:cubicBezTo>
                    <a:pt x="2616" y="8755"/>
                    <a:pt x="2855" y="8828"/>
                    <a:pt x="3107" y="8828"/>
                  </a:cubicBezTo>
                  <a:cubicBezTo>
                    <a:pt x="3658" y="8828"/>
                    <a:pt x="4270" y="8475"/>
                    <a:pt x="4827" y="7851"/>
                  </a:cubicBezTo>
                  <a:cubicBezTo>
                    <a:pt x="5043" y="7609"/>
                    <a:pt x="5250" y="7327"/>
                    <a:pt x="5443" y="7008"/>
                  </a:cubicBezTo>
                  <a:cubicBezTo>
                    <a:pt x="6470" y="5315"/>
                    <a:pt x="7389" y="4561"/>
                    <a:pt x="7389" y="4561"/>
                  </a:cubicBezTo>
                  <a:lnTo>
                    <a:pt x="7389" y="4560"/>
                  </a:lnTo>
                  <a:cubicBezTo>
                    <a:pt x="6934" y="4324"/>
                    <a:pt x="6548" y="3989"/>
                    <a:pt x="6250" y="3588"/>
                  </a:cubicBezTo>
                  <a:cubicBezTo>
                    <a:pt x="5952" y="3188"/>
                    <a:pt x="5742" y="2721"/>
                    <a:pt x="5637" y="2220"/>
                  </a:cubicBezTo>
                  <a:cubicBezTo>
                    <a:pt x="5636" y="2211"/>
                    <a:pt x="5633" y="2203"/>
                    <a:pt x="5631" y="2194"/>
                  </a:cubicBezTo>
                  <a:lnTo>
                    <a:pt x="3515" y="5180"/>
                  </a:lnTo>
                  <a:lnTo>
                    <a:pt x="2415" y="2440"/>
                  </a:lnTo>
                  <a:lnTo>
                    <a:pt x="1672" y="586"/>
                  </a:lnTo>
                  <a:lnTo>
                    <a:pt x="14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" name="Google Shape;256;p26">
              <a:extLst>
                <a:ext uri="{FF2B5EF4-FFF2-40B4-BE49-F238E27FC236}">
                  <a16:creationId xmlns:a16="http://schemas.microsoft.com/office/drawing/2014/main" id="{20F2A032-EF01-5171-135C-DBA28D5E1E8E}"/>
                </a:ext>
              </a:extLst>
            </p:cNvPr>
            <p:cNvSpPr/>
            <p:nvPr/>
          </p:nvSpPr>
          <p:spPr>
            <a:xfrm>
              <a:off x="4194025" y="2438150"/>
              <a:ext cx="60700" cy="28225"/>
            </a:xfrm>
            <a:custGeom>
              <a:avLst/>
              <a:gdLst/>
              <a:ahLst/>
              <a:cxnLst/>
              <a:rect l="l" t="t" r="r" b="b"/>
              <a:pathLst>
                <a:path w="2428" h="1129" extrusionOk="0">
                  <a:moveTo>
                    <a:pt x="1841" y="1"/>
                  </a:moveTo>
                  <a:cubicBezTo>
                    <a:pt x="1108" y="1"/>
                    <a:pt x="368" y="568"/>
                    <a:pt x="1" y="899"/>
                  </a:cubicBezTo>
                  <a:cubicBezTo>
                    <a:pt x="216" y="1055"/>
                    <a:pt x="455" y="1128"/>
                    <a:pt x="707" y="1128"/>
                  </a:cubicBezTo>
                  <a:cubicBezTo>
                    <a:pt x="1258" y="1128"/>
                    <a:pt x="1870" y="775"/>
                    <a:pt x="2427" y="151"/>
                  </a:cubicBezTo>
                  <a:cubicBezTo>
                    <a:pt x="2372" y="115"/>
                    <a:pt x="2309" y="85"/>
                    <a:pt x="2232" y="60"/>
                  </a:cubicBezTo>
                  <a:cubicBezTo>
                    <a:pt x="2103" y="19"/>
                    <a:pt x="1972" y="1"/>
                    <a:pt x="18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" name="Google Shape;257;p26">
              <a:extLst>
                <a:ext uri="{FF2B5EF4-FFF2-40B4-BE49-F238E27FC236}">
                  <a16:creationId xmlns:a16="http://schemas.microsoft.com/office/drawing/2014/main" id="{E3402B8E-0854-6F5D-5804-83D610E89FCB}"/>
                </a:ext>
              </a:extLst>
            </p:cNvPr>
            <p:cNvSpPr/>
            <p:nvPr/>
          </p:nvSpPr>
          <p:spPr>
            <a:xfrm>
              <a:off x="4203625" y="2374000"/>
              <a:ext cx="19325" cy="42875"/>
            </a:xfrm>
            <a:custGeom>
              <a:avLst/>
              <a:gdLst/>
              <a:ahLst/>
              <a:cxnLst/>
              <a:rect l="l" t="t" r="r" b="b"/>
              <a:pathLst>
                <a:path w="773" h="1715" extrusionOk="0">
                  <a:moveTo>
                    <a:pt x="719" y="1"/>
                  </a:moveTo>
                  <a:cubicBezTo>
                    <a:pt x="707" y="1"/>
                    <a:pt x="695" y="7"/>
                    <a:pt x="687" y="21"/>
                  </a:cubicBezTo>
                  <a:cubicBezTo>
                    <a:pt x="401" y="543"/>
                    <a:pt x="175" y="1093"/>
                    <a:pt x="8" y="1665"/>
                  </a:cubicBezTo>
                  <a:cubicBezTo>
                    <a:pt x="0" y="1695"/>
                    <a:pt x="25" y="1715"/>
                    <a:pt x="49" y="1715"/>
                  </a:cubicBezTo>
                  <a:cubicBezTo>
                    <a:pt x="65" y="1715"/>
                    <a:pt x="80" y="1707"/>
                    <a:pt x="85" y="1687"/>
                  </a:cubicBezTo>
                  <a:cubicBezTo>
                    <a:pt x="248" y="1121"/>
                    <a:pt x="473" y="577"/>
                    <a:pt x="756" y="60"/>
                  </a:cubicBezTo>
                  <a:cubicBezTo>
                    <a:pt x="772" y="29"/>
                    <a:pt x="745" y="1"/>
                    <a:pt x="7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" name="Google Shape;258;p26">
              <a:extLst>
                <a:ext uri="{FF2B5EF4-FFF2-40B4-BE49-F238E27FC236}">
                  <a16:creationId xmlns:a16="http://schemas.microsoft.com/office/drawing/2014/main" id="{ABFA601F-4EF2-F7E9-DEED-59CA5FFF29A3}"/>
                </a:ext>
              </a:extLst>
            </p:cNvPr>
            <p:cNvSpPr/>
            <p:nvPr/>
          </p:nvSpPr>
          <p:spPr>
            <a:xfrm>
              <a:off x="4200900" y="2387725"/>
              <a:ext cx="15400" cy="13100"/>
            </a:xfrm>
            <a:custGeom>
              <a:avLst/>
              <a:gdLst/>
              <a:ahLst/>
              <a:cxnLst/>
              <a:rect l="l" t="t" r="r" b="b"/>
              <a:pathLst>
                <a:path w="616" h="524" extrusionOk="0">
                  <a:moveTo>
                    <a:pt x="554" y="0"/>
                  </a:moveTo>
                  <a:cubicBezTo>
                    <a:pt x="545" y="0"/>
                    <a:pt x="537" y="3"/>
                    <a:pt x="528" y="10"/>
                  </a:cubicBezTo>
                  <a:cubicBezTo>
                    <a:pt x="356" y="153"/>
                    <a:pt x="204" y="315"/>
                    <a:pt x="32" y="457"/>
                  </a:cubicBezTo>
                  <a:cubicBezTo>
                    <a:pt x="1" y="483"/>
                    <a:pt x="29" y="524"/>
                    <a:pt x="62" y="524"/>
                  </a:cubicBezTo>
                  <a:cubicBezTo>
                    <a:pt x="70" y="524"/>
                    <a:pt x="80" y="521"/>
                    <a:pt x="88" y="514"/>
                  </a:cubicBezTo>
                  <a:cubicBezTo>
                    <a:pt x="259" y="372"/>
                    <a:pt x="413" y="210"/>
                    <a:pt x="583" y="66"/>
                  </a:cubicBezTo>
                  <a:cubicBezTo>
                    <a:pt x="616" y="41"/>
                    <a:pt x="587" y="0"/>
                    <a:pt x="5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" name="Google Shape;259;p26">
              <a:extLst>
                <a:ext uri="{FF2B5EF4-FFF2-40B4-BE49-F238E27FC236}">
                  <a16:creationId xmlns:a16="http://schemas.microsoft.com/office/drawing/2014/main" id="{46ECE2E1-93E0-EF6F-81E8-E14E771824A0}"/>
                </a:ext>
              </a:extLst>
            </p:cNvPr>
            <p:cNvSpPr/>
            <p:nvPr/>
          </p:nvSpPr>
          <p:spPr>
            <a:xfrm>
              <a:off x="4231375" y="3227425"/>
              <a:ext cx="51675" cy="86825"/>
            </a:xfrm>
            <a:custGeom>
              <a:avLst/>
              <a:gdLst/>
              <a:ahLst/>
              <a:cxnLst/>
              <a:rect l="l" t="t" r="r" b="b"/>
              <a:pathLst>
                <a:path w="2067" h="3473" extrusionOk="0">
                  <a:moveTo>
                    <a:pt x="0" y="1"/>
                  </a:moveTo>
                  <a:lnTo>
                    <a:pt x="780" y="3473"/>
                  </a:lnTo>
                  <a:lnTo>
                    <a:pt x="1979" y="3453"/>
                  </a:lnTo>
                  <a:lnTo>
                    <a:pt x="2066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" name="Google Shape;260;p26">
              <a:extLst>
                <a:ext uri="{FF2B5EF4-FFF2-40B4-BE49-F238E27FC236}">
                  <a16:creationId xmlns:a16="http://schemas.microsoft.com/office/drawing/2014/main" id="{E9D55A35-885F-B7D3-B45D-F1219D404F72}"/>
                </a:ext>
              </a:extLst>
            </p:cNvPr>
            <p:cNvSpPr/>
            <p:nvPr/>
          </p:nvSpPr>
          <p:spPr>
            <a:xfrm>
              <a:off x="4226750" y="3225075"/>
              <a:ext cx="69775" cy="37225"/>
            </a:xfrm>
            <a:custGeom>
              <a:avLst/>
              <a:gdLst/>
              <a:ahLst/>
              <a:cxnLst/>
              <a:rect l="l" t="t" r="r" b="b"/>
              <a:pathLst>
                <a:path w="2791" h="1489" extrusionOk="0">
                  <a:moveTo>
                    <a:pt x="2331" y="0"/>
                  </a:moveTo>
                  <a:lnTo>
                    <a:pt x="133" y="167"/>
                  </a:lnTo>
                  <a:cubicBezTo>
                    <a:pt x="133" y="167"/>
                    <a:pt x="0" y="487"/>
                    <a:pt x="83" y="849"/>
                  </a:cubicBezTo>
                  <a:cubicBezTo>
                    <a:pt x="190" y="1320"/>
                    <a:pt x="468" y="1488"/>
                    <a:pt x="468" y="1488"/>
                  </a:cubicBezTo>
                  <a:lnTo>
                    <a:pt x="2208" y="1379"/>
                  </a:lnTo>
                  <a:cubicBezTo>
                    <a:pt x="2208" y="1379"/>
                    <a:pt x="2790" y="843"/>
                    <a:pt x="2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" name="Google Shape;261;p26">
              <a:extLst>
                <a:ext uri="{FF2B5EF4-FFF2-40B4-BE49-F238E27FC236}">
                  <a16:creationId xmlns:a16="http://schemas.microsoft.com/office/drawing/2014/main" id="{1C904BA5-FBAB-80D9-AA8F-B441571D05F8}"/>
                </a:ext>
              </a:extLst>
            </p:cNvPr>
            <p:cNvSpPr/>
            <p:nvPr/>
          </p:nvSpPr>
          <p:spPr>
            <a:xfrm>
              <a:off x="4242200" y="3287700"/>
              <a:ext cx="117775" cy="73400"/>
            </a:xfrm>
            <a:custGeom>
              <a:avLst/>
              <a:gdLst/>
              <a:ahLst/>
              <a:cxnLst/>
              <a:rect l="l" t="t" r="r" b="b"/>
              <a:pathLst>
                <a:path w="4711" h="2936" extrusionOk="0">
                  <a:moveTo>
                    <a:pt x="1704" y="1"/>
                  </a:moveTo>
                  <a:cubicBezTo>
                    <a:pt x="1494" y="1"/>
                    <a:pt x="1313" y="162"/>
                    <a:pt x="1284" y="375"/>
                  </a:cubicBezTo>
                  <a:lnTo>
                    <a:pt x="1207" y="920"/>
                  </a:lnTo>
                  <a:lnTo>
                    <a:pt x="673" y="839"/>
                  </a:lnTo>
                  <a:cubicBezTo>
                    <a:pt x="673" y="839"/>
                    <a:pt x="192" y="390"/>
                    <a:pt x="46" y="390"/>
                  </a:cubicBezTo>
                  <a:cubicBezTo>
                    <a:pt x="16" y="390"/>
                    <a:pt x="0" y="409"/>
                    <a:pt x="5" y="454"/>
                  </a:cubicBezTo>
                  <a:cubicBezTo>
                    <a:pt x="19" y="606"/>
                    <a:pt x="266" y="1662"/>
                    <a:pt x="327" y="2199"/>
                  </a:cubicBezTo>
                  <a:cubicBezTo>
                    <a:pt x="371" y="2600"/>
                    <a:pt x="409" y="2935"/>
                    <a:pt x="409" y="2935"/>
                  </a:cubicBezTo>
                  <a:lnTo>
                    <a:pt x="1364" y="2929"/>
                  </a:lnTo>
                  <a:cubicBezTo>
                    <a:pt x="1408" y="2891"/>
                    <a:pt x="1673" y="2662"/>
                    <a:pt x="1845" y="2662"/>
                  </a:cubicBezTo>
                  <a:cubicBezTo>
                    <a:pt x="1862" y="2662"/>
                    <a:pt x="1877" y="2664"/>
                    <a:pt x="1891" y="2669"/>
                  </a:cubicBezTo>
                  <a:cubicBezTo>
                    <a:pt x="2048" y="2716"/>
                    <a:pt x="2152" y="2882"/>
                    <a:pt x="2177" y="2925"/>
                  </a:cubicBezTo>
                  <a:lnTo>
                    <a:pt x="4710" y="2911"/>
                  </a:lnTo>
                  <a:cubicBezTo>
                    <a:pt x="4662" y="2674"/>
                    <a:pt x="4596" y="2498"/>
                    <a:pt x="4513" y="2364"/>
                  </a:cubicBezTo>
                  <a:cubicBezTo>
                    <a:pt x="4354" y="2109"/>
                    <a:pt x="4139" y="2020"/>
                    <a:pt x="3906" y="2005"/>
                  </a:cubicBezTo>
                  <a:cubicBezTo>
                    <a:pt x="3551" y="1986"/>
                    <a:pt x="2431" y="1246"/>
                    <a:pt x="2431" y="1246"/>
                  </a:cubicBezTo>
                  <a:lnTo>
                    <a:pt x="2430" y="1246"/>
                  </a:lnTo>
                  <a:cubicBezTo>
                    <a:pt x="2430" y="1246"/>
                    <a:pt x="2000" y="677"/>
                    <a:pt x="1975" y="245"/>
                  </a:cubicBezTo>
                  <a:cubicBezTo>
                    <a:pt x="1966" y="84"/>
                    <a:pt x="1872" y="20"/>
                    <a:pt x="1759" y="4"/>
                  </a:cubicBezTo>
                  <a:cubicBezTo>
                    <a:pt x="1741" y="2"/>
                    <a:pt x="1722" y="1"/>
                    <a:pt x="1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" name="Google Shape;262;p26">
              <a:extLst>
                <a:ext uri="{FF2B5EF4-FFF2-40B4-BE49-F238E27FC236}">
                  <a16:creationId xmlns:a16="http://schemas.microsoft.com/office/drawing/2014/main" id="{958EE77B-2BA0-EFBD-794A-9F174010A6E3}"/>
                </a:ext>
              </a:extLst>
            </p:cNvPr>
            <p:cNvSpPr/>
            <p:nvPr/>
          </p:nvSpPr>
          <p:spPr>
            <a:xfrm>
              <a:off x="4311700" y="3325450"/>
              <a:ext cx="5650" cy="5900"/>
            </a:xfrm>
            <a:custGeom>
              <a:avLst/>
              <a:gdLst/>
              <a:ahLst/>
              <a:cxnLst/>
              <a:rect l="l" t="t" r="r" b="b"/>
              <a:pathLst>
                <a:path w="226" h="236" extrusionOk="0">
                  <a:moveTo>
                    <a:pt x="186" y="1"/>
                  </a:moveTo>
                  <a:cubicBezTo>
                    <a:pt x="178" y="1"/>
                    <a:pt x="171" y="3"/>
                    <a:pt x="164" y="7"/>
                  </a:cubicBezTo>
                  <a:cubicBezTo>
                    <a:pt x="102" y="49"/>
                    <a:pt x="50" y="108"/>
                    <a:pt x="14" y="182"/>
                  </a:cubicBezTo>
                  <a:cubicBezTo>
                    <a:pt x="1" y="209"/>
                    <a:pt x="25" y="235"/>
                    <a:pt x="47" y="235"/>
                  </a:cubicBezTo>
                  <a:cubicBezTo>
                    <a:pt x="57" y="235"/>
                    <a:pt x="66" y="230"/>
                    <a:pt x="72" y="218"/>
                  </a:cubicBezTo>
                  <a:cubicBezTo>
                    <a:pt x="103" y="153"/>
                    <a:pt x="148" y="101"/>
                    <a:pt x="203" y="63"/>
                  </a:cubicBezTo>
                  <a:cubicBezTo>
                    <a:pt x="222" y="52"/>
                    <a:pt x="225" y="26"/>
                    <a:pt x="209" y="11"/>
                  </a:cubicBezTo>
                  <a:lnTo>
                    <a:pt x="208" y="10"/>
                  </a:lnTo>
                  <a:cubicBezTo>
                    <a:pt x="202" y="4"/>
                    <a:pt x="194" y="1"/>
                    <a:pt x="1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" name="Google Shape;263;p26">
              <a:extLst>
                <a:ext uri="{FF2B5EF4-FFF2-40B4-BE49-F238E27FC236}">
                  <a16:creationId xmlns:a16="http://schemas.microsoft.com/office/drawing/2014/main" id="{35CEB682-E46C-5F6A-8C01-92BC49565F92}"/>
                </a:ext>
              </a:extLst>
            </p:cNvPr>
            <p:cNvSpPr/>
            <p:nvPr/>
          </p:nvSpPr>
          <p:spPr>
            <a:xfrm>
              <a:off x="4306675" y="3322500"/>
              <a:ext cx="5600" cy="5900"/>
            </a:xfrm>
            <a:custGeom>
              <a:avLst/>
              <a:gdLst/>
              <a:ahLst/>
              <a:cxnLst/>
              <a:rect l="l" t="t" r="r" b="b"/>
              <a:pathLst>
                <a:path w="224" h="236" extrusionOk="0">
                  <a:moveTo>
                    <a:pt x="184" y="1"/>
                  </a:moveTo>
                  <a:cubicBezTo>
                    <a:pt x="177" y="1"/>
                    <a:pt x="170" y="3"/>
                    <a:pt x="164" y="8"/>
                  </a:cubicBezTo>
                  <a:cubicBezTo>
                    <a:pt x="100" y="50"/>
                    <a:pt x="48" y="109"/>
                    <a:pt x="13" y="183"/>
                  </a:cubicBezTo>
                  <a:cubicBezTo>
                    <a:pt x="0" y="210"/>
                    <a:pt x="24" y="236"/>
                    <a:pt x="45" y="236"/>
                  </a:cubicBezTo>
                  <a:cubicBezTo>
                    <a:pt x="55" y="236"/>
                    <a:pt x="64" y="231"/>
                    <a:pt x="70" y="219"/>
                  </a:cubicBezTo>
                  <a:cubicBezTo>
                    <a:pt x="102" y="154"/>
                    <a:pt x="148" y="102"/>
                    <a:pt x="202" y="64"/>
                  </a:cubicBezTo>
                  <a:cubicBezTo>
                    <a:pt x="220" y="52"/>
                    <a:pt x="223" y="26"/>
                    <a:pt x="207" y="10"/>
                  </a:cubicBezTo>
                  <a:cubicBezTo>
                    <a:pt x="201" y="4"/>
                    <a:pt x="192" y="1"/>
                    <a:pt x="1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" name="Google Shape;264;p26">
              <a:extLst>
                <a:ext uri="{FF2B5EF4-FFF2-40B4-BE49-F238E27FC236}">
                  <a16:creationId xmlns:a16="http://schemas.microsoft.com/office/drawing/2014/main" id="{063C440D-6E06-B3C1-D745-4E933558A9A2}"/>
                </a:ext>
              </a:extLst>
            </p:cNvPr>
            <p:cNvSpPr/>
            <p:nvPr/>
          </p:nvSpPr>
          <p:spPr>
            <a:xfrm>
              <a:off x="4301450" y="3319775"/>
              <a:ext cx="5600" cy="5900"/>
            </a:xfrm>
            <a:custGeom>
              <a:avLst/>
              <a:gdLst/>
              <a:ahLst/>
              <a:cxnLst/>
              <a:rect l="l" t="t" r="r" b="b"/>
              <a:pathLst>
                <a:path w="224" h="236" extrusionOk="0">
                  <a:moveTo>
                    <a:pt x="184" y="1"/>
                  </a:moveTo>
                  <a:cubicBezTo>
                    <a:pt x="177" y="1"/>
                    <a:pt x="170" y="3"/>
                    <a:pt x="164" y="6"/>
                  </a:cubicBezTo>
                  <a:cubicBezTo>
                    <a:pt x="102" y="48"/>
                    <a:pt x="48" y="108"/>
                    <a:pt x="14" y="182"/>
                  </a:cubicBezTo>
                  <a:cubicBezTo>
                    <a:pt x="0" y="209"/>
                    <a:pt x="24" y="236"/>
                    <a:pt x="46" y="236"/>
                  </a:cubicBezTo>
                  <a:cubicBezTo>
                    <a:pt x="56" y="236"/>
                    <a:pt x="65" y="231"/>
                    <a:pt x="70" y="219"/>
                  </a:cubicBezTo>
                  <a:cubicBezTo>
                    <a:pt x="102" y="153"/>
                    <a:pt x="148" y="101"/>
                    <a:pt x="202" y="64"/>
                  </a:cubicBezTo>
                  <a:cubicBezTo>
                    <a:pt x="221" y="51"/>
                    <a:pt x="224" y="25"/>
                    <a:pt x="208" y="11"/>
                  </a:cubicBezTo>
                  <a:lnTo>
                    <a:pt x="208" y="9"/>
                  </a:lnTo>
                  <a:cubicBezTo>
                    <a:pt x="201" y="4"/>
                    <a:pt x="193" y="1"/>
                    <a:pt x="1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" name="Google Shape;265;p26">
              <a:extLst>
                <a:ext uri="{FF2B5EF4-FFF2-40B4-BE49-F238E27FC236}">
                  <a16:creationId xmlns:a16="http://schemas.microsoft.com/office/drawing/2014/main" id="{86D94CFA-9A98-D4E1-CB4B-8B3274039E26}"/>
                </a:ext>
              </a:extLst>
            </p:cNvPr>
            <p:cNvSpPr/>
            <p:nvPr/>
          </p:nvSpPr>
          <p:spPr>
            <a:xfrm>
              <a:off x="4243550" y="3338650"/>
              <a:ext cx="123800" cy="22450"/>
            </a:xfrm>
            <a:custGeom>
              <a:avLst/>
              <a:gdLst/>
              <a:ahLst/>
              <a:cxnLst/>
              <a:rect l="l" t="t" r="r" b="b"/>
              <a:pathLst>
                <a:path w="4952" h="898" extrusionOk="0">
                  <a:moveTo>
                    <a:pt x="1670" y="1"/>
                  </a:moveTo>
                  <a:cubicBezTo>
                    <a:pt x="1422" y="1"/>
                    <a:pt x="1174" y="62"/>
                    <a:pt x="956" y="180"/>
                  </a:cubicBezTo>
                  <a:lnTo>
                    <a:pt x="273" y="161"/>
                  </a:lnTo>
                  <a:cubicBezTo>
                    <a:pt x="273" y="161"/>
                    <a:pt x="0" y="215"/>
                    <a:pt x="120" y="576"/>
                  </a:cubicBezTo>
                  <a:cubicBezTo>
                    <a:pt x="196" y="802"/>
                    <a:pt x="355" y="897"/>
                    <a:pt x="355" y="897"/>
                  </a:cubicBezTo>
                  <a:lnTo>
                    <a:pt x="1304" y="897"/>
                  </a:lnTo>
                  <a:cubicBezTo>
                    <a:pt x="1304" y="897"/>
                    <a:pt x="1305" y="896"/>
                    <a:pt x="1310" y="891"/>
                  </a:cubicBezTo>
                  <a:cubicBezTo>
                    <a:pt x="1358" y="849"/>
                    <a:pt x="1614" y="680"/>
                    <a:pt x="1788" y="680"/>
                  </a:cubicBezTo>
                  <a:cubicBezTo>
                    <a:pt x="1981" y="680"/>
                    <a:pt x="2098" y="844"/>
                    <a:pt x="2123" y="887"/>
                  </a:cubicBezTo>
                  <a:cubicBezTo>
                    <a:pt x="2125" y="893"/>
                    <a:pt x="2127" y="897"/>
                    <a:pt x="2127" y="897"/>
                  </a:cubicBezTo>
                  <a:lnTo>
                    <a:pt x="4656" y="897"/>
                  </a:lnTo>
                  <a:cubicBezTo>
                    <a:pt x="4656" y="897"/>
                    <a:pt x="4952" y="654"/>
                    <a:pt x="4656" y="425"/>
                  </a:cubicBezTo>
                  <a:cubicBezTo>
                    <a:pt x="4595" y="377"/>
                    <a:pt x="4529" y="347"/>
                    <a:pt x="4459" y="326"/>
                  </a:cubicBezTo>
                  <a:cubicBezTo>
                    <a:pt x="4377" y="302"/>
                    <a:pt x="4293" y="294"/>
                    <a:pt x="4215" y="294"/>
                  </a:cubicBezTo>
                  <a:cubicBezTo>
                    <a:pt x="4041" y="294"/>
                    <a:pt x="3902" y="336"/>
                    <a:pt x="3902" y="336"/>
                  </a:cubicBezTo>
                  <a:cubicBezTo>
                    <a:pt x="3902" y="336"/>
                    <a:pt x="3389" y="575"/>
                    <a:pt x="2985" y="575"/>
                  </a:cubicBezTo>
                  <a:cubicBezTo>
                    <a:pt x="2931" y="575"/>
                    <a:pt x="2879" y="571"/>
                    <a:pt x="2831" y="561"/>
                  </a:cubicBezTo>
                  <a:cubicBezTo>
                    <a:pt x="2490" y="494"/>
                    <a:pt x="2302" y="99"/>
                    <a:pt x="1962" y="29"/>
                  </a:cubicBezTo>
                  <a:cubicBezTo>
                    <a:pt x="1866" y="10"/>
                    <a:pt x="1768" y="1"/>
                    <a:pt x="16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" name="Google Shape;266;p26">
              <a:extLst>
                <a:ext uri="{FF2B5EF4-FFF2-40B4-BE49-F238E27FC236}">
                  <a16:creationId xmlns:a16="http://schemas.microsoft.com/office/drawing/2014/main" id="{F54E3E28-04A5-20BD-F639-6921AEE3E63E}"/>
                </a:ext>
              </a:extLst>
            </p:cNvPr>
            <p:cNvSpPr/>
            <p:nvPr/>
          </p:nvSpPr>
          <p:spPr>
            <a:xfrm>
              <a:off x="4036175" y="3227425"/>
              <a:ext cx="52600" cy="92225"/>
            </a:xfrm>
            <a:custGeom>
              <a:avLst/>
              <a:gdLst/>
              <a:ahLst/>
              <a:cxnLst/>
              <a:rect l="l" t="t" r="r" b="b"/>
              <a:pathLst>
                <a:path w="2104" h="3689" extrusionOk="0">
                  <a:moveTo>
                    <a:pt x="2076" y="1"/>
                  </a:moveTo>
                  <a:lnTo>
                    <a:pt x="0" y="192"/>
                  </a:lnTo>
                  <a:lnTo>
                    <a:pt x="904" y="3689"/>
                  </a:lnTo>
                  <a:lnTo>
                    <a:pt x="2104" y="3628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" name="Google Shape;267;p26">
              <a:extLst>
                <a:ext uri="{FF2B5EF4-FFF2-40B4-BE49-F238E27FC236}">
                  <a16:creationId xmlns:a16="http://schemas.microsoft.com/office/drawing/2014/main" id="{37AC2A34-804E-5C9E-5283-B12E8B86FCC3}"/>
                </a:ext>
              </a:extLst>
            </p:cNvPr>
            <p:cNvSpPr/>
            <p:nvPr/>
          </p:nvSpPr>
          <p:spPr>
            <a:xfrm>
              <a:off x="4033125" y="3229275"/>
              <a:ext cx="69775" cy="37225"/>
            </a:xfrm>
            <a:custGeom>
              <a:avLst/>
              <a:gdLst/>
              <a:ahLst/>
              <a:cxnLst/>
              <a:rect l="l" t="t" r="r" b="b"/>
              <a:pathLst>
                <a:path w="2791" h="1489" extrusionOk="0">
                  <a:moveTo>
                    <a:pt x="2331" y="0"/>
                  </a:moveTo>
                  <a:lnTo>
                    <a:pt x="134" y="167"/>
                  </a:lnTo>
                  <a:cubicBezTo>
                    <a:pt x="134" y="167"/>
                    <a:pt x="0" y="487"/>
                    <a:pt x="83" y="849"/>
                  </a:cubicBezTo>
                  <a:cubicBezTo>
                    <a:pt x="190" y="1320"/>
                    <a:pt x="468" y="1488"/>
                    <a:pt x="468" y="1488"/>
                  </a:cubicBezTo>
                  <a:lnTo>
                    <a:pt x="2208" y="1381"/>
                  </a:lnTo>
                  <a:cubicBezTo>
                    <a:pt x="2208" y="1381"/>
                    <a:pt x="2791" y="844"/>
                    <a:pt x="2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" name="Google Shape;268;p26">
              <a:extLst>
                <a:ext uri="{FF2B5EF4-FFF2-40B4-BE49-F238E27FC236}">
                  <a16:creationId xmlns:a16="http://schemas.microsoft.com/office/drawing/2014/main" id="{94625BA5-471D-79EE-A00E-45F2656CB516}"/>
                </a:ext>
              </a:extLst>
            </p:cNvPr>
            <p:cNvSpPr/>
            <p:nvPr/>
          </p:nvSpPr>
          <p:spPr>
            <a:xfrm>
              <a:off x="4032250" y="3283850"/>
              <a:ext cx="70300" cy="77250"/>
            </a:xfrm>
            <a:custGeom>
              <a:avLst/>
              <a:gdLst/>
              <a:ahLst/>
              <a:cxnLst/>
              <a:rect l="l" t="t" r="r" b="b"/>
              <a:pathLst>
                <a:path w="2812" h="3090" extrusionOk="0">
                  <a:moveTo>
                    <a:pt x="1402" y="0"/>
                  </a:moveTo>
                  <a:cubicBezTo>
                    <a:pt x="1361" y="0"/>
                    <a:pt x="1319" y="9"/>
                    <a:pt x="1277" y="28"/>
                  </a:cubicBezTo>
                  <a:cubicBezTo>
                    <a:pt x="816" y="238"/>
                    <a:pt x="1000" y="1264"/>
                    <a:pt x="1000" y="1264"/>
                  </a:cubicBezTo>
                  <a:cubicBezTo>
                    <a:pt x="1000" y="1264"/>
                    <a:pt x="955" y="1617"/>
                    <a:pt x="606" y="1929"/>
                  </a:cubicBezTo>
                  <a:cubicBezTo>
                    <a:pt x="350" y="2158"/>
                    <a:pt x="95" y="2326"/>
                    <a:pt x="27" y="2655"/>
                  </a:cubicBezTo>
                  <a:cubicBezTo>
                    <a:pt x="1" y="2775"/>
                    <a:pt x="1" y="2915"/>
                    <a:pt x="34" y="3089"/>
                  </a:cubicBezTo>
                  <a:lnTo>
                    <a:pt x="2733" y="3089"/>
                  </a:lnTo>
                  <a:cubicBezTo>
                    <a:pt x="2733" y="3089"/>
                    <a:pt x="2811" y="2937"/>
                    <a:pt x="2682" y="2518"/>
                  </a:cubicBezTo>
                  <a:cubicBezTo>
                    <a:pt x="2657" y="2434"/>
                    <a:pt x="2627" y="2329"/>
                    <a:pt x="2595" y="2214"/>
                  </a:cubicBezTo>
                  <a:cubicBezTo>
                    <a:pt x="2472" y="1762"/>
                    <a:pt x="2326" y="1171"/>
                    <a:pt x="2326" y="1171"/>
                  </a:cubicBezTo>
                  <a:cubicBezTo>
                    <a:pt x="2326" y="1171"/>
                    <a:pt x="1882" y="0"/>
                    <a:pt x="14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" name="Google Shape;269;p26">
              <a:extLst>
                <a:ext uri="{FF2B5EF4-FFF2-40B4-BE49-F238E27FC236}">
                  <a16:creationId xmlns:a16="http://schemas.microsoft.com/office/drawing/2014/main" id="{6E44DB41-082D-26E3-A202-AE38F3C8063E}"/>
                </a:ext>
              </a:extLst>
            </p:cNvPr>
            <p:cNvSpPr/>
            <p:nvPr/>
          </p:nvSpPr>
          <p:spPr>
            <a:xfrm>
              <a:off x="4046025" y="3299050"/>
              <a:ext cx="51050" cy="29700"/>
            </a:xfrm>
            <a:custGeom>
              <a:avLst/>
              <a:gdLst/>
              <a:ahLst/>
              <a:cxnLst/>
              <a:rect l="l" t="t" r="r" b="b"/>
              <a:pathLst>
                <a:path w="2042" h="1188" extrusionOk="0">
                  <a:moveTo>
                    <a:pt x="290" y="1"/>
                  </a:moveTo>
                  <a:cubicBezTo>
                    <a:pt x="260" y="1"/>
                    <a:pt x="149" y="14"/>
                    <a:pt x="80" y="202"/>
                  </a:cubicBezTo>
                  <a:cubicBezTo>
                    <a:pt x="0" y="420"/>
                    <a:pt x="556" y="1187"/>
                    <a:pt x="556" y="1187"/>
                  </a:cubicBezTo>
                  <a:lnTo>
                    <a:pt x="1934" y="1187"/>
                  </a:lnTo>
                  <a:cubicBezTo>
                    <a:pt x="1934" y="1187"/>
                    <a:pt x="2041" y="631"/>
                    <a:pt x="1985" y="317"/>
                  </a:cubicBezTo>
                  <a:cubicBezTo>
                    <a:pt x="1928" y="2"/>
                    <a:pt x="1710" y="1"/>
                    <a:pt x="1710" y="1"/>
                  </a:cubicBezTo>
                  <a:cubicBezTo>
                    <a:pt x="1587" y="184"/>
                    <a:pt x="1389" y="245"/>
                    <a:pt x="1180" y="245"/>
                  </a:cubicBezTo>
                  <a:cubicBezTo>
                    <a:pt x="761" y="245"/>
                    <a:pt x="297" y="1"/>
                    <a:pt x="297" y="1"/>
                  </a:cubicBezTo>
                  <a:cubicBezTo>
                    <a:pt x="297" y="1"/>
                    <a:pt x="294" y="1"/>
                    <a:pt x="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" name="Google Shape;270;p26">
              <a:extLst>
                <a:ext uri="{FF2B5EF4-FFF2-40B4-BE49-F238E27FC236}">
                  <a16:creationId xmlns:a16="http://schemas.microsoft.com/office/drawing/2014/main" id="{6816C99A-749A-66D4-87F5-0FDFEBDFB146}"/>
                </a:ext>
              </a:extLst>
            </p:cNvPr>
            <p:cNvSpPr/>
            <p:nvPr/>
          </p:nvSpPr>
          <p:spPr>
            <a:xfrm>
              <a:off x="4057775" y="3315225"/>
              <a:ext cx="16525" cy="5050"/>
            </a:xfrm>
            <a:custGeom>
              <a:avLst/>
              <a:gdLst/>
              <a:ahLst/>
              <a:cxnLst/>
              <a:rect l="l" t="t" r="r" b="b"/>
              <a:pathLst>
                <a:path w="661" h="202" extrusionOk="0">
                  <a:moveTo>
                    <a:pt x="318" y="1"/>
                  </a:moveTo>
                  <a:cubicBezTo>
                    <a:pt x="219" y="1"/>
                    <a:pt x="119" y="35"/>
                    <a:pt x="31" y="103"/>
                  </a:cubicBezTo>
                  <a:cubicBezTo>
                    <a:pt x="0" y="128"/>
                    <a:pt x="29" y="169"/>
                    <a:pt x="62" y="169"/>
                  </a:cubicBezTo>
                  <a:cubicBezTo>
                    <a:pt x="71" y="169"/>
                    <a:pt x="80" y="166"/>
                    <a:pt x="88" y="159"/>
                  </a:cubicBezTo>
                  <a:cubicBezTo>
                    <a:pt x="157" y="106"/>
                    <a:pt x="236" y="79"/>
                    <a:pt x="314" y="79"/>
                  </a:cubicBezTo>
                  <a:cubicBezTo>
                    <a:pt x="408" y="79"/>
                    <a:pt x="502" y="117"/>
                    <a:pt x="576" y="190"/>
                  </a:cubicBezTo>
                  <a:cubicBezTo>
                    <a:pt x="584" y="198"/>
                    <a:pt x="593" y="202"/>
                    <a:pt x="602" y="202"/>
                  </a:cubicBezTo>
                  <a:cubicBezTo>
                    <a:pt x="633" y="202"/>
                    <a:pt x="661" y="161"/>
                    <a:pt x="633" y="133"/>
                  </a:cubicBezTo>
                  <a:cubicBezTo>
                    <a:pt x="542" y="45"/>
                    <a:pt x="430" y="1"/>
                    <a:pt x="3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" name="Google Shape;271;p26">
              <a:extLst>
                <a:ext uri="{FF2B5EF4-FFF2-40B4-BE49-F238E27FC236}">
                  <a16:creationId xmlns:a16="http://schemas.microsoft.com/office/drawing/2014/main" id="{EA176474-F456-1906-9116-7F7AE9C4F3CE}"/>
                </a:ext>
              </a:extLst>
            </p:cNvPr>
            <p:cNvSpPr/>
            <p:nvPr/>
          </p:nvSpPr>
          <p:spPr>
            <a:xfrm>
              <a:off x="4055850" y="3321525"/>
              <a:ext cx="16525" cy="5050"/>
            </a:xfrm>
            <a:custGeom>
              <a:avLst/>
              <a:gdLst/>
              <a:ahLst/>
              <a:cxnLst/>
              <a:rect l="l" t="t" r="r" b="b"/>
              <a:pathLst>
                <a:path w="661" h="202" extrusionOk="0">
                  <a:moveTo>
                    <a:pt x="319" y="1"/>
                  </a:moveTo>
                  <a:cubicBezTo>
                    <a:pt x="220" y="1"/>
                    <a:pt x="121" y="35"/>
                    <a:pt x="33" y="103"/>
                  </a:cubicBezTo>
                  <a:cubicBezTo>
                    <a:pt x="1" y="128"/>
                    <a:pt x="30" y="168"/>
                    <a:pt x="64" y="168"/>
                  </a:cubicBezTo>
                  <a:cubicBezTo>
                    <a:pt x="72" y="168"/>
                    <a:pt x="81" y="166"/>
                    <a:pt x="89" y="160"/>
                  </a:cubicBezTo>
                  <a:cubicBezTo>
                    <a:pt x="158" y="106"/>
                    <a:pt x="237" y="79"/>
                    <a:pt x="315" y="79"/>
                  </a:cubicBezTo>
                  <a:cubicBezTo>
                    <a:pt x="409" y="79"/>
                    <a:pt x="502" y="117"/>
                    <a:pt x="576" y="190"/>
                  </a:cubicBezTo>
                  <a:cubicBezTo>
                    <a:pt x="585" y="198"/>
                    <a:pt x="594" y="202"/>
                    <a:pt x="603" y="202"/>
                  </a:cubicBezTo>
                  <a:cubicBezTo>
                    <a:pt x="634" y="202"/>
                    <a:pt x="661" y="161"/>
                    <a:pt x="633" y="133"/>
                  </a:cubicBezTo>
                  <a:cubicBezTo>
                    <a:pt x="542" y="45"/>
                    <a:pt x="431" y="1"/>
                    <a:pt x="3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" name="Google Shape;272;p26">
              <a:extLst>
                <a:ext uri="{FF2B5EF4-FFF2-40B4-BE49-F238E27FC236}">
                  <a16:creationId xmlns:a16="http://schemas.microsoft.com/office/drawing/2014/main" id="{E4A035A8-6951-08D7-9344-10833170BC6F}"/>
                </a:ext>
              </a:extLst>
            </p:cNvPr>
            <p:cNvSpPr/>
            <p:nvPr/>
          </p:nvSpPr>
          <p:spPr>
            <a:xfrm>
              <a:off x="4053950" y="3327325"/>
              <a:ext cx="16550" cy="5050"/>
            </a:xfrm>
            <a:custGeom>
              <a:avLst/>
              <a:gdLst/>
              <a:ahLst/>
              <a:cxnLst/>
              <a:rect l="l" t="t" r="r" b="b"/>
              <a:pathLst>
                <a:path w="662" h="202" extrusionOk="0">
                  <a:moveTo>
                    <a:pt x="319" y="1"/>
                  </a:moveTo>
                  <a:cubicBezTo>
                    <a:pt x="220" y="1"/>
                    <a:pt x="120" y="35"/>
                    <a:pt x="32" y="103"/>
                  </a:cubicBezTo>
                  <a:cubicBezTo>
                    <a:pt x="0" y="128"/>
                    <a:pt x="29" y="169"/>
                    <a:pt x="62" y="169"/>
                  </a:cubicBezTo>
                  <a:cubicBezTo>
                    <a:pt x="71" y="169"/>
                    <a:pt x="80" y="166"/>
                    <a:pt x="89" y="159"/>
                  </a:cubicBezTo>
                  <a:cubicBezTo>
                    <a:pt x="158" y="105"/>
                    <a:pt x="236" y="79"/>
                    <a:pt x="314" y="79"/>
                  </a:cubicBezTo>
                  <a:cubicBezTo>
                    <a:pt x="408" y="79"/>
                    <a:pt x="501" y="117"/>
                    <a:pt x="575" y="190"/>
                  </a:cubicBezTo>
                  <a:cubicBezTo>
                    <a:pt x="584" y="198"/>
                    <a:pt x="594" y="201"/>
                    <a:pt x="603" y="201"/>
                  </a:cubicBezTo>
                  <a:cubicBezTo>
                    <a:pt x="634" y="201"/>
                    <a:pt x="661" y="161"/>
                    <a:pt x="632" y="133"/>
                  </a:cubicBezTo>
                  <a:cubicBezTo>
                    <a:pt x="542" y="45"/>
                    <a:pt x="431" y="1"/>
                    <a:pt x="3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" name="Google Shape;273;p26">
              <a:extLst>
                <a:ext uri="{FF2B5EF4-FFF2-40B4-BE49-F238E27FC236}">
                  <a16:creationId xmlns:a16="http://schemas.microsoft.com/office/drawing/2014/main" id="{D924331D-DA86-540E-3025-0995B3D97B69}"/>
                </a:ext>
              </a:extLst>
            </p:cNvPr>
            <p:cNvSpPr/>
            <p:nvPr/>
          </p:nvSpPr>
          <p:spPr>
            <a:xfrm>
              <a:off x="4032250" y="3339075"/>
              <a:ext cx="70300" cy="22025"/>
            </a:xfrm>
            <a:custGeom>
              <a:avLst/>
              <a:gdLst/>
              <a:ahLst/>
              <a:cxnLst/>
              <a:rect l="l" t="t" r="r" b="b"/>
              <a:pathLst>
                <a:path w="2812" h="881" extrusionOk="0">
                  <a:moveTo>
                    <a:pt x="2542" y="0"/>
                  </a:moveTo>
                  <a:cubicBezTo>
                    <a:pt x="2462" y="0"/>
                    <a:pt x="2370" y="36"/>
                    <a:pt x="2318" y="170"/>
                  </a:cubicBezTo>
                  <a:cubicBezTo>
                    <a:pt x="2221" y="423"/>
                    <a:pt x="2030" y="477"/>
                    <a:pt x="1852" y="477"/>
                  </a:cubicBezTo>
                  <a:cubicBezTo>
                    <a:pt x="1834" y="477"/>
                    <a:pt x="1817" y="477"/>
                    <a:pt x="1800" y="476"/>
                  </a:cubicBezTo>
                  <a:cubicBezTo>
                    <a:pt x="1620" y="468"/>
                    <a:pt x="1323" y="157"/>
                    <a:pt x="855" y="157"/>
                  </a:cubicBezTo>
                  <a:cubicBezTo>
                    <a:pt x="830" y="157"/>
                    <a:pt x="804" y="158"/>
                    <a:pt x="777" y="160"/>
                  </a:cubicBezTo>
                  <a:cubicBezTo>
                    <a:pt x="383" y="190"/>
                    <a:pt x="344" y="458"/>
                    <a:pt x="118" y="458"/>
                  </a:cubicBezTo>
                  <a:cubicBezTo>
                    <a:pt x="91" y="458"/>
                    <a:pt x="60" y="454"/>
                    <a:pt x="27" y="446"/>
                  </a:cubicBezTo>
                  <a:lnTo>
                    <a:pt x="27" y="446"/>
                  </a:lnTo>
                  <a:cubicBezTo>
                    <a:pt x="1" y="566"/>
                    <a:pt x="1" y="706"/>
                    <a:pt x="34" y="880"/>
                  </a:cubicBezTo>
                  <a:lnTo>
                    <a:pt x="2733" y="880"/>
                  </a:lnTo>
                  <a:cubicBezTo>
                    <a:pt x="2733" y="880"/>
                    <a:pt x="2811" y="728"/>
                    <a:pt x="2682" y="309"/>
                  </a:cubicBezTo>
                  <a:cubicBezTo>
                    <a:pt x="2657" y="225"/>
                    <a:pt x="2627" y="120"/>
                    <a:pt x="2595" y="5"/>
                  </a:cubicBezTo>
                  <a:cubicBezTo>
                    <a:pt x="2578" y="2"/>
                    <a:pt x="2561" y="0"/>
                    <a:pt x="25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" name="Google Shape;274;p26">
              <a:extLst>
                <a:ext uri="{FF2B5EF4-FFF2-40B4-BE49-F238E27FC236}">
                  <a16:creationId xmlns:a16="http://schemas.microsoft.com/office/drawing/2014/main" id="{DF602B46-451A-E068-37CD-4E95C8350A9A}"/>
                </a:ext>
              </a:extLst>
            </p:cNvPr>
            <p:cNvSpPr/>
            <p:nvPr/>
          </p:nvSpPr>
          <p:spPr>
            <a:xfrm>
              <a:off x="4019150" y="2407000"/>
              <a:ext cx="134200" cy="53925"/>
            </a:xfrm>
            <a:custGeom>
              <a:avLst/>
              <a:gdLst/>
              <a:ahLst/>
              <a:cxnLst/>
              <a:rect l="l" t="t" r="r" b="b"/>
              <a:pathLst>
                <a:path w="5368" h="2157" extrusionOk="0">
                  <a:moveTo>
                    <a:pt x="120" y="1"/>
                  </a:moveTo>
                  <a:cubicBezTo>
                    <a:pt x="120" y="1"/>
                    <a:pt x="125" y="69"/>
                    <a:pt x="128" y="176"/>
                  </a:cubicBezTo>
                  <a:cubicBezTo>
                    <a:pt x="133" y="357"/>
                    <a:pt x="136" y="650"/>
                    <a:pt x="109" y="921"/>
                  </a:cubicBezTo>
                  <a:cubicBezTo>
                    <a:pt x="90" y="1110"/>
                    <a:pt x="57" y="1289"/>
                    <a:pt x="0" y="1412"/>
                  </a:cubicBezTo>
                  <a:cubicBezTo>
                    <a:pt x="0" y="1412"/>
                    <a:pt x="1225" y="2157"/>
                    <a:pt x="2963" y="2157"/>
                  </a:cubicBezTo>
                  <a:cubicBezTo>
                    <a:pt x="3622" y="2157"/>
                    <a:pt x="4356" y="2050"/>
                    <a:pt x="5124" y="1754"/>
                  </a:cubicBezTo>
                  <a:lnTo>
                    <a:pt x="5269" y="921"/>
                  </a:lnTo>
                  <a:lnTo>
                    <a:pt x="5346" y="486"/>
                  </a:lnTo>
                  <a:lnTo>
                    <a:pt x="5368" y="358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" name="Google Shape;275;p26">
              <a:extLst>
                <a:ext uri="{FF2B5EF4-FFF2-40B4-BE49-F238E27FC236}">
                  <a16:creationId xmlns:a16="http://schemas.microsoft.com/office/drawing/2014/main" id="{0935461E-402F-D563-98E4-73F7776157CE}"/>
                </a:ext>
              </a:extLst>
            </p:cNvPr>
            <p:cNvSpPr/>
            <p:nvPr/>
          </p:nvSpPr>
          <p:spPr>
            <a:xfrm>
              <a:off x="4021850" y="2411375"/>
              <a:ext cx="130950" cy="22425"/>
            </a:xfrm>
            <a:custGeom>
              <a:avLst/>
              <a:gdLst/>
              <a:ahLst/>
              <a:cxnLst/>
              <a:rect l="l" t="t" r="r" b="b"/>
              <a:pathLst>
                <a:path w="5238" h="897" extrusionOk="0">
                  <a:moveTo>
                    <a:pt x="20" y="1"/>
                  </a:moveTo>
                  <a:cubicBezTo>
                    <a:pt x="25" y="182"/>
                    <a:pt x="28" y="475"/>
                    <a:pt x="1" y="746"/>
                  </a:cubicBezTo>
                  <a:cubicBezTo>
                    <a:pt x="1030" y="843"/>
                    <a:pt x="1991" y="896"/>
                    <a:pt x="2871" y="896"/>
                  </a:cubicBezTo>
                  <a:cubicBezTo>
                    <a:pt x="3711" y="896"/>
                    <a:pt x="4478" y="848"/>
                    <a:pt x="5161" y="746"/>
                  </a:cubicBezTo>
                  <a:lnTo>
                    <a:pt x="5238" y="311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" name="Google Shape;276;p26">
              <a:extLst>
                <a:ext uri="{FF2B5EF4-FFF2-40B4-BE49-F238E27FC236}">
                  <a16:creationId xmlns:a16="http://schemas.microsoft.com/office/drawing/2014/main" id="{EAC6FBAB-CBED-8AA7-A477-EA89110BE887}"/>
                </a:ext>
              </a:extLst>
            </p:cNvPr>
            <p:cNvSpPr/>
            <p:nvPr/>
          </p:nvSpPr>
          <p:spPr>
            <a:xfrm>
              <a:off x="3965625" y="2454850"/>
              <a:ext cx="154975" cy="782200"/>
            </a:xfrm>
            <a:custGeom>
              <a:avLst/>
              <a:gdLst/>
              <a:ahLst/>
              <a:cxnLst/>
              <a:rect l="l" t="t" r="r" b="b"/>
              <a:pathLst>
                <a:path w="6199" h="31288" extrusionOk="0">
                  <a:moveTo>
                    <a:pt x="2967" y="0"/>
                  </a:moveTo>
                  <a:cubicBezTo>
                    <a:pt x="2967" y="0"/>
                    <a:pt x="236" y="1007"/>
                    <a:pt x="119" y="4041"/>
                  </a:cubicBezTo>
                  <a:cubicBezTo>
                    <a:pt x="0" y="7073"/>
                    <a:pt x="1039" y="18545"/>
                    <a:pt x="1181" y="20757"/>
                  </a:cubicBezTo>
                  <a:cubicBezTo>
                    <a:pt x="1317" y="22891"/>
                    <a:pt x="1707" y="27880"/>
                    <a:pt x="1888" y="30166"/>
                  </a:cubicBezTo>
                  <a:cubicBezTo>
                    <a:pt x="1938" y="30803"/>
                    <a:pt x="2469" y="31288"/>
                    <a:pt x="3101" y="31288"/>
                  </a:cubicBezTo>
                  <a:cubicBezTo>
                    <a:pt x="3123" y="31288"/>
                    <a:pt x="3145" y="31287"/>
                    <a:pt x="3167" y="31286"/>
                  </a:cubicBezTo>
                  <a:lnTo>
                    <a:pt x="5017" y="31185"/>
                  </a:lnTo>
                  <a:cubicBezTo>
                    <a:pt x="5686" y="31148"/>
                    <a:pt x="6199" y="30578"/>
                    <a:pt x="6166" y="29908"/>
                  </a:cubicBezTo>
                  <a:cubicBezTo>
                    <a:pt x="5914" y="24944"/>
                    <a:pt x="4978" y="6318"/>
                    <a:pt x="5034" y="4782"/>
                  </a:cubicBezTo>
                  <a:cubicBezTo>
                    <a:pt x="5098" y="3008"/>
                    <a:pt x="4969" y="846"/>
                    <a:pt x="4969" y="846"/>
                  </a:cubicBezTo>
                  <a:lnTo>
                    <a:pt x="29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" name="Google Shape;277;p26">
              <a:extLst>
                <a:ext uri="{FF2B5EF4-FFF2-40B4-BE49-F238E27FC236}">
                  <a16:creationId xmlns:a16="http://schemas.microsoft.com/office/drawing/2014/main" id="{0905090F-BA93-5205-3A90-67833695375A}"/>
                </a:ext>
              </a:extLst>
            </p:cNvPr>
            <p:cNvSpPr/>
            <p:nvPr/>
          </p:nvSpPr>
          <p:spPr>
            <a:xfrm>
              <a:off x="4036275" y="3234300"/>
              <a:ext cx="57300" cy="3825"/>
            </a:xfrm>
            <a:custGeom>
              <a:avLst/>
              <a:gdLst/>
              <a:ahLst/>
              <a:cxnLst/>
              <a:rect l="l" t="t" r="r" b="b"/>
              <a:pathLst>
                <a:path w="2292" h="153" extrusionOk="0">
                  <a:moveTo>
                    <a:pt x="2245" y="0"/>
                  </a:moveTo>
                  <a:cubicBezTo>
                    <a:pt x="2244" y="0"/>
                    <a:pt x="2242" y="0"/>
                    <a:pt x="2240" y="1"/>
                  </a:cubicBezTo>
                  <a:cubicBezTo>
                    <a:pt x="1842" y="69"/>
                    <a:pt x="1435" y="93"/>
                    <a:pt x="1029" y="93"/>
                  </a:cubicBezTo>
                  <a:cubicBezTo>
                    <a:pt x="698" y="93"/>
                    <a:pt x="367" y="77"/>
                    <a:pt x="39" y="57"/>
                  </a:cubicBezTo>
                  <a:cubicBezTo>
                    <a:pt x="39" y="57"/>
                    <a:pt x="38" y="57"/>
                    <a:pt x="37" y="57"/>
                  </a:cubicBezTo>
                  <a:cubicBezTo>
                    <a:pt x="0" y="57"/>
                    <a:pt x="1" y="114"/>
                    <a:pt x="39" y="117"/>
                  </a:cubicBezTo>
                  <a:cubicBezTo>
                    <a:pt x="365" y="137"/>
                    <a:pt x="693" y="153"/>
                    <a:pt x="1022" y="153"/>
                  </a:cubicBezTo>
                  <a:cubicBezTo>
                    <a:pt x="1436" y="153"/>
                    <a:pt x="1850" y="128"/>
                    <a:pt x="2256" y="59"/>
                  </a:cubicBezTo>
                  <a:cubicBezTo>
                    <a:pt x="2292" y="52"/>
                    <a:pt x="2279" y="0"/>
                    <a:pt x="22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" name="Google Shape;278;p26">
              <a:extLst>
                <a:ext uri="{FF2B5EF4-FFF2-40B4-BE49-F238E27FC236}">
                  <a16:creationId xmlns:a16="http://schemas.microsoft.com/office/drawing/2014/main" id="{A5091EC9-5B70-3629-6D1C-AA5D88CBDE8C}"/>
                </a:ext>
              </a:extLst>
            </p:cNvPr>
            <p:cNvSpPr/>
            <p:nvPr/>
          </p:nvSpPr>
          <p:spPr>
            <a:xfrm>
              <a:off x="4028550" y="2867100"/>
              <a:ext cx="54750" cy="8275"/>
            </a:xfrm>
            <a:custGeom>
              <a:avLst/>
              <a:gdLst/>
              <a:ahLst/>
              <a:cxnLst/>
              <a:rect l="l" t="t" r="r" b="b"/>
              <a:pathLst>
                <a:path w="2190" h="331" extrusionOk="0">
                  <a:moveTo>
                    <a:pt x="2127" y="1"/>
                  </a:moveTo>
                  <a:cubicBezTo>
                    <a:pt x="2121" y="1"/>
                    <a:pt x="2115" y="2"/>
                    <a:pt x="2109" y="5"/>
                  </a:cubicBezTo>
                  <a:cubicBezTo>
                    <a:pt x="1768" y="169"/>
                    <a:pt x="1397" y="251"/>
                    <a:pt x="1026" y="251"/>
                  </a:cubicBezTo>
                  <a:cubicBezTo>
                    <a:pt x="698" y="251"/>
                    <a:pt x="371" y="187"/>
                    <a:pt x="63" y="60"/>
                  </a:cubicBezTo>
                  <a:cubicBezTo>
                    <a:pt x="58" y="58"/>
                    <a:pt x="53" y="57"/>
                    <a:pt x="49" y="57"/>
                  </a:cubicBezTo>
                  <a:cubicBezTo>
                    <a:pt x="12" y="57"/>
                    <a:pt x="0" y="120"/>
                    <a:pt x="41" y="137"/>
                  </a:cubicBezTo>
                  <a:cubicBezTo>
                    <a:pt x="356" y="266"/>
                    <a:pt x="690" y="331"/>
                    <a:pt x="1023" y="331"/>
                  </a:cubicBezTo>
                  <a:cubicBezTo>
                    <a:pt x="1409" y="331"/>
                    <a:pt x="1795" y="245"/>
                    <a:pt x="2149" y="75"/>
                  </a:cubicBezTo>
                  <a:cubicBezTo>
                    <a:pt x="2189" y="54"/>
                    <a:pt x="2164" y="1"/>
                    <a:pt x="21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" name="Google Shape;279;p26">
              <a:extLst>
                <a:ext uri="{FF2B5EF4-FFF2-40B4-BE49-F238E27FC236}">
                  <a16:creationId xmlns:a16="http://schemas.microsoft.com/office/drawing/2014/main" id="{FD87F934-E2EC-5B46-E8DB-A037AB0512E4}"/>
                </a:ext>
              </a:extLst>
            </p:cNvPr>
            <p:cNvSpPr/>
            <p:nvPr/>
          </p:nvSpPr>
          <p:spPr>
            <a:xfrm>
              <a:off x="4072675" y="2450825"/>
              <a:ext cx="239775" cy="782650"/>
            </a:xfrm>
            <a:custGeom>
              <a:avLst/>
              <a:gdLst/>
              <a:ahLst/>
              <a:cxnLst/>
              <a:rect l="l" t="t" r="r" b="b"/>
              <a:pathLst>
                <a:path w="9591" h="31306" extrusionOk="0">
                  <a:moveTo>
                    <a:pt x="481" y="1"/>
                  </a:moveTo>
                  <a:cubicBezTo>
                    <a:pt x="184" y="450"/>
                    <a:pt x="0" y="1255"/>
                    <a:pt x="9" y="2588"/>
                  </a:cubicBezTo>
                  <a:lnTo>
                    <a:pt x="5146" y="30566"/>
                  </a:lnTo>
                  <a:cubicBezTo>
                    <a:pt x="5224" y="30989"/>
                    <a:pt x="5591" y="31299"/>
                    <a:pt x="6021" y="31304"/>
                  </a:cubicBezTo>
                  <a:cubicBezTo>
                    <a:pt x="6125" y="31305"/>
                    <a:pt x="6238" y="31305"/>
                    <a:pt x="6356" y="31305"/>
                  </a:cubicBezTo>
                  <a:cubicBezTo>
                    <a:pt x="7100" y="31305"/>
                    <a:pt x="8079" y="31277"/>
                    <a:pt x="8787" y="31153"/>
                  </a:cubicBezTo>
                  <a:cubicBezTo>
                    <a:pt x="9266" y="31069"/>
                    <a:pt x="9591" y="30621"/>
                    <a:pt x="9523" y="30139"/>
                  </a:cubicBezTo>
                  <a:cubicBezTo>
                    <a:pt x="9015" y="26591"/>
                    <a:pt x="6747" y="10857"/>
                    <a:pt x="6060" y="8226"/>
                  </a:cubicBezTo>
                  <a:lnTo>
                    <a:pt x="6062" y="8226"/>
                  </a:lnTo>
                  <a:cubicBezTo>
                    <a:pt x="5623" y="6546"/>
                    <a:pt x="5566" y="5713"/>
                    <a:pt x="5224" y="4474"/>
                  </a:cubicBezTo>
                  <a:cubicBezTo>
                    <a:pt x="4936" y="4358"/>
                    <a:pt x="4287" y="2649"/>
                    <a:pt x="4013" y="2498"/>
                  </a:cubicBezTo>
                  <a:cubicBezTo>
                    <a:pt x="3631" y="2285"/>
                    <a:pt x="3257" y="2053"/>
                    <a:pt x="2872" y="1840"/>
                  </a:cubicBezTo>
                  <a:cubicBezTo>
                    <a:pt x="2583" y="1681"/>
                    <a:pt x="2298" y="1516"/>
                    <a:pt x="2020" y="1341"/>
                  </a:cubicBezTo>
                  <a:cubicBezTo>
                    <a:pt x="1455" y="983"/>
                    <a:pt x="867" y="566"/>
                    <a:pt x="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" name="Google Shape;280;p26">
              <a:extLst>
                <a:ext uri="{FF2B5EF4-FFF2-40B4-BE49-F238E27FC236}">
                  <a16:creationId xmlns:a16="http://schemas.microsoft.com/office/drawing/2014/main" id="{D7693A41-0EB9-18A3-5705-2925503A62C4}"/>
                </a:ext>
              </a:extLst>
            </p:cNvPr>
            <p:cNvSpPr/>
            <p:nvPr/>
          </p:nvSpPr>
          <p:spPr>
            <a:xfrm>
              <a:off x="4229600" y="3229400"/>
              <a:ext cx="55175" cy="4675"/>
            </a:xfrm>
            <a:custGeom>
              <a:avLst/>
              <a:gdLst/>
              <a:ahLst/>
              <a:cxnLst/>
              <a:rect l="l" t="t" r="r" b="b"/>
              <a:pathLst>
                <a:path w="2207" h="187" extrusionOk="0">
                  <a:moveTo>
                    <a:pt x="2173" y="1"/>
                  </a:moveTo>
                  <a:cubicBezTo>
                    <a:pt x="2172" y="1"/>
                    <a:pt x="2170" y="1"/>
                    <a:pt x="2169" y="1"/>
                  </a:cubicBezTo>
                  <a:cubicBezTo>
                    <a:pt x="1541" y="85"/>
                    <a:pt x="910" y="126"/>
                    <a:pt x="277" y="126"/>
                  </a:cubicBezTo>
                  <a:cubicBezTo>
                    <a:pt x="198" y="126"/>
                    <a:pt x="119" y="126"/>
                    <a:pt x="40" y="124"/>
                  </a:cubicBezTo>
                  <a:cubicBezTo>
                    <a:pt x="39" y="124"/>
                    <a:pt x="39" y="124"/>
                    <a:pt x="38" y="124"/>
                  </a:cubicBezTo>
                  <a:cubicBezTo>
                    <a:pt x="0" y="124"/>
                    <a:pt x="1" y="182"/>
                    <a:pt x="40" y="184"/>
                  </a:cubicBezTo>
                  <a:cubicBezTo>
                    <a:pt x="124" y="185"/>
                    <a:pt x="209" y="186"/>
                    <a:pt x="293" y="186"/>
                  </a:cubicBezTo>
                  <a:cubicBezTo>
                    <a:pt x="921" y="186"/>
                    <a:pt x="1546" y="144"/>
                    <a:pt x="2169" y="61"/>
                  </a:cubicBezTo>
                  <a:cubicBezTo>
                    <a:pt x="2205" y="56"/>
                    <a:pt x="2207" y="1"/>
                    <a:pt x="21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" name="Google Shape;281;p26">
              <a:extLst>
                <a:ext uri="{FF2B5EF4-FFF2-40B4-BE49-F238E27FC236}">
                  <a16:creationId xmlns:a16="http://schemas.microsoft.com/office/drawing/2014/main" id="{344A05D2-E25B-CDB9-413A-1158D71694AB}"/>
                </a:ext>
              </a:extLst>
            </p:cNvPr>
            <p:cNvSpPr/>
            <p:nvPr/>
          </p:nvSpPr>
          <p:spPr>
            <a:xfrm>
              <a:off x="4205600" y="2857250"/>
              <a:ext cx="48950" cy="10200"/>
            </a:xfrm>
            <a:custGeom>
              <a:avLst/>
              <a:gdLst/>
              <a:ahLst/>
              <a:cxnLst/>
              <a:rect l="l" t="t" r="r" b="b"/>
              <a:pathLst>
                <a:path w="1958" h="408" extrusionOk="0">
                  <a:moveTo>
                    <a:pt x="1901" y="0"/>
                  </a:moveTo>
                  <a:cubicBezTo>
                    <a:pt x="1894" y="0"/>
                    <a:pt x="1887" y="2"/>
                    <a:pt x="1880" y="6"/>
                  </a:cubicBezTo>
                  <a:cubicBezTo>
                    <a:pt x="1546" y="219"/>
                    <a:pt x="1166" y="328"/>
                    <a:pt x="782" y="328"/>
                  </a:cubicBezTo>
                  <a:cubicBezTo>
                    <a:pt x="540" y="328"/>
                    <a:pt x="297" y="285"/>
                    <a:pt x="64" y="198"/>
                  </a:cubicBezTo>
                  <a:cubicBezTo>
                    <a:pt x="59" y="196"/>
                    <a:pt x="54" y="195"/>
                    <a:pt x="50" y="195"/>
                  </a:cubicBezTo>
                  <a:cubicBezTo>
                    <a:pt x="13" y="195"/>
                    <a:pt x="0" y="259"/>
                    <a:pt x="42" y="274"/>
                  </a:cubicBezTo>
                  <a:cubicBezTo>
                    <a:pt x="282" y="364"/>
                    <a:pt x="531" y="408"/>
                    <a:pt x="780" y="408"/>
                  </a:cubicBezTo>
                  <a:cubicBezTo>
                    <a:pt x="1179" y="408"/>
                    <a:pt x="1575" y="295"/>
                    <a:pt x="1921" y="76"/>
                  </a:cubicBezTo>
                  <a:cubicBezTo>
                    <a:pt x="1957" y="53"/>
                    <a:pt x="1935" y="0"/>
                    <a:pt x="19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" name="Google Shape;282;p26">
              <a:extLst>
                <a:ext uri="{FF2B5EF4-FFF2-40B4-BE49-F238E27FC236}">
                  <a16:creationId xmlns:a16="http://schemas.microsoft.com/office/drawing/2014/main" id="{0BD34FBA-FAE2-FA6B-E1D2-0909617D917D}"/>
                </a:ext>
              </a:extLst>
            </p:cNvPr>
            <p:cNvSpPr/>
            <p:nvPr/>
          </p:nvSpPr>
          <p:spPr>
            <a:xfrm>
              <a:off x="4098500" y="2604425"/>
              <a:ext cx="119125" cy="617625"/>
            </a:xfrm>
            <a:custGeom>
              <a:avLst/>
              <a:gdLst/>
              <a:ahLst/>
              <a:cxnLst/>
              <a:rect l="l" t="t" r="r" b="b"/>
              <a:pathLst>
                <a:path w="4765" h="24705" extrusionOk="0">
                  <a:moveTo>
                    <a:pt x="78" y="0"/>
                  </a:moveTo>
                  <a:lnTo>
                    <a:pt x="0" y="16"/>
                  </a:lnTo>
                  <a:lnTo>
                    <a:pt x="4687" y="24705"/>
                  </a:lnTo>
                  <a:lnTo>
                    <a:pt x="4765" y="2469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" name="Google Shape;283;p26">
              <a:extLst>
                <a:ext uri="{FF2B5EF4-FFF2-40B4-BE49-F238E27FC236}">
                  <a16:creationId xmlns:a16="http://schemas.microsoft.com/office/drawing/2014/main" id="{00529716-A46A-3A2A-D1B7-9EC1BEB117D1}"/>
                </a:ext>
              </a:extLst>
            </p:cNvPr>
            <p:cNvSpPr/>
            <p:nvPr/>
          </p:nvSpPr>
          <p:spPr>
            <a:xfrm>
              <a:off x="3997700" y="2435975"/>
              <a:ext cx="205600" cy="126725"/>
            </a:xfrm>
            <a:custGeom>
              <a:avLst/>
              <a:gdLst/>
              <a:ahLst/>
              <a:cxnLst/>
              <a:rect l="l" t="t" r="r" b="b"/>
              <a:pathLst>
                <a:path w="8224" h="5069" extrusionOk="0">
                  <a:moveTo>
                    <a:pt x="858" y="1"/>
                  </a:moveTo>
                  <a:cubicBezTo>
                    <a:pt x="525" y="1112"/>
                    <a:pt x="1" y="1939"/>
                    <a:pt x="1" y="1939"/>
                  </a:cubicBezTo>
                  <a:cubicBezTo>
                    <a:pt x="721" y="3285"/>
                    <a:pt x="8223" y="5068"/>
                    <a:pt x="8223" y="5068"/>
                  </a:cubicBezTo>
                  <a:cubicBezTo>
                    <a:pt x="7240" y="2269"/>
                    <a:pt x="6099" y="400"/>
                    <a:pt x="6099" y="400"/>
                  </a:cubicBezTo>
                  <a:cubicBezTo>
                    <a:pt x="5379" y="518"/>
                    <a:pt x="4721" y="564"/>
                    <a:pt x="4132" y="564"/>
                  </a:cubicBezTo>
                  <a:cubicBezTo>
                    <a:pt x="2066" y="564"/>
                    <a:pt x="858" y="1"/>
                    <a:pt x="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" name="Google Shape;284;p26">
              <a:extLst>
                <a:ext uri="{FF2B5EF4-FFF2-40B4-BE49-F238E27FC236}">
                  <a16:creationId xmlns:a16="http://schemas.microsoft.com/office/drawing/2014/main" id="{DF6D0457-F6D3-A349-EF74-C69397DF4E6E}"/>
                </a:ext>
              </a:extLst>
            </p:cNvPr>
            <p:cNvSpPr/>
            <p:nvPr/>
          </p:nvSpPr>
          <p:spPr>
            <a:xfrm>
              <a:off x="4131325" y="2470000"/>
              <a:ext cx="70750" cy="86650"/>
            </a:xfrm>
            <a:custGeom>
              <a:avLst/>
              <a:gdLst/>
              <a:ahLst/>
              <a:cxnLst/>
              <a:rect l="l" t="t" r="r" b="b"/>
              <a:pathLst>
                <a:path w="2830" h="3466" extrusionOk="0">
                  <a:moveTo>
                    <a:pt x="39" y="1"/>
                  </a:moveTo>
                  <a:cubicBezTo>
                    <a:pt x="19" y="1"/>
                    <a:pt x="0" y="14"/>
                    <a:pt x="3" y="39"/>
                  </a:cubicBezTo>
                  <a:cubicBezTo>
                    <a:pt x="117" y="1615"/>
                    <a:pt x="1331" y="2920"/>
                    <a:pt x="2767" y="3462"/>
                  </a:cubicBezTo>
                  <a:cubicBezTo>
                    <a:pt x="2772" y="3464"/>
                    <a:pt x="2777" y="3465"/>
                    <a:pt x="2781" y="3465"/>
                  </a:cubicBezTo>
                  <a:cubicBezTo>
                    <a:pt x="2818" y="3465"/>
                    <a:pt x="2830" y="3402"/>
                    <a:pt x="2788" y="3385"/>
                  </a:cubicBezTo>
                  <a:cubicBezTo>
                    <a:pt x="1388" y="2857"/>
                    <a:pt x="194" y="1576"/>
                    <a:pt x="82" y="39"/>
                  </a:cubicBezTo>
                  <a:cubicBezTo>
                    <a:pt x="80" y="14"/>
                    <a:pt x="59" y="1"/>
                    <a:pt x="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" name="Google Shape;285;p26">
              <a:extLst>
                <a:ext uri="{FF2B5EF4-FFF2-40B4-BE49-F238E27FC236}">
                  <a16:creationId xmlns:a16="http://schemas.microsoft.com/office/drawing/2014/main" id="{E8064817-7C1D-59B0-1D35-F519E79708EA}"/>
                </a:ext>
              </a:extLst>
            </p:cNvPr>
            <p:cNvSpPr/>
            <p:nvPr/>
          </p:nvSpPr>
          <p:spPr>
            <a:xfrm>
              <a:off x="3970000" y="2467950"/>
              <a:ext cx="77025" cy="72575"/>
            </a:xfrm>
            <a:custGeom>
              <a:avLst/>
              <a:gdLst/>
              <a:ahLst/>
              <a:cxnLst/>
              <a:rect l="l" t="t" r="r" b="b"/>
              <a:pathLst>
                <a:path w="3081" h="2903" extrusionOk="0">
                  <a:moveTo>
                    <a:pt x="3041" y="0"/>
                  </a:moveTo>
                  <a:cubicBezTo>
                    <a:pt x="3022" y="0"/>
                    <a:pt x="3001" y="13"/>
                    <a:pt x="3001" y="38"/>
                  </a:cubicBezTo>
                  <a:cubicBezTo>
                    <a:pt x="2982" y="787"/>
                    <a:pt x="2669" y="1516"/>
                    <a:pt x="2127" y="2036"/>
                  </a:cubicBezTo>
                  <a:cubicBezTo>
                    <a:pt x="1597" y="2545"/>
                    <a:pt x="876" y="2823"/>
                    <a:pt x="144" y="2823"/>
                  </a:cubicBezTo>
                  <a:cubicBezTo>
                    <a:pt x="113" y="2823"/>
                    <a:pt x="82" y="2822"/>
                    <a:pt x="51" y="2821"/>
                  </a:cubicBezTo>
                  <a:cubicBezTo>
                    <a:pt x="51" y="2821"/>
                    <a:pt x="50" y="2821"/>
                    <a:pt x="50" y="2821"/>
                  </a:cubicBezTo>
                  <a:cubicBezTo>
                    <a:pt x="0" y="2821"/>
                    <a:pt x="1" y="2900"/>
                    <a:pt x="51" y="2901"/>
                  </a:cubicBezTo>
                  <a:cubicBezTo>
                    <a:pt x="83" y="2902"/>
                    <a:pt x="116" y="2903"/>
                    <a:pt x="148" y="2903"/>
                  </a:cubicBezTo>
                  <a:cubicBezTo>
                    <a:pt x="899" y="2903"/>
                    <a:pt x="1640" y="2613"/>
                    <a:pt x="2183" y="2093"/>
                  </a:cubicBezTo>
                  <a:cubicBezTo>
                    <a:pt x="2740" y="1558"/>
                    <a:pt x="3061" y="808"/>
                    <a:pt x="3080" y="38"/>
                  </a:cubicBezTo>
                  <a:cubicBezTo>
                    <a:pt x="3081" y="13"/>
                    <a:pt x="3061" y="0"/>
                    <a:pt x="30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" name="Google Shape;286;p26">
              <a:extLst>
                <a:ext uri="{FF2B5EF4-FFF2-40B4-BE49-F238E27FC236}">
                  <a16:creationId xmlns:a16="http://schemas.microsoft.com/office/drawing/2014/main" id="{61D9A2B5-9E58-F46A-801A-71C3EFC4F835}"/>
                </a:ext>
              </a:extLst>
            </p:cNvPr>
            <p:cNvSpPr/>
            <p:nvPr/>
          </p:nvSpPr>
          <p:spPr>
            <a:xfrm>
              <a:off x="4081925" y="2525850"/>
              <a:ext cx="10300" cy="92350"/>
            </a:xfrm>
            <a:custGeom>
              <a:avLst/>
              <a:gdLst/>
              <a:ahLst/>
              <a:cxnLst/>
              <a:rect l="l" t="t" r="r" b="b"/>
              <a:pathLst>
                <a:path w="412" h="3694" extrusionOk="0">
                  <a:moveTo>
                    <a:pt x="39" y="0"/>
                  </a:moveTo>
                  <a:cubicBezTo>
                    <a:pt x="19" y="0"/>
                    <a:pt x="0" y="13"/>
                    <a:pt x="3" y="39"/>
                  </a:cubicBezTo>
                  <a:cubicBezTo>
                    <a:pt x="101" y="1244"/>
                    <a:pt x="232" y="2448"/>
                    <a:pt x="330" y="3655"/>
                  </a:cubicBezTo>
                  <a:cubicBezTo>
                    <a:pt x="332" y="3680"/>
                    <a:pt x="354" y="3693"/>
                    <a:pt x="374" y="3693"/>
                  </a:cubicBezTo>
                  <a:cubicBezTo>
                    <a:pt x="393" y="3693"/>
                    <a:pt x="412" y="3681"/>
                    <a:pt x="410" y="3655"/>
                  </a:cubicBezTo>
                  <a:cubicBezTo>
                    <a:pt x="311" y="2448"/>
                    <a:pt x="181" y="1244"/>
                    <a:pt x="82" y="39"/>
                  </a:cubicBezTo>
                  <a:cubicBezTo>
                    <a:pt x="80" y="13"/>
                    <a:pt x="59" y="0"/>
                    <a:pt x="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" name="Google Shape;287;p26">
              <a:extLst>
                <a:ext uri="{FF2B5EF4-FFF2-40B4-BE49-F238E27FC236}">
                  <a16:creationId xmlns:a16="http://schemas.microsoft.com/office/drawing/2014/main" id="{A65AA211-C0F1-24FC-BFE5-5089A4522304}"/>
                </a:ext>
              </a:extLst>
            </p:cNvPr>
            <p:cNvSpPr/>
            <p:nvPr/>
          </p:nvSpPr>
          <p:spPr>
            <a:xfrm>
              <a:off x="4086150" y="2527825"/>
              <a:ext cx="13200" cy="50800"/>
            </a:xfrm>
            <a:custGeom>
              <a:avLst/>
              <a:gdLst/>
              <a:ahLst/>
              <a:cxnLst/>
              <a:rect l="l" t="t" r="r" b="b"/>
              <a:pathLst>
                <a:path w="528" h="2032" extrusionOk="0">
                  <a:moveTo>
                    <a:pt x="358" y="0"/>
                  </a:moveTo>
                  <a:cubicBezTo>
                    <a:pt x="335" y="0"/>
                    <a:pt x="309" y="20"/>
                    <a:pt x="315" y="50"/>
                  </a:cubicBezTo>
                  <a:cubicBezTo>
                    <a:pt x="374" y="406"/>
                    <a:pt x="415" y="765"/>
                    <a:pt x="435" y="1126"/>
                  </a:cubicBezTo>
                  <a:cubicBezTo>
                    <a:pt x="444" y="1278"/>
                    <a:pt x="455" y="1433"/>
                    <a:pt x="445" y="1585"/>
                  </a:cubicBezTo>
                  <a:cubicBezTo>
                    <a:pt x="435" y="1732"/>
                    <a:pt x="346" y="1957"/>
                    <a:pt x="183" y="1957"/>
                  </a:cubicBezTo>
                  <a:cubicBezTo>
                    <a:pt x="152" y="1957"/>
                    <a:pt x="118" y="1949"/>
                    <a:pt x="81" y="1930"/>
                  </a:cubicBezTo>
                  <a:cubicBezTo>
                    <a:pt x="75" y="1927"/>
                    <a:pt x="69" y="1925"/>
                    <a:pt x="62" y="1925"/>
                  </a:cubicBezTo>
                  <a:cubicBezTo>
                    <a:pt x="25" y="1925"/>
                    <a:pt x="1" y="1980"/>
                    <a:pt x="41" y="2000"/>
                  </a:cubicBezTo>
                  <a:cubicBezTo>
                    <a:pt x="84" y="2021"/>
                    <a:pt x="128" y="2032"/>
                    <a:pt x="172" y="2032"/>
                  </a:cubicBezTo>
                  <a:cubicBezTo>
                    <a:pt x="256" y="2032"/>
                    <a:pt x="338" y="1994"/>
                    <a:pt x="402" y="1929"/>
                  </a:cubicBezTo>
                  <a:cubicBezTo>
                    <a:pt x="516" y="1811"/>
                    <a:pt x="528" y="1635"/>
                    <a:pt x="528" y="1480"/>
                  </a:cubicBezTo>
                  <a:cubicBezTo>
                    <a:pt x="525" y="994"/>
                    <a:pt x="471" y="507"/>
                    <a:pt x="391" y="29"/>
                  </a:cubicBezTo>
                  <a:cubicBezTo>
                    <a:pt x="388" y="9"/>
                    <a:pt x="374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" name="Google Shape;288;p26">
              <a:extLst>
                <a:ext uri="{FF2B5EF4-FFF2-40B4-BE49-F238E27FC236}">
                  <a16:creationId xmlns:a16="http://schemas.microsoft.com/office/drawing/2014/main" id="{4769484D-BA46-7142-671E-876E5344BB3E}"/>
                </a:ext>
              </a:extLst>
            </p:cNvPr>
            <p:cNvSpPr/>
            <p:nvPr/>
          </p:nvSpPr>
          <p:spPr>
            <a:xfrm>
              <a:off x="4014250" y="2457550"/>
              <a:ext cx="145100" cy="17625"/>
            </a:xfrm>
            <a:custGeom>
              <a:avLst/>
              <a:gdLst/>
              <a:ahLst/>
              <a:cxnLst/>
              <a:rect l="l" t="t" r="r" b="b"/>
              <a:pathLst>
                <a:path w="5804" h="705" extrusionOk="0">
                  <a:moveTo>
                    <a:pt x="58" y="1"/>
                  </a:moveTo>
                  <a:cubicBezTo>
                    <a:pt x="28" y="1"/>
                    <a:pt x="0" y="41"/>
                    <a:pt x="28" y="69"/>
                  </a:cubicBezTo>
                  <a:cubicBezTo>
                    <a:pt x="335" y="381"/>
                    <a:pt x="867" y="421"/>
                    <a:pt x="1274" y="495"/>
                  </a:cubicBezTo>
                  <a:cubicBezTo>
                    <a:pt x="1796" y="589"/>
                    <a:pt x="2321" y="662"/>
                    <a:pt x="2852" y="691"/>
                  </a:cubicBezTo>
                  <a:cubicBezTo>
                    <a:pt x="3017" y="700"/>
                    <a:pt x="3184" y="704"/>
                    <a:pt x="3351" y="704"/>
                  </a:cubicBezTo>
                  <a:cubicBezTo>
                    <a:pt x="4174" y="704"/>
                    <a:pt x="5004" y="586"/>
                    <a:pt x="5763" y="260"/>
                  </a:cubicBezTo>
                  <a:cubicBezTo>
                    <a:pt x="5804" y="243"/>
                    <a:pt x="5778" y="187"/>
                    <a:pt x="5740" y="187"/>
                  </a:cubicBezTo>
                  <a:cubicBezTo>
                    <a:pt x="5734" y="187"/>
                    <a:pt x="5729" y="188"/>
                    <a:pt x="5723" y="191"/>
                  </a:cubicBezTo>
                  <a:cubicBezTo>
                    <a:pt x="4977" y="511"/>
                    <a:pt x="4161" y="625"/>
                    <a:pt x="3352" y="625"/>
                  </a:cubicBezTo>
                  <a:cubicBezTo>
                    <a:pt x="3202" y="625"/>
                    <a:pt x="3053" y="621"/>
                    <a:pt x="2904" y="614"/>
                  </a:cubicBezTo>
                  <a:cubicBezTo>
                    <a:pt x="2389" y="588"/>
                    <a:pt x="1878" y="521"/>
                    <a:pt x="1372" y="431"/>
                  </a:cubicBezTo>
                  <a:cubicBezTo>
                    <a:pt x="1141" y="391"/>
                    <a:pt x="907" y="350"/>
                    <a:pt x="679" y="294"/>
                  </a:cubicBezTo>
                  <a:cubicBezTo>
                    <a:pt x="464" y="241"/>
                    <a:pt x="243" y="173"/>
                    <a:pt x="85" y="13"/>
                  </a:cubicBezTo>
                  <a:cubicBezTo>
                    <a:pt x="76" y="4"/>
                    <a:pt x="67" y="1"/>
                    <a:pt x="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" name="Google Shape;289;p26">
              <a:extLst>
                <a:ext uri="{FF2B5EF4-FFF2-40B4-BE49-F238E27FC236}">
                  <a16:creationId xmlns:a16="http://schemas.microsoft.com/office/drawing/2014/main" id="{52594E66-79CD-BB6B-0C02-77601453CC71}"/>
                </a:ext>
              </a:extLst>
            </p:cNvPr>
            <p:cNvSpPr/>
            <p:nvPr/>
          </p:nvSpPr>
          <p:spPr>
            <a:xfrm>
              <a:off x="3983975" y="2221125"/>
              <a:ext cx="195100" cy="204950"/>
            </a:xfrm>
            <a:custGeom>
              <a:avLst/>
              <a:gdLst/>
              <a:ahLst/>
              <a:cxnLst/>
              <a:rect l="l" t="t" r="r" b="b"/>
              <a:pathLst>
                <a:path w="7804" h="8198" extrusionOk="0">
                  <a:moveTo>
                    <a:pt x="5984" y="0"/>
                  </a:moveTo>
                  <a:cubicBezTo>
                    <a:pt x="5877" y="0"/>
                    <a:pt x="5766" y="2"/>
                    <a:pt x="5652" y="7"/>
                  </a:cubicBezTo>
                  <a:cubicBezTo>
                    <a:pt x="4570" y="49"/>
                    <a:pt x="3206" y="268"/>
                    <a:pt x="3206" y="268"/>
                  </a:cubicBezTo>
                  <a:cubicBezTo>
                    <a:pt x="3206" y="268"/>
                    <a:pt x="3147" y="294"/>
                    <a:pt x="3043" y="340"/>
                  </a:cubicBezTo>
                  <a:cubicBezTo>
                    <a:pt x="2644" y="512"/>
                    <a:pt x="1593" y="957"/>
                    <a:pt x="664" y="1245"/>
                  </a:cubicBezTo>
                  <a:cubicBezTo>
                    <a:pt x="410" y="1324"/>
                    <a:pt x="244" y="1466"/>
                    <a:pt x="141" y="1651"/>
                  </a:cubicBezTo>
                  <a:cubicBezTo>
                    <a:pt x="35" y="1847"/>
                    <a:pt x="0" y="2089"/>
                    <a:pt x="15" y="2357"/>
                  </a:cubicBezTo>
                  <a:cubicBezTo>
                    <a:pt x="50" y="3019"/>
                    <a:pt x="383" y="3836"/>
                    <a:pt x="664" y="4459"/>
                  </a:cubicBezTo>
                  <a:cubicBezTo>
                    <a:pt x="790" y="4741"/>
                    <a:pt x="893" y="5105"/>
                    <a:pt x="975" y="5490"/>
                  </a:cubicBezTo>
                  <a:cubicBezTo>
                    <a:pt x="1220" y="6630"/>
                    <a:pt x="1287" y="7962"/>
                    <a:pt x="1287" y="7962"/>
                  </a:cubicBezTo>
                  <a:cubicBezTo>
                    <a:pt x="2992" y="8036"/>
                    <a:pt x="4841" y="8198"/>
                    <a:pt x="6040" y="8198"/>
                  </a:cubicBezTo>
                  <a:cubicBezTo>
                    <a:pt x="6545" y="8198"/>
                    <a:pt x="6934" y="8169"/>
                    <a:pt x="7150" y="8093"/>
                  </a:cubicBezTo>
                  <a:cubicBezTo>
                    <a:pt x="7150" y="8093"/>
                    <a:pt x="7182" y="7915"/>
                    <a:pt x="7229" y="7653"/>
                  </a:cubicBezTo>
                  <a:cubicBezTo>
                    <a:pt x="7306" y="7228"/>
                    <a:pt x="7424" y="6587"/>
                    <a:pt x="7510" y="6136"/>
                  </a:cubicBezTo>
                  <a:cubicBezTo>
                    <a:pt x="7635" y="5490"/>
                    <a:pt x="7770" y="4388"/>
                    <a:pt x="7797" y="3268"/>
                  </a:cubicBezTo>
                  <a:cubicBezTo>
                    <a:pt x="7802" y="3127"/>
                    <a:pt x="7803" y="2987"/>
                    <a:pt x="7803" y="2848"/>
                  </a:cubicBezTo>
                  <a:cubicBezTo>
                    <a:pt x="7803" y="2394"/>
                    <a:pt x="7760" y="1957"/>
                    <a:pt x="7674" y="1567"/>
                  </a:cubicBezTo>
                  <a:cubicBezTo>
                    <a:pt x="7522" y="875"/>
                    <a:pt x="7241" y="333"/>
                    <a:pt x="6847" y="118"/>
                  </a:cubicBezTo>
                  <a:cubicBezTo>
                    <a:pt x="6689" y="32"/>
                    <a:pt x="6370" y="0"/>
                    <a:pt x="59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" name="Google Shape;290;p26">
              <a:extLst>
                <a:ext uri="{FF2B5EF4-FFF2-40B4-BE49-F238E27FC236}">
                  <a16:creationId xmlns:a16="http://schemas.microsoft.com/office/drawing/2014/main" id="{2AE20FB9-7DAA-7BE3-6C0B-EC5B5B55CE6F}"/>
                </a:ext>
              </a:extLst>
            </p:cNvPr>
            <p:cNvSpPr/>
            <p:nvPr/>
          </p:nvSpPr>
          <p:spPr>
            <a:xfrm>
              <a:off x="4015550" y="2410850"/>
              <a:ext cx="149825" cy="7475"/>
            </a:xfrm>
            <a:custGeom>
              <a:avLst/>
              <a:gdLst/>
              <a:ahLst/>
              <a:cxnLst/>
              <a:rect l="l" t="t" r="r" b="b"/>
              <a:pathLst>
                <a:path w="5993" h="299" extrusionOk="0">
                  <a:moveTo>
                    <a:pt x="49" y="0"/>
                  </a:moveTo>
                  <a:cubicBezTo>
                    <a:pt x="1" y="0"/>
                    <a:pt x="2" y="77"/>
                    <a:pt x="51" y="80"/>
                  </a:cubicBezTo>
                  <a:cubicBezTo>
                    <a:pt x="1042" y="147"/>
                    <a:pt x="2035" y="178"/>
                    <a:pt x="3026" y="238"/>
                  </a:cubicBezTo>
                  <a:cubicBezTo>
                    <a:pt x="3580" y="271"/>
                    <a:pt x="4130" y="299"/>
                    <a:pt x="4680" y="299"/>
                  </a:cubicBezTo>
                  <a:cubicBezTo>
                    <a:pt x="5100" y="299"/>
                    <a:pt x="5520" y="283"/>
                    <a:pt x="5942" y="242"/>
                  </a:cubicBezTo>
                  <a:cubicBezTo>
                    <a:pt x="5990" y="238"/>
                    <a:pt x="5992" y="162"/>
                    <a:pt x="5946" y="162"/>
                  </a:cubicBezTo>
                  <a:cubicBezTo>
                    <a:pt x="5944" y="162"/>
                    <a:pt x="5943" y="162"/>
                    <a:pt x="5942" y="162"/>
                  </a:cubicBezTo>
                  <a:cubicBezTo>
                    <a:pt x="5520" y="203"/>
                    <a:pt x="5100" y="219"/>
                    <a:pt x="4680" y="219"/>
                  </a:cubicBezTo>
                  <a:cubicBezTo>
                    <a:pt x="4130" y="219"/>
                    <a:pt x="3580" y="192"/>
                    <a:pt x="3026" y="158"/>
                  </a:cubicBezTo>
                  <a:cubicBezTo>
                    <a:pt x="2035" y="99"/>
                    <a:pt x="1042" y="67"/>
                    <a:pt x="51" y="0"/>
                  </a:cubicBezTo>
                  <a:cubicBezTo>
                    <a:pt x="51" y="0"/>
                    <a:pt x="50" y="0"/>
                    <a:pt x="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" name="Google Shape;291;p26">
              <a:extLst>
                <a:ext uri="{FF2B5EF4-FFF2-40B4-BE49-F238E27FC236}">
                  <a16:creationId xmlns:a16="http://schemas.microsoft.com/office/drawing/2014/main" id="{FE344C08-63D6-B294-8370-936E205DC737}"/>
                </a:ext>
              </a:extLst>
            </p:cNvPr>
            <p:cNvSpPr/>
            <p:nvPr/>
          </p:nvSpPr>
          <p:spPr>
            <a:xfrm>
              <a:off x="4125250" y="2221125"/>
              <a:ext cx="69175" cy="85550"/>
            </a:xfrm>
            <a:custGeom>
              <a:avLst/>
              <a:gdLst/>
              <a:ahLst/>
              <a:cxnLst/>
              <a:rect l="l" t="t" r="r" b="b"/>
              <a:pathLst>
                <a:path w="2767" h="3422" extrusionOk="0">
                  <a:moveTo>
                    <a:pt x="333" y="0"/>
                  </a:moveTo>
                  <a:cubicBezTo>
                    <a:pt x="226" y="0"/>
                    <a:pt x="115" y="2"/>
                    <a:pt x="1" y="7"/>
                  </a:cubicBezTo>
                  <a:cubicBezTo>
                    <a:pt x="141" y="450"/>
                    <a:pt x="540" y="1579"/>
                    <a:pt x="1180" y="2419"/>
                  </a:cubicBezTo>
                  <a:cubicBezTo>
                    <a:pt x="1457" y="2782"/>
                    <a:pt x="1780" y="3093"/>
                    <a:pt x="2146" y="3268"/>
                  </a:cubicBezTo>
                  <a:cubicBezTo>
                    <a:pt x="2340" y="3361"/>
                    <a:pt x="2548" y="3416"/>
                    <a:pt x="2766" y="3421"/>
                  </a:cubicBezTo>
                  <a:lnTo>
                    <a:pt x="2023" y="1567"/>
                  </a:lnTo>
                  <a:cubicBezTo>
                    <a:pt x="1871" y="875"/>
                    <a:pt x="1590" y="333"/>
                    <a:pt x="1196" y="118"/>
                  </a:cubicBezTo>
                  <a:cubicBezTo>
                    <a:pt x="1038" y="32"/>
                    <a:pt x="719" y="0"/>
                    <a:pt x="333" y="0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" name="Google Shape;292;p26">
              <a:extLst>
                <a:ext uri="{FF2B5EF4-FFF2-40B4-BE49-F238E27FC236}">
                  <a16:creationId xmlns:a16="http://schemas.microsoft.com/office/drawing/2014/main" id="{22F19D04-3B52-4C5D-51E0-CF363EB43A8C}"/>
                </a:ext>
              </a:extLst>
            </p:cNvPr>
            <p:cNvSpPr/>
            <p:nvPr/>
          </p:nvSpPr>
          <p:spPr>
            <a:xfrm>
              <a:off x="4023300" y="2336275"/>
              <a:ext cx="12625" cy="84775"/>
            </a:xfrm>
            <a:custGeom>
              <a:avLst/>
              <a:gdLst/>
              <a:ahLst/>
              <a:cxnLst/>
              <a:rect l="l" t="t" r="r" b="b"/>
              <a:pathLst>
                <a:path w="505" h="3391" extrusionOk="0">
                  <a:moveTo>
                    <a:pt x="49" y="0"/>
                  </a:moveTo>
                  <a:cubicBezTo>
                    <a:pt x="25" y="0"/>
                    <a:pt x="0" y="20"/>
                    <a:pt x="8" y="50"/>
                  </a:cubicBezTo>
                  <a:cubicBezTo>
                    <a:pt x="295" y="1126"/>
                    <a:pt x="424" y="2237"/>
                    <a:pt x="393" y="3351"/>
                  </a:cubicBezTo>
                  <a:cubicBezTo>
                    <a:pt x="393" y="3377"/>
                    <a:pt x="412" y="3390"/>
                    <a:pt x="432" y="3390"/>
                  </a:cubicBezTo>
                  <a:cubicBezTo>
                    <a:pt x="452" y="3390"/>
                    <a:pt x="472" y="3377"/>
                    <a:pt x="473" y="3351"/>
                  </a:cubicBezTo>
                  <a:cubicBezTo>
                    <a:pt x="505" y="2231"/>
                    <a:pt x="373" y="1112"/>
                    <a:pt x="85" y="28"/>
                  </a:cubicBezTo>
                  <a:cubicBezTo>
                    <a:pt x="80" y="8"/>
                    <a:pt x="65" y="0"/>
                    <a:pt x="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" name="Google Shape;293;p26">
              <a:extLst>
                <a:ext uri="{FF2B5EF4-FFF2-40B4-BE49-F238E27FC236}">
                  <a16:creationId xmlns:a16="http://schemas.microsoft.com/office/drawing/2014/main" id="{4FE656A7-BA14-FBDE-A28C-D0C215052716}"/>
                </a:ext>
              </a:extLst>
            </p:cNvPr>
            <p:cNvSpPr/>
            <p:nvPr/>
          </p:nvSpPr>
          <p:spPr>
            <a:xfrm>
              <a:off x="4077350" y="2240475"/>
              <a:ext cx="48500" cy="29350"/>
            </a:xfrm>
            <a:custGeom>
              <a:avLst/>
              <a:gdLst/>
              <a:ahLst/>
              <a:cxnLst/>
              <a:rect l="l" t="t" r="r" b="b"/>
              <a:pathLst>
                <a:path w="1940" h="1174" extrusionOk="0">
                  <a:moveTo>
                    <a:pt x="1900" y="0"/>
                  </a:moveTo>
                  <a:cubicBezTo>
                    <a:pt x="1880" y="0"/>
                    <a:pt x="1860" y="13"/>
                    <a:pt x="1860" y="38"/>
                  </a:cubicBezTo>
                  <a:cubicBezTo>
                    <a:pt x="1859" y="453"/>
                    <a:pt x="1613" y="850"/>
                    <a:pt x="1227" y="1015"/>
                  </a:cubicBezTo>
                  <a:cubicBezTo>
                    <a:pt x="1101" y="1069"/>
                    <a:pt x="966" y="1095"/>
                    <a:pt x="832" y="1095"/>
                  </a:cubicBezTo>
                  <a:cubicBezTo>
                    <a:pt x="559" y="1095"/>
                    <a:pt x="287" y="989"/>
                    <a:pt x="86" y="797"/>
                  </a:cubicBezTo>
                  <a:cubicBezTo>
                    <a:pt x="78" y="790"/>
                    <a:pt x="69" y="787"/>
                    <a:pt x="60" y="787"/>
                  </a:cubicBezTo>
                  <a:cubicBezTo>
                    <a:pt x="29" y="787"/>
                    <a:pt x="1" y="827"/>
                    <a:pt x="29" y="854"/>
                  </a:cubicBezTo>
                  <a:cubicBezTo>
                    <a:pt x="245" y="1059"/>
                    <a:pt x="538" y="1173"/>
                    <a:pt x="832" y="1173"/>
                  </a:cubicBezTo>
                  <a:cubicBezTo>
                    <a:pt x="977" y="1173"/>
                    <a:pt x="1123" y="1146"/>
                    <a:pt x="1259" y="1087"/>
                  </a:cubicBezTo>
                  <a:cubicBezTo>
                    <a:pt x="1672" y="912"/>
                    <a:pt x="1939" y="483"/>
                    <a:pt x="1940" y="38"/>
                  </a:cubicBezTo>
                  <a:cubicBezTo>
                    <a:pt x="1940" y="13"/>
                    <a:pt x="1920" y="0"/>
                    <a:pt x="19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" name="Google Shape;294;p26">
              <a:extLst>
                <a:ext uri="{FF2B5EF4-FFF2-40B4-BE49-F238E27FC236}">
                  <a16:creationId xmlns:a16="http://schemas.microsoft.com/office/drawing/2014/main" id="{4BFE8CE0-9F80-15FA-0C9E-25C17BA37579}"/>
                </a:ext>
              </a:extLst>
            </p:cNvPr>
            <p:cNvSpPr/>
            <p:nvPr/>
          </p:nvSpPr>
          <p:spPr>
            <a:xfrm>
              <a:off x="4162925" y="2264175"/>
              <a:ext cx="31925" cy="148650"/>
            </a:xfrm>
            <a:custGeom>
              <a:avLst/>
              <a:gdLst/>
              <a:ahLst/>
              <a:cxnLst/>
              <a:rect l="l" t="t" r="r" b="b"/>
              <a:pathLst>
                <a:path w="1277" h="5946" extrusionOk="0">
                  <a:moveTo>
                    <a:pt x="178" y="0"/>
                  </a:moveTo>
                  <a:cubicBezTo>
                    <a:pt x="158" y="0"/>
                    <a:pt x="137" y="13"/>
                    <a:pt x="134" y="38"/>
                  </a:cubicBezTo>
                  <a:cubicBezTo>
                    <a:pt x="15" y="937"/>
                    <a:pt x="747" y="1601"/>
                    <a:pt x="1036" y="2385"/>
                  </a:cubicBezTo>
                  <a:cubicBezTo>
                    <a:pt x="1190" y="2800"/>
                    <a:pt x="1198" y="3258"/>
                    <a:pt x="1043" y="3675"/>
                  </a:cubicBezTo>
                  <a:cubicBezTo>
                    <a:pt x="887" y="4095"/>
                    <a:pt x="571" y="4416"/>
                    <a:pt x="300" y="4763"/>
                  </a:cubicBezTo>
                  <a:cubicBezTo>
                    <a:pt x="37" y="5099"/>
                    <a:pt x="0" y="5493"/>
                    <a:pt x="21" y="5908"/>
                  </a:cubicBezTo>
                  <a:cubicBezTo>
                    <a:pt x="22" y="5933"/>
                    <a:pt x="43" y="5946"/>
                    <a:pt x="63" y="5946"/>
                  </a:cubicBezTo>
                  <a:cubicBezTo>
                    <a:pt x="83" y="5946"/>
                    <a:pt x="102" y="5933"/>
                    <a:pt x="100" y="5908"/>
                  </a:cubicBezTo>
                  <a:cubicBezTo>
                    <a:pt x="90" y="5701"/>
                    <a:pt x="87" y="5491"/>
                    <a:pt x="132" y="5288"/>
                  </a:cubicBezTo>
                  <a:cubicBezTo>
                    <a:pt x="182" y="5070"/>
                    <a:pt x="289" y="4901"/>
                    <a:pt x="428" y="4730"/>
                  </a:cubicBezTo>
                  <a:cubicBezTo>
                    <a:pt x="674" y="4424"/>
                    <a:pt x="946" y="4129"/>
                    <a:pt x="1096" y="3759"/>
                  </a:cubicBezTo>
                  <a:cubicBezTo>
                    <a:pt x="1243" y="3396"/>
                    <a:pt x="1277" y="2989"/>
                    <a:pt x="1187" y="2606"/>
                  </a:cubicBezTo>
                  <a:cubicBezTo>
                    <a:pt x="1091" y="2202"/>
                    <a:pt x="865" y="1847"/>
                    <a:pt x="657" y="1494"/>
                  </a:cubicBezTo>
                  <a:cubicBezTo>
                    <a:pt x="394" y="1052"/>
                    <a:pt x="144" y="568"/>
                    <a:pt x="213" y="38"/>
                  </a:cubicBezTo>
                  <a:cubicBezTo>
                    <a:pt x="216" y="13"/>
                    <a:pt x="198" y="0"/>
                    <a:pt x="1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" name="Google Shape;295;p26">
              <a:extLst>
                <a:ext uri="{FF2B5EF4-FFF2-40B4-BE49-F238E27FC236}">
                  <a16:creationId xmlns:a16="http://schemas.microsoft.com/office/drawing/2014/main" id="{A0B5A0C7-4C30-E126-61A6-D3A332B41F13}"/>
                </a:ext>
              </a:extLst>
            </p:cNvPr>
            <p:cNvSpPr/>
            <p:nvPr/>
          </p:nvSpPr>
          <p:spPr>
            <a:xfrm>
              <a:off x="4164400" y="2264150"/>
              <a:ext cx="16150" cy="39400"/>
            </a:xfrm>
            <a:custGeom>
              <a:avLst/>
              <a:gdLst/>
              <a:ahLst/>
              <a:cxnLst/>
              <a:rect l="l" t="t" r="r" b="b"/>
              <a:pathLst>
                <a:path w="646" h="1576" extrusionOk="0">
                  <a:moveTo>
                    <a:pt x="119" y="1"/>
                  </a:moveTo>
                  <a:cubicBezTo>
                    <a:pt x="99" y="1"/>
                    <a:pt x="78" y="13"/>
                    <a:pt x="75" y="39"/>
                  </a:cubicBezTo>
                  <a:cubicBezTo>
                    <a:pt x="1" y="594"/>
                    <a:pt x="251" y="1059"/>
                    <a:pt x="522" y="1516"/>
                  </a:cubicBezTo>
                  <a:cubicBezTo>
                    <a:pt x="541" y="1527"/>
                    <a:pt x="561" y="1537"/>
                    <a:pt x="580" y="1547"/>
                  </a:cubicBezTo>
                  <a:cubicBezTo>
                    <a:pt x="602" y="1557"/>
                    <a:pt x="624" y="1567"/>
                    <a:pt x="645" y="1576"/>
                  </a:cubicBezTo>
                  <a:cubicBezTo>
                    <a:pt x="630" y="1548"/>
                    <a:pt x="614" y="1522"/>
                    <a:pt x="598" y="1495"/>
                  </a:cubicBezTo>
                  <a:cubicBezTo>
                    <a:pt x="592" y="1486"/>
                    <a:pt x="588" y="1479"/>
                    <a:pt x="582" y="1470"/>
                  </a:cubicBezTo>
                  <a:cubicBezTo>
                    <a:pt x="325" y="1034"/>
                    <a:pt x="85" y="559"/>
                    <a:pt x="154" y="39"/>
                  </a:cubicBezTo>
                  <a:cubicBezTo>
                    <a:pt x="157" y="13"/>
                    <a:pt x="139" y="1"/>
                    <a:pt x="119" y="1"/>
                  </a:cubicBez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" name="Google Shape;296;p26">
              <a:extLst>
                <a:ext uri="{FF2B5EF4-FFF2-40B4-BE49-F238E27FC236}">
                  <a16:creationId xmlns:a16="http://schemas.microsoft.com/office/drawing/2014/main" id="{CA94FB00-47C9-F073-4A77-8FB872D042A0}"/>
                </a:ext>
              </a:extLst>
            </p:cNvPr>
            <p:cNvSpPr/>
            <p:nvPr/>
          </p:nvSpPr>
          <p:spPr>
            <a:xfrm>
              <a:off x="4060000" y="2170250"/>
              <a:ext cx="56275" cy="84150"/>
            </a:xfrm>
            <a:custGeom>
              <a:avLst/>
              <a:gdLst/>
              <a:ahLst/>
              <a:cxnLst/>
              <a:rect l="l" t="t" r="r" b="b"/>
              <a:pathLst>
                <a:path w="2251" h="3366" extrusionOk="0">
                  <a:moveTo>
                    <a:pt x="254" y="1"/>
                  </a:moveTo>
                  <a:lnTo>
                    <a:pt x="2" y="2637"/>
                  </a:lnTo>
                  <a:lnTo>
                    <a:pt x="0" y="2637"/>
                  </a:lnTo>
                  <a:cubicBezTo>
                    <a:pt x="241" y="2935"/>
                    <a:pt x="1011" y="3366"/>
                    <a:pt x="1583" y="3366"/>
                  </a:cubicBezTo>
                  <a:cubicBezTo>
                    <a:pt x="1944" y="3366"/>
                    <a:pt x="2226" y="3195"/>
                    <a:pt x="2250" y="2714"/>
                  </a:cubicBezTo>
                  <a:lnTo>
                    <a:pt x="2104" y="2053"/>
                  </a:lnTo>
                  <a:lnTo>
                    <a:pt x="1946" y="1332"/>
                  </a:lnTo>
                  <a:lnTo>
                    <a:pt x="1834" y="828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" name="Google Shape;297;p26">
              <a:extLst>
                <a:ext uri="{FF2B5EF4-FFF2-40B4-BE49-F238E27FC236}">
                  <a16:creationId xmlns:a16="http://schemas.microsoft.com/office/drawing/2014/main" id="{D0EF3A32-BA55-86A4-9BF6-791752B56198}"/>
                </a:ext>
              </a:extLst>
            </p:cNvPr>
            <p:cNvSpPr/>
            <p:nvPr/>
          </p:nvSpPr>
          <p:spPr>
            <a:xfrm>
              <a:off x="4075600" y="2190750"/>
              <a:ext cx="39100" cy="40400"/>
            </a:xfrm>
            <a:custGeom>
              <a:avLst/>
              <a:gdLst/>
              <a:ahLst/>
              <a:cxnLst/>
              <a:rect l="l" t="t" r="r" b="b"/>
              <a:pathLst>
                <a:path w="1564" h="1616" extrusionOk="0">
                  <a:moveTo>
                    <a:pt x="1" y="1"/>
                  </a:moveTo>
                  <a:cubicBezTo>
                    <a:pt x="676" y="1181"/>
                    <a:pt x="1305" y="1615"/>
                    <a:pt x="1537" y="1615"/>
                  </a:cubicBezTo>
                  <a:cubicBezTo>
                    <a:pt x="1546" y="1615"/>
                    <a:pt x="1555" y="1614"/>
                    <a:pt x="1564" y="1613"/>
                  </a:cubicBezTo>
                  <a:lnTo>
                    <a:pt x="1318" y="4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" name="Google Shape;298;p26">
              <a:extLst>
                <a:ext uri="{FF2B5EF4-FFF2-40B4-BE49-F238E27FC236}">
                  <a16:creationId xmlns:a16="http://schemas.microsoft.com/office/drawing/2014/main" id="{4EB97AF4-8524-FE16-1A7A-2E18E212E03C}"/>
                </a:ext>
              </a:extLst>
            </p:cNvPr>
            <p:cNvSpPr/>
            <p:nvPr/>
          </p:nvSpPr>
          <p:spPr>
            <a:xfrm>
              <a:off x="4027475" y="2100575"/>
              <a:ext cx="114175" cy="102875"/>
            </a:xfrm>
            <a:custGeom>
              <a:avLst/>
              <a:gdLst/>
              <a:ahLst/>
              <a:cxnLst/>
              <a:rect l="l" t="t" r="r" b="b"/>
              <a:pathLst>
                <a:path w="4567" h="4115" extrusionOk="0">
                  <a:moveTo>
                    <a:pt x="2755" y="1"/>
                  </a:moveTo>
                  <a:cubicBezTo>
                    <a:pt x="2692" y="1"/>
                    <a:pt x="2630" y="3"/>
                    <a:pt x="2567" y="9"/>
                  </a:cubicBezTo>
                  <a:cubicBezTo>
                    <a:pt x="0" y="241"/>
                    <a:pt x="741" y="1761"/>
                    <a:pt x="1022" y="2462"/>
                  </a:cubicBezTo>
                  <a:cubicBezTo>
                    <a:pt x="1217" y="2950"/>
                    <a:pt x="1377" y="3102"/>
                    <a:pt x="1797" y="3553"/>
                  </a:cubicBezTo>
                  <a:cubicBezTo>
                    <a:pt x="2166" y="3950"/>
                    <a:pt x="2743" y="4115"/>
                    <a:pt x="3040" y="4115"/>
                  </a:cubicBezTo>
                  <a:cubicBezTo>
                    <a:pt x="3046" y="4115"/>
                    <a:pt x="3051" y="4115"/>
                    <a:pt x="3056" y="4115"/>
                  </a:cubicBezTo>
                  <a:cubicBezTo>
                    <a:pt x="4119" y="4093"/>
                    <a:pt x="4567" y="3616"/>
                    <a:pt x="4294" y="2198"/>
                  </a:cubicBezTo>
                  <a:cubicBezTo>
                    <a:pt x="4123" y="1317"/>
                    <a:pt x="4320" y="796"/>
                    <a:pt x="4060" y="476"/>
                  </a:cubicBezTo>
                  <a:cubicBezTo>
                    <a:pt x="4042" y="461"/>
                    <a:pt x="4026" y="447"/>
                    <a:pt x="4009" y="434"/>
                  </a:cubicBezTo>
                  <a:cubicBezTo>
                    <a:pt x="3654" y="148"/>
                    <a:pt x="3209" y="1"/>
                    <a:pt x="2755" y="1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" name="Google Shape;299;p26">
              <a:extLst>
                <a:ext uri="{FF2B5EF4-FFF2-40B4-BE49-F238E27FC236}">
                  <a16:creationId xmlns:a16="http://schemas.microsoft.com/office/drawing/2014/main" id="{BE074126-868F-BE16-1589-BB645B0730E0}"/>
                </a:ext>
              </a:extLst>
            </p:cNvPr>
            <p:cNvSpPr/>
            <p:nvPr/>
          </p:nvSpPr>
          <p:spPr>
            <a:xfrm>
              <a:off x="4032650" y="2096450"/>
              <a:ext cx="103325" cy="62350"/>
            </a:xfrm>
            <a:custGeom>
              <a:avLst/>
              <a:gdLst/>
              <a:ahLst/>
              <a:cxnLst/>
              <a:rect l="l" t="t" r="r" b="b"/>
              <a:pathLst>
                <a:path w="4133" h="2494" extrusionOk="0">
                  <a:moveTo>
                    <a:pt x="2383" y="0"/>
                  </a:moveTo>
                  <a:cubicBezTo>
                    <a:pt x="1591" y="0"/>
                    <a:pt x="678" y="249"/>
                    <a:pt x="390" y="591"/>
                  </a:cubicBezTo>
                  <a:cubicBezTo>
                    <a:pt x="1" y="1053"/>
                    <a:pt x="589" y="2472"/>
                    <a:pt x="589" y="2472"/>
                  </a:cubicBezTo>
                  <a:cubicBezTo>
                    <a:pt x="589" y="2472"/>
                    <a:pt x="716" y="2493"/>
                    <a:pt x="880" y="2493"/>
                  </a:cubicBezTo>
                  <a:cubicBezTo>
                    <a:pt x="1069" y="2493"/>
                    <a:pt x="1307" y="2465"/>
                    <a:pt x="1455" y="2341"/>
                  </a:cubicBezTo>
                  <a:cubicBezTo>
                    <a:pt x="1729" y="2111"/>
                    <a:pt x="1462" y="1692"/>
                    <a:pt x="1712" y="1692"/>
                  </a:cubicBezTo>
                  <a:cubicBezTo>
                    <a:pt x="1714" y="1692"/>
                    <a:pt x="1716" y="1692"/>
                    <a:pt x="1719" y="1692"/>
                  </a:cubicBezTo>
                  <a:cubicBezTo>
                    <a:pt x="1733" y="1693"/>
                    <a:pt x="1747" y="1693"/>
                    <a:pt x="1761" y="1693"/>
                  </a:cubicBezTo>
                  <a:cubicBezTo>
                    <a:pt x="2580" y="1693"/>
                    <a:pt x="1723" y="955"/>
                    <a:pt x="2025" y="955"/>
                  </a:cubicBezTo>
                  <a:cubicBezTo>
                    <a:pt x="2032" y="955"/>
                    <a:pt x="2040" y="956"/>
                    <a:pt x="2049" y="956"/>
                  </a:cubicBezTo>
                  <a:cubicBezTo>
                    <a:pt x="2380" y="989"/>
                    <a:pt x="2791" y="1167"/>
                    <a:pt x="3121" y="1167"/>
                  </a:cubicBezTo>
                  <a:cubicBezTo>
                    <a:pt x="3162" y="1167"/>
                    <a:pt x="3202" y="1164"/>
                    <a:pt x="3240" y="1158"/>
                  </a:cubicBezTo>
                  <a:cubicBezTo>
                    <a:pt x="3240" y="1158"/>
                    <a:pt x="2920" y="962"/>
                    <a:pt x="2917" y="736"/>
                  </a:cubicBezTo>
                  <a:lnTo>
                    <a:pt x="2917" y="736"/>
                  </a:lnTo>
                  <a:cubicBezTo>
                    <a:pt x="2917" y="736"/>
                    <a:pt x="3623" y="1234"/>
                    <a:pt x="4045" y="1234"/>
                  </a:cubicBezTo>
                  <a:cubicBezTo>
                    <a:pt x="4076" y="1234"/>
                    <a:pt x="4105" y="1231"/>
                    <a:pt x="4132" y="1226"/>
                  </a:cubicBezTo>
                  <a:cubicBezTo>
                    <a:pt x="4132" y="1226"/>
                    <a:pt x="3971" y="355"/>
                    <a:pt x="3137" y="97"/>
                  </a:cubicBezTo>
                  <a:cubicBezTo>
                    <a:pt x="2922" y="30"/>
                    <a:pt x="2660" y="0"/>
                    <a:pt x="23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" name="Google Shape;300;p26">
              <a:extLst>
                <a:ext uri="{FF2B5EF4-FFF2-40B4-BE49-F238E27FC236}">
                  <a16:creationId xmlns:a16="http://schemas.microsoft.com/office/drawing/2014/main" id="{0107A7D9-BBF9-964E-F4AF-E6952A95C9D7}"/>
                </a:ext>
              </a:extLst>
            </p:cNvPr>
            <p:cNvSpPr/>
            <p:nvPr/>
          </p:nvSpPr>
          <p:spPr>
            <a:xfrm>
              <a:off x="4110525" y="2183325"/>
              <a:ext cx="9825" cy="3300"/>
            </a:xfrm>
            <a:custGeom>
              <a:avLst/>
              <a:gdLst/>
              <a:ahLst/>
              <a:cxnLst/>
              <a:rect l="l" t="t" r="r" b="b"/>
              <a:pathLst>
                <a:path w="393" h="132" extrusionOk="0">
                  <a:moveTo>
                    <a:pt x="329" y="0"/>
                  </a:moveTo>
                  <a:cubicBezTo>
                    <a:pt x="323" y="0"/>
                    <a:pt x="317" y="2"/>
                    <a:pt x="310" y="5"/>
                  </a:cubicBezTo>
                  <a:cubicBezTo>
                    <a:pt x="270" y="24"/>
                    <a:pt x="226" y="40"/>
                    <a:pt x="183" y="40"/>
                  </a:cubicBezTo>
                  <a:cubicBezTo>
                    <a:pt x="153" y="40"/>
                    <a:pt x="124" y="32"/>
                    <a:pt x="96" y="12"/>
                  </a:cubicBezTo>
                  <a:cubicBezTo>
                    <a:pt x="87" y="6"/>
                    <a:pt x="78" y="3"/>
                    <a:pt x="69" y="3"/>
                  </a:cubicBezTo>
                  <a:cubicBezTo>
                    <a:pt x="31" y="3"/>
                    <a:pt x="0" y="56"/>
                    <a:pt x="39" y="85"/>
                  </a:cubicBezTo>
                  <a:cubicBezTo>
                    <a:pt x="85" y="117"/>
                    <a:pt x="134" y="131"/>
                    <a:pt x="184" y="131"/>
                  </a:cubicBezTo>
                  <a:cubicBezTo>
                    <a:pt x="239" y="131"/>
                    <a:pt x="294" y="115"/>
                    <a:pt x="346" y="90"/>
                  </a:cubicBezTo>
                  <a:cubicBezTo>
                    <a:pt x="392" y="68"/>
                    <a:pt x="371" y="0"/>
                    <a:pt x="329" y="0"/>
                  </a:cubicBez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" name="Google Shape;301;p26">
              <a:extLst>
                <a:ext uri="{FF2B5EF4-FFF2-40B4-BE49-F238E27FC236}">
                  <a16:creationId xmlns:a16="http://schemas.microsoft.com/office/drawing/2014/main" id="{80B9AB05-001C-D222-28FA-901AF4DFFEC8}"/>
                </a:ext>
              </a:extLst>
            </p:cNvPr>
            <p:cNvSpPr/>
            <p:nvPr/>
          </p:nvSpPr>
          <p:spPr>
            <a:xfrm>
              <a:off x="4085950" y="2157825"/>
              <a:ext cx="13775" cy="7125"/>
            </a:xfrm>
            <a:custGeom>
              <a:avLst/>
              <a:gdLst/>
              <a:ahLst/>
              <a:cxnLst/>
              <a:rect l="l" t="t" r="r" b="b"/>
              <a:pathLst>
                <a:path w="551" h="285" extrusionOk="0">
                  <a:moveTo>
                    <a:pt x="322" y="1"/>
                  </a:moveTo>
                  <a:cubicBezTo>
                    <a:pt x="301" y="1"/>
                    <a:pt x="279" y="2"/>
                    <a:pt x="257" y="5"/>
                  </a:cubicBezTo>
                  <a:cubicBezTo>
                    <a:pt x="113" y="24"/>
                    <a:pt x="1" y="101"/>
                    <a:pt x="11" y="177"/>
                  </a:cubicBezTo>
                  <a:cubicBezTo>
                    <a:pt x="20" y="241"/>
                    <a:pt x="112" y="285"/>
                    <a:pt x="229" y="285"/>
                  </a:cubicBezTo>
                  <a:cubicBezTo>
                    <a:pt x="250" y="285"/>
                    <a:pt x="272" y="283"/>
                    <a:pt x="294" y="280"/>
                  </a:cubicBezTo>
                  <a:cubicBezTo>
                    <a:pt x="438" y="262"/>
                    <a:pt x="550" y="185"/>
                    <a:pt x="540" y="109"/>
                  </a:cubicBezTo>
                  <a:cubicBezTo>
                    <a:pt x="531" y="44"/>
                    <a:pt x="439" y="1"/>
                    <a:pt x="322" y="1"/>
                  </a:cubicBez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" name="Google Shape;302;p26">
              <a:extLst>
                <a:ext uri="{FF2B5EF4-FFF2-40B4-BE49-F238E27FC236}">
                  <a16:creationId xmlns:a16="http://schemas.microsoft.com/office/drawing/2014/main" id="{48D7A45F-39F2-F63E-DCD5-EAB517344B2E}"/>
                </a:ext>
              </a:extLst>
            </p:cNvPr>
            <p:cNvSpPr/>
            <p:nvPr/>
          </p:nvSpPr>
          <p:spPr>
            <a:xfrm>
              <a:off x="4124050" y="2154950"/>
              <a:ext cx="11675" cy="7100"/>
            </a:xfrm>
            <a:custGeom>
              <a:avLst/>
              <a:gdLst/>
              <a:ahLst/>
              <a:cxnLst/>
              <a:rect l="l" t="t" r="r" b="b"/>
              <a:pathLst>
                <a:path w="467" h="284" extrusionOk="0">
                  <a:moveTo>
                    <a:pt x="318" y="1"/>
                  </a:moveTo>
                  <a:cubicBezTo>
                    <a:pt x="299" y="1"/>
                    <a:pt x="278" y="2"/>
                    <a:pt x="257" y="4"/>
                  </a:cubicBezTo>
                  <a:cubicBezTo>
                    <a:pt x="111" y="23"/>
                    <a:pt x="1" y="100"/>
                    <a:pt x="10" y="177"/>
                  </a:cubicBezTo>
                  <a:cubicBezTo>
                    <a:pt x="18" y="241"/>
                    <a:pt x="110" y="284"/>
                    <a:pt x="228" y="284"/>
                  </a:cubicBezTo>
                  <a:cubicBezTo>
                    <a:pt x="249" y="284"/>
                    <a:pt x="270" y="282"/>
                    <a:pt x="292" y="279"/>
                  </a:cubicBezTo>
                  <a:cubicBezTo>
                    <a:pt x="360" y="271"/>
                    <a:pt x="421" y="249"/>
                    <a:pt x="466" y="222"/>
                  </a:cubicBezTo>
                  <a:cubicBezTo>
                    <a:pt x="456" y="156"/>
                    <a:pt x="444" y="91"/>
                    <a:pt x="431" y="23"/>
                  </a:cubicBezTo>
                  <a:cubicBezTo>
                    <a:pt x="431" y="20"/>
                    <a:pt x="430" y="17"/>
                    <a:pt x="430" y="14"/>
                  </a:cubicBezTo>
                  <a:cubicBezTo>
                    <a:pt x="398" y="6"/>
                    <a:pt x="359" y="1"/>
                    <a:pt x="318" y="1"/>
                  </a:cubicBez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" name="Google Shape;303;p26">
              <a:extLst>
                <a:ext uri="{FF2B5EF4-FFF2-40B4-BE49-F238E27FC236}">
                  <a16:creationId xmlns:a16="http://schemas.microsoft.com/office/drawing/2014/main" id="{64EFD014-09C3-135F-C8E8-2C54118F1440}"/>
                </a:ext>
              </a:extLst>
            </p:cNvPr>
            <p:cNvSpPr/>
            <p:nvPr/>
          </p:nvSpPr>
          <p:spPr>
            <a:xfrm>
              <a:off x="4098200" y="2144900"/>
              <a:ext cx="5350" cy="6525"/>
            </a:xfrm>
            <a:custGeom>
              <a:avLst/>
              <a:gdLst/>
              <a:ahLst/>
              <a:cxnLst/>
              <a:rect l="l" t="t" r="r" b="b"/>
              <a:pathLst>
                <a:path w="214" h="261" extrusionOk="0">
                  <a:moveTo>
                    <a:pt x="99" y="0"/>
                  </a:moveTo>
                  <a:cubicBezTo>
                    <a:pt x="96" y="0"/>
                    <a:pt x="93" y="0"/>
                    <a:pt x="90" y="1"/>
                  </a:cubicBezTo>
                  <a:cubicBezTo>
                    <a:pt x="37" y="8"/>
                    <a:pt x="1" y="72"/>
                    <a:pt x="9" y="143"/>
                  </a:cubicBezTo>
                  <a:cubicBezTo>
                    <a:pt x="19" y="210"/>
                    <a:pt x="64" y="261"/>
                    <a:pt x="114" y="261"/>
                  </a:cubicBezTo>
                  <a:cubicBezTo>
                    <a:pt x="117" y="261"/>
                    <a:pt x="120" y="260"/>
                    <a:pt x="124" y="260"/>
                  </a:cubicBezTo>
                  <a:cubicBezTo>
                    <a:pt x="177" y="254"/>
                    <a:pt x="214" y="190"/>
                    <a:pt x="203" y="118"/>
                  </a:cubicBezTo>
                  <a:cubicBezTo>
                    <a:pt x="195" y="51"/>
                    <a:pt x="149" y="0"/>
                    <a:pt x="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" name="Google Shape;304;p26">
              <a:extLst>
                <a:ext uri="{FF2B5EF4-FFF2-40B4-BE49-F238E27FC236}">
                  <a16:creationId xmlns:a16="http://schemas.microsoft.com/office/drawing/2014/main" id="{E1267E0F-BDA1-1541-3AE2-5BEDCA7F90F0}"/>
                </a:ext>
              </a:extLst>
            </p:cNvPr>
            <p:cNvSpPr/>
            <p:nvPr/>
          </p:nvSpPr>
          <p:spPr>
            <a:xfrm>
              <a:off x="4120125" y="2143100"/>
              <a:ext cx="5300" cy="6550"/>
            </a:xfrm>
            <a:custGeom>
              <a:avLst/>
              <a:gdLst/>
              <a:ahLst/>
              <a:cxnLst/>
              <a:rect l="l" t="t" r="r" b="b"/>
              <a:pathLst>
                <a:path w="212" h="262" extrusionOk="0">
                  <a:moveTo>
                    <a:pt x="100" y="1"/>
                  </a:moveTo>
                  <a:cubicBezTo>
                    <a:pt x="97" y="1"/>
                    <a:pt x="93" y="1"/>
                    <a:pt x="90" y="2"/>
                  </a:cubicBezTo>
                  <a:cubicBezTo>
                    <a:pt x="36" y="7"/>
                    <a:pt x="0" y="71"/>
                    <a:pt x="9" y="144"/>
                  </a:cubicBezTo>
                  <a:cubicBezTo>
                    <a:pt x="17" y="211"/>
                    <a:pt x="64" y="261"/>
                    <a:pt x="115" y="261"/>
                  </a:cubicBezTo>
                  <a:cubicBezTo>
                    <a:pt x="118" y="261"/>
                    <a:pt x="120" y="261"/>
                    <a:pt x="123" y="261"/>
                  </a:cubicBezTo>
                  <a:cubicBezTo>
                    <a:pt x="177" y="254"/>
                    <a:pt x="212" y="190"/>
                    <a:pt x="203" y="119"/>
                  </a:cubicBezTo>
                  <a:cubicBezTo>
                    <a:pt x="195" y="51"/>
                    <a:pt x="150" y="1"/>
                    <a:pt x="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" name="Google Shape;305;p26">
              <a:extLst>
                <a:ext uri="{FF2B5EF4-FFF2-40B4-BE49-F238E27FC236}">
                  <a16:creationId xmlns:a16="http://schemas.microsoft.com/office/drawing/2014/main" id="{A36DE6EA-642D-0421-018C-D482162FD3FF}"/>
                </a:ext>
              </a:extLst>
            </p:cNvPr>
            <p:cNvSpPr/>
            <p:nvPr/>
          </p:nvSpPr>
          <p:spPr>
            <a:xfrm>
              <a:off x="4089325" y="2133950"/>
              <a:ext cx="15100" cy="9975"/>
            </a:xfrm>
            <a:custGeom>
              <a:avLst/>
              <a:gdLst/>
              <a:ahLst/>
              <a:cxnLst/>
              <a:rect l="l" t="t" r="r" b="b"/>
              <a:pathLst>
                <a:path w="604" h="399" extrusionOk="0">
                  <a:moveTo>
                    <a:pt x="400" y="1"/>
                  </a:moveTo>
                  <a:cubicBezTo>
                    <a:pt x="222" y="1"/>
                    <a:pt x="62" y="118"/>
                    <a:pt x="17" y="299"/>
                  </a:cubicBezTo>
                  <a:cubicBezTo>
                    <a:pt x="1" y="363"/>
                    <a:pt x="50" y="399"/>
                    <a:pt x="101" y="399"/>
                  </a:cubicBezTo>
                  <a:cubicBezTo>
                    <a:pt x="143" y="399"/>
                    <a:pt x="185" y="376"/>
                    <a:pt x="198" y="326"/>
                  </a:cubicBezTo>
                  <a:cubicBezTo>
                    <a:pt x="222" y="228"/>
                    <a:pt x="314" y="186"/>
                    <a:pt x="405" y="186"/>
                  </a:cubicBezTo>
                  <a:cubicBezTo>
                    <a:pt x="428" y="186"/>
                    <a:pt x="451" y="188"/>
                    <a:pt x="473" y="194"/>
                  </a:cubicBezTo>
                  <a:lnTo>
                    <a:pt x="472" y="194"/>
                  </a:lnTo>
                  <a:cubicBezTo>
                    <a:pt x="480" y="196"/>
                    <a:pt x="488" y="197"/>
                    <a:pt x="495" y="197"/>
                  </a:cubicBezTo>
                  <a:cubicBezTo>
                    <a:pt x="590" y="197"/>
                    <a:pt x="604" y="38"/>
                    <a:pt x="498" y="13"/>
                  </a:cubicBezTo>
                  <a:cubicBezTo>
                    <a:pt x="465" y="5"/>
                    <a:pt x="432" y="1"/>
                    <a:pt x="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" name="Google Shape;306;p26">
              <a:extLst>
                <a:ext uri="{FF2B5EF4-FFF2-40B4-BE49-F238E27FC236}">
                  <a16:creationId xmlns:a16="http://schemas.microsoft.com/office/drawing/2014/main" id="{3DED1B1B-59DE-8179-1D23-420D8362AE04}"/>
                </a:ext>
              </a:extLst>
            </p:cNvPr>
            <p:cNvSpPr/>
            <p:nvPr/>
          </p:nvSpPr>
          <p:spPr>
            <a:xfrm>
              <a:off x="4115550" y="2130975"/>
              <a:ext cx="16425" cy="9050"/>
            </a:xfrm>
            <a:custGeom>
              <a:avLst/>
              <a:gdLst/>
              <a:ahLst/>
              <a:cxnLst/>
              <a:rect l="l" t="t" r="r" b="b"/>
              <a:pathLst>
                <a:path w="657" h="362" extrusionOk="0">
                  <a:moveTo>
                    <a:pt x="225" y="0"/>
                  </a:moveTo>
                  <a:cubicBezTo>
                    <a:pt x="185" y="0"/>
                    <a:pt x="143" y="8"/>
                    <a:pt x="99" y="24"/>
                  </a:cubicBezTo>
                  <a:cubicBezTo>
                    <a:pt x="1" y="62"/>
                    <a:pt x="47" y="201"/>
                    <a:pt x="136" y="201"/>
                  </a:cubicBezTo>
                  <a:cubicBezTo>
                    <a:pt x="147" y="201"/>
                    <a:pt x="158" y="199"/>
                    <a:pt x="170" y="194"/>
                  </a:cubicBezTo>
                  <a:cubicBezTo>
                    <a:pt x="190" y="186"/>
                    <a:pt x="210" y="183"/>
                    <a:pt x="229" y="183"/>
                  </a:cubicBezTo>
                  <a:cubicBezTo>
                    <a:pt x="327" y="183"/>
                    <a:pt x="409" y="272"/>
                    <a:pt x="477" y="337"/>
                  </a:cubicBezTo>
                  <a:cubicBezTo>
                    <a:pt x="495" y="354"/>
                    <a:pt x="513" y="361"/>
                    <a:pt x="531" y="361"/>
                  </a:cubicBezTo>
                  <a:cubicBezTo>
                    <a:pt x="600" y="361"/>
                    <a:pt x="657" y="256"/>
                    <a:pt x="590" y="191"/>
                  </a:cubicBezTo>
                  <a:cubicBezTo>
                    <a:pt x="483" y="90"/>
                    <a:pt x="364" y="0"/>
                    <a:pt x="2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" name="Google Shape;307;p26">
              <a:extLst>
                <a:ext uri="{FF2B5EF4-FFF2-40B4-BE49-F238E27FC236}">
                  <a16:creationId xmlns:a16="http://schemas.microsoft.com/office/drawing/2014/main" id="{EA6D845D-ADB7-9C03-8E39-032793177EDB}"/>
                </a:ext>
              </a:extLst>
            </p:cNvPr>
            <p:cNvSpPr/>
            <p:nvPr/>
          </p:nvSpPr>
          <p:spPr>
            <a:xfrm>
              <a:off x="4111100" y="2151350"/>
              <a:ext cx="8775" cy="12825"/>
            </a:xfrm>
            <a:custGeom>
              <a:avLst/>
              <a:gdLst/>
              <a:ahLst/>
              <a:cxnLst/>
              <a:rect l="l" t="t" r="r" b="b"/>
              <a:pathLst>
                <a:path w="351" h="513" extrusionOk="0">
                  <a:moveTo>
                    <a:pt x="62" y="0"/>
                  </a:moveTo>
                  <a:cubicBezTo>
                    <a:pt x="57" y="0"/>
                    <a:pt x="52" y="1"/>
                    <a:pt x="47" y="3"/>
                  </a:cubicBezTo>
                  <a:cubicBezTo>
                    <a:pt x="24" y="12"/>
                    <a:pt x="11" y="38"/>
                    <a:pt x="19" y="61"/>
                  </a:cubicBezTo>
                  <a:cubicBezTo>
                    <a:pt x="22" y="70"/>
                    <a:pt x="89" y="248"/>
                    <a:pt x="229" y="367"/>
                  </a:cubicBezTo>
                  <a:cubicBezTo>
                    <a:pt x="192" y="389"/>
                    <a:pt x="129" y="416"/>
                    <a:pt x="44" y="422"/>
                  </a:cubicBezTo>
                  <a:cubicBezTo>
                    <a:pt x="19" y="425"/>
                    <a:pt x="0" y="447"/>
                    <a:pt x="2" y="471"/>
                  </a:cubicBezTo>
                  <a:cubicBezTo>
                    <a:pt x="3" y="494"/>
                    <a:pt x="22" y="512"/>
                    <a:pt x="45" y="512"/>
                  </a:cubicBezTo>
                  <a:cubicBezTo>
                    <a:pt x="46" y="512"/>
                    <a:pt x="48" y="512"/>
                    <a:pt x="50" y="512"/>
                  </a:cubicBezTo>
                  <a:cubicBezTo>
                    <a:pt x="105" y="509"/>
                    <a:pt x="152" y="497"/>
                    <a:pt x="192" y="483"/>
                  </a:cubicBezTo>
                  <a:lnTo>
                    <a:pt x="190" y="483"/>
                  </a:lnTo>
                  <a:cubicBezTo>
                    <a:pt x="286" y="450"/>
                    <a:pt x="334" y="402"/>
                    <a:pt x="336" y="399"/>
                  </a:cubicBezTo>
                  <a:cubicBezTo>
                    <a:pt x="347" y="389"/>
                    <a:pt x="351" y="376"/>
                    <a:pt x="349" y="363"/>
                  </a:cubicBezTo>
                  <a:cubicBezTo>
                    <a:pt x="348" y="348"/>
                    <a:pt x="341" y="337"/>
                    <a:pt x="329" y="329"/>
                  </a:cubicBezTo>
                  <a:cubicBezTo>
                    <a:pt x="180" y="234"/>
                    <a:pt x="105" y="32"/>
                    <a:pt x="105" y="31"/>
                  </a:cubicBezTo>
                  <a:cubicBezTo>
                    <a:pt x="98" y="12"/>
                    <a:pt x="80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" name="Google Shape;308;p26">
              <a:extLst>
                <a:ext uri="{FF2B5EF4-FFF2-40B4-BE49-F238E27FC236}">
                  <a16:creationId xmlns:a16="http://schemas.microsoft.com/office/drawing/2014/main" id="{C32D490D-D2A1-8135-A4FE-8BAD82AD88AD}"/>
                </a:ext>
              </a:extLst>
            </p:cNvPr>
            <p:cNvSpPr/>
            <p:nvPr/>
          </p:nvSpPr>
          <p:spPr>
            <a:xfrm>
              <a:off x="4101350" y="2167650"/>
              <a:ext cx="24575" cy="13325"/>
            </a:xfrm>
            <a:custGeom>
              <a:avLst/>
              <a:gdLst/>
              <a:ahLst/>
              <a:cxnLst/>
              <a:rect l="l" t="t" r="r" b="b"/>
              <a:pathLst>
                <a:path w="983" h="533" extrusionOk="0">
                  <a:moveTo>
                    <a:pt x="977" y="0"/>
                  </a:moveTo>
                  <a:lnTo>
                    <a:pt x="977" y="0"/>
                  </a:lnTo>
                  <a:cubicBezTo>
                    <a:pt x="977" y="0"/>
                    <a:pt x="801" y="55"/>
                    <a:pt x="465" y="55"/>
                  </a:cubicBezTo>
                  <a:cubicBezTo>
                    <a:pt x="335" y="55"/>
                    <a:pt x="179" y="47"/>
                    <a:pt x="1" y="24"/>
                  </a:cubicBezTo>
                  <a:lnTo>
                    <a:pt x="1" y="24"/>
                  </a:lnTo>
                  <a:cubicBezTo>
                    <a:pt x="1" y="24"/>
                    <a:pt x="111" y="532"/>
                    <a:pt x="519" y="532"/>
                  </a:cubicBezTo>
                  <a:cubicBezTo>
                    <a:pt x="541" y="532"/>
                    <a:pt x="565" y="531"/>
                    <a:pt x="589" y="528"/>
                  </a:cubicBezTo>
                  <a:cubicBezTo>
                    <a:pt x="983" y="474"/>
                    <a:pt x="977" y="0"/>
                    <a:pt x="9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" name="Google Shape;309;p26">
              <a:extLst>
                <a:ext uri="{FF2B5EF4-FFF2-40B4-BE49-F238E27FC236}">
                  <a16:creationId xmlns:a16="http://schemas.microsoft.com/office/drawing/2014/main" id="{3C834DEA-F504-A159-ABC8-388923C6587B}"/>
                </a:ext>
              </a:extLst>
            </p:cNvPr>
            <p:cNvSpPr/>
            <p:nvPr/>
          </p:nvSpPr>
          <p:spPr>
            <a:xfrm>
              <a:off x="4049125" y="2144750"/>
              <a:ext cx="31175" cy="34300"/>
            </a:xfrm>
            <a:custGeom>
              <a:avLst/>
              <a:gdLst/>
              <a:ahLst/>
              <a:cxnLst/>
              <a:rect l="l" t="t" r="r" b="b"/>
              <a:pathLst>
                <a:path w="1247" h="1372" extrusionOk="0">
                  <a:moveTo>
                    <a:pt x="429" y="0"/>
                  </a:moveTo>
                  <a:cubicBezTo>
                    <a:pt x="404" y="0"/>
                    <a:pt x="380" y="3"/>
                    <a:pt x="357" y="9"/>
                  </a:cubicBezTo>
                  <a:cubicBezTo>
                    <a:pt x="4" y="105"/>
                    <a:pt x="1" y="431"/>
                    <a:pt x="77" y="751"/>
                  </a:cubicBezTo>
                  <a:cubicBezTo>
                    <a:pt x="143" y="1032"/>
                    <a:pt x="355" y="1371"/>
                    <a:pt x="700" y="1371"/>
                  </a:cubicBezTo>
                  <a:cubicBezTo>
                    <a:pt x="751" y="1371"/>
                    <a:pt x="805" y="1364"/>
                    <a:pt x="861" y="1348"/>
                  </a:cubicBezTo>
                  <a:cubicBezTo>
                    <a:pt x="1081" y="1286"/>
                    <a:pt x="1176" y="1128"/>
                    <a:pt x="1207" y="971"/>
                  </a:cubicBezTo>
                  <a:cubicBezTo>
                    <a:pt x="1247" y="779"/>
                    <a:pt x="1186" y="580"/>
                    <a:pt x="1058" y="431"/>
                  </a:cubicBezTo>
                  <a:cubicBezTo>
                    <a:pt x="910" y="256"/>
                    <a:pt x="654" y="0"/>
                    <a:pt x="429" y="0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" name="Google Shape;310;p26">
              <a:extLst>
                <a:ext uri="{FF2B5EF4-FFF2-40B4-BE49-F238E27FC236}">
                  <a16:creationId xmlns:a16="http://schemas.microsoft.com/office/drawing/2014/main" id="{3F0C752C-9518-3F6B-39C0-D351419C75F6}"/>
                </a:ext>
              </a:extLst>
            </p:cNvPr>
            <p:cNvSpPr/>
            <p:nvPr/>
          </p:nvSpPr>
          <p:spPr>
            <a:xfrm>
              <a:off x="4054600" y="2152125"/>
              <a:ext cx="14500" cy="18350"/>
            </a:xfrm>
            <a:custGeom>
              <a:avLst/>
              <a:gdLst/>
              <a:ahLst/>
              <a:cxnLst/>
              <a:rect l="l" t="t" r="r" b="b"/>
              <a:pathLst>
                <a:path w="580" h="734" extrusionOk="0">
                  <a:moveTo>
                    <a:pt x="149" y="0"/>
                  </a:moveTo>
                  <a:cubicBezTo>
                    <a:pt x="114" y="0"/>
                    <a:pt x="78" y="7"/>
                    <a:pt x="42" y="23"/>
                  </a:cubicBezTo>
                  <a:cubicBezTo>
                    <a:pt x="1" y="42"/>
                    <a:pt x="27" y="98"/>
                    <a:pt x="66" y="98"/>
                  </a:cubicBezTo>
                  <a:cubicBezTo>
                    <a:pt x="72" y="98"/>
                    <a:pt x="78" y="97"/>
                    <a:pt x="84" y="94"/>
                  </a:cubicBezTo>
                  <a:cubicBezTo>
                    <a:pt x="108" y="84"/>
                    <a:pt x="131" y="79"/>
                    <a:pt x="153" y="79"/>
                  </a:cubicBezTo>
                  <a:cubicBezTo>
                    <a:pt x="271" y="79"/>
                    <a:pt x="380" y="202"/>
                    <a:pt x="428" y="294"/>
                  </a:cubicBezTo>
                  <a:cubicBezTo>
                    <a:pt x="490" y="417"/>
                    <a:pt x="496" y="558"/>
                    <a:pt x="492" y="694"/>
                  </a:cubicBezTo>
                  <a:cubicBezTo>
                    <a:pt x="491" y="720"/>
                    <a:pt x="511" y="733"/>
                    <a:pt x="532" y="733"/>
                  </a:cubicBezTo>
                  <a:cubicBezTo>
                    <a:pt x="553" y="733"/>
                    <a:pt x="573" y="720"/>
                    <a:pt x="574" y="694"/>
                  </a:cubicBezTo>
                  <a:cubicBezTo>
                    <a:pt x="580" y="498"/>
                    <a:pt x="557" y="290"/>
                    <a:pt x="419" y="137"/>
                  </a:cubicBezTo>
                  <a:cubicBezTo>
                    <a:pt x="348" y="59"/>
                    <a:pt x="251" y="0"/>
                    <a:pt x="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" name="Google Shape;311;p26">
              <a:extLst>
                <a:ext uri="{FF2B5EF4-FFF2-40B4-BE49-F238E27FC236}">
                  <a16:creationId xmlns:a16="http://schemas.microsoft.com/office/drawing/2014/main" id="{0509BDD1-9A21-B1BC-FC38-E20E726A66D3}"/>
                </a:ext>
              </a:extLst>
            </p:cNvPr>
            <p:cNvSpPr/>
            <p:nvPr/>
          </p:nvSpPr>
          <p:spPr>
            <a:xfrm>
              <a:off x="3864450" y="2152325"/>
              <a:ext cx="643650" cy="397300"/>
            </a:xfrm>
            <a:custGeom>
              <a:avLst/>
              <a:gdLst/>
              <a:ahLst/>
              <a:cxnLst/>
              <a:rect l="l" t="t" r="r" b="b"/>
              <a:pathLst>
                <a:path w="25746" h="15892" extrusionOk="0">
                  <a:moveTo>
                    <a:pt x="24591" y="1"/>
                  </a:moveTo>
                  <a:lnTo>
                    <a:pt x="1" y="13840"/>
                  </a:lnTo>
                  <a:lnTo>
                    <a:pt x="1154" y="15891"/>
                  </a:lnTo>
                  <a:lnTo>
                    <a:pt x="25745" y="2052"/>
                  </a:lnTo>
                  <a:lnTo>
                    <a:pt x="245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" name="Google Shape;312;p26">
              <a:extLst>
                <a:ext uri="{FF2B5EF4-FFF2-40B4-BE49-F238E27FC236}">
                  <a16:creationId xmlns:a16="http://schemas.microsoft.com/office/drawing/2014/main" id="{39F7FD9B-9071-BB1B-47E3-B46EBBF6BD36}"/>
                </a:ext>
              </a:extLst>
            </p:cNvPr>
            <p:cNvSpPr/>
            <p:nvPr/>
          </p:nvSpPr>
          <p:spPr>
            <a:xfrm>
              <a:off x="3821550" y="2492800"/>
              <a:ext cx="81800" cy="77675"/>
            </a:xfrm>
            <a:custGeom>
              <a:avLst/>
              <a:gdLst/>
              <a:ahLst/>
              <a:cxnLst/>
              <a:rect l="l" t="t" r="r" b="b"/>
              <a:pathLst>
                <a:path w="3272" h="3107" extrusionOk="0">
                  <a:moveTo>
                    <a:pt x="2228" y="1"/>
                  </a:moveTo>
                  <a:lnTo>
                    <a:pt x="0" y="1255"/>
                  </a:lnTo>
                  <a:lnTo>
                    <a:pt x="1043" y="3107"/>
                  </a:lnTo>
                  <a:lnTo>
                    <a:pt x="3271" y="1853"/>
                  </a:lnTo>
                  <a:lnTo>
                    <a:pt x="22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" name="Google Shape;313;p26">
              <a:extLst>
                <a:ext uri="{FF2B5EF4-FFF2-40B4-BE49-F238E27FC236}">
                  <a16:creationId xmlns:a16="http://schemas.microsoft.com/office/drawing/2014/main" id="{09633F14-657F-9BC1-A74B-5BB60AE4141A}"/>
                </a:ext>
              </a:extLst>
            </p:cNvPr>
            <p:cNvSpPr/>
            <p:nvPr/>
          </p:nvSpPr>
          <p:spPr>
            <a:xfrm>
              <a:off x="3944825" y="2451950"/>
              <a:ext cx="119600" cy="68900"/>
            </a:xfrm>
            <a:custGeom>
              <a:avLst/>
              <a:gdLst/>
              <a:ahLst/>
              <a:cxnLst/>
              <a:rect l="l" t="t" r="r" b="b"/>
              <a:pathLst>
                <a:path w="4784" h="2756" extrusionOk="0">
                  <a:moveTo>
                    <a:pt x="4052" y="0"/>
                  </a:moveTo>
                  <a:cubicBezTo>
                    <a:pt x="4015" y="0"/>
                    <a:pt x="3978" y="1"/>
                    <a:pt x="3941" y="2"/>
                  </a:cubicBezTo>
                  <a:cubicBezTo>
                    <a:pt x="2937" y="27"/>
                    <a:pt x="1958" y="390"/>
                    <a:pt x="1200" y="1052"/>
                  </a:cubicBezTo>
                  <a:cubicBezTo>
                    <a:pt x="670" y="1516"/>
                    <a:pt x="258" y="2104"/>
                    <a:pt x="0" y="2756"/>
                  </a:cubicBezTo>
                  <a:lnTo>
                    <a:pt x="150" y="2672"/>
                  </a:lnTo>
                  <a:cubicBezTo>
                    <a:pt x="232" y="2479"/>
                    <a:pt x="329" y="2292"/>
                    <a:pt x="441" y="2113"/>
                  </a:cubicBezTo>
                  <a:cubicBezTo>
                    <a:pt x="964" y="1268"/>
                    <a:pt x="1772" y="616"/>
                    <a:pt x="2720" y="313"/>
                  </a:cubicBezTo>
                  <a:cubicBezTo>
                    <a:pt x="3147" y="177"/>
                    <a:pt x="3593" y="109"/>
                    <a:pt x="4038" y="109"/>
                  </a:cubicBezTo>
                  <a:cubicBezTo>
                    <a:pt x="4237" y="109"/>
                    <a:pt x="4435" y="122"/>
                    <a:pt x="4632" y="150"/>
                  </a:cubicBezTo>
                  <a:lnTo>
                    <a:pt x="4784" y="63"/>
                  </a:lnTo>
                  <a:cubicBezTo>
                    <a:pt x="4542" y="21"/>
                    <a:pt x="4298" y="0"/>
                    <a:pt x="4052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" name="Google Shape;314;p26">
              <a:extLst>
                <a:ext uri="{FF2B5EF4-FFF2-40B4-BE49-F238E27FC236}">
                  <a16:creationId xmlns:a16="http://schemas.microsoft.com/office/drawing/2014/main" id="{E2B42338-A667-4063-8008-07492711874E}"/>
                </a:ext>
              </a:extLst>
            </p:cNvPr>
            <p:cNvSpPr/>
            <p:nvPr/>
          </p:nvSpPr>
          <p:spPr>
            <a:xfrm>
              <a:off x="3947350" y="2396825"/>
              <a:ext cx="191150" cy="57400"/>
            </a:xfrm>
            <a:custGeom>
              <a:avLst/>
              <a:gdLst/>
              <a:ahLst/>
              <a:cxnLst/>
              <a:rect l="l" t="t" r="r" b="b"/>
              <a:pathLst>
                <a:path w="7646" h="2296" extrusionOk="0">
                  <a:moveTo>
                    <a:pt x="5931" y="0"/>
                  </a:moveTo>
                  <a:cubicBezTo>
                    <a:pt x="5590" y="0"/>
                    <a:pt x="5250" y="65"/>
                    <a:pt x="4935" y="199"/>
                  </a:cubicBezTo>
                  <a:cubicBezTo>
                    <a:pt x="4247" y="492"/>
                    <a:pt x="3731" y="1057"/>
                    <a:pt x="3127" y="1478"/>
                  </a:cubicBezTo>
                  <a:cubicBezTo>
                    <a:pt x="2459" y="1945"/>
                    <a:pt x="1657" y="2187"/>
                    <a:pt x="854" y="2187"/>
                  </a:cubicBezTo>
                  <a:cubicBezTo>
                    <a:pt x="616" y="2187"/>
                    <a:pt x="378" y="2166"/>
                    <a:pt x="143" y="2123"/>
                  </a:cubicBezTo>
                  <a:lnTo>
                    <a:pt x="1" y="2203"/>
                  </a:lnTo>
                  <a:cubicBezTo>
                    <a:pt x="284" y="2264"/>
                    <a:pt x="574" y="2295"/>
                    <a:pt x="864" y="2295"/>
                  </a:cubicBezTo>
                  <a:cubicBezTo>
                    <a:pt x="995" y="2295"/>
                    <a:pt x="1126" y="2289"/>
                    <a:pt x="1257" y="2276"/>
                  </a:cubicBezTo>
                  <a:cubicBezTo>
                    <a:pt x="1842" y="2218"/>
                    <a:pt x="2417" y="2040"/>
                    <a:pt x="2923" y="1739"/>
                  </a:cubicBezTo>
                  <a:cubicBezTo>
                    <a:pt x="3556" y="1361"/>
                    <a:pt x="4054" y="799"/>
                    <a:pt x="4696" y="435"/>
                  </a:cubicBezTo>
                  <a:cubicBezTo>
                    <a:pt x="5082" y="218"/>
                    <a:pt x="5511" y="113"/>
                    <a:pt x="5939" y="113"/>
                  </a:cubicBezTo>
                  <a:cubicBezTo>
                    <a:pt x="6514" y="113"/>
                    <a:pt x="7086" y="302"/>
                    <a:pt x="7544" y="658"/>
                  </a:cubicBezTo>
                  <a:lnTo>
                    <a:pt x="7646" y="602"/>
                  </a:lnTo>
                  <a:cubicBezTo>
                    <a:pt x="7312" y="332"/>
                    <a:pt x="6915" y="147"/>
                    <a:pt x="6492" y="59"/>
                  </a:cubicBezTo>
                  <a:cubicBezTo>
                    <a:pt x="6308" y="20"/>
                    <a:pt x="6119" y="0"/>
                    <a:pt x="5931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" name="Google Shape;315;p26">
              <a:extLst>
                <a:ext uri="{FF2B5EF4-FFF2-40B4-BE49-F238E27FC236}">
                  <a16:creationId xmlns:a16="http://schemas.microsoft.com/office/drawing/2014/main" id="{349727C2-1764-ED04-3A57-D106373C769B}"/>
                </a:ext>
              </a:extLst>
            </p:cNvPr>
            <p:cNvSpPr/>
            <p:nvPr/>
          </p:nvSpPr>
          <p:spPr>
            <a:xfrm>
              <a:off x="4089375" y="2315275"/>
              <a:ext cx="100800" cy="63475"/>
            </a:xfrm>
            <a:custGeom>
              <a:avLst/>
              <a:gdLst/>
              <a:ahLst/>
              <a:cxnLst/>
              <a:rect l="l" t="t" r="r" b="b"/>
              <a:pathLst>
                <a:path w="4032" h="2539" extrusionOk="0">
                  <a:moveTo>
                    <a:pt x="4032" y="0"/>
                  </a:moveTo>
                  <a:lnTo>
                    <a:pt x="3916" y="65"/>
                  </a:lnTo>
                  <a:cubicBezTo>
                    <a:pt x="3797" y="907"/>
                    <a:pt x="3292" y="1689"/>
                    <a:pt x="2537" y="2105"/>
                  </a:cubicBezTo>
                  <a:cubicBezTo>
                    <a:pt x="2138" y="2325"/>
                    <a:pt x="1689" y="2432"/>
                    <a:pt x="1241" y="2432"/>
                  </a:cubicBezTo>
                  <a:cubicBezTo>
                    <a:pt x="856" y="2432"/>
                    <a:pt x="472" y="2354"/>
                    <a:pt x="119" y="2202"/>
                  </a:cubicBezTo>
                  <a:lnTo>
                    <a:pt x="0" y="2269"/>
                  </a:lnTo>
                  <a:cubicBezTo>
                    <a:pt x="271" y="2393"/>
                    <a:pt x="559" y="2477"/>
                    <a:pt x="858" y="2515"/>
                  </a:cubicBezTo>
                  <a:cubicBezTo>
                    <a:pt x="981" y="2531"/>
                    <a:pt x="1105" y="2539"/>
                    <a:pt x="1228" y="2539"/>
                  </a:cubicBezTo>
                  <a:cubicBezTo>
                    <a:pt x="1941" y="2539"/>
                    <a:pt x="2641" y="2276"/>
                    <a:pt x="3161" y="1775"/>
                  </a:cubicBezTo>
                  <a:cubicBezTo>
                    <a:pt x="3648" y="1305"/>
                    <a:pt x="3959" y="668"/>
                    <a:pt x="4032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" name="Google Shape;316;p26">
              <a:extLst>
                <a:ext uri="{FF2B5EF4-FFF2-40B4-BE49-F238E27FC236}">
                  <a16:creationId xmlns:a16="http://schemas.microsoft.com/office/drawing/2014/main" id="{5C7DEE1A-2D5F-6941-54EE-927BFD65B79C}"/>
                </a:ext>
              </a:extLst>
            </p:cNvPr>
            <p:cNvSpPr/>
            <p:nvPr/>
          </p:nvSpPr>
          <p:spPr>
            <a:xfrm>
              <a:off x="4180450" y="2287500"/>
              <a:ext cx="62325" cy="100450"/>
            </a:xfrm>
            <a:custGeom>
              <a:avLst/>
              <a:gdLst/>
              <a:ahLst/>
              <a:cxnLst/>
              <a:rect l="l" t="t" r="r" b="b"/>
              <a:pathLst>
                <a:path w="2493" h="4018" extrusionOk="0">
                  <a:moveTo>
                    <a:pt x="2363" y="0"/>
                  </a:moveTo>
                  <a:lnTo>
                    <a:pt x="2261" y="58"/>
                  </a:lnTo>
                  <a:cubicBezTo>
                    <a:pt x="2291" y="181"/>
                    <a:pt x="2303" y="309"/>
                    <a:pt x="2292" y="435"/>
                  </a:cubicBezTo>
                  <a:cubicBezTo>
                    <a:pt x="2239" y="1066"/>
                    <a:pt x="1791" y="1557"/>
                    <a:pt x="1349" y="1970"/>
                  </a:cubicBezTo>
                  <a:cubicBezTo>
                    <a:pt x="916" y="2373"/>
                    <a:pt x="427" y="2761"/>
                    <a:pt x="164" y="3307"/>
                  </a:cubicBezTo>
                  <a:cubicBezTo>
                    <a:pt x="59" y="3528"/>
                    <a:pt x="1" y="3780"/>
                    <a:pt x="24" y="4017"/>
                  </a:cubicBezTo>
                  <a:lnTo>
                    <a:pt x="116" y="3965"/>
                  </a:lnTo>
                  <a:cubicBezTo>
                    <a:pt x="102" y="3525"/>
                    <a:pt x="419" y="3039"/>
                    <a:pt x="702" y="2732"/>
                  </a:cubicBezTo>
                  <a:cubicBezTo>
                    <a:pt x="1126" y="2272"/>
                    <a:pt x="1652" y="1908"/>
                    <a:pt x="2022" y="1395"/>
                  </a:cubicBezTo>
                  <a:cubicBezTo>
                    <a:pt x="2303" y="1001"/>
                    <a:pt x="2492" y="484"/>
                    <a:pt x="2363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" name="Google Shape;317;p26">
              <a:extLst>
                <a:ext uri="{FF2B5EF4-FFF2-40B4-BE49-F238E27FC236}">
                  <a16:creationId xmlns:a16="http://schemas.microsoft.com/office/drawing/2014/main" id="{08F43BDB-56B8-DA29-D8AE-68D0098B96BF}"/>
                </a:ext>
              </a:extLst>
            </p:cNvPr>
            <p:cNvSpPr/>
            <p:nvPr/>
          </p:nvSpPr>
          <p:spPr>
            <a:xfrm>
              <a:off x="4258825" y="2290200"/>
              <a:ext cx="81050" cy="53800"/>
            </a:xfrm>
            <a:custGeom>
              <a:avLst/>
              <a:gdLst/>
              <a:ahLst/>
              <a:cxnLst/>
              <a:rect l="l" t="t" r="r" b="b"/>
              <a:pathLst>
                <a:path w="3242" h="2152" extrusionOk="0">
                  <a:moveTo>
                    <a:pt x="2074" y="0"/>
                  </a:moveTo>
                  <a:cubicBezTo>
                    <a:pt x="1724" y="0"/>
                    <a:pt x="1373" y="85"/>
                    <a:pt x="1062" y="261"/>
                  </a:cubicBezTo>
                  <a:cubicBezTo>
                    <a:pt x="395" y="641"/>
                    <a:pt x="1" y="1396"/>
                    <a:pt x="11" y="2152"/>
                  </a:cubicBezTo>
                  <a:lnTo>
                    <a:pt x="118" y="2093"/>
                  </a:lnTo>
                  <a:cubicBezTo>
                    <a:pt x="127" y="1394"/>
                    <a:pt x="499" y="703"/>
                    <a:pt x="1116" y="354"/>
                  </a:cubicBezTo>
                  <a:cubicBezTo>
                    <a:pt x="1411" y="187"/>
                    <a:pt x="1743" y="106"/>
                    <a:pt x="2077" y="106"/>
                  </a:cubicBezTo>
                  <a:cubicBezTo>
                    <a:pt x="2446" y="106"/>
                    <a:pt x="2816" y="205"/>
                    <a:pt x="3135" y="393"/>
                  </a:cubicBezTo>
                  <a:lnTo>
                    <a:pt x="3241" y="334"/>
                  </a:lnTo>
                  <a:cubicBezTo>
                    <a:pt x="2893" y="115"/>
                    <a:pt x="2484" y="0"/>
                    <a:pt x="2074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" name="Google Shape;318;p26">
              <a:extLst>
                <a:ext uri="{FF2B5EF4-FFF2-40B4-BE49-F238E27FC236}">
                  <a16:creationId xmlns:a16="http://schemas.microsoft.com/office/drawing/2014/main" id="{3B0ED46E-A479-4270-DD6F-86B606D9F66F}"/>
                </a:ext>
              </a:extLst>
            </p:cNvPr>
            <p:cNvSpPr/>
            <p:nvPr/>
          </p:nvSpPr>
          <p:spPr>
            <a:xfrm>
              <a:off x="4281925" y="2244950"/>
              <a:ext cx="112225" cy="24300"/>
            </a:xfrm>
            <a:custGeom>
              <a:avLst/>
              <a:gdLst/>
              <a:ahLst/>
              <a:cxnLst/>
              <a:rect l="l" t="t" r="r" b="b"/>
              <a:pathLst>
                <a:path w="4489" h="972" extrusionOk="0">
                  <a:moveTo>
                    <a:pt x="3072" y="1"/>
                  </a:moveTo>
                  <a:cubicBezTo>
                    <a:pt x="2976" y="1"/>
                    <a:pt x="2878" y="10"/>
                    <a:pt x="2779" y="29"/>
                  </a:cubicBezTo>
                  <a:cubicBezTo>
                    <a:pt x="2190" y="142"/>
                    <a:pt x="1704" y="540"/>
                    <a:pt x="1113" y="658"/>
                  </a:cubicBezTo>
                  <a:cubicBezTo>
                    <a:pt x="938" y="693"/>
                    <a:pt x="759" y="711"/>
                    <a:pt x="580" y="711"/>
                  </a:cubicBezTo>
                  <a:cubicBezTo>
                    <a:pt x="464" y="711"/>
                    <a:pt x="348" y="703"/>
                    <a:pt x="234" y="688"/>
                  </a:cubicBezTo>
                  <a:cubicBezTo>
                    <a:pt x="202" y="684"/>
                    <a:pt x="169" y="678"/>
                    <a:pt x="136" y="672"/>
                  </a:cubicBezTo>
                  <a:lnTo>
                    <a:pt x="1" y="747"/>
                  </a:lnTo>
                  <a:cubicBezTo>
                    <a:pt x="118" y="779"/>
                    <a:pt x="240" y="798"/>
                    <a:pt x="351" y="807"/>
                  </a:cubicBezTo>
                  <a:cubicBezTo>
                    <a:pt x="425" y="813"/>
                    <a:pt x="498" y="816"/>
                    <a:pt x="571" y="816"/>
                  </a:cubicBezTo>
                  <a:cubicBezTo>
                    <a:pt x="1047" y="816"/>
                    <a:pt x="1501" y="688"/>
                    <a:pt x="1933" y="479"/>
                  </a:cubicBezTo>
                  <a:cubicBezTo>
                    <a:pt x="2324" y="291"/>
                    <a:pt x="2711" y="116"/>
                    <a:pt x="3117" y="116"/>
                  </a:cubicBezTo>
                  <a:cubicBezTo>
                    <a:pt x="3298" y="116"/>
                    <a:pt x="3484" y="151"/>
                    <a:pt x="3675" y="236"/>
                  </a:cubicBezTo>
                  <a:cubicBezTo>
                    <a:pt x="4008" y="385"/>
                    <a:pt x="4258" y="653"/>
                    <a:pt x="4399" y="972"/>
                  </a:cubicBezTo>
                  <a:lnTo>
                    <a:pt x="4489" y="923"/>
                  </a:lnTo>
                  <a:cubicBezTo>
                    <a:pt x="4238" y="381"/>
                    <a:pt x="3692" y="1"/>
                    <a:pt x="3072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" name="Google Shape;319;p26">
              <a:extLst>
                <a:ext uri="{FF2B5EF4-FFF2-40B4-BE49-F238E27FC236}">
                  <a16:creationId xmlns:a16="http://schemas.microsoft.com/office/drawing/2014/main" id="{41A4BDF5-9EED-09FA-527D-4DBA3CBC890A}"/>
                </a:ext>
              </a:extLst>
            </p:cNvPr>
            <p:cNvSpPr/>
            <p:nvPr/>
          </p:nvSpPr>
          <p:spPr>
            <a:xfrm>
              <a:off x="4356975" y="2220050"/>
              <a:ext cx="57475" cy="14000"/>
            </a:xfrm>
            <a:custGeom>
              <a:avLst/>
              <a:gdLst/>
              <a:ahLst/>
              <a:cxnLst/>
              <a:rect l="l" t="t" r="r" b="b"/>
              <a:pathLst>
                <a:path w="2299" h="560" extrusionOk="0">
                  <a:moveTo>
                    <a:pt x="96" y="1"/>
                  </a:moveTo>
                  <a:lnTo>
                    <a:pt x="0" y="54"/>
                  </a:lnTo>
                  <a:cubicBezTo>
                    <a:pt x="184" y="244"/>
                    <a:pt x="412" y="392"/>
                    <a:pt x="668" y="477"/>
                  </a:cubicBezTo>
                  <a:cubicBezTo>
                    <a:pt x="836" y="533"/>
                    <a:pt x="1010" y="560"/>
                    <a:pt x="1183" y="560"/>
                  </a:cubicBezTo>
                  <a:cubicBezTo>
                    <a:pt x="1566" y="560"/>
                    <a:pt x="1947" y="428"/>
                    <a:pt x="2255" y="190"/>
                  </a:cubicBezTo>
                  <a:cubicBezTo>
                    <a:pt x="2298" y="157"/>
                    <a:pt x="2260" y="103"/>
                    <a:pt x="2215" y="103"/>
                  </a:cubicBezTo>
                  <a:cubicBezTo>
                    <a:pt x="2203" y="103"/>
                    <a:pt x="2191" y="106"/>
                    <a:pt x="2179" y="115"/>
                  </a:cubicBezTo>
                  <a:cubicBezTo>
                    <a:pt x="1896" y="335"/>
                    <a:pt x="1542" y="453"/>
                    <a:pt x="1187" y="453"/>
                  </a:cubicBezTo>
                  <a:cubicBezTo>
                    <a:pt x="1022" y="453"/>
                    <a:pt x="856" y="427"/>
                    <a:pt x="697" y="374"/>
                  </a:cubicBezTo>
                  <a:cubicBezTo>
                    <a:pt x="467" y="299"/>
                    <a:pt x="263" y="169"/>
                    <a:pt x="96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" name="Google Shape;320;p26">
              <a:extLst>
                <a:ext uri="{FF2B5EF4-FFF2-40B4-BE49-F238E27FC236}">
                  <a16:creationId xmlns:a16="http://schemas.microsoft.com/office/drawing/2014/main" id="{810109E6-778F-4C89-D581-9E3DEE590223}"/>
                </a:ext>
              </a:extLst>
            </p:cNvPr>
            <p:cNvSpPr/>
            <p:nvPr/>
          </p:nvSpPr>
          <p:spPr>
            <a:xfrm>
              <a:off x="3905675" y="2467550"/>
              <a:ext cx="26900" cy="59375"/>
            </a:xfrm>
            <a:custGeom>
              <a:avLst/>
              <a:gdLst/>
              <a:ahLst/>
              <a:cxnLst/>
              <a:rect l="l" t="t" r="r" b="b"/>
              <a:pathLst>
                <a:path w="1076" h="2375" extrusionOk="0">
                  <a:moveTo>
                    <a:pt x="554" y="1"/>
                  </a:moveTo>
                  <a:lnTo>
                    <a:pt x="461" y="53"/>
                  </a:lnTo>
                  <a:cubicBezTo>
                    <a:pt x="571" y="192"/>
                    <a:pt x="660" y="349"/>
                    <a:pt x="722" y="524"/>
                  </a:cubicBezTo>
                  <a:cubicBezTo>
                    <a:pt x="957" y="1190"/>
                    <a:pt x="700" y="1954"/>
                    <a:pt x="54" y="2275"/>
                  </a:cubicBezTo>
                  <a:cubicBezTo>
                    <a:pt x="0" y="2301"/>
                    <a:pt x="32" y="2374"/>
                    <a:pt x="81" y="2374"/>
                  </a:cubicBezTo>
                  <a:cubicBezTo>
                    <a:pt x="89" y="2374"/>
                    <a:pt x="98" y="2372"/>
                    <a:pt x="106" y="2368"/>
                  </a:cubicBezTo>
                  <a:cubicBezTo>
                    <a:pt x="791" y="2028"/>
                    <a:pt x="1075" y="1208"/>
                    <a:pt x="825" y="498"/>
                  </a:cubicBezTo>
                  <a:cubicBezTo>
                    <a:pt x="760" y="314"/>
                    <a:pt x="667" y="147"/>
                    <a:pt x="554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" name="Google Shape;321;p26">
              <a:extLst>
                <a:ext uri="{FF2B5EF4-FFF2-40B4-BE49-F238E27FC236}">
                  <a16:creationId xmlns:a16="http://schemas.microsoft.com/office/drawing/2014/main" id="{F6D88016-5D22-572D-439B-CAE40F1B7C7A}"/>
                </a:ext>
              </a:extLst>
            </p:cNvPr>
            <p:cNvSpPr/>
            <p:nvPr/>
          </p:nvSpPr>
          <p:spPr>
            <a:xfrm>
              <a:off x="3903350" y="2324825"/>
              <a:ext cx="251775" cy="151850"/>
            </a:xfrm>
            <a:custGeom>
              <a:avLst/>
              <a:gdLst/>
              <a:ahLst/>
              <a:cxnLst/>
              <a:rect l="l" t="t" r="r" b="b"/>
              <a:pathLst>
                <a:path w="10071" h="6074" extrusionOk="0">
                  <a:moveTo>
                    <a:pt x="8487" y="1"/>
                  </a:moveTo>
                  <a:lnTo>
                    <a:pt x="432" y="4534"/>
                  </a:lnTo>
                  <a:lnTo>
                    <a:pt x="1" y="6073"/>
                  </a:lnTo>
                  <a:lnTo>
                    <a:pt x="1239" y="5377"/>
                  </a:lnTo>
                  <a:lnTo>
                    <a:pt x="1487" y="4491"/>
                  </a:lnTo>
                  <a:lnTo>
                    <a:pt x="8473" y="560"/>
                  </a:lnTo>
                  <a:lnTo>
                    <a:pt x="9401" y="784"/>
                  </a:lnTo>
                  <a:lnTo>
                    <a:pt x="10071" y="408"/>
                  </a:lnTo>
                  <a:lnTo>
                    <a:pt x="84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" name="Google Shape;322;p26">
              <a:extLst>
                <a:ext uri="{FF2B5EF4-FFF2-40B4-BE49-F238E27FC236}">
                  <a16:creationId xmlns:a16="http://schemas.microsoft.com/office/drawing/2014/main" id="{61C3D21B-FA78-FD45-89DD-3F18E726FE9E}"/>
                </a:ext>
              </a:extLst>
            </p:cNvPr>
            <p:cNvSpPr/>
            <p:nvPr/>
          </p:nvSpPr>
          <p:spPr>
            <a:xfrm>
              <a:off x="3855800" y="2478825"/>
              <a:ext cx="68400" cy="78325"/>
            </a:xfrm>
            <a:custGeom>
              <a:avLst/>
              <a:gdLst/>
              <a:ahLst/>
              <a:cxnLst/>
              <a:rect l="l" t="t" r="r" b="b"/>
              <a:pathLst>
                <a:path w="2736" h="3133" extrusionOk="0">
                  <a:moveTo>
                    <a:pt x="1423" y="0"/>
                  </a:moveTo>
                  <a:lnTo>
                    <a:pt x="1" y="800"/>
                  </a:lnTo>
                  <a:lnTo>
                    <a:pt x="1313" y="3132"/>
                  </a:lnTo>
                  <a:lnTo>
                    <a:pt x="2736" y="2331"/>
                  </a:lnTo>
                  <a:lnTo>
                    <a:pt x="1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" name="Google Shape;323;p26">
              <a:extLst>
                <a:ext uri="{FF2B5EF4-FFF2-40B4-BE49-F238E27FC236}">
                  <a16:creationId xmlns:a16="http://schemas.microsoft.com/office/drawing/2014/main" id="{CB0D22AF-1826-63FD-3AF7-2B18457C310B}"/>
                </a:ext>
              </a:extLst>
            </p:cNvPr>
            <p:cNvSpPr/>
            <p:nvPr/>
          </p:nvSpPr>
          <p:spPr>
            <a:xfrm>
              <a:off x="4424350" y="2152475"/>
              <a:ext cx="84025" cy="82350"/>
            </a:xfrm>
            <a:custGeom>
              <a:avLst/>
              <a:gdLst/>
              <a:ahLst/>
              <a:cxnLst/>
              <a:rect l="l" t="t" r="r" b="b"/>
              <a:pathLst>
                <a:path w="3361" h="3294" extrusionOk="0">
                  <a:moveTo>
                    <a:pt x="2208" y="0"/>
                  </a:moveTo>
                  <a:lnTo>
                    <a:pt x="0" y="1242"/>
                  </a:lnTo>
                  <a:lnTo>
                    <a:pt x="1153" y="3293"/>
                  </a:lnTo>
                  <a:lnTo>
                    <a:pt x="3361" y="2050"/>
                  </a:lnTo>
                  <a:lnTo>
                    <a:pt x="22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" name="Google Shape;324;p26">
              <a:extLst>
                <a:ext uri="{FF2B5EF4-FFF2-40B4-BE49-F238E27FC236}">
                  <a16:creationId xmlns:a16="http://schemas.microsoft.com/office/drawing/2014/main" id="{F745B069-D528-F522-4B3C-270C15195649}"/>
                </a:ext>
              </a:extLst>
            </p:cNvPr>
            <p:cNvSpPr/>
            <p:nvPr/>
          </p:nvSpPr>
          <p:spPr>
            <a:xfrm>
              <a:off x="4395625" y="2193975"/>
              <a:ext cx="38975" cy="57000"/>
            </a:xfrm>
            <a:custGeom>
              <a:avLst/>
              <a:gdLst/>
              <a:ahLst/>
              <a:cxnLst/>
              <a:rect l="l" t="t" r="r" b="b"/>
              <a:pathLst>
                <a:path w="1559" h="2280" extrusionOk="0">
                  <a:moveTo>
                    <a:pt x="404" y="1"/>
                  </a:moveTo>
                  <a:lnTo>
                    <a:pt x="0" y="228"/>
                  </a:lnTo>
                  <a:lnTo>
                    <a:pt x="1155" y="2279"/>
                  </a:lnTo>
                  <a:lnTo>
                    <a:pt x="1559" y="2052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" name="Google Shape;325;p26">
              <a:extLst>
                <a:ext uri="{FF2B5EF4-FFF2-40B4-BE49-F238E27FC236}">
                  <a16:creationId xmlns:a16="http://schemas.microsoft.com/office/drawing/2014/main" id="{7B96578C-229E-2C1C-F91B-4128436D309D}"/>
                </a:ext>
              </a:extLst>
            </p:cNvPr>
            <p:cNvSpPr/>
            <p:nvPr/>
          </p:nvSpPr>
          <p:spPr>
            <a:xfrm>
              <a:off x="4479325" y="2132350"/>
              <a:ext cx="94925" cy="71500"/>
            </a:xfrm>
            <a:custGeom>
              <a:avLst/>
              <a:gdLst/>
              <a:ahLst/>
              <a:cxnLst/>
              <a:rect l="l" t="t" r="r" b="b"/>
              <a:pathLst>
                <a:path w="3797" h="2860" extrusionOk="0">
                  <a:moveTo>
                    <a:pt x="3681" y="1"/>
                  </a:moveTo>
                  <a:cubicBezTo>
                    <a:pt x="3675" y="1"/>
                    <a:pt x="3669" y="1"/>
                    <a:pt x="3662" y="3"/>
                  </a:cubicBezTo>
                  <a:lnTo>
                    <a:pt x="2886" y="174"/>
                  </a:lnTo>
                  <a:lnTo>
                    <a:pt x="0" y="808"/>
                  </a:lnTo>
                  <a:lnTo>
                    <a:pt x="1153" y="2860"/>
                  </a:lnTo>
                  <a:lnTo>
                    <a:pt x="3189" y="727"/>
                  </a:lnTo>
                  <a:lnTo>
                    <a:pt x="3744" y="146"/>
                  </a:lnTo>
                  <a:cubicBezTo>
                    <a:pt x="3797" y="90"/>
                    <a:pt x="3753" y="1"/>
                    <a:pt x="36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" name="Google Shape;326;p26">
              <a:extLst>
                <a:ext uri="{FF2B5EF4-FFF2-40B4-BE49-F238E27FC236}">
                  <a16:creationId xmlns:a16="http://schemas.microsoft.com/office/drawing/2014/main" id="{24F90B34-9016-B2A0-5AB2-5A9CCFF31DAE}"/>
                </a:ext>
              </a:extLst>
            </p:cNvPr>
            <p:cNvSpPr/>
            <p:nvPr/>
          </p:nvSpPr>
          <p:spPr>
            <a:xfrm>
              <a:off x="4551450" y="2132350"/>
              <a:ext cx="22800" cy="18200"/>
            </a:xfrm>
            <a:custGeom>
              <a:avLst/>
              <a:gdLst/>
              <a:ahLst/>
              <a:cxnLst/>
              <a:rect l="l" t="t" r="r" b="b"/>
              <a:pathLst>
                <a:path w="912" h="728" extrusionOk="0">
                  <a:moveTo>
                    <a:pt x="796" y="1"/>
                  </a:moveTo>
                  <a:cubicBezTo>
                    <a:pt x="790" y="1"/>
                    <a:pt x="784" y="1"/>
                    <a:pt x="777" y="3"/>
                  </a:cubicBezTo>
                  <a:lnTo>
                    <a:pt x="1" y="174"/>
                  </a:lnTo>
                  <a:cubicBezTo>
                    <a:pt x="91" y="358"/>
                    <a:pt x="195" y="549"/>
                    <a:pt x="304" y="727"/>
                  </a:cubicBezTo>
                  <a:lnTo>
                    <a:pt x="859" y="146"/>
                  </a:lnTo>
                  <a:cubicBezTo>
                    <a:pt x="912" y="90"/>
                    <a:pt x="868" y="1"/>
                    <a:pt x="7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" name="Google Shape;327;p26">
              <a:extLst>
                <a:ext uri="{FF2B5EF4-FFF2-40B4-BE49-F238E27FC236}">
                  <a16:creationId xmlns:a16="http://schemas.microsoft.com/office/drawing/2014/main" id="{249AEC81-54C2-1374-6447-1D9F7CC37E7E}"/>
                </a:ext>
              </a:extLst>
            </p:cNvPr>
            <p:cNvSpPr/>
            <p:nvPr/>
          </p:nvSpPr>
          <p:spPr>
            <a:xfrm>
              <a:off x="3954200" y="2410525"/>
              <a:ext cx="47100" cy="53250"/>
            </a:xfrm>
            <a:custGeom>
              <a:avLst/>
              <a:gdLst/>
              <a:ahLst/>
              <a:cxnLst/>
              <a:rect l="l" t="t" r="r" b="b"/>
              <a:pathLst>
                <a:path w="1884" h="2130" extrusionOk="0">
                  <a:moveTo>
                    <a:pt x="431" y="0"/>
                  </a:moveTo>
                  <a:lnTo>
                    <a:pt x="1" y="1452"/>
                  </a:lnTo>
                  <a:lnTo>
                    <a:pt x="1561" y="2130"/>
                  </a:lnTo>
                  <a:lnTo>
                    <a:pt x="1884" y="1090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" name="Google Shape;328;p26">
              <a:extLst>
                <a:ext uri="{FF2B5EF4-FFF2-40B4-BE49-F238E27FC236}">
                  <a16:creationId xmlns:a16="http://schemas.microsoft.com/office/drawing/2014/main" id="{9BF3485A-EC52-F62B-BBD9-D668B5134288}"/>
                </a:ext>
              </a:extLst>
            </p:cNvPr>
            <p:cNvSpPr/>
            <p:nvPr/>
          </p:nvSpPr>
          <p:spPr>
            <a:xfrm>
              <a:off x="3978750" y="2437000"/>
              <a:ext cx="69175" cy="49500"/>
            </a:xfrm>
            <a:custGeom>
              <a:avLst/>
              <a:gdLst/>
              <a:ahLst/>
              <a:cxnLst/>
              <a:rect l="l" t="t" r="r" b="b"/>
              <a:pathLst>
                <a:path w="2767" h="1980" extrusionOk="0">
                  <a:moveTo>
                    <a:pt x="1192" y="0"/>
                  </a:moveTo>
                  <a:cubicBezTo>
                    <a:pt x="845" y="0"/>
                    <a:pt x="659" y="109"/>
                    <a:pt x="450" y="236"/>
                  </a:cubicBezTo>
                  <a:cubicBezTo>
                    <a:pt x="238" y="365"/>
                    <a:pt x="85" y="578"/>
                    <a:pt x="43" y="823"/>
                  </a:cubicBezTo>
                  <a:cubicBezTo>
                    <a:pt x="1" y="1065"/>
                    <a:pt x="60" y="1350"/>
                    <a:pt x="467" y="1515"/>
                  </a:cubicBezTo>
                  <a:cubicBezTo>
                    <a:pt x="670" y="1598"/>
                    <a:pt x="1147" y="1721"/>
                    <a:pt x="1121" y="1750"/>
                  </a:cubicBezTo>
                  <a:cubicBezTo>
                    <a:pt x="1096" y="1779"/>
                    <a:pt x="858" y="1731"/>
                    <a:pt x="858" y="1888"/>
                  </a:cubicBezTo>
                  <a:cubicBezTo>
                    <a:pt x="858" y="1952"/>
                    <a:pt x="1011" y="1979"/>
                    <a:pt x="1179" y="1979"/>
                  </a:cubicBezTo>
                  <a:cubicBezTo>
                    <a:pt x="1369" y="1979"/>
                    <a:pt x="1580" y="1944"/>
                    <a:pt x="1609" y="1883"/>
                  </a:cubicBezTo>
                  <a:cubicBezTo>
                    <a:pt x="1663" y="1770"/>
                    <a:pt x="1247" y="1304"/>
                    <a:pt x="1247" y="1304"/>
                  </a:cubicBezTo>
                  <a:lnTo>
                    <a:pt x="1247" y="1304"/>
                  </a:lnTo>
                  <a:cubicBezTo>
                    <a:pt x="1247" y="1304"/>
                    <a:pt x="1840" y="1495"/>
                    <a:pt x="2092" y="1495"/>
                  </a:cubicBezTo>
                  <a:cubicBezTo>
                    <a:pt x="2174" y="1495"/>
                    <a:pt x="2221" y="1475"/>
                    <a:pt x="2199" y="1421"/>
                  </a:cubicBezTo>
                  <a:cubicBezTo>
                    <a:pt x="2143" y="1289"/>
                    <a:pt x="1525" y="974"/>
                    <a:pt x="1525" y="974"/>
                  </a:cubicBezTo>
                  <a:lnTo>
                    <a:pt x="1525" y="974"/>
                  </a:lnTo>
                  <a:cubicBezTo>
                    <a:pt x="1525" y="974"/>
                    <a:pt x="2125" y="1121"/>
                    <a:pt x="2448" y="1121"/>
                  </a:cubicBezTo>
                  <a:cubicBezTo>
                    <a:pt x="2546" y="1121"/>
                    <a:pt x="2618" y="1107"/>
                    <a:pt x="2640" y="1072"/>
                  </a:cubicBezTo>
                  <a:cubicBezTo>
                    <a:pt x="2736" y="920"/>
                    <a:pt x="1790" y="577"/>
                    <a:pt x="1790" y="577"/>
                  </a:cubicBezTo>
                  <a:lnTo>
                    <a:pt x="1790" y="577"/>
                  </a:lnTo>
                  <a:cubicBezTo>
                    <a:pt x="1790" y="577"/>
                    <a:pt x="2090" y="607"/>
                    <a:pt x="2348" y="607"/>
                  </a:cubicBezTo>
                  <a:cubicBezTo>
                    <a:pt x="2573" y="607"/>
                    <a:pt x="2766" y="584"/>
                    <a:pt x="2703" y="498"/>
                  </a:cubicBezTo>
                  <a:cubicBezTo>
                    <a:pt x="2566" y="315"/>
                    <a:pt x="1406" y="3"/>
                    <a:pt x="1206" y="0"/>
                  </a:cubicBezTo>
                  <a:cubicBezTo>
                    <a:pt x="1202" y="0"/>
                    <a:pt x="1197" y="0"/>
                    <a:pt x="1192" y="0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" name="Google Shape;329;p26">
              <a:extLst>
                <a:ext uri="{FF2B5EF4-FFF2-40B4-BE49-F238E27FC236}">
                  <a16:creationId xmlns:a16="http://schemas.microsoft.com/office/drawing/2014/main" id="{AF3ABBFC-EE10-D184-C315-5FECF36F18CB}"/>
                </a:ext>
              </a:extLst>
            </p:cNvPr>
            <p:cNvSpPr/>
            <p:nvPr/>
          </p:nvSpPr>
          <p:spPr>
            <a:xfrm>
              <a:off x="3870250" y="2262400"/>
              <a:ext cx="142825" cy="212800"/>
            </a:xfrm>
            <a:custGeom>
              <a:avLst/>
              <a:gdLst/>
              <a:ahLst/>
              <a:cxnLst/>
              <a:rect l="l" t="t" r="r" b="b"/>
              <a:pathLst>
                <a:path w="5713" h="8512" extrusionOk="0">
                  <a:moveTo>
                    <a:pt x="4690" y="0"/>
                  </a:moveTo>
                  <a:cubicBezTo>
                    <a:pt x="4690" y="0"/>
                    <a:pt x="4503" y="170"/>
                    <a:pt x="4212" y="443"/>
                  </a:cubicBezTo>
                  <a:cubicBezTo>
                    <a:pt x="3559" y="1062"/>
                    <a:pt x="2382" y="2212"/>
                    <a:pt x="1645" y="3151"/>
                  </a:cubicBezTo>
                  <a:cubicBezTo>
                    <a:pt x="582" y="4505"/>
                    <a:pt x="1" y="5215"/>
                    <a:pt x="1355" y="6635"/>
                  </a:cubicBezTo>
                  <a:cubicBezTo>
                    <a:pt x="2068" y="7381"/>
                    <a:pt x="2708" y="8046"/>
                    <a:pt x="3156" y="8511"/>
                  </a:cubicBezTo>
                  <a:cubicBezTo>
                    <a:pt x="3689" y="7690"/>
                    <a:pt x="4277" y="6904"/>
                    <a:pt x="4825" y="6093"/>
                  </a:cubicBezTo>
                  <a:lnTo>
                    <a:pt x="4066" y="5505"/>
                  </a:lnTo>
                  <a:lnTo>
                    <a:pt x="5526" y="3839"/>
                  </a:lnTo>
                  <a:lnTo>
                    <a:pt x="5524" y="3839"/>
                  </a:lnTo>
                  <a:lnTo>
                    <a:pt x="5713" y="3625"/>
                  </a:lnTo>
                  <a:lnTo>
                    <a:pt x="4961" y="962"/>
                  </a:lnTo>
                  <a:lnTo>
                    <a:pt x="46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" name="Google Shape;330;p26">
              <a:extLst>
                <a:ext uri="{FF2B5EF4-FFF2-40B4-BE49-F238E27FC236}">
                  <a16:creationId xmlns:a16="http://schemas.microsoft.com/office/drawing/2014/main" id="{208A638E-C892-3250-667F-98524D7D77CF}"/>
                </a:ext>
              </a:extLst>
            </p:cNvPr>
            <p:cNvSpPr/>
            <p:nvPr/>
          </p:nvSpPr>
          <p:spPr>
            <a:xfrm>
              <a:off x="3975575" y="2229575"/>
              <a:ext cx="120525" cy="70800"/>
            </a:xfrm>
            <a:custGeom>
              <a:avLst/>
              <a:gdLst/>
              <a:ahLst/>
              <a:cxnLst/>
              <a:rect l="l" t="t" r="r" b="b"/>
              <a:pathLst>
                <a:path w="4821" h="2832" extrusionOk="0">
                  <a:moveTo>
                    <a:pt x="3379" y="1"/>
                  </a:moveTo>
                  <a:lnTo>
                    <a:pt x="3379" y="1"/>
                  </a:lnTo>
                  <a:cubicBezTo>
                    <a:pt x="2980" y="174"/>
                    <a:pt x="1929" y="619"/>
                    <a:pt x="1000" y="907"/>
                  </a:cubicBezTo>
                  <a:cubicBezTo>
                    <a:pt x="746" y="986"/>
                    <a:pt x="580" y="1128"/>
                    <a:pt x="478" y="1313"/>
                  </a:cubicBezTo>
                  <a:lnTo>
                    <a:pt x="477" y="1312"/>
                  </a:lnTo>
                  <a:cubicBezTo>
                    <a:pt x="477" y="1312"/>
                    <a:pt x="290" y="1483"/>
                    <a:pt x="0" y="1756"/>
                  </a:cubicBezTo>
                  <a:cubicBezTo>
                    <a:pt x="102" y="1837"/>
                    <a:pt x="221" y="1927"/>
                    <a:pt x="351" y="2019"/>
                  </a:cubicBezTo>
                  <a:cubicBezTo>
                    <a:pt x="473" y="2104"/>
                    <a:pt x="607" y="2191"/>
                    <a:pt x="749" y="2275"/>
                  </a:cubicBezTo>
                  <a:cubicBezTo>
                    <a:pt x="1256" y="2573"/>
                    <a:pt x="1872" y="2831"/>
                    <a:pt x="2488" y="2831"/>
                  </a:cubicBezTo>
                  <a:cubicBezTo>
                    <a:pt x="2722" y="2831"/>
                    <a:pt x="2955" y="2794"/>
                    <a:pt x="3183" y="2708"/>
                  </a:cubicBezTo>
                  <a:lnTo>
                    <a:pt x="3183" y="2707"/>
                  </a:lnTo>
                  <a:cubicBezTo>
                    <a:pt x="4820" y="2087"/>
                    <a:pt x="3406" y="43"/>
                    <a:pt x="3379" y="1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" name="Google Shape;331;p26">
              <a:extLst>
                <a:ext uri="{FF2B5EF4-FFF2-40B4-BE49-F238E27FC236}">
                  <a16:creationId xmlns:a16="http://schemas.microsoft.com/office/drawing/2014/main" id="{F25D7794-7A40-FC83-5697-67FF0A490194}"/>
                </a:ext>
              </a:extLst>
            </p:cNvPr>
            <p:cNvSpPr/>
            <p:nvPr/>
          </p:nvSpPr>
          <p:spPr>
            <a:xfrm>
              <a:off x="3934850" y="2366900"/>
              <a:ext cx="37775" cy="33025"/>
            </a:xfrm>
            <a:custGeom>
              <a:avLst/>
              <a:gdLst/>
              <a:ahLst/>
              <a:cxnLst/>
              <a:rect l="l" t="t" r="r" b="b"/>
              <a:pathLst>
                <a:path w="1511" h="1321" extrusionOk="0">
                  <a:moveTo>
                    <a:pt x="61" y="1"/>
                  </a:moveTo>
                  <a:cubicBezTo>
                    <a:pt x="29" y="1"/>
                    <a:pt x="1" y="40"/>
                    <a:pt x="31" y="68"/>
                  </a:cubicBezTo>
                  <a:cubicBezTo>
                    <a:pt x="495" y="482"/>
                    <a:pt x="960" y="896"/>
                    <a:pt x="1424" y="1311"/>
                  </a:cubicBezTo>
                  <a:cubicBezTo>
                    <a:pt x="1432" y="1318"/>
                    <a:pt x="1441" y="1321"/>
                    <a:pt x="1450" y="1321"/>
                  </a:cubicBezTo>
                  <a:cubicBezTo>
                    <a:pt x="1483" y="1321"/>
                    <a:pt x="1511" y="1280"/>
                    <a:pt x="1480" y="1254"/>
                  </a:cubicBezTo>
                  <a:cubicBezTo>
                    <a:pt x="1017" y="840"/>
                    <a:pt x="552" y="425"/>
                    <a:pt x="88" y="11"/>
                  </a:cubicBezTo>
                  <a:cubicBezTo>
                    <a:pt x="79" y="4"/>
                    <a:pt x="70" y="1"/>
                    <a:pt x="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" name="Google Shape;332;p26">
              <a:extLst>
                <a:ext uri="{FF2B5EF4-FFF2-40B4-BE49-F238E27FC236}">
                  <a16:creationId xmlns:a16="http://schemas.microsoft.com/office/drawing/2014/main" id="{1A8C84C9-A0C5-0F4D-0231-152EDCAD041C}"/>
                </a:ext>
              </a:extLst>
            </p:cNvPr>
            <p:cNvSpPr/>
            <p:nvPr/>
          </p:nvSpPr>
          <p:spPr>
            <a:xfrm>
              <a:off x="4007150" y="2313625"/>
              <a:ext cx="37725" cy="45825"/>
            </a:xfrm>
            <a:custGeom>
              <a:avLst/>
              <a:gdLst/>
              <a:ahLst/>
              <a:cxnLst/>
              <a:rect l="l" t="t" r="r" b="b"/>
              <a:pathLst>
                <a:path w="1509" h="1833" extrusionOk="0">
                  <a:moveTo>
                    <a:pt x="1453" y="1"/>
                  </a:moveTo>
                  <a:cubicBezTo>
                    <a:pt x="1444" y="1"/>
                    <a:pt x="1435" y="5"/>
                    <a:pt x="1428" y="14"/>
                  </a:cubicBezTo>
                  <a:cubicBezTo>
                    <a:pt x="960" y="596"/>
                    <a:pt x="492" y="1180"/>
                    <a:pt x="25" y="1763"/>
                  </a:cubicBezTo>
                  <a:cubicBezTo>
                    <a:pt x="1" y="1792"/>
                    <a:pt x="27" y="1832"/>
                    <a:pt x="55" y="1832"/>
                  </a:cubicBezTo>
                  <a:cubicBezTo>
                    <a:pt x="64" y="1832"/>
                    <a:pt x="73" y="1828"/>
                    <a:pt x="80" y="1819"/>
                  </a:cubicBezTo>
                  <a:cubicBezTo>
                    <a:pt x="548" y="1237"/>
                    <a:pt x="1016" y="653"/>
                    <a:pt x="1484" y="70"/>
                  </a:cubicBezTo>
                  <a:cubicBezTo>
                    <a:pt x="1508" y="41"/>
                    <a:pt x="1481" y="1"/>
                    <a:pt x="1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" name="Google Shape;333;p26">
              <a:extLst>
                <a:ext uri="{FF2B5EF4-FFF2-40B4-BE49-F238E27FC236}">
                  <a16:creationId xmlns:a16="http://schemas.microsoft.com/office/drawing/2014/main" id="{9B111CBC-4C6A-7664-E93B-258E9D74F31C}"/>
                </a:ext>
              </a:extLst>
            </p:cNvPr>
            <p:cNvSpPr/>
            <p:nvPr/>
          </p:nvSpPr>
          <p:spPr>
            <a:xfrm>
              <a:off x="4033550" y="2324600"/>
              <a:ext cx="9400" cy="2025"/>
            </a:xfrm>
            <a:custGeom>
              <a:avLst/>
              <a:gdLst/>
              <a:ahLst/>
              <a:cxnLst/>
              <a:rect l="l" t="t" r="r" b="b"/>
              <a:pathLst>
                <a:path w="376" h="81" extrusionOk="0">
                  <a:moveTo>
                    <a:pt x="53" y="1"/>
                  </a:moveTo>
                  <a:cubicBezTo>
                    <a:pt x="1" y="1"/>
                    <a:pt x="1" y="81"/>
                    <a:pt x="53" y="81"/>
                  </a:cubicBezTo>
                  <a:lnTo>
                    <a:pt x="325" y="81"/>
                  </a:lnTo>
                  <a:cubicBezTo>
                    <a:pt x="376" y="81"/>
                    <a:pt x="376" y="1"/>
                    <a:pt x="3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" name="Google Shape;334;p26">
              <a:extLst>
                <a:ext uri="{FF2B5EF4-FFF2-40B4-BE49-F238E27FC236}">
                  <a16:creationId xmlns:a16="http://schemas.microsoft.com/office/drawing/2014/main" id="{EC28EAEA-05C2-C959-D558-BBF1ECBB5317}"/>
                </a:ext>
              </a:extLst>
            </p:cNvPr>
            <p:cNvSpPr/>
            <p:nvPr/>
          </p:nvSpPr>
          <p:spPr>
            <a:xfrm>
              <a:off x="3988400" y="2183225"/>
              <a:ext cx="106925" cy="127075"/>
            </a:xfrm>
            <a:custGeom>
              <a:avLst/>
              <a:gdLst/>
              <a:ahLst/>
              <a:cxnLst/>
              <a:rect l="l" t="t" r="r" b="b"/>
              <a:pathLst>
                <a:path w="4277" h="5083" extrusionOk="0">
                  <a:moveTo>
                    <a:pt x="3057" y="0"/>
                  </a:moveTo>
                  <a:lnTo>
                    <a:pt x="1340" y="1320"/>
                  </a:lnTo>
                  <a:cubicBezTo>
                    <a:pt x="1226" y="1953"/>
                    <a:pt x="0" y="2811"/>
                    <a:pt x="619" y="2822"/>
                  </a:cubicBezTo>
                  <a:cubicBezTo>
                    <a:pt x="1239" y="2834"/>
                    <a:pt x="1610" y="4380"/>
                    <a:pt x="2283" y="4839"/>
                  </a:cubicBezTo>
                  <a:cubicBezTo>
                    <a:pt x="2523" y="5003"/>
                    <a:pt x="2815" y="5083"/>
                    <a:pt x="3096" y="5083"/>
                  </a:cubicBezTo>
                  <a:cubicBezTo>
                    <a:pt x="3603" y="5083"/>
                    <a:pt x="4078" y="4823"/>
                    <a:pt x="4155" y="4333"/>
                  </a:cubicBezTo>
                  <a:cubicBezTo>
                    <a:pt x="4277" y="3571"/>
                    <a:pt x="3522" y="2845"/>
                    <a:pt x="3095" y="2121"/>
                  </a:cubicBezTo>
                  <a:cubicBezTo>
                    <a:pt x="2667" y="1395"/>
                    <a:pt x="3057" y="0"/>
                    <a:pt x="30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" name="Google Shape;335;p26">
              <a:extLst>
                <a:ext uri="{FF2B5EF4-FFF2-40B4-BE49-F238E27FC236}">
                  <a16:creationId xmlns:a16="http://schemas.microsoft.com/office/drawing/2014/main" id="{FD3D0044-920C-056D-0C09-1794C2FB7884}"/>
                </a:ext>
              </a:extLst>
            </p:cNvPr>
            <p:cNvSpPr/>
            <p:nvPr/>
          </p:nvSpPr>
          <p:spPr>
            <a:xfrm>
              <a:off x="4063800" y="2169275"/>
              <a:ext cx="2050" cy="33175"/>
            </a:xfrm>
            <a:custGeom>
              <a:avLst/>
              <a:gdLst/>
              <a:ahLst/>
              <a:cxnLst/>
              <a:rect l="l" t="t" r="r" b="b"/>
              <a:pathLst>
                <a:path w="82" h="1327" extrusionOk="0">
                  <a:moveTo>
                    <a:pt x="41" y="1"/>
                  </a:moveTo>
                  <a:cubicBezTo>
                    <a:pt x="19" y="1"/>
                    <a:pt x="0" y="18"/>
                    <a:pt x="0" y="40"/>
                  </a:cubicBezTo>
                  <a:lnTo>
                    <a:pt x="0" y="1287"/>
                  </a:lnTo>
                  <a:cubicBezTo>
                    <a:pt x="0" y="1309"/>
                    <a:pt x="19" y="1326"/>
                    <a:pt x="41" y="1326"/>
                  </a:cubicBezTo>
                  <a:cubicBezTo>
                    <a:pt x="63" y="1326"/>
                    <a:pt x="82" y="1309"/>
                    <a:pt x="82" y="1287"/>
                  </a:cubicBezTo>
                  <a:lnTo>
                    <a:pt x="82" y="40"/>
                  </a:lnTo>
                  <a:cubicBezTo>
                    <a:pt x="82" y="18"/>
                    <a:pt x="63" y="1"/>
                    <a:pt x="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" name="Google Shape;336;p26">
              <a:extLst>
                <a:ext uri="{FF2B5EF4-FFF2-40B4-BE49-F238E27FC236}">
                  <a16:creationId xmlns:a16="http://schemas.microsoft.com/office/drawing/2014/main" id="{B2EF1866-878F-9525-D251-0DB2E48B83F5}"/>
                </a:ext>
              </a:extLst>
            </p:cNvPr>
            <p:cNvSpPr/>
            <p:nvPr/>
          </p:nvSpPr>
          <p:spPr>
            <a:xfrm>
              <a:off x="4056075" y="2194050"/>
              <a:ext cx="17500" cy="23400"/>
            </a:xfrm>
            <a:custGeom>
              <a:avLst/>
              <a:gdLst/>
              <a:ahLst/>
              <a:cxnLst/>
              <a:rect l="l" t="t" r="r" b="b"/>
              <a:pathLst>
                <a:path w="700" h="936" extrusionOk="0">
                  <a:moveTo>
                    <a:pt x="350" y="1"/>
                  </a:moveTo>
                  <a:cubicBezTo>
                    <a:pt x="305" y="1"/>
                    <a:pt x="261" y="23"/>
                    <a:pt x="236" y="67"/>
                  </a:cubicBezTo>
                  <a:lnTo>
                    <a:pt x="27" y="419"/>
                  </a:lnTo>
                  <a:cubicBezTo>
                    <a:pt x="1" y="463"/>
                    <a:pt x="2" y="518"/>
                    <a:pt x="30" y="561"/>
                  </a:cubicBezTo>
                  <a:lnTo>
                    <a:pt x="238" y="875"/>
                  </a:lnTo>
                  <a:cubicBezTo>
                    <a:pt x="265" y="915"/>
                    <a:pt x="308" y="935"/>
                    <a:pt x="350" y="935"/>
                  </a:cubicBezTo>
                  <a:cubicBezTo>
                    <a:pt x="392" y="935"/>
                    <a:pt x="435" y="915"/>
                    <a:pt x="461" y="875"/>
                  </a:cubicBezTo>
                  <a:lnTo>
                    <a:pt x="670" y="561"/>
                  </a:lnTo>
                  <a:cubicBezTo>
                    <a:pt x="698" y="518"/>
                    <a:pt x="699" y="463"/>
                    <a:pt x="673" y="419"/>
                  </a:cubicBezTo>
                  <a:lnTo>
                    <a:pt x="464" y="67"/>
                  </a:lnTo>
                  <a:cubicBezTo>
                    <a:pt x="439" y="23"/>
                    <a:pt x="394" y="1"/>
                    <a:pt x="3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" name="Google Shape;337;p26">
              <a:extLst>
                <a:ext uri="{FF2B5EF4-FFF2-40B4-BE49-F238E27FC236}">
                  <a16:creationId xmlns:a16="http://schemas.microsoft.com/office/drawing/2014/main" id="{B95A802B-A3E4-B21F-6C1F-BC2D0D4961E6}"/>
                </a:ext>
              </a:extLst>
            </p:cNvPr>
            <p:cNvSpPr/>
            <p:nvPr/>
          </p:nvSpPr>
          <p:spPr>
            <a:xfrm>
              <a:off x="4310825" y="2277375"/>
              <a:ext cx="57950" cy="41775"/>
            </a:xfrm>
            <a:custGeom>
              <a:avLst/>
              <a:gdLst/>
              <a:ahLst/>
              <a:cxnLst/>
              <a:rect l="l" t="t" r="r" b="b"/>
              <a:pathLst>
                <a:path w="2318" h="1671" extrusionOk="0">
                  <a:moveTo>
                    <a:pt x="1290" y="0"/>
                  </a:moveTo>
                  <a:cubicBezTo>
                    <a:pt x="1243" y="0"/>
                    <a:pt x="1155" y="18"/>
                    <a:pt x="1189" y="160"/>
                  </a:cubicBezTo>
                  <a:cubicBezTo>
                    <a:pt x="1234" y="351"/>
                    <a:pt x="1600" y="456"/>
                    <a:pt x="1652" y="509"/>
                  </a:cubicBezTo>
                  <a:cubicBezTo>
                    <a:pt x="1703" y="564"/>
                    <a:pt x="1471" y="688"/>
                    <a:pt x="1471" y="688"/>
                  </a:cubicBezTo>
                  <a:cubicBezTo>
                    <a:pt x="1471" y="688"/>
                    <a:pt x="881" y="96"/>
                    <a:pt x="639" y="96"/>
                  </a:cubicBezTo>
                  <a:cubicBezTo>
                    <a:pt x="631" y="96"/>
                    <a:pt x="624" y="97"/>
                    <a:pt x="617" y="98"/>
                  </a:cubicBezTo>
                  <a:cubicBezTo>
                    <a:pt x="391" y="140"/>
                    <a:pt x="935" y="867"/>
                    <a:pt x="935" y="867"/>
                  </a:cubicBezTo>
                  <a:cubicBezTo>
                    <a:pt x="935" y="867"/>
                    <a:pt x="559" y="508"/>
                    <a:pt x="375" y="508"/>
                  </a:cubicBezTo>
                  <a:cubicBezTo>
                    <a:pt x="374" y="508"/>
                    <a:pt x="373" y="508"/>
                    <a:pt x="372" y="508"/>
                  </a:cubicBezTo>
                  <a:cubicBezTo>
                    <a:pt x="189" y="512"/>
                    <a:pt x="541" y="1096"/>
                    <a:pt x="541" y="1096"/>
                  </a:cubicBezTo>
                  <a:cubicBezTo>
                    <a:pt x="541" y="1096"/>
                    <a:pt x="382" y="957"/>
                    <a:pt x="246" y="957"/>
                  </a:cubicBezTo>
                  <a:cubicBezTo>
                    <a:pt x="207" y="957"/>
                    <a:pt x="169" y="969"/>
                    <a:pt x="138" y="999"/>
                  </a:cubicBezTo>
                  <a:cubicBezTo>
                    <a:pt x="1" y="1134"/>
                    <a:pt x="53" y="1274"/>
                    <a:pt x="167" y="1439"/>
                  </a:cubicBezTo>
                  <a:cubicBezTo>
                    <a:pt x="276" y="1598"/>
                    <a:pt x="461" y="1670"/>
                    <a:pt x="572" y="1670"/>
                  </a:cubicBezTo>
                  <a:cubicBezTo>
                    <a:pt x="576" y="1670"/>
                    <a:pt x="581" y="1670"/>
                    <a:pt x="585" y="1670"/>
                  </a:cubicBezTo>
                  <a:cubicBezTo>
                    <a:pt x="693" y="1664"/>
                    <a:pt x="774" y="1474"/>
                    <a:pt x="774" y="1474"/>
                  </a:cubicBezTo>
                  <a:cubicBezTo>
                    <a:pt x="774" y="1474"/>
                    <a:pt x="949" y="1523"/>
                    <a:pt x="1087" y="1523"/>
                  </a:cubicBezTo>
                  <a:cubicBezTo>
                    <a:pt x="1147" y="1523"/>
                    <a:pt x="1200" y="1514"/>
                    <a:pt x="1229" y="1487"/>
                  </a:cubicBezTo>
                  <a:cubicBezTo>
                    <a:pt x="1323" y="1400"/>
                    <a:pt x="1312" y="1276"/>
                    <a:pt x="1312" y="1276"/>
                  </a:cubicBezTo>
                  <a:lnTo>
                    <a:pt x="1312" y="1276"/>
                  </a:lnTo>
                  <a:cubicBezTo>
                    <a:pt x="1312" y="1276"/>
                    <a:pt x="1377" y="1317"/>
                    <a:pt x="1465" y="1317"/>
                  </a:cubicBezTo>
                  <a:cubicBezTo>
                    <a:pt x="1504" y="1317"/>
                    <a:pt x="1547" y="1309"/>
                    <a:pt x="1592" y="1286"/>
                  </a:cubicBezTo>
                  <a:cubicBezTo>
                    <a:pt x="1735" y="1210"/>
                    <a:pt x="1742" y="1092"/>
                    <a:pt x="1742" y="1092"/>
                  </a:cubicBezTo>
                  <a:cubicBezTo>
                    <a:pt x="1742" y="1092"/>
                    <a:pt x="2032" y="969"/>
                    <a:pt x="2174" y="873"/>
                  </a:cubicBezTo>
                  <a:cubicBezTo>
                    <a:pt x="2317" y="779"/>
                    <a:pt x="2187" y="485"/>
                    <a:pt x="2123" y="289"/>
                  </a:cubicBezTo>
                  <a:cubicBezTo>
                    <a:pt x="2061" y="92"/>
                    <a:pt x="1578" y="150"/>
                    <a:pt x="1316" y="2"/>
                  </a:cubicBezTo>
                  <a:cubicBezTo>
                    <a:pt x="1316" y="2"/>
                    <a:pt x="1305" y="0"/>
                    <a:pt x="1290" y="0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" name="Google Shape;338;p26">
              <a:extLst>
                <a:ext uri="{FF2B5EF4-FFF2-40B4-BE49-F238E27FC236}">
                  <a16:creationId xmlns:a16="http://schemas.microsoft.com/office/drawing/2014/main" id="{FDC6A83B-7E16-EBF0-5261-AF972EF4D2EB}"/>
                </a:ext>
              </a:extLst>
            </p:cNvPr>
            <p:cNvSpPr/>
            <p:nvPr/>
          </p:nvSpPr>
          <p:spPr>
            <a:xfrm>
              <a:off x="3720050" y="2661900"/>
              <a:ext cx="176700" cy="108975"/>
            </a:xfrm>
            <a:custGeom>
              <a:avLst/>
              <a:gdLst/>
              <a:ahLst/>
              <a:cxnLst/>
              <a:rect l="l" t="t" r="r" b="b"/>
              <a:pathLst>
                <a:path w="7068" h="4359" extrusionOk="0">
                  <a:moveTo>
                    <a:pt x="5586" y="0"/>
                  </a:moveTo>
                  <a:cubicBezTo>
                    <a:pt x="4387" y="780"/>
                    <a:pt x="2501" y="2098"/>
                    <a:pt x="1031" y="2098"/>
                  </a:cubicBezTo>
                  <a:cubicBezTo>
                    <a:pt x="713" y="2098"/>
                    <a:pt x="414" y="2037"/>
                    <a:pt x="146" y="1894"/>
                  </a:cubicBezTo>
                  <a:cubicBezTo>
                    <a:pt x="24" y="2239"/>
                    <a:pt x="1" y="2563"/>
                    <a:pt x="146" y="2851"/>
                  </a:cubicBezTo>
                  <a:cubicBezTo>
                    <a:pt x="146" y="2851"/>
                    <a:pt x="1822" y="4197"/>
                    <a:pt x="3808" y="4358"/>
                  </a:cubicBezTo>
                  <a:cubicBezTo>
                    <a:pt x="4832" y="4161"/>
                    <a:pt x="5988" y="3805"/>
                    <a:pt x="7068" y="3170"/>
                  </a:cubicBezTo>
                  <a:cubicBezTo>
                    <a:pt x="6829" y="2712"/>
                    <a:pt x="6598" y="2252"/>
                    <a:pt x="6387" y="1782"/>
                  </a:cubicBezTo>
                  <a:cubicBezTo>
                    <a:pt x="6161" y="1280"/>
                    <a:pt x="5954" y="768"/>
                    <a:pt x="5717" y="270"/>
                  </a:cubicBezTo>
                  <a:cubicBezTo>
                    <a:pt x="5675" y="180"/>
                    <a:pt x="5631" y="90"/>
                    <a:pt x="55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" name="Google Shape;339;p26">
              <a:extLst>
                <a:ext uri="{FF2B5EF4-FFF2-40B4-BE49-F238E27FC236}">
                  <a16:creationId xmlns:a16="http://schemas.microsoft.com/office/drawing/2014/main" id="{832BB50A-933A-3268-51DE-2F267F13AA23}"/>
                </a:ext>
              </a:extLst>
            </p:cNvPr>
            <p:cNvSpPr/>
            <p:nvPr/>
          </p:nvSpPr>
          <p:spPr>
            <a:xfrm>
              <a:off x="3723675" y="2714775"/>
              <a:ext cx="91600" cy="56100"/>
            </a:xfrm>
            <a:custGeom>
              <a:avLst/>
              <a:gdLst/>
              <a:ahLst/>
              <a:cxnLst/>
              <a:rect l="l" t="t" r="r" b="b"/>
              <a:pathLst>
                <a:path w="3664" h="2244" extrusionOk="0">
                  <a:moveTo>
                    <a:pt x="2885" y="0"/>
                  </a:moveTo>
                  <a:lnTo>
                    <a:pt x="2885" y="0"/>
                  </a:lnTo>
                  <a:cubicBezTo>
                    <a:pt x="2885" y="1"/>
                    <a:pt x="1354" y="770"/>
                    <a:pt x="332" y="770"/>
                  </a:cubicBezTo>
                  <a:cubicBezTo>
                    <a:pt x="214" y="770"/>
                    <a:pt x="102" y="759"/>
                    <a:pt x="1" y="736"/>
                  </a:cubicBezTo>
                  <a:lnTo>
                    <a:pt x="1" y="736"/>
                  </a:lnTo>
                  <a:cubicBezTo>
                    <a:pt x="1" y="737"/>
                    <a:pt x="1677" y="2082"/>
                    <a:pt x="3663" y="2243"/>
                  </a:cubicBezTo>
                  <a:cubicBezTo>
                    <a:pt x="3663" y="2243"/>
                    <a:pt x="2649" y="1186"/>
                    <a:pt x="28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" name="Google Shape;340;p26">
              <a:extLst>
                <a:ext uri="{FF2B5EF4-FFF2-40B4-BE49-F238E27FC236}">
                  <a16:creationId xmlns:a16="http://schemas.microsoft.com/office/drawing/2014/main" id="{FA408649-466B-43F7-C9BD-E56848951FCE}"/>
                </a:ext>
              </a:extLst>
            </p:cNvPr>
            <p:cNvSpPr/>
            <p:nvPr/>
          </p:nvSpPr>
          <p:spPr>
            <a:xfrm>
              <a:off x="5072450" y="2896875"/>
              <a:ext cx="176675" cy="108925"/>
            </a:xfrm>
            <a:custGeom>
              <a:avLst/>
              <a:gdLst/>
              <a:ahLst/>
              <a:cxnLst/>
              <a:rect l="l" t="t" r="r" b="b"/>
              <a:pathLst>
                <a:path w="7067" h="4357" extrusionOk="0">
                  <a:moveTo>
                    <a:pt x="1482" y="0"/>
                  </a:moveTo>
                  <a:cubicBezTo>
                    <a:pt x="1437" y="89"/>
                    <a:pt x="1392" y="180"/>
                    <a:pt x="1350" y="270"/>
                  </a:cubicBezTo>
                  <a:cubicBezTo>
                    <a:pt x="1114" y="768"/>
                    <a:pt x="907" y="1280"/>
                    <a:pt x="681" y="1781"/>
                  </a:cubicBezTo>
                  <a:cubicBezTo>
                    <a:pt x="470" y="2250"/>
                    <a:pt x="239" y="2712"/>
                    <a:pt x="0" y="3169"/>
                  </a:cubicBezTo>
                  <a:cubicBezTo>
                    <a:pt x="1080" y="3805"/>
                    <a:pt x="2236" y="4161"/>
                    <a:pt x="3260" y="4357"/>
                  </a:cubicBezTo>
                  <a:cubicBezTo>
                    <a:pt x="5246" y="4197"/>
                    <a:pt x="6922" y="2850"/>
                    <a:pt x="6922" y="2850"/>
                  </a:cubicBezTo>
                  <a:cubicBezTo>
                    <a:pt x="7067" y="2562"/>
                    <a:pt x="7044" y="2239"/>
                    <a:pt x="6922" y="1894"/>
                  </a:cubicBezTo>
                  <a:cubicBezTo>
                    <a:pt x="6654" y="2036"/>
                    <a:pt x="6355" y="2098"/>
                    <a:pt x="6037" y="2098"/>
                  </a:cubicBezTo>
                  <a:cubicBezTo>
                    <a:pt x="4568" y="2098"/>
                    <a:pt x="2681" y="779"/>
                    <a:pt x="14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" name="Google Shape;341;p26">
              <a:extLst>
                <a:ext uri="{FF2B5EF4-FFF2-40B4-BE49-F238E27FC236}">
                  <a16:creationId xmlns:a16="http://schemas.microsoft.com/office/drawing/2014/main" id="{868B0999-3591-BC7D-648C-A20D9634059F}"/>
                </a:ext>
              </a:extLst>
            </p:cNvPr>
            <p:cNvSpPr/>
            <p:nvPr/>
          </p:nvSpPr>
          <p:spPr>
            <a:xfrm>
              <a:off x="5153925" y="2949750"/>
              <a:ext cx="91600" cy="56100"/>
            </a:xfrm>
            <a:custGeom>
              <a:avLst/>
              <a:gdLst/>
              <a:ahLst/>
              <a:cxnLst/>
              <a:rect l="l" t="t" r="r" b="b"/>
              <a:pathLst>
                <a:path w="3664" h="2244" extrusionOk="0">
                  <a:moveTo>
                    <a:pt x="779" y="1"/>
                  </a:moveTo>
                  <a:lnTo>
                    <a:pt x="779" y="1"/>
                  </a:lnTo>
                  <a:cubicBezTo>
                    <a:pt x="1013" y="1186"/>
                    <a:pt x="1" y="2242"/>
                    <a:pt x="1" y="2242"/>
                  </a:cubicBezTo>
                  <a:lnTo>
                    <a:pt x="1" y="2243"/>
                  </a:lnTo>
                  <a:cubicBezTo>
                    <a:pt x="1987" y="2082"/>
                    <a:pt x="3663" y="735"/>
                    <a:pt x="3663" y="735"/>
                  </a:cubicBezTo>
                  <a:lnTo>
                    <a:pt x="3663" y="735"/>
                  </a:lnTo>
                  <a:cubicBezTo>
                    <a:pt x="3561" y="758"/>
                    <a:pt x="3449" y="769"/>
                    <a:pt x="3330" y="769"/>
                  </a:cubicBezTo>
                  <a:cubicBezTo>
                    <a:pt x="2308" y="769"/>
                    <a:pt x="779" y="1"/>
                    <a:pt x="7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" name="Google Shape;342;p26">
              <a:extLst>
                <a:ext uri="{FF2B5EF4-FFF2-40B4-BE49-F238E27FC236}">
                  <a16:creationId xmlns:a16="http://schemas.microsoft.com/office/drawing/2014/main" id="{826A2A49-84AE-982E-7721-0A0D9C2B1FB9}"/>
                </a:ext>
              </a:extLst>
            </p:cNvPr>
            <p:cNvSpPr/>
            <p:nvPr/>
          </p:nvSpPr>
          <p:spPr>
            <a:xfrm>
              <a:off x="3816550" y="3338600"/>
              <a:ext cx="92725" cy="22500"/>
            </a:xfrm>
            <a:custGeom>
              <a:avLst/>
              <a:gdLst/>
              <a:ahLst/>
              <a:cxnLst/>
              <a:rect l="l" t="t" r="r" b="b"/>
              <a:pathLst>
                <a:path w="3709" h="900" extrusionOk="0">
                  <a:moveTo>
                    <a:pt x="0" y="1"/>
                  </a:moveTo>
                  <a:lnTo>
                    <a:pt x="0" y="899"/>
                  </a:lnTo>
                  <a:lnTo>
                    <a:pt x="3709" y="899"/>
                  </a:lnTo>
                  <a:lnTo>
                    <a:pt x="37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" name="Google Shape;343;p26">
              <a:extLst>
                <a:ext uri="{FF2B5EF4-FFF2-40B4-BE49-F238E27FC236}">
                  <a16:creationId xmlns:a16="http://schemas.microsoft.com/office/drawing/2014/main" id="{FFE5A7D4-7620-CB35-F788-8E8B3C11ADCC}"/>
                </a:ext>
              </a:extLst>
            </p:cNvPr>
            <p:cNvSpPr/>
            <p:nvPr/>
          </p:nvSpPr>
          <p:spPr>
            <a:xfrm>
              <a:off x="3748275" y="3273675"/>
              <a:ext cx="232800" cy="71475"/>
            </a:xfrm>
            <a:custGeom>
              <a:avLst/>
              <a:gdLst/>
              <a:ahLst/>
              <a:cxnLst/>
              <a:rect l="l" t="t" r="r" b="b"/>
              <a:pathLst>
                <a:path w="9312" h="2859" extrusionOk="0">
                  <a:moveTo>
                    <a:pt x="0" y="0"/>
                  </a:moveTo>
                  <a:lnTo>
                    <a:pt x="988" y="1774"/>
                  </a:lnTo>
                  <a:lnTo>
                    <a:pt x="1042" y="1869"/>
                  </a:lnTo>
                  <a:lnTo>
                    <a:pt x="1168" y="2095"/>
                  </a:lnTo>
                  <a:cubicBezTo>
                    <a:pt x="1242" y="2229"/>
                    <a:pt x="1335" y="2347"/>
                    <a:pt x="1442" y="2449"/>
                  </a:cubicBezTo>
                  <a:cubicBezTo>
                    <a:pt x="1472" y="2478"/>
                    <a:pt x="1503" y="2505"/>
                    <a:pt x="1536" y="2530"/>
                  </a:cubicBezTo>
                  <a:cubicBezTo>
                    <a:pt x="1795" y="2740"/>
                    <a:pt x="2123" y="2859"/>
                    <a:pt x="2468" y="2859"/>
                  </a:cubicBezTo>
                  <a:lnTo>
                    <a:pt x="6845" y="2859"/>
                  </a:lnTo>
                  <a:cubicBezTo>
                    <a:pt x="7131" y="2859"/>
                    <a:pt x="7406" y="2776"/>
                    <a:pt x="7639" y="2628"/>
                  </a:cubicBezTo>
                  <a:cubicBezTo>
                    <a:pt x="7676" y="2607"/>
                    <a:pt x="7710" y="2582"/>
                    <a:pt x="7745" y="2556"/>
                  </a:cubicBezTo>
                  <a:cubicBezTo>
                    <a:pt x="7906" y="2433"/>
                    <a:pt x="8042" y="2278"/>
                    <a:pt x="8144" y="2095"/>
                  </a:cubicBezTo>
                  <a:lnTo>
                    <a:pt x="8168" y="2053"/>
                  </a:lnTo>
                  <a:lnTo>
                    <a:pt x="8223" y="1955"/>
                  </a:lnTo>
                  <a:lnTo>
                    <a:pt x="9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" name="Google Shape;344;p26">
              <a:extLst>
                <a:ext uri="{FF2B5EF4-FFF2-40B4-BE49-F238E27FC236}">
                  <a16:creationId xmlns:a16="http://schemas.microsoft.com/office/drawing/2014/main" id="{2D0A9D70-C06E-FD74-B9B3-71507DEA5D70}"/>
                </a:ext>
              </a:extLst>
            </p:cNvPr>
            <p:cNvSpPr/>
            <p:nvPr/>
          </p:nvSpPr>
          <p:spPr>
            <a:xfrm>
              <a:off x="3772975" y="3273675"/>
              <a:ext cx="15425" cy="46750"/>
            </a:xfrm>
            <a:custGeom>
              <a:avLst/>
              <a:gdLst/>
              <a:ahLst/>
              <a:cxnLst/>
              <a:rect l="l" t="t" r="r" b="b"/>
              <a:pathLst>
                <a:path w="617" h="1870" extrusionOk="0">
                  <a:moveTo>
                    <a:pt x="357" y="0"/>
                  </a:moveTo>
                  <a:cubicBezTo>
                    <a:pt x="438" y="190"/>
                    <a:pt x="490" y="395"/>
                    <a:pt x="500" y="613"/>
                  </a:cubicBezTo>
                  <a:cubicBezTo>
                    <a:pt x="521" y="1062"/>
                    <a:pt x="329" y="1506"/>
                    <a:pt x="0" y="1774"/>
                  </a:cubicBezTo>
                  <a:lnTo>
                    <a:pt x="54" y="1869"/>
                  </a:lnTo>
                  <a:cubicBezTo>
                    <a:pt x="387" y="1606"/>
                    <a:pt x="599" y="1180"/>
                    <a:pt x="610" y="735"/>
                  </a:cubicBezTo>
                  <a:cubicBezTo>
                    <a:pt x="616" y="474"/>
                    <a:pt x="565" y="228"/>
                    <a:pt x="4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" name="Google Shape;345;p26">
              <a:extLst>
                <a:ext uri="{FF2B5EF4-FFF2-40B4-BE49-F238E27FC236}">
                  <a16:creationId xmlns:a16="http://schemas.microsoft.com/office/drawing/2014/main" id="{D3361D60-A1FF-1C03-099D-D2E8805918CC}"/>
                </a:ext>
              </a:extLst>
            </p:cNvPr>
            <p:cNvSpPr/>
            <p:nvPr/>
          </p:nvSpPr>
          <p:spPr>
            <a:xfrm>
              <a:off x="3798550" y="3273675"/>
              <a:ext cx="116250" cy="29825"/>
            </a:xfrm>
            <a:custGeom>
              <a:avLst/>
              <a:gdLst/>
              <a:ahLst/>
              <a:cxnLst/>
              <a:rect l="l" t="t" r="r" b="b"/>
              <a:pathLst>
                <a:path w="4650" h="1193" extrusionOk="0">
                  <a:moveTo>
                    <a:pt x="0" y="0"/>
                  </a:moveTo>
                  <a:cubicBezTo>
                    <a:pt x="193" y="421"/>
                    <a:pt x="542" y="776"/>
                    <a:pt x="968" y="974"/>
                  </a:cubicBezTo>
                  <a:cubicBezTo>
                    <a:pt x="1295" y="1126"/>
                    <a:pt x="1643" y="1193"/>
                    <a:pt x="1992" y="1193"/>
                  </a:cubicBezTo>
                  <a:cubicBezTo>
                    <a:pt x="2615" y="1193"/>
                    <a:pt x="3244" y="980"/>
                    <a:pt x="3775" y="658"/>
                  </a:cubicBezTo>
                  <a:cubicBezTo>
                    <a:pt x="4088" y="470"/>
                    <a:pt x="4377" y="244"/>
                    <a:pt x="4649" y="0"/>
                  </a:cubicBezTo>
                  <a:lnTo>
                    <a:pt x="4482" y="0"/>
                  </a:lnTo>
                  <a:cubicBezTo>
                    <a:pt x="3778" y="605"/>
                    <a:pt x="2955" y="1084"/>
                    <a:pt x="2000" y="1084"/>
                  </a:cubicBezTo>
                  <a:cubicBezTo>
                    <a:pt x="1990" y="1084"/>
                    <a:pt x="1980" y="1084"/>
                    <a:pt x="1970" y="1084"/>
                  </a:cubicBezTo>
                  <a:cubicBezTo>
                    <a:pt x="1400" y="1077"/>
                    <a:pt x="836" y="880"/>
                    <a:pt x="438" y="458"/>
                  </a:cubicBezTo>
                  <a:cubicBezTo>
                    <a:pt x="309" y="321"/>
                    <a:pt x="202" y="167"/>
                    <a:pt x="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" name="Google Shape;346;p26">
              <a:extLst>
                <a:ext uri="{FF2B5EF4-FFF2-40B4-BE49-F238E27FC236}">
                  <a16:creationId xmlns:a16="http://schemas.microsoft.com/office/drawing/2014/main" id="{EE7A2B53-995E-06E6-64C8-7499EB722FC7}"/>
                </a:ext>
              </a:extLst>
            </p:cNvPr>
            <p:cNvSpPr/>
            <p:nvPr/>
          </p:nvSpPr>
          <p:spPr>
            <a:xfrm>
              <a:off x="3937400" y="3273675"/>
              <a:ext cx="16475" cy="51350"/>
            </a:xfrm>
            <a:custGeom>
              <a:avLst/>
              <a:gdLst/>
              <a:ahLst/>
              <a:cxnLst/>
              <a:rect l="l" t="t" r="r" b="b"/>
              <a:pathLst>
                <a:path w="659" h="2054" extrusionOk="0">
                  <a:moveTo>
                    <a:pt x="219" y="0"/>
                  </a:moveTo>
                  <a:cubicBezTo>
                    <a:pt x="56" y="284"/>
                    <a:pt x="0" y="613"/>
                    <a:pt x="48" y="944"/>
                  </a:cubicBezTo>
                  <a:cubicBezTo>
                    <a:pt x="112" y="1380"/>
                    <a:pt x="324" y="1742"/>
                    <a:pt x="603" y="2053"/>
                  </a:cubicBezTo>
                  <a:lnTo>
                    <a:pt x="658" y="1955"/>
                  </a:lnTo>
                  <a:cubicBezTo>
                    <a:pt x="428" y="1691"/>
                    <a:pt x="250" y="1388"/>
                    <a:pt x="174" y="1030"/>
                  </a:cubicBezTo>
                  <a:cubicBezTo>
                    <a:pt x="99" y="671"/>
                    <a:pt x="150" y="305"/>
                    <a:pt x="3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" name="Google Shape;347;p26">
              <a:extLst>
                <a:ext uri="{FF2B5EF4-FFF2-40B4-BE49-F238E27FC236}">
                  <a16:creationId xmlns:a16="http://schemas.microsoft.com/office/drawing/2014/main" id="{6275BF46-70BE-EFFE-F6F4-C527C9C6A002}"/>
                </a:ext>
              </a:extLst>
            </p:cNvPr>
            <p:cNvSpPr/>
            <p:nvPr/>
          </p:nvSpPr>
          <p:spPr>
            <a:xfrm>
              <a:off x="3784300" y="3318475"/>
              <a:ext cx="157625" cy="20925"/>
            </a:xfrm>
            <a:custGeom>
              <a:avLst/>
              <a:gdLst/>
              <a:ahLst/>
              <a:cxnLst/>
              <a:rect l="l" t="t" r="r" b="b"/>
              <a:pathLst>
                <a:path w="6305" h="837" extrusionOk="0">
                  <a:moveTo>
                    <a:pt x="2681" y="0"/>
                  </a:moveTo>
                  <a:cubicBezTo>
                    <a:pt x="2001" y="0"/>
                    <a:pt x="1323" y="105"/>
                    <a:pt x="660" y="357"/>
                  </a:cubicBezTo>
                  <a:cubicBezTo>
                    <a:pt x="447" y="438"/>
                    <a:pt x="214" y="534"/>
                    <a:pt x="1" y="657"/>
                  </a:cubicBezTo>
                  <a:cubicBezTo>
                    <a:pt x="31" y="686"/>
                    <a:pt x="62" y="713"/>
                    <a:pt x="94" y="738"/>
                  </a:cubicBezTo>
                  <a:cubicBezTo>
                    <a:pt x="118" y="725"/>
                    <a:pt x="143" y="712"/>
                    <a:pt x="167" y="699"/>
                  </a:cubicBezTo>
                  <a:cubicBezTo>
                    <a:pt x="472" y="536"/>
                    <a:pt x="796" y="410"/>
                    <a:pt x="1129" y="318"/>
                  </a:cubicBezTo>
                  <a:cubicBezTo>
                    <a:pt x="1643" y="175"/>
                    <a:pt x="2177" y="112"/>
                    <a:pt x="2709" y="112"/>
                  </a:cubicBezTo>
                  <a:cubicBezTo>
                    <a:pt x="2845" y="112"/>
                    <a:pt x="2981" y="116"/>
                    <a:pt x="3117" y="124"/>
                  </a:cubicBezTo>
                  <a:cubicBezTo>
                    <a:pt x="4177" y="183"/>
                    <a:pt x="5202" y="474"/>
                    <a:pt x="6198" y="836"/>
                  </a:cubicBezTo>
                  <a:cubicBezTo>
                    <a:pt x="6235" y="815"/>
                    <a:pt x="6269" y="790"/>
                    <a:pt x="6304" y="764"/>
                  </a:cubicBezTo>
                  <a:cubicBezTo>
                    <a:pt x="5137" y="339"/>
                    <a:pt x="3905" y="0"/>
                    <a:pt x="26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" name="Google Shape;348;p26">
              <a:extLst>
                <a:ext uri="{FF2B5EF4-FFF2-40B4-BE49-F238E27FC236}">
                  <a16:creationId xmlns:a16="http://schemas.microsoft.com/office/drawing/2014/main" id="{D5179A59-FCA6-F72A-CEAC-E7F44A1A755D}"/>
                </a:ext>
              </a:extLst>
            </p:cNvPr>
            <p:cNvSpPr/>
            <p:nvPr/>
          </p:nvSpPr>
          <p:spPr>
            <a:xfrm>
              <a:off x="3749650" y="3266475"/>
              <a:ext cx="231425" cy="14425"/>
            </a:xfrm>
            <a:custGeom>
              <a:avLst/>
              <a:gdLst/>
              <a:ahLst/>
              <a:cxnLst/>
              <a:rect l="l" t="t" r="r" b="b"/>
              <a:pathLst>
                <a:path w="9257" h="577" extrusionOk="0">
                  <a:moveTo>
                    <a:pt x="4629" y="0"/>
                  </a:moveTo>
                  <a:cubicBezTo>
                    <a:pt x="2072" y="0"/>
                    <a:pt x="1" y="129"/>
                    <a:pt x="1" y="288"/>
                  </a:cubicBezTo>
                  <a:cubicBezTo>
                    <a:pt x="1" y="448"/>
                    <a:pt x="2072" y="577"/>
                    <a:pt x="4629" y="577"/>
                  </a:cubicBezTo>
                  <a:cubicBezTo>
                    <a:pt x="7185" y="577"/>
                    <a:pt x="9256" y="448"/>
                    <a:pt x="9256" y="288"/>
                  </a:cubicBezTo>
                  <a:cubicBezTo>
                    <a:pt x="9256" y="129"/>
                    <a:pt x="7185" y="0"/>
                    <a:pt x="4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" name="Google Shape;349;p26">
              <a:extLst>
                <a:ext uri="{FF2B5EF4-FFF2-40B4-BE49-F238E27FC236}">
                  <a16:creationId xmlns:a16="http://schemas.microsoft.com/office/drawing/2014/main" id="{05300ECE-0FB7-305C-510B-D8AA758B2D2C}"/>
                </a:ext>
              </a:extLst>
            </p:cNvPr>
            <p:cNvSpPr/>
            <p:nvPr/>
          </p:nvSpPr>
          <p:spPr>
            <a:xfrm>
              <a:off x="3867325" y="3030525"/>
              <a:ext cx="122550" cy="202075"/>
            </a:xfrm>
            <a:custGeom>
              <a:avLst/>
              <a:gdLst/>
              <a:ahLst/>
              <a:cxnLst/>
              <a:rect l="l" t="t" r="r" b="b"/>
              <a:pathLst>
                <a:path w="4902" h="8083" extrusionOk="0">
                  <a:moveTo>
                    <a:pt x="4826" y="0"/>
                  </a:moveTo>
                  <a:cubicBezTo>
                    <a:pt x="4826" y="0"/>
                    <a:pt x="3848" y="209"/>
                    <a:pt x="2772" y="1130"/>
                  </a:cubicBezTo>
                  <a:lnTo>
                    <a:pt x="2735" y="1917"/>
                  </a:lnTo>
                  <a:lnTo>
                    <a:pt x="2488" y="1388"/>
                  </a:lnTo>
                  <a:cubicBezTo>
                    <a:pt x="1313" y="2524"/>
                    <a:pt x="113" y="4542"/>
                    <a:pt x="0" y="8082"/>
                  </a:cubicBezTo>
                  <a:cubicBezTo>
                    <a:pt x="0" y="8082"/>
                    <a:pt x="1563" y="7572"/>
                    <a:pt x="2918" y="6124"/>
                  </a:cubicBezTo>
                  <a:lnTo>
                    <a:pt x="2918" y="6124"/>
                  </a:lnTo>
                  <a:lnTo>
                    <a:pt x="778" y="6505"/>
                  </a:lnTo>
                  <a:lnTo>
                    <a:pt x="3763" y="5027"/>
                  </a:lnTo>
                  <a:cubicBezTo>
                    <a:pt x="4146" y="4413"/>
                    <a:pt x="4467" y="3690"/>
                    <a:pt x="4664" y="2841"/>
                  </a:cubicBezTo>
                  <a:lnTo>
                    <a:pt x="4664" y="2841"/>
                  </a:lnTo>
                  <a:lnTo>
                    <a:pt x="2819" y="3170"/>
                  </a:lnTo>
                  <a:lnTo>
                    <a:pt x="2819" y="3170"/>
                  </a:lnTo>
                  <a:lnTo>
                    <a:pt x="4784" y="2196"/>
                  </a:lnTo>
                  <a:cubicBezTo>
                    <a:pt x="4879" y="1534"/>
                    <a:pt x="4901" y="804"/>
                    <a:pt x="48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" name="Google Shape;350;p26">
              <a:extLst>
                <a:ext uri="{FF2B5EF4-FFF2-40B4-BE49-F238E27FC236}">
                  <a16:creationId xmlns:a16="http://schemas.microsoft.com/office/drawing/2014/main" id="{772519DC-8953-48A9-8981-74BA42C3ABC4}"/>
                </a:ext>
              </a:extLst>
            </p:cNvPr>
            <p:cNvSpPr/>
            <p:nvPr/>
          </p:nvSpPr>
          <p:spPr>
            <a:xfrm>
              <a:off x="3848225" y="2937300"/>
              <a:ext cx="88300" cy="145525"/>
            </a:xfrm>
            <a:custGeom>
              <a:avLst/>
              <a:gdLst/>
              <a:ahLst/>
              <a:cxnLst/>
              <a:rect l="l" t="t" r="r" b="b"/>
              <a:pathLst>
                <a:path w="3532" h="5821" extrusionOk="0">
                  <a:moveTo>
                    <a:pt x="3478" y="0"/>
                  </a:moveTo>
                  <a:lnTo>
                    <a:pt x="3478" y="0"/>
                  </a:lnTo>
                  <a:cubicBezTo>
                    <a:pt x="3478" y="0"/>
                    <a:pt x="2772" y="149"/>
                    <a:pt x="1997" y="814"/>
                  </a:cubicBezTo>
                  <a:lnTo>
                    <a:pt x="1971" y="1379"/>
                  </a:lnTo>
                  <a:lnTo>
                    <a:pt x="1793" y="1000"/>
                  </a:lnTo>
                  <a:cubicBezTo>
                    <a:pt x="947" y="1817"/>
                    <a:pt x="83" y="3271"/>
                    <a:pt x="1" y="5821"/>
                  </a:cubicBezTo>
                  <a:cubicBezTo>
                    <a:pt x="1" y="5821"/>
                    <a:pt x="1126" y="5453"/>
                    <a:pt x="2103" y="4410"/>
                  </a:cubicBezTo>
                  <a:lnTo>
                    <a:pt x="2103" y="4410"/>
                  </a:lnTo>
                  <a:lnTo>
                    <a:pt x="561" y="4685"/>
                  </a:lnTo>
                  <a:lnTo>
                    <a:pt x="2711" y="3620"/>
                  </a:lnTo>
                  <a:cubicBezTo>
                    <a:pt x="2988" y="3179"/>
                    <a:pt x="3218" y="2657"/>
                    <a:pt x="3360" y="2046"/>
                  </a:cubicBezTo>
                  <a:lnTo>
                    <a:pt x="3360" y="2046"/>
                  </a:lnTo>
                  <a:lnTo>
                    <a:pt x="2032" y="2283"/>
                  </a:lnTo>
                  <a:lnTo>
                    <a:pt x="3447" y="1582"/>
                  </a:lnTo>
                  <a:cubicBezTo>
                    <a:pt x="3515" y="1106"/>
                    <a:pt x="3531" y="578"/>
                    <a:pt x="3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" name="Google Shape;351;p26">
              <a:extLst>
                <a:ext uri="{FF2B5EF4-FFF2-40B4-BE49-F238E27FC236}">
                  <a16:creationId xmlns:a16="http://schemas.microsoft.com/office/drawing/2014/main" id="{BAE46B14-07BE-43DB-F0C4-F076E2DB1B58}"/>
                </a:ext>
              </a:extLst>
            </p:cNvPr>
            <p:cNvSpPr/>
            <p:nvPr/>
          </p:nvSpPr>
          <p:spPr>
            <a:xfrm>
              <a:off x="3723725" y="3010050"/>
              <a:ext cx="143650" cy="208125"/>
            </a:xfrm>
            <a:custGeom>
              <a:avLst/>
              <a:gdLst/>
              <a:ahLst/>
              <a:cxnLst/>
              <a:rect l="l" t="t" r="r" b="b"/>
              <a:pathLst>
                <a:path w="5746" h="8325" extrusionOk="0">
                  <a:moveTo>
                    <a:pt x="26" y="1"/>
                  </a:moveTo>
                  <a:lnTo>
                    <a:pt x="26" y="1"/>
                  </a:lnTo>
                  <a:cubicBezTo>
                    <a:pt x="0" y="867"/>
                    <a:pt x="74" y="1648"/>
                    <a:pt x="222" y="2350"/>
                  </a:cubicBezTo>
                  <a:lnTo>
                    <a:pt x="2392" y="3257"/>
                  </a:lnTo>
                  <a:lnTo>
                    <a:pt x="394" y="3031"/>
                  </a:lnTo>
                  <a:lnTo>
                    <a:pt x="394" y="3031"/>
                  </a:lnTo>
                  <a:cubicBezTo>
                    <a:pt x="662" y="3926"/>
                    <a:pt x="1056" y="4680"/>
                    <a:pt x="1508" y="5310"/>
                  </a:cubicBezTo>
                  <a:lnTo>
                    <a:pt x="4806" y="6689"/>
                  </a:lnTo>
                  <a:lnTo>
                    <a:pt x="2488" y="6427"/>
                  </a:lnTo>
                  <a:lnTo>
                    <a:pt x="2488" y="6427"/>
                  </a:lnTo>
                  <a:cubicBezTo>
                    <a:pt x="4038" y="7886"/>
                    <a:pt x="5746" y="8325"/>
                    <a:pt x="5746" y="8325"/>
                  </a:cubicBezTo>
                  <a:cubicBezTo>
                    <a:pt x="5384" y="4541"/>
                    <a:pt x="3961" y="2462"/>
                    <a:pt x="2625" y="1326"/>
                  </a:cubicBezTo>
                  <a:lnTo>
                    <a:pt x="2396" y="1908"/>
                  </a:lnTo>
                  <a:lnTo>
                    <a:pt x="2304" y="1070"/>
                  </a:lnTo>
                  <a:cubicBezTo>
                    <a:pt x="1088" y="157"/>
                    <a:pt x="26" y="1"/>
                    <a:pt x="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" name="Google Shape;352;p26">
              <a:extLst>
                <a:ext uri="{FF2B5EF4-FFF2-40B4-BE49-F238E27FC236}">
                  <a16:creationId xmlns:a16="http://schemas.microsoft.com/office/drawing/2014/main" id="{4157A0BF-7BA4-AFF4-7ED3-7C56A6657D23}"/>
                </a:ext>
              </a:extLst>
            </p:cNvPr>
            <p:cNvSpPr/>
            <p:nvPr/>
          </p:nvSpPr>
          <p:spPr>
            <a:xfrm>
              <a:off x="3827775" y="2990400"/>
              <a:ext cx="53475" cy="285400"/>
            </a:xfrm>
            <a:custGeom>
              <a:avLst/>
              <a:gdLst/>
              <a:ahLst/>
              <a:cxnLst/>
              <a:rect l="l" t="t" r="r" b="b"/>
              <a:pathLst>
                <a:path w="2139" h="11416" extrusionOk="0">
                  <a:moveTo>
                    <a:pt x="141" y="1"/>
                  </a:moveTo>
                  <a:cubicBezTo>
                    <a:pt x="129" y="1"/>
                    <a:pt x="118" y="3"/>
                    <a:pt x="106" y="6"/>
                  </a:cubicBezTo>
                  <a:cubicBezTo>
                    <a:pt x="39" y="26"/>
                    <a:pt x="0" y="96"/>
                    <a:pt x="19" y="162"/>
                  </a:cubicBezTo>
                  <a:cubicBezTo>
                    <a:pt x="41" y="238"/>
                    <a:pt x="2139" y="7630"/>
                    <a:pt x="1239" y="11259"/>
                  </a:cubicBezTo>
                  <a:cubicBezTo>
                    <a:pt x="1223" y="11327"/>
                    <a:pt x="1264" y="11395"/>
                    <a:pt x="1332" y="11413"/>
                  </a:cubicBezTo>
                  <a:cubicBezTo>
                    <a:pt x="1342" y="11414"/>
                    <a:pt x="1352" y="11415"/>
                    <a:pt x="1362" y="11415"/>
                  </a:cubicBezTo>
                  <a:cubicBezTo>
                    <a:pt x="1420" y="11415"/>
                    <a:pt x="1471" y="11378"/>
                    <a:pt x="1485" y="11320"/>
                  </a:cubicBezTo>
                  <a:cubicBezTo>
                    <a:pt x="1871" y="9765"/>
                    <a:pt x="1781" y="7403"/>
                    <a:pt x="1220" y="4297"/>
                  </a:cubicBezTo>
                  <a:cubicBezTo>
                    <a:pt x="804" y="1990"/>
                    <a:pt x="268" y="111"/>
                    <a:pt x="264" y="93"/>
                  </a:cubicBezTo>
                  <a:cubicBezTo>
                    <a:pt x="247" y="37"/>
                    <a:pt x="196" y="1"/>
                    <a:pt x="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" name="Google Shape;353;p26">
              <a:extLst>
                <a:ext uri="{FF2B5EF4-FFF2-40B4-BE49-F238E27FC236}">
                  <a16:creationId xmlns:a16="http://schemas.microsoft.com/office/drawing/2014/main" id="{7DE46CB3-841E-89D9-149E-D86AB5DD3BB6}"/>
                </a:ext>
              </a:extLst>
            </p:cNvPr>
            <p:cNvSpPr/>
            <p:nvPr/>
          </p:nvSpPr>
          <p:spPr>
            <a:xfrm>
              <a:off x="3798475" y="2171375"/>
              <a:ext cx="128050" cy="125325"/>
            </a:xfrm>
            <a:custGeom>
              <a:avLst/>
              <a:gdLst/>
              <a:ahLst/>
              <a:cxnLst/>
              <a:rect l="l" t="t" r="r" b="b"/>
              <a:pathLst>
                <a:path w="5122" h="5013" extrusionOk="0">
                  <a:moveTo>
                    <a:pt x="2560" y="1494"/>
                  </a:moveTo>
                  <a:cubicBezTo>
                    <a:pt x="3137" y="1494"/>
                    <a:pt x="3606" y="1964"/>
                    <a:pt x="3606" y="2540"/>
                  </a:cubicBezTo>
                  <a:cubicBezTo>
                    <a:pt x="3606" y="3117"/>
                    <a:pt x="3137" y="3586"/>
                    <a:pt x="2560" y="3586"/>
                  </a:cubicBezTo>
                  <a:cubicBezTo>
                    <a:pt x="1984" y="3586"/>
                    <a:pt x="1513" y="3117"/>
                    <a:pt x="1513" y="2540"/>
                  </a:cubicBezTo>
                  <a:cubicBezTo>
                    <a:pt x="1513" y="1964"/>
                    <a:pt x="1984" y="1494"/>
                    <a:pt x="2560" y="1494"/>
                  </a:cubicBezTo>
                  <a:close/>
                  <a:moveTo>
                    <a:pt x="2008" y="1"/>
                  </a:moveTo>
                  <a:lnTo>
                    <a:pt x="2008" y="822"/>
                  </a:lnTo>
                  <a:cubicBezTo>
                    <a:pt x="1833" y="878"/>
                    <a:pt x="1668" y="961"/>
                    <a:pt x="1521" y="1065"/>
                  </a:cubicBezTo>
                  <a:lnTo>
                    <a:pt x="861" y="586"/>
                  </a:lnTo>
                  <a:lnTo>
                    <a:pt x="212" y="1478"/>
                  </a:lnTo>
                  <a:lnTo>
                    <a:pt x="856" y="1948"/>
                  </a:lnTo>
                  <a:cubicBezTo>
                    <a:pt x="804" y="2095"/>
                    <a:pt x="771" y="2252"/>
                    <a:pt x="759" y="2414"/>
                  </a:cubicBezTo>
                  <a:lnTo>
                    <a:pt x="0" y="2617"/>
                  </a:lnTo>
                  <a:lnTo>
                    <a:pt x="286" y="3683"/>
                  </a:lnTo>
                  <a:lnTo>
                    <a:pt x="1023" y="3486"/>
                  </a:lnTo>
                  <a:cubicBezTo>
                    <a:pt x="1113" y="3629"/>
                    <a:pt x="1220" y="3760"/>
                    <a:pt x="1345" y="3874"/>
                  </a:cubicBezTo>
                  <a:lnTo>
                    <a:pt x="1038" y="4564"/>
                  </a:lnTo>
                  <a:lnTo>
                    <a:pt x="2046" y="5013"/>
                  </a:lnTo>
                  <a:lnTo>
                    <a:pt x="2349" y="4332"/>
                  </a:lnTo>
                  <a:cubicBezTo>
                    <a:pt x="2418" y="4341"/>
                    <a:pt x="2489" y="4345"/>
                    <a:pt x="2560" y="4345"/>
                  </a:cubicBezTo>
                  <a:cubicBezTo>
                    <a:pt x="2664" y="4345"/>
                    <a:pt x="2766" y="4335"/>
                    <a:pt x="2866" y="4319"/>
                  </a:cubicBezTo>
                  <a:lnTo>
                    <a:pt x="3203" y="4983"/>
                  </a:lnTo>
                  <a:lnTo>
                    <a:pt x="4187" y="4481"/>
                  </a:lnTo>
                  <a:lnTo>
                    <a:pt x="3844" y="3808"/>
                  </a:lnTo>
                  <a:cubicBezTo>
                    <a:pt x="3961" y="3687"/>
                    <a:pt x="4062" y="3553"/>
                    <a:pt x="4144" y="3403"/>
                  </a:cubicBezTo>
                  <a:lnTo>
                    <a:pt x="4893" y="3563"/>
                  </a:lnTo>
                  <a:lnTo>
                    <a:pt x="5121" y="2484"/>
                  </a:lnTo>
                  <a:lnTo>
                    <a:pt x="4351" y="2318"/>
                  </a:lnTo>
                  <a:cubicBezTo>
                    <a:pt x="4330" y="2159"/>
                    <a:pt x="4290" y="2004"/>
                    <a:pt x="4230" y="1859"/>
                  </a:cubicBezTo>
                  <a:lnTo>
                    <a:pt x="4851" y="1358"/>
                  </a:lnTo>
                  <a:lnTo>
                    <a:pt x="4157" y="500"/>
                  </a:lnTo>
                  <a:lnTo>
                    <a:pt x="3521" y="1015"/>
                  </a:lnTo>
                  <a:cubicBezTo>
                    <a:pt x="3395" y="934"/>
                    <a:pt x="3257" y="870"/>
                    <a:pt x="3112" y="822"/>
                  </a:cubicBezTo>
                  <a:lnTo>
                    <a:pt x="31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" name="Google Shape;354;p26">
              <a:extLst>
                <a:ext uri="{FF2B5EF4-FFF2-40B4-BE49-F238E27FC236}">
                  <a16:creationId xmlns:a16="http://schemas.microsoft.com/office/drawing/2014/main" id="{7CA4DC94-FC0C-08ED-F2CA-FB439829A468}"/>
                </a:ext>
              </a:extLst>
            </p:cNvPr>
            <p:cNvSpPr/>
            <p:nvPr/>
          </p:nvSpPr>
          <p:spPr>
            <a:xfrm>
              <a:off x="5050775" y="2412500"/>
              <a:ext cx="128050" cy="125300"/>
            </a:xfrm>
            <a:custGeom>
              <a:avLst/>
              <a:gdLst/>
              <a:ahLst/>
              <a:cxnLst/>
              <a:rect l="l" t="t" r="r" b="b"/>
              <a:pathLst>
                <a:path w="5122" h="5012" extrusionOk="0">
                  <a:moveTo>
                    <a:pt x="2561" y="1493"/>
                  </a:moveTo>
                  <a:cubicBezTo>
                    <a:pt x="3137" y="1493"/>
                    <a:pt x="3607" y="1962"/>
                    <a:pt x="3607" y="2540"/>
                  </a:cubicBezTo>
                  <a:cubicBezTo>
                    <a:pt x="3607" y="3117"/>
                    <a:pt x="3137" y="3586"/>
                    <a:pt x="2561" y="3586"/>
                  </a:cubicBezTo>
                  <a:cubicBezTo>
                    <a:pt x="1984" y="3586"/>
                    <a:pt x="1515" y="3117"/>
                    <a:pt x="1515" y="2540"/>
                  </a:cubicBezTo>
                  <a:cubicBezTo>
                    <a:pt x="1515" y="1962"/>
                    <a:pt x="1984" y="1493"/>
                    <a:pt x="2561" y="1493"/>
                  </a:cubicBezTo>
                  <a:close/>
                  <a:moveTo>
                    <a:pt x="2009" y="1"/>
                  </a:moveTo>
                  <a:lnTo>
                    <a:pt x="2009" y="822"/>
                  </a:lnTo>
                  <a:cubicBezTo>
                    <a:pt x="1834" y="879"/>
                    <a:pt x="1670" y="961"/>
                    <a:pt x="1522" y="1066"/>
                  </a:cubicBezTo>
                  <a:lnTo>
                    <a:pt x="861" y="586"/>
                  </a:lnTo>
                  <a:lnTo>
                    <a:pt x="212" y="1478"/>
                  </a:lnTo>
                  <a:lnTo>
                    <a:pt x="857" y="1946"/>
                  </a:lnTo>
                  <a:cubicBezTo>
                    <a:pt x="805" y="2094"/>
                    <a:pt x="773" y="2251"/>
                    <a:pt x="761" y="2413"/>
                  </a:cubicBezTo>
                  <a:lnTo>
                    <a:pt x="1" y="2617"/>
                  </a:lnTo>
                  <a:lnTo>
                    <a:pt x="288" y="3683"/>
                  </a:lnTo>
                  <a:lnTo>
                    <a:pt x="1024" y="3485"/>
                  </a:lnTo>
                  <a:cubicBezTo>
                    <a:pt x="1114" y="3630"/>
                    <a:pt x="1222" y="3760"/>
                    <a:pt x="1347" y="3873"/>
                  </a:cubicBezTo>
                  <a:lnTo>
                    <a:pt x="1040" y="4563"/>
                  </a:lnTo>
                  <a:lnTo>
                    <a:pt x="2048" y="5012"/>
                  </a:lnTo>
                  <a:lnTo>
                    <a:pt x="2351" y="4332"/>
                  </a:lnTo>
                  <a:cubicBezTo>
                    <a:pt x="2420" y="4340"/>
                    <a:pt x="2490" y="4344"/>
                    <a:pt x="2561" y="4344"/>
                  </a:cubicBezTo>
                  <a:cubicBezTo>
                    <a:pt x="2665" y="4344"/>
                    <a:pt x="2766" y="4335"/>
                    <a:pt x="2866" y="4318"/>
                  </a:cubicBezTo>
                  <a:lnTo>
                    <a:pt x="3205" y="4981"/>
                  </a:lnTo>
                  <a:lnTo>
                    <a:pt x="4189" y="4480"/>
                  </a:lnTo>
                  <a:lnTo>
                    <a:pt x="3844" y="3807"/>
                  </a:lnTo>
                  <a:cubicBezTo>
                    <a:pt x="3963" y="3688"/>
                    <a:pt x="4064" y="3552"/>
                    <a:pt x="4146" y="3404"/>
                  </a:cubicBezTo>
                  <a:lnTo>
                    <a:pt x="4893" y="3562"/>
                  </a:lnTo>
                  <a:lnTo>
                    <a:pt x="5122" y="2482"/>
                  </a:lnTo>
                  <a:lnTo>
                    <a:pt x="4351" y="2319"/>
                  </a:lnTo>
                  <a:cubicBezTo>
                    <a:pt x="4331" y="2158"/>
                    <a:pt x="4290" y="2004"/>
                    <a:pt x="4233" y="1859"/>
                  </a:cubicBezTo>
                  <a:lnTo>
                    <a:pt x="4853" y="1357"/>
                  </a:lnTo>
                  <a:lnTo>
                    <a:pt x="4157" y="499"/>
                  </a:lnTo>
                  <a:lnTo>
                    <a:pt x="3523" y="1013"/>
                  </a:lnTo>
                  <a:cubicBezTo>
                    <a:pt x="3395" y="934"/>
                    <a:pt x="3258" y="869"/>
                    <a:pt x="3113" y="822"/>
                  </a:cubicBezTo>
                  <a:lnTo>
                    <a:pt x="31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" name="Google Shape;355;p26">
              <a:extLst>
                <a:ext uri="{FF2B5EF4-FFF2-40B4-BE49-F238E27FC236}">
                  <a16:creationId xmlns:a16="http://schemas.microsoft.com/office/drawing/2014/main" id="{25BFD616-8FAD-F81D-5FB6-EFA1AF95C2A7}"/>
                </a:ext>
              </a:extLst>
            </p:cNvPr>
            <p:cNvSpPr/>
            <p:nvPr/>
          </p:nvSpPr>
          <p:spPr>
            <a:xfrm>
              <a:off x="4367900" y="3114100"/>
              <a:ext cx="688925" cy="246625"/>
            </a:xfrm>
            <a:custGeom>
              <a:avLst/>
              <a:gdLst/>
              <a:ahLst/>
              <a:cxnLst/>
              <a:rect l="l" t="t" r="r" b="b"/>
              <a:pathLst>
                <a:path w="27557" h="9865" extrusionOk="0">
                  <a:moveTo>
                    <a:pt x="440" y="1"/>
                  </a:moveTo>
                  <a:cubicBezTo>
                    <a:pt x="198" y="1"/>
                    <a:pt x="1" y="198"/>
                    <a:pt x="1" y="440"/>
                  </a:cubicBezTo>
                  <a:lnTo>
                    <a:pt x="1" y="9426"/>
                  </a:lnTo>
                  <a:cubicBezTo>
                    <a:pt x="1" y="9668"/>
                    <a:pt x="198" y="9865"/>
                    <a:pt x="440" y="9865"/>
                  </a:cubicBezTo>
                  <a:lnTo>
                    <a:pt x="27556" y="9865"/>
                  </a:lnTo>
                  <a:lnTo>
                    <a:pt x="275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" name="Google Shape;356;p26">
              <a:extLst>
                <a:ext uri="{FF2B5EF4-FFF2-40B4-BE49-F238E27FC236}">
                  <a16:creationId xmlns:a16="http://schemas.microsoft.com/office/drawing/2014/main" id="{D20A6E45-3FC2-0483-8F05-AB4C4D856C58}"/>
                </a:ext>
              </a:extLst>
            </p:cNvPr>
            <p:cNvSpPr/>
            <p:nvPr/>
          </p:nvSpPr>
          <p:spPr>
            <a:xfrm>
              <a:off x="4460225" y="3114100"/>
              <a:ext cx="688950" cy="246625"/>
            </a:xfrm>
            <a:custGeom>
              <a:avLst/>
              <a:gdLst/>
              <a:ahLst/>
              <a:cxnLst/>
              <a:rect l="l" t="t" r="r" b="b"/>
              <a:pathLst>
                <a:path w="27558" h="9865" extrusionOk="0">
                  <a:moveTo>
                    <a:pt x="441" y="1"/>
                  </a:moveTo>
                  <a:cubicBezTo>
                    <a:pt x="198" y="1"/>
                    <a:pt x="1" y="198"/>
                    <a:pt x="1" y="440"/>
                  </a:cubicBezTo>
                  <a:lnTo>
                    <a:pt x="1" y="9426"/>
                  </a:lnTo>
                  <a:cubicBezTo>
                    <a:pt x="1" y="9668"/>
                    <a:pt x="199" y="9865"/>
                    <a:pt x="441" y="9865"/>
                  </a:cubicBezTo>
                  <a:lnTo>
                    <a:pt x="27558" y="9865"/>
                  </a:lnTo>
                  <a:lnTo>
                    <a:pt x="275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" name="Google Shape;357;p26">
              <a:extLst>
                <a:ext uri="{FF2B5EF4-FFF2-40B4-BE49-F238E27FC236}">
                  <a16:creationId xmlns:a16="http://schemas.microsoft.com/office/drawing/2014/main" id="{1B1367D6-6D92-35FE-4C79-93A6A21B49DF}"/>
                </a:ext>
              </a:extLst>
            </p:cNvPr>
            <p:cNvSpPr/>
            <p:nvPr/>
          </p:nvSpPr>
          <p:spPr>
            <a:xfrm>
              <a:off x="4609150" y="3112300"/>
              <a:ext cx="317150" cy="3600"/>
            </a:xfrm>
            <a:custGeom>
              <a:avLst/>
              <a:gdLst/>
              <a:ahLst/>
              <a:cxnLst/>
              <a:rect l="l" t="t" r="r" b="b"/>
              <a:pathLst>
                <a:path w="12686" h="144" extrusionOk="0">
                  <a:moveTo>
                    <a:pt x="72" y="0"/>
                  </a:moveTo>
                  <a:cubicBezTo>
                    <a:pt x="33" y="0"/>
                    <a:pt x="1" y="32"/>
                    <a:pt x="1" y="73"/>
                  </a:cubicBezTo>
                  <a:cubicBezTo>
                    <a:pt x="1" y="112"/>
                    <a:pt x="33" y="144"/>
                    <a:pt x="72" y="144"/>
                  </a:cubicBezTo>
                  <a:lnTo>
                    <a:pt x="12613" y="144"/>
                  </a:lnTo>
                  <a:cubicBezTo>
                    <a:pt x="12653" y="144"/>
                    <a:pt x="12685" y="112"/>
                    <a:pt x="12685" y="73"/>
                  </a:cubicBezTo>
                  <a:cubicBezTo>
                    <a:pt x="12685" y="32"/>
                    <a:pt x="12653" y="0"/>
                    <a:pt x="12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" name="Google Shape;358;p26">
              <a:extLst>
                <a:ext uri="{FF2B5EF4-FFF2-40B4-BE49-F238E27FC236}">
                  <a16:creationId xmlns:a16="http://schemas.microsoft.com/office/drawing/2014/main" id="{16831992-9B36-BF56-DCB9-519A02E4E053}"/>
                </a:ext>
              </a:extLst>
            </p:cNvPr>
            <p:cNvSpPr/>
            <p:nvPr/>
          </p:nvSpPr>
          <p:spPr>
            <a:xfrm>
              <a:off x="4521475" y="3152675"/>
              <a:ext cx="627700" cy="167100"/>
            </a:xfrm>
            <a:custGeom>
              <a:avLst/>
              <a:gdLst/>
              <a:ahLst/>
              <a:cxnLst/>
              <a:rect l="l" t="t" r="r" b="b"/>
              <a:pathLst>
                <a:path w="25108" h="6684" extrusionOk="0">
                  <a:moveTo>
                    <a:pt x="3154" y="0"/>
                  </a:moveTo>
                  <a:cubicBezTo>
                    <a:pt x="1413" y="0"/>
                    <a:pt x="0" y="1413"/>
                    <a:pt x="0" y="3154"/>
                  </a:cubicBezTo>
                  <a:lnTo>
                    <a:pt x="0" y="3528"/>
                  </a:lnTo>
                  <a:cubicBezTo>
                    <a:pt x="0" y="5271"/>
                    <a:pt x="1413" y="6683"/>
                    <a:pt x="3154" y="6683"/>
                  </a:cubicBezTo>
                  <a:lnTo>
                    <a:pt x="25108" y="6683"/>
                  </a:lnTo>
                  <a:lnTo>
                    <a:pt x="251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" name="Google Shape;359;p26">
              <a:extLst>
                <a:ext uri="{FF2B5EF4-FFF2-40B4-BE49-F238E27FC236}">
                  <a16:creationId xmlns:a16="http://schemas.microsoft.com/office/drawing/2014/main" id="{429F82F9-6EE0-5A61-F08C-D88E451B0A78}"/>
                </a:ext>
              </a:extLst>
            </p:cNvPr>
            <p:cNvSpPr/>
            <p:nvPr/>
          </p:nvSpPr>
          <p:spPr>
            <a:xfrm>
              <a:off x="4582200" y="3177675"/>
              <a:ext cx="566175" cy="3600"/>
            </a:xfrm>
            <a:custGeom>
              <a:avLst/>
              <a:gdLst/>
              <a:ahLst/>
              <a:cxnLst/>
              <a:rect l="l" t="t" r="r" b="b"/>
              <a:pathLst>
                <a:path w="22647" h="144" extrusionOk="0">
                  <a:moveTo>
                    <a:pt x="72" y="0"/>
                  </a:moveTo>
                  <a:cubicBezTo>
                    <a:pt x="33" y="0"/>
                    <a:pt x="1" y="32"/>
                    <a:pt x="1" y="71"/>
                  </a:cubicBezTo>
                  <a:cubicBezTo>
                    <a:pt x="1" y="112"/>
                    <a:pt x="33" y="143"/>
                    <a:pt x="72" y="143"/>
                  </a:cubicBezTo>
                  <a:lnTo>
                    <a:pt x="22574" y="143"/>
                  </a:lnTo>
                  <a:cubicBezTo>
                    <a:pt x="22615" y="143"/>
                    <a:pt x="22647" y="112"/>
                    <a:pt x="22647" y="71"/>
                  </a:cubicBezTo>
                  <a:cubicBezTo>
                    <a:pt x="22647" y="32"/>
                    <a:pt x="22615" y="0"/>
                    <a:pt x="22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0" name="Google Shape;360;p26">
              <a:extLst>
                <a:ext uri="{FF2B5EF4-FFF2-40B4-BE49-F238E27FC236}">
                  <a16:creationId xmlns:a16="http://schemas.microsoft.com/office/drawing/2014/main" id="{9E6A30A2-49D3-E68D-3A5C-33D6C1581844}"/>
                </a:ext>
              </a:extLst>
            </p:cNvPr>
            <p:cNvSpPr/>
            <p:nvPr/>
          </p:nvSpPr>
          <p:spPr>
            <a:xfrm>
              <a:off x="4582200" y="3215475"/>
              <a:ext cx="566175" cy="3650"/>
            </a:xfrm>
            <a:custGeom>
              <a:avLst/>
              <a:gdLst/>
              <a:ahLst/>
              <a:cxnLst/>
              <a:rect l="l" t="t" r="r" b="b"/>
              <a:pathLst>
                <a:path w="22647" h="146" extrusionOk="0">
                  <a:moveTo>
                    <a:pt x="72" y="0"/>
                  </a:moveTo>
                  <a:cubicBezTo>
                    <a:pt x="33" y="0"/>
                    <a:pt x="1" y="34"/>
                    <a:pt x="1" y="73"/>
                  </a:cubicBezTo>
                  <a:cubicBezTo>
                    <a:pt x="1" y="112"/>
                    <a:pt x="33" y="145"/>
                    <a:pt x="72" y="145"/>
                  </a:cubicBezTo>
                  <a:lnTo>
                    <a:pt x="22574" y="145"/>
                  </a:lnTo>
                  <a:cubicBezTo>
                    <a:pt x="22615" y="145"/>
                    <a:pt x="22647" y="112"/>
                    <a:pt x="22647" y="73"/>
                  </a:cubicBezTo>
                  <a:cubicBezTo>
                    <a:pt x="22647" y="34"/>
                    <a:pt x="22615" y="0"/>
                    <a:pt x="22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1" name="Google Shape;361;p26">
              <a:extLst>
                <a:ext uri="{FF2B5EF4-FFF2-40B4-BE49-F238E27FC236}">
                  <a16:creationId xmlns:a16="http://schemas.microsoft.com/office/drawing/2014/main" id="{F382829E-2E81-5603-3952-9BDEAAF565D9}"/>
                </a:ext>
              </a:extLst>
            </p:cNvPr>
            <p:cNvSpPr/>
            <p:nvPr/>
          </p:nvSpPr>
          <p:spPr>
            <a:xfrm>
              <a:off x="4582200" y="3253325"/>
              <a:ext cx="566175" cy="3600"/>
            </a:xfrm>
            <a:custGeom>
              <a:avLst/>
              <a:gdLst/>
              <a:ahLst/>
              <a:cxnLst/>
              <a:rect l="l" t="t" r="r" b="b"/>
              <a:pathLst>
                <a:path w="22647" h="144" extrusionOk="0">
                  <a:moveTo>
                    <a:pt x="72" y="0"/>
                  </a:moveTo>
                  <a:cubicBezTo>
                    <a:pt x="33" y="0"/>
                    <a:pt x="1" y="32"/>
                    <a:pt x="1" y="71"/>
                  </a:cubicBezTo>
                  <a:cubicBezTo>
                    <a:pt x="1" y="112"/>
                    <a:pt x="33" y="144"/>
                    <a:pt x="72" y="144"/>
                  </a:cubicBezTo>
                  <a:lnTo>
                    <a:pt x="22574" y="144"/>
                  </a:lnTo>
                  <a:cubicBezTo>
                    <a:pt x="22615" y="144"/>
                    <a:pt x="22647" y="112"/>
                    <a:pt x="22647" y="71"/>
                  </a:cubicBezTo>
                  <a:cubicBezTo>
                    <a:pt x="22647" y="32"/>
                    <a:pt x="22615" y="0"/>
                    <a:pt x="22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2" name="Google Shape;362;p26">
              <a:extLst>
                <a:ext uri="{FF2B5EF4-FFF2-40B4-BE49-F238E27FC236}">
                  <a16:creationId xmlns:a16="http://schemas.microsoft.com/office/drawing/2014/main" id="{5FD387E8-AD2F-AE7F-0539-67E2F10F220E}"/>
                </a:ext>
              </a:extLst>
            </p:cNvPr>
            <p:cNvSpPr/>
            <p:nvPr/>
          </p:nvSpPr>
          <p:spPr>
            <a:xfrm>
              <a:off x="4582200" y="3291125"/>
              <a:ext cx="566175" cy="3650"/>
            </a:xfrm>
            <a:custGeom>
              <a:avLst/>
              <a:gdLst/>
              <a:ahLst/>
              <a:cxnLst/>
              <a:rect l="l" t="t" r="r" b="b"/>
              <a:pathLst>
                <a:path w="22647" h="146" extrusionOk="0">
                  <a:moveTo>
                    <a:pt x="72" y="1"/>
                  </a:moveTo>
                  <a:cubicBezTo>
                    <a:pt x="33" y="1"/>
                    <a:pt x="1" y="34"/>
                    <a:pt x="1" y="73"/>
                  </a:cubicBezTo>
                  <a:cubicBezTo>
                    <a:pt x="1" y="112"/>
                    <a:pt x="33" y="146"/>
                    <a:pt x="72" y="146"/>
                  </a:cubicBezTo>
                  <a:lnTo>
                    <a:pt x="22574" y="146"/>
                  </a:lnTo>
                  <a:cubicBezTo>
                    <a:pt x="22615" y="146"/>
                    <a:pt x="22647" y="112"/>
                    <a:pt x="22647" y="73"/>
                  </a:cubicBezTo>
                  <a:cubicBezTo>
                    <a:pt x="22647" y="34"/>
                    <a:pt x="22615" y="1"/>
                    <a:pt x="225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3" name="Google Shape;363;p26">
              <a:extLst>
                <a:ext uri="{FF2B5EF4-FFF2-40B4-BE49-F238E27FC236}">
                  <a16:creationId xmlns:a16="http://schemas.microsoft.com/office/drawing/2014/main" id="{0FF6B565-A981-C3A0-C261-D08F10AC6C32}"/>
                </a:ext>
              </a:extLst>
            </p:cNvPr>
            <p:cNvSpPr/>
            <p:nvPr/>
          </p:nvSpPr>
          <p:spPr>
            <a:xfrm>
              <a:off x="4992725" y="3177150"/>
              <a:ext cx="102850" cy="108100"/>
            </a:xfrm>
            <a:custGeom>
              <a:avLst/>
              <a:gdLst/>
              <a:ahLst/>
              <a:cxnLst/>
              <a:rect l="l" t="t" r="r" b="b"/>
              <a:pathLst>
                <a:path w="4114" h="4324" extrusionOk="0">
                  <a:moveTo>
                    <a:pt x="1" y="1"/>
                  </a:moveTo>
                  <a:lnTo>
                    <a:pt x="1" y="4324"/>
                  </a:lnTo>
                  <a:lnTo>
                    <a:pt x="2056" y="3376"/>
                  </a:lnTo>
                  <a:lnTo>
                    <a:pt x="4113" y="4324"/>
                  </a:lnTo>
                  <a:lnTo>
                    <a:pt x="41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4" name="Google Shape;364;p26">
              <a:extLst>
                <a:ext uri="{FF2B5EF4-FFF2-40B4-BE49-F238E27FC236}">
                  <a16:creationId xmlns:a16="http://schemas.microsoft.com/office/drawing/2014/main" id="{1BCB59B4-B355-3863-D6A1-89352A7294AA}"/>
                </a:ext>
              </a:extLst>
            </p:cNvPr>
            <p:cNvSpPr/>
            <p:nvPr/>
          </p:nvSpPr>
          <p:spPr>
            <a:xfrm>
              <a:off x="4196150" y="2062350"/>
              <a:ext cx="53125" cy="50900"/>
            </a:xfrm>
            <a:custGeom>
              <a:avLst/>
              <a:gdLst/>
              <a:ahLst/>
              <a:cxnLst/>
              <a:rect l="l" t="t" r="r" b="b"/>
              <a:pathLst>
                <a:path w="2125" h="2036" extrusionOk="0">
                  <a:moveTo>
                    <a:pt x="1063" y="206"/>
                  </a:moveTo>
                  <a:cubicBezTo>
                    <a:pt x="1091" y="206"/>
                    <a:pt x="1118" y="207"/>
                    <a:pt x="1146" y="210"/>
                  </a:cubicBezTo>
                  <a:cubicBezTo>
                    <a:pt x="1525" y="247"/>
                    <a:pt x="1832" y="554"/>
                    <a:pt x="1872" y="934"/>
                  </a:cubicBezTo>
                  <a:cubicBezTo>
                    <a:pt x="1920" y="1420"/>
                    <a:pt x="1537" y="1830"/>
                    <a:pt x="1062" y="1830"/>
                  </a:cubicBezTo>
                  <a:cubicBezTo>
                    <a:pt x="1034" y="1830"/>
                    <a:pt x="1007" y="1829"/>
                    <a:pt x="979" y="1826"/>
                  </a:cubicBezTo>
                  <a:cubicBezTo>
                    <a:pt x="600" y="1789"/>
                    <a:pt x="293" y="1482"/>
                    <a:pt x="255" y="1101"/>
                  </a:cubicBezTo>
                  <a:cubicBezTo>
                    <a:pt x="206" y="615"/>
                    <a:pt x="588" y="206"/>
                    <a:pt x="1063" y="206"/>
                  </a:cubicBezTo>
                  <a:close/>
                  <a:moveTo>
                    <a:pt x="1061" y="1"/>
                  </a:moveTo>
                  <a:cubicBezTo>
                    <a:pt x="1034" y="1"/>
                    <a:pt x="1007" y="2"/>
                    <a:pt x="979" y="4"/>
                  </a:cubicBezTo>
                  <a:cubicBezTo>
                    <a:pt x="487" y="43"/>
                    <a:pt x="88" y="441"/>
                    <a:pt x="49" y="935"/>
                  </a:cubicBezTo>
                  <a:cubicBezTo>
                    <a:pt x="1" y="1534"/>
                    <a:pt x="475" y="2035"/>
                    <a:pt x="1064" y="2035"/>
                  </a:cubicBezTo>
                  <a:cubicBezTo>
                    <a:pt x="1091" y="2035"/>
                    <a:pt x="1118" y="2034"/>
                    <a:pt x="1146" y="2032"/>
                  </a:cubicBezTo>
                  <a:cubicBezTo>
                    <a:pt x="1638" y="1993"/>
                    <a:pt x="2037" y="1593"/>
                    <a:pt x="2077" y="1101"/>
                  </a:cubicBezTo>
                  <a:cubicBezTo>
                    <a:pt x="2124" y="502"/>
                    <a:pt x="1651" y="1"/>
                    <a:pt x="10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5" name="Google Shape;365;p26">
              <a:extLst>
                <a:ext uri="{FF2B5EF4-FFF2-40B4-BE49-F238E27FC236}">
                  <a16:creationId xmlns:a16="http://schemas.microsoft.com/office/drawing/2014/main" id="{144C35E9-4D8C-C917-1904-B9244A485CE3}"/>
                </a:ext>
              </a:extLst>
            </p:cNvPr>
            <p:cNvSpPr/>
            <p:nvPr/>
          </p:nvSpPr>
          <p:spPr>
            <a:xfrm>
              <a:off x="5115600" y="2721500"/>
              <a:ext cx="53125" cy="50900"/>
            </a:xfrm>
            <a:custGeom>
              <a:avLst/>
              <a:gdLst/>
              <a:ahLst/>
              <a:cxnLst/>
              <a:rect l="l" t="t" r="r" b="b"/>
              <a:pathLst>
                <a:path w="2125" h="2036" extrusionOk="0">
                  <a:moveTo>
                    <a:pt x="1061" y="205"/>
                  </a:moveTo>
                  <a:cubicBezTo>
                    <a:pt x="1089" y="205"/>
                    <a:pt x="1117" y="207"/>
                    <a:pt x="1146" y="210"/>
                  </a:cubicBezTo>
                  <a:cubicBezTo>
                    <a:pt x="1525" y="247"/>
                    <a:pt x="1832" y="554"/>
                    <a:pt x="1871" y="934"/>
                  </a:cubicBezTo>
                  <a:cubicBezTo>
                    <a:pt x="1919" y="1419"/>
                    <a:pt x="1537" y="1830"/>
                    <a:pt x="1061" y="1830"/>
                  </a:cubicBezTo>
                  <a:cubicBezTo>
                    <a:pt x="1034" y="1830"/>
                    <a:pt x="1007" y="1829"/>
                    <a:pt x="979" y="1826"/>
                  </a:cubicBezTo>
                  <a:cubicBezTo>
                    <a:pt x="599" y="1787"/>
                    <a:pt x="292" y="1480"/>
                    <a:pt x="255" y="1100"/>
                  </a:cubicBezTo>
                  <a:cubicBezTo>
                    <a:pt x="205" y="616"/>
                    <a:pt x="587" y="205"/>
                    <a:pt x="1061" y="205"/>
                  </a:cubicBezTo>
                  <a:close/>
                  <a:moveTo>
                    <a:pt x="1063" y="0"/>
                  </a:moveTo>
                  <a:cubicBezTo>
                    <a:pt x="1035" y="0"/>
                    <a:pt x="1007" y="2"/>
                    <a:pt x="979" y="4"/>
                  </a:cubicBezTo>
                  <a:cubicBezTo>
                    <a:pt x="486" y="43"/>
                    <a:pt x="88" y="441"/>
                    <a:pt x="49" y="934"/>
                  </a:cubicBezTo>
                  <a:cubicBezTo>
                    <a:pt x="0" y="1532"/>
                    <a:pt x="475" y="2035"/>
                    <a:pt x="1064" y="2035"/>
                  </a:cubicBezTo>
                  <a:cubicBezTo>
                    <a:pt x="1091" y="2035"/>
                    <a:pt x="1118" y="2034"/>
                    <a:pt x="1146" y="2032"/>
                  </a:cubicBezTo>
                  <a:cubicBezTo>
                    <a:pt x="1638" y="1993"/>
                    <a:pt x="2036" y="1593"/>
                    <a:pt x="2077" y="1100"/>
                  </a:cubicBezTo>
                  <a:cubicBezTo>
                    <a:pt x="2124" y="503"/>
                    <a:pt x="1652" y="0"/>
                    <a:pt x="1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66" name="Google Shape;366;p26">
            <a:extLst>
              <a:ext uri="{FF2B5EF4-FFF2-40B4-BE49-F238E27FC236}">
                <a16:creationId xmlns:a16="http://schemas.microsoft.com/office/drawing/2014/main" id="{D987056E-D7A5-14F5-0017-BD2DE4948DB4}"/>
              </a:ext>
            </a:extLst>
          </p:cNvPr>
          <p:cNvSpPr/>
          <p:nvPr/>
        </p:nvSpPr>
        <p:spPr>
          <a:xfrm>
            <a:off x="4178682" y="1367400"/>
            <a:ext cx="123300" cy="123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7" name="Google Shape;367;p26">
            <a:extLst>
              <a:ext uri="{FF2B5EF4-FFF2-40B4-BE49-F238E27FC236}">
                <a16:creationId xmlns:a16="http://schemas.microsoft.com/office/drawing/2014/main" id="{149762FA-1118-AA05-B48D-840CF53ACC75}"/>
              </a:ext>
            </a:extLst>
          </p:cNvPr>
          <p:cNvSpPr/>
          <p:nvPr/>
        </p:nvSpPr>
        <p:spPr>
          <a:xfrm>
            <a:off x="844853" y="3585178"/>
            <a:ext cx="184302" cy="180319"/>
          </a:xfrm>
          <a:custGeom>
            <a:avLst/>
            <a:gdLst/>
            <a:ahLst/>
            <a:cxnLst/>
            <a:rect l="l" t="t" r="r" b="b"/>
            <a:pathLst>
              <a:path w="5122" h="5012" extrusionOk="0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8" name="Google Shape;368;p26">
            <a:extLst>
              <a:ext uri="{FF2B5EF4-FFF2-40B4-BE49-F238E27FC236}">
                <a16:creationId xmlns:a16="http://schemas.microsoft.com/office/drawing/2014/main" id="{1CC60650-C8B9-B9CF-8BD2-F6303AA03408}"/>
              </a:ext>
            </a:extLst>
          </p:cNvPr>
          <p:cNvSpPr/>
          <p:nvPr/>
        </p:nvSpPr>
        <p:spPr>
          <a:xfrm rot="10800000">
            <a:off x="356223" y="41240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9" name="Google Shape;369;p26">
            <a:extLst>
              <a:ext uri="{FF2B5EF4-FFF2-40B4-BE49-F238E27FC236}">
                <a16:creationId xmlns:a16="http://schemas.microsoft.com/office/drawing/2014/main" id="{8CE3E386-DE4C-FDB5-1CEF-347528DEF4DA}"/>
              </a:ext>
            </a:extLst>
          </p:cNvPr>
          <p:cNvSpPr/>
          <p:nvPr/>
        </p:nvSpPr>
        <p:spPr>
          <a:xfrm>
            <a:off x="7499773" y="338989"/>
            <a:ext cx="1287977" cy="685011"/>
          </a:xfrm>
          <a:custGeom>
            <a:avLst/>
            <a:gdLst/>
            <a:ahLst/>
            <a:cxnLst/>
            <a:rect l="l" t="t" r="r" b="b"/>
            <a:pathLst>
              <a:path w="30174" h="16049" extrusionOk="0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9B9072-736B-BC05-4AAB-1F2541639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907" y="4200955"/>
            <a:ext cx="2274005" cy="60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3314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99DBC-DD5A-3328-EF0A-ECF8818BE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5801" y="1710706"/>
            <a:ext cx="5136563" cy="984368"/>
          </a:xfrm>
        </p:spPr>
        <p:txBody>
          <a:bodyPr/>
          <a:lstStyle/>
          <a:p>
            <a:r>
              <a:rPr lang="en-IN" dirty="0"/>
              <a:t>Dieter Rams</a:t>
            </a:r>
            <a:br>
              <a:rPr lang="en-IN" dirty="0"/>
            </a:br>
            <a:endParaRPr lang="en-IN" dirty="0"/>
          </a:p>
        </p:txBody>
      </p:sp>
      <p:pic>
        <p:nvPicPr>
          <p:cNvPr id="6146" name="Picture 2" descr="Dieter Rams - designer profile | STYLEPARK">
            <a:extLst>
              <a:ext uri="{FF2B5EF4-FFF2-40B4-BE49-F238E27FC236}">
                <a16:creationId xmlns:a16="http://schemas.microsoft.com/office/drawing/2014/main" id="{3B32C755-2F88-467F-F7C0-2D326F4D5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801" y="971550"/>
            <a:ext cx="30480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64D835-F011-15A1-36F2-CD1A082A6B25}"/>
              </a:ext>
            </a:extLst>
          </p:cNvPr>
          <p:cNvSpPr txBox="1"/>
          <p:nvPr/>
        </p:nvSpPr>
        <p:spPr>
          <a:xfrm>
            <a:off x="5360981" y="2571750"/>
            <a:ext cx="228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0" i="0" dirty="0">
                <a:solidFill>
                  <a:srgbClr val="210A26"/>
                </a:solidFill>
                <a:effectLst/>
                <a:latin typeface="Poppins Black" panose="00000A00000000000000" pitchFamily="2" charset="0"/>
                <a:ea typeface="Poppins Black" panose="00000A00000000000000" pitchFamily="2" charset="0"/>
                <a:cs typeface="Poppins Black" panose="00000A00000000000000" pitchFamily="2" charset="0"/>
              </a:rPr>
              <a:t>German designer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EC824D-F4FC-74FE-8124-4162AD884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507" y="4036844"/>
            <a:ext cx="2274005" cy="60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230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44568-5E1E-60C9-BA24-259536DEDE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1A001-12DF-A649-B427-2A324140F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0806" y="951354"/>
            <a:ext cx="4850689" cy="984368"/>
          </a:xfrm>
        </p:spPr>
        <p:txBody>
          <a:bodyPr/>
          <a:lstStyle/>
          <a:p>
            <a:r>
              <a:rPr lang="en-IN" dirty="0"/>
              <a:t>philosophy — </a:t>
            </a:r>
            <a:r>
              <a:rPr lang="en-IN" i="1" dirty="0"/>
              <a:t>'Less, but better.'</a:t>
            </a:r>
            <a:endParaRPr lang="en-IN" dirty="0"/>
          </a:p>
        </p:txBody>
      </p:sp>
      <p:pic>
        <p:nvPicPr>
          <p:cNvPr id="6146" name="Picture 2" descr="Dieter Rams - designer profile | STYLEPARK">
            <a:extLst>
              <a:ext uri="{FF2B5EF4-FFF2-40B4-BE49-F238E27FC236}">
                <a16:creationId xmlns:a16="http://schemas.microsoft.com/office/drawing/2014/main" id="{7E421473-1AAE-A2AF-DEE5-F19ED9E84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801" y="971550"/>
            <a:ext cx="30480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0855BB-42CC-7593-67E9-D55BF49C8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507" y="4036844"/>
            <a:ext cx="2274005" cy="60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4527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394FC7-5F5F-7572-343E-7E8B589BA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B1F17-A7D6-7882-F283-43343A741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0806" y="951354"/>
            <a:ext cx="4850689" cy="984368"/>
          </a:xfrm>
        </p:spPr>
        <p:txBody>
          <a:bodyPr/>
          <a:lstStyle/>
          <a:p>
            <a:r>
              <a:rPr lang="en-IN" dirty="0"/>
              <a:t>philosophy — </a:t>
            </a:r>
            <a:r>
              <a:rPr lang="en-IN" i="1" dirty="0"/>
              <a:t>'Less, but better.'</a:t>
            </a:r>
            <a:endParaRPr lang="en-IN" dirty="0"/>
          </a:p>
        </p:txBody>
      </p:sp>
      <p:pic>
        <p:nvPicPr>
          <p:cNvPr id="6146" name="Picture 2" descr="Dieter Rams - designer profile | STYLEPARK">
            <a:extLst>
              <a:ext uri="{FF2B5EF4-FFF2-40B4-BE49-F238E27FC236}">
                <a16:creationId xmlns:a16="http://schemas.microsoft.com/office/drawing/2014/main" id="{ECB22094-2671-1449-090C-BFAEA92CF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801" y="971550"/>
            <a:ext cx="30480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40183B-6A24-4A0C-D3F5-8B5A2C2C218D}"/>
              </a:ext>
            </a:extLst>
          </p:cNvPr>
          <p:cNvSpPr txBox="1"/>
          <p:nvPr/>
        </p:nvSpPr>
        <p:spPr>
          <a:xfrm>
            <a:off x="4812632" y="2776249"/>
            <a:ext cx="3520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Poppins" panose="00000500000000000000" pitchFamily="2" charset="0"/>
                <a:cs typeface="Poppins" panose="00000500000000000000" pitchFamily="2" charset="0"/>
              </a:rPr>
              <a:t>using minimal colors and maintaining a clean layout</a:t>
            </a:r>
            <a:endParaRPr lang="en-IN" sz="18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34DA91-AAE3-D85C-F025-16ADEC695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507" y="4036844"/>
            <a:ext cx="2274005" cy="60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1110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191BF-5759-E1FC-322D-1FAA48069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365" y="409650"/>
            <a:ext cx="8127270" cy="965388"/>
          </a:xfrm>
        </p:spPr>
        <p:txBody>
          <a:bodyPr/>
          <a:lstStyle/>
          <a:p>
            <a:r>
              <a:rPr lang="en-IN" dirty="0">
                <a:solidFill>
                  <a:schemeClr val="tx2">
                    <a:lumMod val="25000"/>
                  </a:schemeClr>
                </a:solidFill>
              </a:rPr>
              <a:t>Monochromatic Color Schemes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0CD5F0-B8FF-6843-6ED8-51DF9B1B1864}"/>
              </a:ext>
            </a:extLst>
          </p:cNvPr>
          <p:cNvSpPr txBox="1">
            <a:spLocks/>
          </p:cNvSpPr>
          <p:nvPr/>
        </p:nvSpPr>
        <p:spPr>
          <a:xfrm>
            <a:off x="1717109" y="1866063"/>
            <a:ext cx="8127270" cy="96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38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oppins Black"/>
              <a:buNone/>
              <a:defRPr sz="5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r>
              <a:rPr lang="en-US" dirty="0"/>
              <a:t>single shade of color throughout the website</a:t>
            </a:r>
            <a:endParaRPr lang="en-IN" dirty="0"/>
          </a:p>
        </p:txBody>
      </p:sp>
      <p:pic>
        <p:nvPicPr>
          <p:cNvPr id="4" name="Google Shape;1615;p43">
            <a:extLst>
              <a:ext uri="{FF2B5EF4-FFF2-40B4-BE49-F238E27FC236}">
                <a16:creationId xmlns:a16="http://schemas.microsoft.com/office/drawing/2014/main" id="{84529179-F8A2-AFBB-AA60-6C466D3967B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4837" b="14844"/>
          <a:stretch/>
        </p:blipFill>
        <p:spPr>
          <a:xfrm>
            <a:off x="388934" y="1764219"/>
            <a:ext cx="2361466" cy="1795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6A5793-BC30-3A47-F223-5C5152A27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507" y="4036844"/>
            <a:ext cx="2274005" cy="60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8935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✓Free Tools to Pick a Harmonious Color Palette for any Art Project👌 | The  Art and Beyond">
            <a:extLst>
              <a:ext uri="{FF2B5EF4-FFF2-40B4-BE49-F238E27FC236}">
                <a16:creationId xmlns:a16="http://schemas.microsoft.com/office/drawing/2014/main" id="{C5E677EE-A294-6787-DD40-31DD42B17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91440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CE1F999-099B-A78B-0CFE-7454CC76B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995" y="4418444"/>
            <a:ext cx="2274005" cy="60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5707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6C9CC-C62D-C7D1-43D0-2A026F818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0876" y="1930713"/>
            <a:ext cx="7302248" cy="2162100"/>
          </a:xfrm>
        </p:spPr>
        <p:txBody>
          <a:bodyPr/>
          <a:lstStyle/>
          <a:p>
            <a:r>
              <a:rPr lang="en-US" dirty="0"/>
              <a:t>Thank you for your time.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BF1FB3-119C-0754-93FD-F64D735E4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507" y="4036844"/>
            <a:ext cx="2274005" cy="60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7694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9BF39-F4E5-5F67-2842-ABAF94C10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3604" y="1758833"/>
            <a:ext cx="6759108" cy="2162100"/>
          </a:xfrm>
        </p:spPr>
        <p:txBody>
          <a:bodyPr/>
          <a:lstStyle/>
          <a:p>
            <a:r>
              <a:rPr lang="en-IN" dirty="0"/>
              <a:t>Responsive web application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ADFB45-DC18-F18D-CE44-DEA61EA16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507" y="4036844"/>
            <a:ext cx="2274005" cy="60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996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33552-A2A7-4C1D-80E6-3AF42B3BF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4849" y="1490700"/>
            <a:ext cx="7412251" cy="2162100"/>
          </a:xfrm>
        </p:spPr>
        <p:txBody>
          <a:bodyPr/>
          <a:lstStyle/>
          <a:p>
            <a:r>
              <a:rPr lang="en-US" dirty="0"/>
              <a:t>Enhance user interaction and accessibility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40FE1A-6E43-517F-C457-92A1D926C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507" y="4036844"/>
            <a:ext cx="2274005" cy="60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9116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Free High-Quality HTML5 LOGO for Creative Design">
            <a:extLst>
              <a:ext uri="{FF2B5EF4-FFF2-40B4-BE49-F238E27FC236}">
                <a16:creationId xmlns:a16="http://schemas.microsoft.com/office/drawing/2014/main" id="{47087AF0-F671-01CC-D020-B86B4D259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087999"/>
            <a:ext cx="2667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20117D4-1090-69E2-75FB-5F7C9EE90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9883" y="1783399"/>
            <a:ext cx="7412251" cy="2162100"/>
          </a:xfrm>
        </p:spPr>
        <p:txBody>
          <a:bodyPr/>
          <a:lstStyle/>
          <a:p>
            <a:r>
              <a:rPr lang="en-US" dirty="0"/>
              <a:t>basic structure of the website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EEE350-28AC-99B7-A2FA-75512ABC1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507" y="4036844"/>
            <a:ext cx="2274005" cy="60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6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ree High-Quality CSS Logo for Creative Design">
            <a:extLst>
              <a:ext uri="{FF2B5EF4-FFF2-40B4-BE49-F238E27FC236}">
                <a16:creationId xmlns:a16="http://schemas.microsoft.com/office/drawing/2014/main" id="{3939340B-CDC7-16F8-1233-310C80B86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27" y="1198001"/>
            <a:ext cx="2525378" cy="2699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A1FC302-50BB-B799-A277-C49A1EBC08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6768" y="1549355"/>
            <a:ext cx="6449726" cy="2348589"/>
          </a:xfrm>
        </p:spPr>
        <p:txBody>
          <a:bodyPr/>
          <a:lstStyle/>
          <a:p>
            <a:r>
              <a:rPr lang="en-US" dirty="0"/>
              <a:t>styling and making the layout visually appealing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0A56EA-D894-472C-5986-D0086867D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507" y="4036844"/>
            <a:ext cx="2274005" cy="60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8846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ree High-Quality Javascript Logo Svg for Creative Design">
            <a:extLst>
              <a:ext uri="{FF2B5EF4-FFF2-40B4-BE49-F238E27FC236}">
                <a16:creationId xmlns:a16="http://schemas.microsoft.com/office/drawing/2014/main" id="{F0222867-64AD-7DE4-EB78-A666F0E5A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51" y="916835"/>
            <a:ext cx="2779760" cy="2971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EFAA284-1F2F-784F-92D1-7F5AD43E6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3963" y="1726645"/>
            <a:ext cx="7412251" cy="2162100"/>
          </a:xfrm>
        </p:spPr>
        <p:txBody>
          <a:bodyPr/>
          <a:lstStyle/>
          <a:p>
            <a:r>
              <a:rPr lang="en-US" dirty="0"/>
              <a:t>add interactivity and dynamic features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E93601-6DF3-CBF6-0BF1-F87CA564E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507" y="4036844"/>
            <a:ext cx="2274005" cy="60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9411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49E9D-E7D9-E0D2-8490-4AB16D9A2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8212" y="1092081"/>
            <a:ext cx="5431398" cy="2162100"/>
          </a:xfrm>
        </p:spPr>
        <p:txBody>
          <a:bodyPr/>
          <a:lstStyle/>
          <a:p>
            <a:r>
              <a:rPr lang="en-US" dirty="0"/>
              <a:t>ensure responsiveness and make the website mobile-friendly</a:t>
            </a:r>
            <a:endParaRPr lang="en-IN" dirty="0"/>
          </a:p>
        </p:txBody>
      </p:sp>
      <p:pic>
        <p:nvPicPr>
          <p:cNvPr id="4098" name="Picture 2" descr="Download Bootstrap Logo in SVG Vector or PNG File Format - Logo.wine">
            <a:extLst>
              <a:ext uri="{FF2B5EF4-FFF2-40B4-BE49-F238E27FC236}">
                <a16:creationId xmlns:a16="http://schemas.microsoft.com/office/drawing/2014/main" id="{72766056-05C3-3517-78D8-D1DBA5787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5038" y="940826"/>
            <a:ext cx="4665890" cy="311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C82481B-083B-AEA3-653D-1EC82169A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507" y="4036844"/>
            <a:ext cx="2274005" cy="60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5778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C60A6-9EFC-2D0C-4E45-C0177826A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2695" y="1250222"/>
            <a:ext cx="6212213" cy="1461300"/>
          </a:xfrm>
        </p:spPr>
        <p:txBody>
          <a:bodyPr/>
          <a:lstStyle/>
          <a:p>
            <a:r>
              <a:rPr lang="en-IN" dirty="0"/>
              <a:t>Interactive buttons</a:t>
            </a:r>
          </a:p>
        </p:txBody>
      </p:sp>
      <p:grpSp>
        <p:nvGrpSpPr>
          <p:cNvPr id="4" name="Google Shape;200;p26">
            <a:extLst>
              <a:ext uri="{FF2B5EF4-FFF2-40B4-BE49-F238E27FC236}">
                <a16:creationId xmlns:a16="http://schemas.microsoft.com/office/drawing/2014/main" id="{6B5CCB25-734B-7E2D-C3FB-3EBAC5FD3E3F}"/>
              </a:ext>
            </a:extLst>
          </p:cNvPr>
          <p:cNvGrpSpPr/>
          <p:nvPr/>
        </p:nvGrpSpPr>
        <p:grpSpPr>
          <a:xfrm>
            <a:off x="295239" y="1186820"/>
            <a:ext cx="3715854" cy="2286606"/>
            <a:chOff x="5467825" y="2094550"/>
            <a:chExt cx="2061500" cy="1268575"/>
          </a:xfrm>
        </p:grpSpPr>
        <p:sp>
          <p:nvSpPr>
            <p:cNvPr id="5" name="Google Shape;201;p26">
              <a:extLst>
                <a:ext uri="{FF2B5EF4-FFF2-40B4-BE49-F238E27FC236}">
                  <a16:creationId xmlns:a16="http://schemas.microsoft.com/office/drawing/2014/main" id="{62FA57BA-E17B-BB45-F98D-9BEE58570249}"/>
                </a:ext>
              </a:extLst>
            </p:cNvPr>
            <p:cNvSpPr/>
            <p:nvPr/>
          </p:nvSpPr>
          <p:spPr>
            <a:xfrm>
              <a:off x="5467825" y="2094550"/>
              <a:ext cx="2061500" cy="1268575"/>
            </a:xfrm>
            <a:custGeom>
              <a:avLst/>
              <a:gdLst/>
              <a:ahLst/>
              <a:cxnLst/>
              <a:rect l="l" t="t" r="r" b="b"/>
              <a:pathLst>
                <a:path w="82460" h="50743" extrusionOk="0">
                  <a:moveTo>
                    <a:pt x="19385" y="1"/>
                  </a:moveTo>
                  <a:cubicBezTo>
                    <a:pt x="17341" y="1"/>
                    <a:pt x="15618" y="550"/>
                    <a:pt x="14182" y="2015"/>
                  </a:cubicBezTo>
                  <a:cubicBezTo>
                    <a:pt x="9797" y="6487"/>
                    <a:pt x="18316" y="15851"/>
                    <a:pt x="8645" y="24788"/>
                  </a:cubicBezTo>
                  <a:cubicBezTo>
                    <a:pt x="1" y="32773"/>
                    <a:pt x="7034" y="48410"/>
                    <a:pt x="14340" y="50742"/>
                  </a:cubicBezTo>
                  <a:lnTo>
                    <a:pt x="55177" y="50742"/>
                  </a:lnTo>
                  <a:lnTo>
                    <a:pt x="66004" y="50665"/>
                  </a:lnTo>
                  <a:cubicBezTo>
                    <a:pt x="82460" y="34600"/>
                    <a:pt x="79416" y="4079"/>
                    <a:pt x="58355" y="4079"/>
                  </a:cubicBezTo>
                  <a:cubicBezTo>
                    <a:pt x="57195" y="4079"/>
                    <a:pt x="55980" y="4171"/>
                    <a:pt x="54710" y="4364"/>
                  </a:cubicBezTo>
                  <a:cubicBezTo>
                    <a:pt x="52095" y="4762"/>
                    <a:pt x="49614" y="4929"/>
                    <a:pt x="47261" y="4929"/>
                  </a:cubicBezTo>
                  <a:cubicBezTo>
                    <a:pt x="34504" y="4929"/>
                    <a:pt x="25507" y="1"/>
                    <a:pt x="19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202;p26">
              <a:extLst>
                <a:ext uri="{FF2B5EF4-FFF2-40B4-BE49-F238E27FC236}">
                  <a16:creationId xmlns:a16="http://schemas.microsoft.com/office/drawing/2014/main" id="{CF6ABC58-5E7C-1FE3-714C-59508527A03B}"/>
                </a:ext>
              </a:extLst>
            </p:cNvPr>
            <p:cNvSpPr/>
            <p:nvPr/>
          </p:nvSpPr>
          <p:spPr>
            <a:xfrm>
              <a:off x="7030925" y="2165350"/>
              <a:ext cx="315075" cy="259175"/>
            </a:xfrm>
            <a:custGeom>
              <a:avLst/>
              <a:gdLst/>
              <a:ahLst/>
              <a:cxnLst/>
              <a:rect l="l" t="t" r="r" b="b"/>
              <a:pathLst>
                <a:path w="12603" h="10367" extrusionOk="0">
                  <a:moveTo>
                    <a:pt x="153" y="1"/>
                  </a:moveTo>
                  <a:cubicBezTo>
                    <a:pt x="43" y="1"/>
                    <a:pt x="1" y="172"/>
                    <a:pt x="119" y="191"/>
                  </a:cubicBezTo>
                  <a:cubicBezTo>
                    <a:pt x="5663" y="1104"/>
                    <a:pt x="10437" y="5028"/>
                    <a:pt x="12387" y="10300"/>
                  </a:cubicBezTo>
                  <a:cubicBezTo>
                    <a:pt x="12404" y="10346"/>
                    <a:pt x="12444" y="10366"/>
                    <a:pt x="12483" y="10366"/>
                  </a:cubicBezTo>
                  <a:cubicBezTo>
                    <a:pt x="12544" y="10366"/>
                    <a:pt x="12603" y="10319"/>
                    <a:pt x="12576" y="10248"/>
                  </a:cubicBezTo>
                  <a:cubicBezTo>
                    <a:pt x="10602" y="4914"/>
                    <a:pt x="5786" y="927"/>
                    <a:pt x="171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203;p26">
              <a:extLst>
                <a:ext uri="{FF2B5EF4-FFF2-40B4-BE49-F238E27FC236}">
                  <a16:creationId xmlns:a16="http://schemas.microsoft.com/office/drawing/2014/main" id="{B9790AF7-905D-CA75-8253-1421B3E6339E}"/>
                </a:ext>
              </a:extLst>
            </p:cNvPr>
            <p:cNvSpPr/>
            <p:nvPr/>
          </p:nvSpPr>
          <p:spPr>
            <a:xfrm>
              <a:off x="5691900" y="2431450"/>
              <a:ext cx="94600" cy="233775"/>
            </a:xfrm>
            <a:custGeom>
              <a:avLst/>
              <a:gdLst/>
              <a:ahLst/>
              <a:cxnLst/>
              <a:rect l="l" t="t" r="r" b="b"/>
              <a:pathLst>
                <a:path w="3784" h="9351" extrusionOk="0">
                  <a:moveTo>
                    <a:pt x="3649" y="0"/>
                  </a:moveTo>
                  <a:cubicBezTo>
                    <a:pt x="3600" y="0"/>
                    <a:pt x="3552" y="32"/>
                    <a:pt x="3553" y="95"/>
                  </a:cubicBezTo>
                  <a:cubicBezTo>
                    <a:pt x="3586" y="3470"/>
                    <a:pt x="2350" y="6695"/>
                    <a:pt x="66" y="9181"/>
                  </a:cubicBezTo>
                  <a:cubicBezTo>
                    <a:pt x="0" y="9252"/>
                    <a:pt x="66" y="9350"/>
                    <a:pt x="139" y="9350"/>
                  </a:cubicBezTo>
                  <a:cubicBezTo>
                    <a:pt x="161" y="9350"/>
                    <a:pt x="183" y="9341"/>
                    <a:pt x="203" y="9320"/>
                  </a:cubicBezTo>
                  <a:cubicBezTo>
                    <a:pt x="2523" y="6796"/>
                    <a:pt x="3783" y="3521"/>
                    <a:pt x="3748" y="95"/>
                  </a:cubicBezTo>
                  <a:cubicBezTo>
                    <a:pt x="3748" y="32"/>
                    <a:pt x="3698" y="0"/>
                    <a:pt x="3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204;p26">
              <a:extLst>
                <a:ext uri="{FF2B5EF4-FFF2-40B4-BE49-F238E27FC236}">
                  <a16:creationId xmlns:a16="http://schemas.microsoft.com/office/drawing/2014/main" id="{B67741FF-401B-2097-564F-68F18C0EC93E}"/>
                </a:ext>
              </a:extLst>
            </p:cNvPr>
            <p:cNvSpPr/>
            <p:nvPr/>
          </p:nvSpPr>
          <p:spPr>
            <a:xfrm>
              <a:off x="7190675" y="3091725"/>
              <a:ext cx="138250" cy="226575"/>
            </a:xfrm>
            <a:custGeom>
              <a:avLst/>
              <a:gdLst/>
              <a:ahLst/>
              <a:cxnLst/>
              <a:rect l="l" t="t" r="r" b="b"/>
              <a:pathLst>
                <a:path w="5530" h="9063" extrusionOk="0">
                  <a:moveTo>
                    <a:pt x="5411" y="1"/>
                  </a:moveTo>
                  <a:cubicBezTo>
                    <a:pt x="5371" y="1"/>
                    <a:pt x="5332" y="21"/>
                    <a:pt x="5316" y="68"/>
                  </a:cubicBezTo>
                  <a:cubicBezTo>
                    <a:pt x="4186" y="3351"/>
                    <a:pt x="2411" y="6332"/>
                    <a:pt x="66" y="8894"/>
                  </a:cubicBezTo>
                  <a:cubicBezTo>
                    <a:pt x="0" y="8965"/>
                    <a:pt x="65" y="9063"/>
                    <a:pt x="138" y="9063"/>
                  </a:cubicBezTo>
                  <a:cubicBezTo>
                    <a:pt x="160" y="9063"/>
                    <a:pt x="183" y="9053"/>
                    <a:pt x="203" y="9031"/>
                  </a:cubicBezTo>
                  <a:cubicBezTo>
                    <a:pt x="2570" y="6448"/>
                    <a:pt x="4364" y="3434"/>
                    <a:pt x="5504" y="121"/>
                  </a:cubicBezTo>
                  <a:cubicBezTo>
                    <a:pt x="5529" y="48"/>
                    <a:pt x="5470" y="1"/>
                    <a:pt x="5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" name="Google Shape;206;p26">
            <a:extLst>
              <a:ext uri="{FF2B5EF4-FFF2-40B4-BE49-F238E27FC236}">
                <a16:creationId xmlns:a16="http://schemas.microsoft.com/office/drawing/2014/main" id="{51D4D4E7-01A6-CED1-5F02-526EEB44B6E0}"/>
              </a:ext>
            </a:extLst>
          </p:cNvPr>
          <p:cNvGrpSpPr/>
          <p:nvPr/>
        </p:nvGrpSpPr>
        <p:grpSpPr>
          <a:xfrm>
            <a:off x="880045" y="1256024"/>
            <a:ext cx="2546216" cy="2225457"/>
            <a:chOff x="3720050" y="2029925"/>
            <a:chExt cx="1529075" cy="1336450"/>
          </a:xfrm>
        </p:grpSpPr>
        <p:sp>
          <p:nvSpPr>
            <p:cNvPr id="10" name="Google Shape;207;p26">
              <a:extLst>
                <a:ext uri="{FF2B5EF4-FFF2-40B4-BE49-F238E27FC236}">
                  <a16:creationId xmlns:a16="http://schemas.microsoft.com/office/drawing/2014/main" id="{C5DADC5C-D7C3-53CF-F41A-5DA6DF5D1079}"/>
                </a:ext>
              </a:extLst>
            </p:cNvPr>
            <p:cNvSpPr/>
            <p:nvPr/>
          </p:nvSpPr>
          <p:spPr>
            <a:xfrm>
              <a:off x="3760625" y="3361075"/>
              <a:ext cx="1438825" cy="5300"/>
            </a:xfrm>
            <a:custGeom>
              <a:avLst/>
              <a:gdLst/>
              <a:ahLst/>
              <a:cxnLst/>
              <a:rect l="l" t="t" r="r" b="b"/>
              <a:pathLst>
                <a:path w="57553" h="212" extrusionOk="0">
                  <a:moveTo>
                    <a:pt x="112" y="0"/>
                  </a:moveTo>
                  <a:cubicBezTo>
                    <a:pt x="50" y="0"/>
                    <a:pt x="0" y="48"/>
                    <a:pt x="0" y="106"/>
                  </a:cubicBezTo>
                  <a:cubicBezTo>
                    <a:pt x="0" y="164"/>
                    <a:pt x="50" y="212"/>
                    <a:pt x="112" y="212"/>
                  </a:cubicBezTo>
                  <a:lnTo>
                    <a:pt x="57441" y="212"/>
                  </a:lnTo>
                  <a:cubicBezTo>
                    <a:pt x="57503" y="212"/>
                    <a:pt x="57552" y="165"/>
                    <a:pt x="57552" y="106"/>
                  </a:cubicBezTo>
                  <a:cubicBezTo>
                    <a:pt x="57552" y="48"/>
                    <a:pt x="57502" y="0"/>
                    <a:pt x="57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208;p26">
              <a:extLst>
                <a:ext uri="{FF2B5EF4-FFF2-40B4-BE49-F238E27FC236}">
                  <a16:creationId xmlns:a16="http://schemas.microsoft.com/office/drawing/2014/main" id="{C9E4231B-B86E-01C1-4C53-3FE30B621620}"/>
                </a:ext>
              </a:extLst>
            </p:cNvPr>
            <p:cNvSpPr/>
            <p:nvPr/>
          </p:nvSpPr>
          <p:spPr>
            <a:xfrm>
              <a:off x="4329600" y="2029925"/>
              <a:ext cx="674775" cy="926550"/>
            </a:xfrm>
            <a:custGeom>
              <a:avLst/>
              <a:gdLst/>
              <a:ahLst/>
              <a:cxnLst/>
              <a:rect l="l" t="t" r="r" b="b"/>
              <a:pathLst>
                <a:path w="26991" h="37062" extrusionOk="0">
                  <a:moveTo>
                    <a:pt x="496" y="0"/>
                  </a:moveTo>
                  <a:cubicBezTo>
                    <a:pt x="222" y="0"/>
                    <a:pt x="0" y="368"/>
                    <a:pt x="0" y="820"/>
                  </a:cubicBezTo>
                  <a:lnTo>
                    <a:pt x="0" y="37062"/>
                  </a:lnTo>
                  <a:lnTo>
                    <a:pt x="26991" y="37062"/>
                  </a:lnTo>
                  <a:lnTo>
                    <a:pt x="26991" y="820"/>
                  </a:lnTo>
                  <a:cubicBezTo>
                    <a:pt x="26991" y="367"/>
                    <a:pt x="26769" y="0"/>
                    <a:pt x="264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209;p26">
              <a:extLst>
                <a:ext uri="{FF2B5EF4-FFF2-40B4-BE49-F238E27FC236}">
                  <a16:creationId xmlns:a16="http://schemas.microsoft.com/office/drawing/2014/main" id="{9B3415CA-4FD2-4469-DF12-4F2A167C4939}"/>
                </a:ext>
              </a:extLst>
            </p:cNvPr>
            <p:cNvSpPr/>
            <p:nvPr/>
          </p:nvSpPr>
          <p:spPr>
            <a:xfrm>
              <a:off x="4802700" y="2723250"/>
              <a:ext cx="113175" cy="117250"/>
            </a:xfrm>
            <a:custGeom>
              <a:avLst/>
              <a:gdLst/>
              <a:ahLst/>
              <a:cxnLst/>
              <a:rect l="l" t="t" r="r" b="b"/>
              <a:pathLst>
                <a:path w="4527" h="4690" extrusionOk="0">
                  <a:moveTo>
                    <a:pt x="4441" y="0"/>
                  </a:moveTo>
                  <a:lnTo>
                    <a:pt x="0" y="4504"/>
                  </a:lnTo>
                  <a:cubicBezTo>
                    <a:pt x="3" y="4565"/>
                    <a:pt x="6" y="4628"/>
                    <a:pt x="11" y="4690"/>
                  </a:cubicBezTo>
                  <a:cubicBezTo>
                    <a:pt x="22" y="4687"/>
                    <a:pt x="32" y="4681"/>
                    <a:pt x="42" y="4671"/>
                  </a:cubicBezTo>
                  <a:lnTo>
                    <a:pt x="4526" y="125"/>
                  </a:lnTo>
                  <a:cubicBezTo>
                    <a:pt x="4497" y="83"/>
                    <a:pt x="4470" y="42"/>
                    <a:pt x="4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210;p26">
              <a:extLst>
                <a:ext uri="{FF2B5EF4-FFF2-40B4-BE49-F238E27FC236}">
                  <a16:creationId xmlns:a16="http://schemas.microsoft.com/office/drawing/2014/main" id="{7FBB4E7A-1FFA-1D8E-0E66-6A045E2D66DB}"/>
                </a:ext>
              </a:extLst>
            </p:cNvPr>
            <p:cNvSpPr/>
            <p:nvPr/>
          </p:nvSpPr>
          <p:spPr>
            <a:xfrm>
              <a:off x="4888525" y="2704050"/>
              <a:ext cx="43850" cy="42900"/>
            </a:xfrm>
            <a:custGeom>
              <a:avLst/>
              <a:gdLst/>
              <a:ahLst/>
              <a:cxnLst/>
              <a:rect l="l" t="t" r="r" b="b"/>
              <a:pathLst>
                <a:path w="1754" h="1716" extrusionOk="0">
                  <a:moveTo>
                    <a:pt x="1754" y="1"/>
                  </a:moveTo>
                  <a:lnTo>
                    <a:pt x="1" y="361"/>
                  </a:lnTo>
                  <a:lnTo>
                    <a:pt x="1465" y="1716"/>
                  </a:lnTo>
                  <a:lnTo>
                    <a:pt x="17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211;p26">
              <a:extLst>
                <a:ext uri="{FF2B5EF4-FFF2-40B4-BE49-F238E27FC236}">
                  <a16:creationId xmlns:a16="http://schemas.microsoft.com/office/drawing/2014/main" id="{38C09AAE-BDBC-9B38-D3DA-74630F736F63}"/>
                </a:ext>
              </a:extLst>
            </p:cNvPr>
            <p:cNvSpPr/>
            <p:nvPr/>
          </p:nvSpPr>
          <p:spPr>
            <a:xfrm>
              <a:off x="4668950" y="2805900"/>
              <a:ext cx="77350" cy="80100"/>
            </a:xfrm>
            <a:custGeom>
              <a:avLst/>
              <a:gdLst/>
              <a:ahLst/>
              <a:cxnLst/>
              <a:rect l="l" t="t" r="r" b="b"/>
              <a:pathLst>
                <a:path w="3094" h="3204" extrusionOk="0">
                  <a:moveTo>
                    <a:pt x="2967" y="0"/>
                  </a:moveTo>
                  <a:lnTo>
                    <a:pt x="29" y="3079"/>
                  </a:lnTo>
                  <a:cubicBezTo>
                    <a:pt x="0" y="3108"/>
                    <a:pt x="2" y="3154"/>
                    <a:pt x="31" y="3183"/>
                  </a:cubicBezTo>
                  <a:cubicBezTo>
                    <a:pt x="45" y="3196"/>
                    <a:pt x="64" y="3203"/>
                    <a:pt x="83" y="3203"/>
                  </a:cubicBezTo>
                  <a:cubicBezTo>
                    <a:pt x="102" y="3203"/>
                    <a:pt x="122" y="3196"/>
                    <a:pt x="137" y="3180"/>
                  </a:cubicBezTo>
                  <a:lnTo>
                    <a:pt x="3093" y="80"/>
                  </a:lnTo>
                  <a:cubicBezTo>
                    <a:pt x="3056" y="50"/>
                    <a:pt x="3008" y="29"/>
                    <a:pt x="29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212;p26">
              <a:extLst>
                <a:ext uri="{FF2B5EF4-FFF2-40B4-BE49-F238E27FC236}">
                  <a16:creationId xmlns:a16="http://schemas.microsoft.com/office/drawing/2014/main" id="{8C724C63-1DB8-0549-A85C-873B36F0C196}"/>
                </a:ext>
              </a:extLst>
            </p:cNvPr>
            <p:cNvSpPr/>
            <p:nvPr/>
          </p:nvSpPr>
          <p:spPr>
            <a:xfrm>
              <a:off x="4656225" y="2869350"/>
              <a:ext cx="29600" cy="29575"/>
            </a:xfrm>
            <a:custGeom>
              <a:avLst/>
              <a:gdLst/>
              <a:ahLst/>
              <a:cxnLst/>
              <a:rect l="l" t="t" r="r" b="b"/>
              <a:pathLst>
                <a:path w="1184" h="1183" extrusionOk="0">
                  <a:moveTo>
                    <a:pt x="592" y="0"/>
                  </a:moveTo>
                  <a:cubicBezTo>
                    <a:pt x="265" y="0"/>
                    <a:pt x="1" y="266"/>
                    <a:pt x="1" y="592"/>
                  </a:cubicBezTo>
                  <a:cubicBezTo>
                    <a:pt x="1" y="917"/>
                    <a:pt x="265" y="1183"/>
                    <a:pt x="592" y="1183"/>
                  </a:cubicBezTo>
                  <a:cubicBezTo>
                    <a:pt x="918" y="1183"/>
                    <a:pt x="1183" y="917"/>
                    <a:pt x="1183" y="592"/>
                  </a:cubicBezTo>
                  <a:cubicBezTo>
                    <a:pt x="1183" y="266"/>
                    <a:pt x="918" y="0"/>
                    <a:pt x="5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213;p26">
              <a:extLst>
                <a:ext uri="{FF2B5EF4-FFF2-40B4-BE49-F238E27FC236}">
                  <a16:creationId xmlns:a16="http://schemas.microsoft.com/office/drawing/2014/main" id="{22948FB1-79F4-BC7D-7312-8EE9AC4C34C8}"/>
                </a:ext>
              </a:extLst>
            </p:cNvPr>
            <p:cNvSpPr/>
            <p:nvPr/>
          </p:nvSpPr>
          <p:spPr>
            <a:xfrm>
              <a:off x="4752500" y="2796525"/>
              <a:ext cx="47625" cy="47450"/>
            </a:xfrm>
            <a:custGeom>
              <a:avLst/>
              <a:gdLst/>
              <a:ahLst/>
              <a:cxnLst/>
              <a:rect l="l" t="t" r="r" b="b"/>
              <a:pathLst>
                <a:path w="1905" h="1898" extrusionOk="0">
                  <a:moveTo>
                    <a:pt x="98" y="0"/>
                  </a:moveTo>
                  <a:lnTo>
                    <a:pt x="1" y="97"/>
                  </a:lnTo>
                  <a:lnTo>
                    <a:pt x="1807" y="1898"/>
                  </a:lnTo>
                  <a:lnTo>
                    <a:pt x="1904" y="1801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214;p26">
              <a:extLst>
                <a:ext uri="{FF2B5EF4-FFF2-40B4-BE49-F238E27FC236}">
                  <a16:creationId xmlns:a16="http://schemas.microsoft.com/office/drawing/2014/main" id="{F5CE4A12-69D3-01BA-1D7A-96AF6555AC42}"/>
                </a:ext>
              </a:extLst>
            </p:cNvPr>
            <p:cNvSpPr/>
            <p:nvPr/>
          </p:nvSpPr>
          <p:spPr>
            <a:xfrm>
              <a:off x="4738675" y="2783475"/>
              <a:ext cx="29575" cy="29575"/>
            </a:xfrm>
            <a:custGeom>
              <a:avLst/>
              <a:gdLst/>
              <a:ahLst/>
              <a:cxnLst/>
              <a:rect l="l" t="t" r="r" b="b"/>
              <a:pathLst>
                <a:path w="1183" h="1183" extrusionOk="0">
                  <a:moveTo>
                    <a:pt x="591" y="1"/>
                  </a:moveTo>
                  <a:cubicBezTo>
                    <a:pt x="265" y="1"/>
                    <a:pt x="0" y="264"/>
                    <a:pt x="0" y="592"/>
                  </a:cubicBezTo>
                  <a:cubicBezTo>
                    <a:pt x="0" y="918"/>
                    <a:pt x="265" y="1183"/>
                    <a:pt x="591" y="1183"/>
                  </a:cubicBezTo>
                  <a:cubicBezTo>
                    <a:pt x="919" y="1183"/>
                    <a:pt x="1182" y="918"/>
                    <a:pt x="1182" y="592"/>
                  </a:cubicBezTo>
                  <a:cubicBezTo>
                    <a:pt x="1182" y="264"/>
                    <a:pt x="919" y="1"/>
                    <a:pt x="5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215;p26">
              <a:extLst>
                <a:ext uri="{FF2B5EF4-FFF2-40B4-BE49-F238E27FC236}">
                  <a16:creationId xmlns:a16="http://schemas.microsoft.com/office/drawing/2014/main" id="{4F9CCF17-7A3F-6C18-6931-A415062D219A}"/>
                </a:ext>
              </a:extLst>
            </p:cNvPr>
            <p:cNvSpPr/>
            <p:nvPr/>
          </p:nvSpPr>
          <p:spPr>
            <a:xfrm>
              <a:off x="4784550" y="2827775"/>
              <a:ext cx="29575" cy="29575"/>
            </a:xfrm>
            <a:custGeom>
              <a:avLst/>
              <a:gdLst/>
              <a:ahLst/>
              <a:cxnLst/>
              <a:rect l="l" t="t" r="r" b="b"/>
              <a:pathLst>
                <a:path w="1183" h="1183" extrusionOk="0">
                  <a:moveTo>
                    <a:pt x="592" y="0"/>
                  </a:moveTo>
                  <a:cubicBezTo>
                    <a:pt x="266" y="0"/>
                    <a:pt x="1" y="265"/>
                    <a:pt x="1" y="591"/>
                  </a:cubicBezTo>
                  <a:cubicBezTo>
                    <a:pt x="1" y="919"/>
                    <a:pt x="266" y="1182"/>
                    <a:pt x="592" y="1182"/>
                  </a:cubicBezTo>
                  <a:cubicBezTo>
                    <a:pt x="918" y="1182"/>
                    <a:pt x="1183" y="919"/>
                    <a:pt x="1183" y="591"/>
                  </a:cubicBezTo>
                  <a:cubicBezTo>
                    <a:pt x="1183" y="265"/>
                    <a:pt x="918" y="0"/>
                    <a:pt x="5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216;p26">
              <a:extLst>
                <a:ext uri="{FF2B5EF4-FFF2-40B4-BE49-F238E27FC236}">
                  <a16:creationId xmlns:a16="http://schemas.microsoft.com/office/drawing/2014/main" id="{2A7B7239-0B45-2277-DBC3-470349B5C96D}"/>
                </a:ext>
              </a:extLst>
            </p:cNvPr>
            <p:cNvSpPr/>
            <p:nvPr/>
          </p:nvSpPr>
          <p:spPr>
            <a:xfrm>
              <a:off x="4413425" y="2883725"/>
              <a:ext cx="189450" cy="5125"/>
            </a:xfrm>
            <a:custGeom>
              <a:avLst/>
              <a:gdLst/>
              <a:ahLst/>
              <a:cxnLst/>
              <a:rect l="l" t="t" r="r" b="b"/>
              <a:pathLst>
                <a:path w="7578" h="205" extrusionOk="0">
                  <a:moveTo>
                    <a:pt x="104" y="1"/>
                  </a:moveTo>
                  <a:cubicBezTo>
                    <a:pt x="47" y="1"/>
                    <a:pt x="1" y="47"/>
                    <a:pt x="1" y="102"/>
                  </a:cubicBezTo>
                  <a:cubicBezTo>
                    <a:pt x="1" y="158"/>
                    <a:pt x="47" y="205"/>
                    <a:pt x="104" y="205"/>
                  </a:cubicBezTo>
                  <a:lnTo>
                    <a:pt x="7476" y="205"/>
                  </a:lnTo>
                  <a:cubicBezTo>
                    <a:pt x="7533" y="205"/>
                    <a:pt x="7578" y="158"/>
                    <a:pt x="7578" y="102"/>
                  </a:cubicBezTo>
                  <a:cubicBezTo>
                    <a:pt x="7578" y="47"/>
                    <a:pt x="7533" y="1"/>
                    <a:pt x="7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17;p26">
              <a:extLst>
                <a:ext uri="{FF2B5EF4-FFF2-40B4-BE49-F238E27FC236}">
                  <a16:creationId xmlns:a16="http://schemas.microsoft.com/office/drawing/2014/main" id="{CB2D9217-4502-8086-B52F-53AF760963B0}"/>
                </a:ext>
              </a:extLst>
            </p:cNvPr>
            <p:cNvSpPr/>
            <p:nvPr/>
          </p:nvSpPr>
          <p:spPr>
            <a:xfrm>
              <a:off x="4413425" y="2852400"/>
              <a:ext cx="189450" cy="5100"/>
            </a:xfrm>
            <a:custGeom>
              <a:avLst/>
              <a:gdLst/>
              <a:ahLst/>
              <a:cxnLst/>
              <a:rect l="l" t="t" r="r" b="b"/>
              <a:pathLst>
                <a:path w="7578" h="204" extrusionOk="0">
                  <a:moveTo>
                    <a:pt x="104" y="0"/>
                  </a:moveTo>
                  <a:cubicBezTo>
                    <a:pt x="47" y="0"/>
                    <a:pt x="1" y="45"/>
                    <a:pt x="1" y="102"/>
                  </a:cubicBezTo>
                  <a:cubicBezTo>
                    <a:pt x="1" y="158"/>
                    <a:pt x="47" y="203"/>
                    <a:pt x="104" y="203"/>
                  </a:cubicBezTo>
                  <a:lnTo>
                    <a:pt x="7476" y="203"/>
                  </a:lnTo>
                  <a:cubicBezTo>
                    <a:pt x="7533" y="203"/>
                    <a:pt x="7578" y="158"/>
                    <a:pt x="7578" y="102"/>
                  </a:cubicBezTo>
                  <a:cubicBezTo>
                    <a:pt x="7578" y="45"/>
                    <a:pt x="7533" y="0"/>
                    <a:pt x="7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18;p26">
              <a:extLst>
                <a:ext uri="{FF2B5EF4-FFF2-40B4-BE49-F238E27FC236}">
                  <a16:creationId xmlns:a16="http://schemas.microsoft.com/office/drawing/2014/main" id="{A1EFD671-522D-AE35-270E-5B2F1AF004E9}"/>
                </a:ext>
              </a:extLst>
            </p:cNvPr>
            <p:cNvSpPr/>
            <p:nvPr/>
          </p:nvSpPr>
          <p:spPr>
            <a:xfrm>
              <a:off x="4413425" y="2821025"/>
              <a:ext cx="189450" cy="5150"/>
            </a:xfrm>
            <a:custGeom>
              <a:avLst/>
              <a:gdLst/>
              <a:ahLst/>
              <a:cxnLst/>
              <a:rect l="l" t="t" r="r" b="b"/>
              <a:pathLst>
                <a:path w="7578" h="206" extrusionOk="0">
                  <a:moveTo>
                    <a:pt x="104" y="1"/>
                  </a:moveTo>
                  <a:cubicBezTo>
                    <a:pt x="47" y="1"/>
                    <a:pt x="1" y="47"/>
                    <a:pt x="1" y="102"/>
                  </a:cubicBezTo>
                  <a:cubicBezTo>
                    <a:pt x="1" y="159"/>
                    <a:pt x="47" y="205"/>
                    <a:pt x="104" y="205"/>
                  </a:cubicBezTo>
                  <a:lnTo>
                    <a:pt x="7476" y="205"/>
                  </a:lnTo>
                  <a:cubicBezTo>
                    <a:pt x="7533" y="205"/>
                    <a:pt x="7578" y="159"/>
                    <a:pt x="7578" y="102"/>
                  </a:cubicBezTo>
                  <a:cubicBezTo>
                    <a:pt x="7578" y="47"/>
                    <a:pt x="7533" y="1"/>
                    <a:pt x="7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19;p26">
              <a:extLst>
                <a:ext uri="{FF2B5EF4-FFF2-40B4-BE49-F238E27FC236}">
                  <a16:creationId xmlns:a16="http://schemas.microsoft.com/office/drawing/2014/main" id="{9CE3426C-FAC1-0E1C-9129-BC5661AE8CD8}"/>
                </a:ext>
              </a:extLst>
            </p:cNvPr>
            <p:cNvSpPr/>
            <p:nvPr/>
          </p:nvSpPr>
          <p:spPr>
            <a:xfrm>
              <a:off x="4413425" y="2789700"/>
              <a:ext cx="189450" cy="5100"/>
            </a:xfrm>
            <a:custGeom>
              <a:avLst/>
              <a:gdLst/>
              <a:ahLst/>
              <a:cxnLst/>
              <a:rect l="l" t="t" r="r" b="b"/>
              <a:pathLst>
                <a:path w="7578" h="204" extrusionOk="0">
                  <a:moveTo>
                    <a:pt x="104" y="1"/>
                  </a:moveTo>
                  <a:cubicBezTo>
                    <a:pt x="47" y="1"/>
                    <a:pt x="1" y="46"/>
                    <a:pt x="1" y="102"/>
                  </a:cubicBezTo>
                  <a:cubicBezTo>
                    <a:pt x="1" y="159"/>
                    <a:pt x="47" y="204"/>
                    <a:pt x="104" y="204"/>
                  </a:cubicBezTo>
                  <a:lnTo>
                    <a:pt x="7476" y="204"/>
                  </a:lnTo>
                  <a:cubicBezTo>
                    <a:pt x="7533" y="204"/>
                    <a:pt x="7578" y="159"/>
                    <a:pt x="7578" y="102"/>
                  </a:cubicBezTo>
                  <a:cubicBezTo>
                    <a:pt x="7578" y="46"/>
                    <a:pt x="7533" y="1"/>
                    <a:pt x="7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20;p26">
              <a:extLst>
                <a:ext uri="{FF2B5EF4-FFF2-40B4-BE49-F238E27FC236}">
                  <a16:creationId xmlns:a16="http://schemas.microsoft.com/office/drawing/2014/main" id="{EA9A0E9D-1DED-B761-1F16-497417267AC7}"/>
                </a:ext>
              </a:extLst>
            </p:cNvPr>
            <p:cNvSpPr/>
            <p:nvPr/>
          </p:nvSpPr>
          <p:spPr>
            <a:xfrm>
              <a:off x="4413425" y="2758350"/>
              <a:ext cx="189450" cy="5125"/>
            </a:xfrm>
            <a:custGeom>
              <a:avLst/>
              <a:gdLst/>
              <a:ahLst/>
              <a:cxnLst/>
              <a:rect l="l" t="t" r="r" b="b"/>
              <a:pathLst>
                <a:path w="7578" h="205" extrusionOk="0">
                  <a:moveTo>
                    <a:pt x="104" y="0"/>
                  </a:moveTo>
                  <a:cubicBezTo>
                    <a:pt x="47" y="0"/>
                    <a:pt x="1" y="47"/>
                    <a:pt x="1" y="102"/>
                  </a:cubicBezTo>
                  <a:cubicBezTo>
                    <a:pt x="1" y="158"/>
                    <a:pt x="47" y="205"/>
                    <a:pt x="104" y="205"/>
                  </a:cubicBezTo>
                  <a:lnTo>
                    <a:pt x="7476" y="205"/>
                  </a:lnTo>
                  <a:cubicBezTo>
                    <a:pt x="7533" y="205"/>
                    <a:pt x="7578" y="158"/>
                    <a:pt x="7578" y="102"/>
                  </a:cubicBezTo>
                  <a:cubicBezTo>
                    <a:pt x="7578" y="47"/>
                    <a:pt x="7533" y="0"/>
                    <a:pt x="7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21;p26">
              <a:extLst>
                <a:ext uri="{FF2B5EF4-FFF2-40B4-BE49-F238E27FC236}">
                  <a16:creationId xmlns:a16="http://schemas.microsoft.com/office/drawing/2014/main" id="{F4BFCE23-F83C-05E9-184F-AE1B9E42AFFF}"/>
                </a:ext>
              </a:extLst>
            </p:cNvPr>
            <p:cNvSpPr/>
            <p:nvPr/>
          </p:nvSpPr>
          <p:spPr>
            <a:xfrm>
              <a:off x="4721200" y="2180075"/>
              <a:ext cx="197675" cy="197650"/>
            </a:xfrm>
            <a:custGeom>
              <a:avLst/>
              <a:gdLst/>
              <a:ahLst/>
              <a:cxnLst/>
              <a:rect l="l" t="t" r="r" b="b"/>
              <a:pathLst>
                <a:path w="7907" h="7906" extrusionOk="0">
                  <a:moveTo>
                    <a:pt x="3953" y="0"/>
                  </a:moveTo>
                  <a:cubicBezTo>
                    <a:pt x="3899" y="0"/>
                    <a:pt x="3844" y="0"/>
                    <a:pt x="3791" y="3"/>
                  </a:cubicBezTo>
                  <a:cubicBezTo>
                    <a:pt x="1684" y="89"/>
                    <a:pt x="1" y="1824"/>
                    <a:pt x="1" y="3952"/>
                  </a:cubicBezTo>
                  <a:cubicBezTo>
                    <a:pt x="1" y="4588"/>
                    <a:pt x="152" y="5189"/>
                    <a:pt x="417" y="5721"/>
                  </a:cubicBezTo>
                  <a:cubicBezTo>
                    <a:pt x="1066" y="7016"/>
                    <a:pt x="2406" y="7906"/>
                    <a:pt x="3953" y="7906"/>
                  </a:cubicBezTo>
                  <a:cubicBezTo>
                    <a:pt x="5691" y="7906"/>
                    <a:pt x="7166" y="6784"/>
                    <a:pt x="7696" y="5227"/>
                  </a:cubicBezTo>
                  <a:cubicBezTo>
                    <a:pt x="7832" y="4827"/>
                    <a:pt x="7906" y="4398"/>
                    <a:pt x="7906" y="3952"/>
                  </a:cubicBezTo>
                  <a:cubicBezTo>
                    <a:pt x="7906" y="1918"/>
                    <a:pt x="6369" y="242"/>
                    <a:pt x="4393" y="23"/>
                  </a:cubicBezTo>
                  <a:cubicBezTo>
                    <a:pt x="4248" y="7"/>
                    <a:pt x="4102" y="0"/>
                    <a:pt x="39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22;p26">
              <a:extLst>
                <a:ext uri="{FF2B5EF4-FFF2-40B4-BE49-F238E27FC236}">
                  <a16:creationId xmlns:a16="http://schemas.microsoft.com/office/drawing/2014/main" id="{73CEEBE3-415C-F2AC-4FB7-CD8A10DE7188}"/>
                </a:ext>
              </a:extLst>
            </p:cNvPr>
            <p:cNvSpPr/>
            <p:nvPr/>
          </p:nvSpPr>
          <p:spPr>
            <a:xfrm>
              <a:off x="4820000" y="2180075"/>
              <a:ext cx="98875" cy="130700"/>
            </a:xfrm>
            <a:custGeom>
              <a:avLst/>
              <a:gdLst/>
              <a:ahLst/>
              <a:cxnLst/>
              <a:rect l="l" t="t" r="r" b="b"/>
              <a:pathLst>
                <a:path w="3955" h="5228" extrusionOk="0">
                  <a:moveTo>
                    <a:pt x="1" y="0"/>
                  </a:moveTo>
                  <a:lnTo>
                    <a:pt x="1" y="3952"/>
                  </a:lnTo>
                  <a:cubicBezTo>
                    <a:pt x="1" y="3952"/>
                    <a:pt x="2543" y="4752"/>
                    <a:pt x="3744" y="5227"/>
                  </a:cubicBezTo>
                  <a:cubicBezTo>
                    <a:pt x="3880" y="4827"/>
                    <a:pt x="3954" y="4398"/>
                    <a:pt x="3954" y="3952"/>
                  </a:cubicBezTo>
                  <a:cubicBezTo>
                    <a:pt x="3954" y="1769"/>
                    <a:pt x="2186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23;p26">
              <a:extLst>
                <a:ext uri="{FF2B5EF4-FFF2-40B4-BE49-F238E27FC236}">
                  <a16:creationId xmlns:a16="http://schemas.microsoft.com/office/drawing/2014/main" id="{26783D64-A168-09D4-5BB0-FA51CC96000B}"/>
                </a:ext>
              </a:extLst>
            </p:cNvPr>
            <p:cNvSpPr/>
            <p:nvPr/>
          </p:nvSpPr>
          <p:spPr>
            <a:xfrm>
              <a:off x="4721200" y="2180075"/>
              <a:ext cx="109850" cy="143050"/>
            </a:xfrm>
            <a:custGeom>
              <a:avLst/>
              <a:gdLst/>
              <a:ahLst/>
              <a:cxnLst/>
              <a:rect l="l" t="t" r="r" b="b"/>
              <a:pathLst>
                <a:path w="4394" h="5722" extrusionOk="0">
                  <a:moveTo>
                    <a:pt x="3953" y="0"/>
                  </a:moveTo>
                  <a:cubicBezTo>
                    <a:pt x="3899" y="0"/>
                    <a:pt x="3844" y="0"/>
                    <a:pt x="3791" y="3"/>
                  </a:cubicBezTo>
                  <a:cubicBezTo>
                    <a:pt x="1684" y="89"/>
                    <a:pt x="1" y="1824"/>
                    <a:pt x="1" y="3952"/>
                  </a:cubicBezTo>
                  <a:cubicBezTo>
                    <a:pt x="1" y="4588"/>
                    <a:pt x="152" y="5189"/>
                    <a:pt x="417" y="5721"/>
                  </a:cubicBezTo>
                  <a:lnTo>
                    <a:pt x="3953" y="3952"/>
                  </a:lnTo>
                  <a:lnTo>
                    <a:pt x="4393" y="23"/>
                  </a:lnTo>
                  <a:cubicBezTo>
                    <a:pt x="4248" y="7"/>
                    <a:pt x="4102" y="0"/>
                    <a:pt x="39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24;p26">
              <a:extLst>
                <a:ext uri="{FF2B5EF4-FFF2-40B4-BE49-F238E27FC236}">
                  <a16:creationId xmlns:a16="http://schemas.microsoft.com/office/drawing/2014/main" id="{6D32D2F4-8570-F3A3-6C67-44955D12E322}"/>
                </a:ext>
              </a:extLst>
            </p:cNvPr>
            <p:cNvSpPr/>
            <p:nvPr/>
          </p:nvSpPr>
          <p:spPr>
            <a:xfrm>
              <a:off x="4356650" y="2097500"/>
              <a:ext cx="5050" cy="859000"/>
            </a:xfrm>
            <a:custGeom>
              <a:avLst/>
              <a:gdLst/>
              <a:ahLst/>
              <a:cxnLst/>
              <a:rect l="l" t="t" r="r" b="b"/>
              <a:pathLst>
                <a:path w="202" h="34360" extrusionOk="0">
                  <a:moveTo>
                    <a:pt x="0" y="0"/>
                  </a:moveTo>
                  <a:lnTo>
                    <a:pt x="0" y="34360"/>
                  </a:lnTo>
                  <a:lnTo>
                    <a:pt x="202" y="3436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25;p26">
              <a:extLst>
                <a:ext uri="{FF2B5EF4-FFF2-40B4-BE49-F238E27FC236}">
                  <a16:creationId xmlns:a16="http://schemas.microsoft.com/office/drawing/2014/main" id="{48FD99D2-0951-EA70-F489-9B283205B526}"/>
                </a:ext>
              </a:extLst>
            </p:cNvPr>
            <p:cNvSpPr/>
            <p:nvPr/>
          </p:nvSpPr>
          <p:spPr>
            <a:xfrm>
              <a:off x="4974800" y="2097500"/>
              <a:ext cx="5100" cy="859000"/>
            </a:xfrm>
            <a:custGeom>
              <a:avLst/>
              <a:gdLst/>
              <a:ahLst/>
              <a:cxnLst/>
              <a:rect l="l" t="t" r="r" b="b"/>
              <a:pathLst>
                <a:path w="204" h="34360" extrusionOk="0">
                  <a:moveTo>
                    <a:pt x="1" y="0"/>
                  </a:moveTo>
                  <a:lnTo>
                    <a:pt x="1" y="34360"/>
                  </a:lnTo>
                  <a:lnTo>
                    <a:pt x="203" y="34360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26;p26">
              <a:extLst>
                <a:ext uri="{FF2B5EF4-FFF2-40B4-BE49-F238E27FC236}">
                  <a16:creationId xmlns:a16="http://schemas.microsoft.com/office/drawing/2014/main" id="{6E4C96FF-603D-98F3-909C-8C8BA0E7D8A1}"/>
                </a:ext>
              </a:extLst>
            </p:cNvPr>
            <p:cNvSpPr/>
            <p:nvPr/>
          </p:nvSpPr>
          <p:spPr>
            <a:xfrm>
              <a:off x="4329600" y="2029925"/>
              <a:ext cx="674775" cy="75750"/>
            </a:xfrm>
            <a:custGeom>
              <a:avLst/>
              <a:gdLst/>
              <a:ahLst/>
              <a:cxnLst/>
              <a:rect l="l" t="t" r="r" b="b"/>
              <a:pathLst>
                <a:path w="26991" h="3030" extrusionOk="0">
                  <a:moveTo>
                    <a:pt x="561" y="0"/>
                  </a:moveTo>
                  <a:cubicBezTo>
                    <a:pt x="251" y="0"/>
                    <a:pt x="0" y="252"/>
                    <a:pt x="0" y="561"/>
                  </a:cubicBezTo>
                  <a:lnTo>
                    <a:pt x="0" y="3029"/>
                  </a:lnTo>
                  <a:lnTo>
                    <a:pt x="26991" y="3029"/>
                  </a:lnTo>
                  <a:lnTo>
                    <a:pt x="26991" y="413"/>
                  </a:lnTo>
                  <a:cubicBezTo>
                    <a:pt x="26991" y="185"/>
                    <a:pt x="26807" y="1"/>
                    <a:pt x="26578" y="1"/>
                  </a:cubicBezTo>
                  <a:lnTo>
                    <a:pt x="265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227;p26">
              <a:extLst>
                <a:ext uri="{FF2B5EF4-FFF2-40B4-BE49-F238E27FC236}">
                  <a16:creationId xmlns:a16="http://schemas.microsoft.com/office/drawing/2014/main" id="{61380D61-6768-A4C5-5ED1-C8A17450BE4D}"/>
                </a:ext>
              </a:extLst>
            </p:cNvPr>
            <p:cNvSpPr/>
            <p:nvPr/>
          </p:nvSpPr>
          <p:spPr>
            <a:xfrm>
              <a:off x="4951400" y="2055050"/>
              <a:ext cx="23425" cy="23425"/>
            </a:xfrm>
            <a:custGeom>
              <a:avLst/>
              <a:gdLst/>
              <a:ahLst/>
              <a:cxnLst/>
              <a:rect l="l" t="t" r="r" b="b"/>
              <a:pathLst>
                <a:path w="937" h="937" extrusionOk="0">
                  <a:moveTo>
                    <a:pt x="469" y="0"/>
                  </a:moveTo>
                  <a:cubicBezTo>
                    <a:pt x="211" y="0"/>
                    <a:pt x="1" y="209"/>
                    <a:pt x="1" y="468"/>
                  </a:cubicBezTo>
                  <a:cubicBezTo>
                    <a:pt x="1" y="726"/>
                    <a:pt x="211" y="936"/>
                    <a:pt x="469" y="936"/>
                  </a:cubicBezTo>
                  <a:cubicBezTo>
                    <a:pt x="728" y="936"/>
                    <a:pt x="937" y="726"/>
                    <a:pt x="937" y="468"/>
                  </a:cubicBezTo>
                  <a:cubicBezTo>
                    <a:pt x="937" y="209"/>
                    <a:pt x="728" y="0"/>
                    <a:pt x="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228;p26">
              <a:extLst>
                <a:ext uri="{FF2B5EF4-FFF2-40B4-BE49-F238E27FC236}">
                  <a16:creationId xmlns:a16="http://schemas.microsoft.com/office/drawing/2014/main" id="{B1CB72D9-6D20-E116-1A21-7B75DBA5D5E4}"/>
                </a:ext>
              </a:extLst>
            </p:cNvPr>
            <p:cNvSpPr/>
            <p:nvPr/>
          </p:nvSpPr>
          <p:spPr>
            <a:xfrm>
              <a:off x="4913475" y="2055050"/>
              <a:ext cx="23425" cy="23425"/>
            </a:xfrm>
            <a:custGeom>
              <a:avLst/>
              <a:gdLst/>
              <a:ahLst/>
              <a:cxnLst/>
              <a:rect l="l" t="t" r="r" b="b"/>
              <a:pathLst>
                <a:path w="937" h="937" extrusionOk="0">
                  <a:moveTo>
                    <a:pt x="469" y="0"/>
                  </a:moveTo>
                  <a:cubicBezTo>
                    <a:pt x="211" y="0"/>
                    <a:pt x="1" y="209"/>
                    <a:pt x="1" y="468"/>
                  </a:cubicBezTo>
                  <a:cubicBezTo>
                    <a:pt x="1" y="726"/>
                    <a:pt x="211" y="936"/>
                    <a:pt x="469" y="936"/>
                  </a:cubicBezTo>
                  <a:cubicBezTo>
                    <a:pt x="728" y="936"/>
                    <a:pt x="937" y="726"/>
                    <a:pt x="937" y="468"/>
                  </a:cubicBezTo>
                  <a:cubicBezTo>
                    <a:pt x="937" y="209"/>
                    <a:pt x="728" y="0"/>
                    <a:pt x="4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229;p26">
              <a:extLst>
                <a:ext uri="{FF2B5EF4-FFF2-40B4-BE49-F238E27FC236}">
                  <a16:creationId xmlns:a16="http://schemas.microsoft.com/office/drawing/2014/main" id="{64044741-6122-9B6E-E373-6CF00C01346F}"/>
                </a:ext>
              </a:extLst>
            </p:cNvPr>
            <p:cNvSpPr/>
            <p:nvPr/>
          </p:nvSpPr>
          <p:spPr>
            <a:xfrm>
              <a:off x="4877425" y="2055050"/>
              <a:ext cx="23400" cy="23425"/>
            </a:xfrm>
            <a:custGeom>
              <a:avLst/>
              <a:gdLst/>
              <a:ahLst/>
              <a:cxnLst/>
              <a:rect l="l" t="t" r="r" b="b"/>
              <a:pathLst>
                <a:path w="936" h="937" extrusionOk="0">
                  <a:moveTo>
                    <a:pt x="468" y="0"/>
                  </a:moveTo>
                  <a:cubicBezTo>
                    <a:pt x="210" y="0"/>
                    <a:pt x="0" y="209"/>
                    <a:pt x="0" y="468"/>
                  </a:cubicBezTo>
                  <a:cubicBezTo>
                    <a:pt x="0" y="726"/>
                    <a:pt x="210" y="936"/>
                    <a:pt x="468" y="936"/>
                  </a:cubicBezTo>
                  <a:cubicBezTo>
                    <a:pt x="727" y="936"/>
                    <a:pt x="936" y="726"/>
                    <a:pt x="936" y="468"/>
                  </a:cubicBezTo>
                  <a:cubicBezTo>
                    <a:pt x="936" y="209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230;p26">
              <a:extLst>
                <a:ext uri="{FF2B5EF4-FFF2-40B4-BE49-F238E27FC236}">
                  <a16:creationId xmlns:a16="http://schemas.microsoft.com/office/drawing/2014/main" id="{0AA465D4-8B4F-ADB1-7B1A-CD682BDF17F4}"/>
                </a:ext>
              </a:extLst>
            </p:cNvPr>
            <p:cNvSpPr/>
            <p:nvPr/>
          </p:nvSpPr>
          <p:spPr>
            <a:xfrm>
              <a:off x="4311775" y="2956450"/>
              <a:ext cx="710425" cy="14250"/>
            </a:xfrm>
            <a:custGeom>
              <a:avLst/>
              <a:gdLst/>
              <a:ahLst/>
              <a:cxnLst/>
              <a:rect l="l" t="t" r="r" b="b"/>
              <a:pathLst>
                <a:path w="28417" h="570" extrusionOk="0">
                  <a:moveTo>
                    <a:pt x="286" y="1"/>
                  </a:moveTo>
                  <a:cubicBezTo>
                    <a:pt x="128" y="1"/>
                    <a:pt x="1" y="128"/>
                    <a:pt x="1" y="286"/>
                  </a:cubicBezTo>
                  <a:cubicBezTo>
                    <a:pt x="1" y="442"/>
                    <a:pt x="128" y="570"/>
                    <a:pt x="286" y="570"/>
                  </a:cubicBezTo>
                  <a:lnTo>
                    <a:pt x="28131" y="570"/>
                  </a:lnTo>
                  <a:cubicBezTo>
                    <a:pt x="28289" y="570"/>
                    <a:pt x="28416" y="442"/>
                    <a:pt x="28416" y="286"/>
                  </a:cubicBezTo>
                  <a:cubicBezTo>
                    <a:pt x="28416" y="128"/>
                    <a:pt x="28289" y="1"/>
                    <a:pt x="28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231;p26">
              <a:extLst>
                <a:ext uri="{FF2B5EF4-FFF2-40B4-BE49-F238E27FC236}">
                  <a16:creationId xmlns:a16="http://schemas.microsoft.com/office/drawing/2014/main" id="{ECBEF276-61B0-2A2E-51F7-2EA6F6731A2E}"/>
                </a:ext>
              </a:extLst>
            </p:cNvPr>
            <p:cNvSpPr/>
            <p:nvPr/>
          </p:nvSpPr>
          <p:spPr>
            <a:xfrm>
              <a:off x="4415900" y="2402525"/>
              <a:ext cx="45725" cy="288050"/>
            </a:xfrm>
            <a:custGeom>
              <a:avLst/>
              <a:gdLst/>
              <a:ahLst/>
              <a:cxnLst/>
              <a:rect l="l" t="t" r="r" b="b"/>
              <a:pathLst>
                <a:path w="1829" h="11522" extrusionOk="0">
                  <a:moveTo>
                    <a:pt x="0" y="0"/>
                  </a:moveTo>
                  <a:lnTo>
                    <a:pt x="0" y="11521"/>
                  </a:lnTo>
                  <a:lnTo>
                    <a:pt x="1829" y="11521"/>
                  </a:lnTo>
                  <a:lnTo>
                    <a:pt x="18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232;p26">
              <a:extLst>
                <a:ext uri="{FF2B5EF4-FFF2-40B4-BE49-F238E27FC236}">
                  <a16:creationId xmlns:a16="http://schemas.microsoft.com/office/drawing/2014/main" id="{3DE6E7FF-1583-6B89-ED2F-6D41FD44E595}"/>
                </a:ext>
              </a:extLst>
            </p:cNvPr>
            <p:cNvSpPr/>
            <p:nvPr/>
          </p:nvSpPr>
          <p:spPr>
            <a:xfrm>
              <a:off x="4498625" y="2509825"/>
              <a:ext cx="45725" cy="180750"/>
            </a:xfrm>
            <a:custGeom>
              <a:avLst/>
              <a:gdLst/>
              <a:ahLst/>
              <a:cxnLst/>
              <a:rect l="l" t="t" r="r" b="b"/>
              <a:pathLst>
                <a:path w="1829" h="7230" extrusionOk="0">
                  <a:moveTo>
                    <a:pt x="0" y="0"/>
                  </a:moveTo>
                  <a:lnTo>
                    <a:pt x="0" y="7229"/>
                  </a:lnTo>
                  <a:lnTo>
                    <a:pt x="1829" y="7229"/>
                  </a:lnTo>
                  <a:lnTo>
                    <a:pt x="18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233;p26">
              <a:extLst>
                <a:ext uri="{FF2B5EF4-FFF2-40B4-BE49-F238E27FC236}">
                  <a16:creationId xmlns:a16="http://schemas.microsoft.com/office/drawing/2014/main" id="{8655068C-4BBE-0C5F-5E05-5DB9CAB04F17}"/>
                </a:ext>
              </a:extLst>
            </p:cNvPr>
            <p:cNvSpPr/>
            <p:nvPr/>
          </p:nvSpPr>
          <p:spPr>
            <a:xfrm>
              <a:off x="4581350" y="2436675"/>
              <a:ext cx="45725" cy="253850"/>
            </a:xfrm>
            <a:custGeom>
              <a:avLst/>
              <a:gdLst/>
              <a:ahLst/>
              <a:cxnLst/>
              <a:rect l="l" t="t" r="r" b="b"/>
              <a:pathLst>
                <a:path w="1829" h="10154" extrusionOk="0">
                  <a:moveTo>
                    <a:pt x="0" y="0"/>
                  </a:moveTo>
                  <a:lnTo>
                    <a:pt x="0" y="10154"/>
                  </a:lnTo>
                  <a:lnTo>
                    <a:pt x="1828" y="10154"/>
                  </a:lnTo>
                  <a:lnTo>
                    <a:pt x="18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234;p26">
              <a:extLst>
                <a:ext uri="{FF2B5EF4-FFF2-40B4-BE49-F238E27FC236}">
                  <a16:creationId xmlns:a16="http://schemas.microsoft.com/office/drawing/2014/main" id="{76DACBC9-4C22-3E13-B9E8-E2A97920B377}"/>
                </a:ext>
              </a:extLst>
            </p:cNvPr>
            <p:cNvSpPr/>
            <p:nvPr/>
          </p:nvSpPr>
          <p:spPr>
            <a:xfrm>
              <a:off x="4662475" y="2509825"/>
              <a:ext cx="45725" cy="180750"/>
            </a:xfrm>
            <a:custGeom>
              <a:avLst/>
              <a:gdLst/>
              <a:ahLst/>
              <a:cxnLst/>
              <a:rect l="l" t="t" r="r" b="b"/>
              <a:pathLst>
                <a:path w="1829" h="7230" extrusionOk="0">
                  <a:moveTo>
                    <a:pt x="0" y="0"/>
                  </a:moveTo>
                  <a:lnTo>
                    <a:pt x="0" y="7229"/>
                  </a:lnTo>
                  <a:lnTo>
                    <a:pt x="1828" y="7229"/>
                  </a:lnTo>
                  <a:lnTo>
                    <a:pt x="18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235;p26">
              <a:extLst>
                <a:ext uri="{FF2B5EF4-FFF2-40B4-BE49-F238E27FC236}">
                  <a16:creationId xmlns:a16="http://schemas.microsoft.com/office/drawing/2014/main" id="{E3469863-70A9-FDD8-7F83-E401788E6505}"/>
                </a:ext>
              </a:extLst>
            </p:cNvPr>
            <p:cNvSpPr/>
            <p:nvPr/>
          </p:nvSpPr>
          <p:spPr>
            <a:xfrm>
              <a:off x="4415900" y="2573600"/>
              <a:ext cx="45725" cy="116975"/>
            </a:xfrm>
            <a:custGeom>
              <a:avLst/>
              <a:gdLst/>
              <a:ahLst/>
              <a:cxnLst/>
              <a:rect l="l" t="t" r="r" b="b"/>
              <a:pathLst>
                <a:path w="1829" h="4679" extrusionOk="0">
                  <a:moveTo>
                    <a:pt x="0" y="1"/>
                  </a:moveTo>
                  <a:lnTo>
                    <a:pt x="0" y="4678"/>
                  </a:lnTo>
                  <a:lnTo>
                    <a:pt x="1829" y="4678"/>
                  </a:lnTo>
                  <a:lnTo>
                    <a:pt x="1829" y="1"/>
                  </a:ln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236;p26">
              <a:extLst>
                <a:ext uri="{FF2B5EF4-FFF2-40B4-BE49-F238E27FC236}">
                  <a16:creationId xmlns:a16="http://schemas.microsoft.com/office/drawing/2014/main" id="{24EFF04E-8FA4-5DF1-BA7C-593E9B2BD09A}"/>
                </a:ext>
              </a:extLst>
            </p:cNvPr>
            <p:cNvSpPr/>
            <p:nvPr/>
          </p:nvSpPr>
          <p:spPr>
            <a:xfrm>
              <a:off x="4498625" y="2620825"/>
              <a:ext cx="45725" cy="69750"/>
            </a:xfrm>
            <a:custGeom>
              <a:avLst/>
              <a:gdLst/>
              <a:ahLst/>
              <a:cxnLst/>
              <a:rect l="l" t="t" r="r" b="b"/>
              <a:pathLst>
                <a:path w="1829" h="2790" extrusionOk="0">
                  <a:moveTo>
                    <a:pt x="0" y="1"/>
                  </a:moveTo>
                  <a:lnTo>
                    <a:pt x="0" y="2789"/>
                  </a:lnTo>
                  <a:lnTo>
                    <a:pt x="1829" y="2789"/>
                  </a:lnTo>
                  <a:lnTo>
                    <a:pt x="1829" y="1"/>
                  </a:ln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237;p26">
              <a:extLst>
                <a:ext uri="{FF2B5EF4-FFF2-40B4-BE49-F238E27FC236}">
                  <a16:creationId xmlns:a16="http://schemas.microsoft.com/office/drawing/2014/main" id="{D9C860FA-68AA-928C-5ED8-4C8C7D8C2B39}"/>
                </a:ext>
              </a:extLst>
            </p:cNvPr>
            <p:cNvSpPr/>
            <p:nvPr/>
          </p:nvSpPr>
          <p:spPr>
            <a:xfrm>
              <a:off x="4581350" y="2573600"/>
              <a:ext cx="45725" cy="116975"/>
            </a:xfrm>
            <a:custGeom>
              <a:avLst/>
              <a:gdLst/>
              <a:ahLst/>
              <a:cxnLst/>
              <a:rect l="l" t="t" r="r" b="b"/>
              <a:pathLst>
                <a:path w="1829" h="4679" extrusionOk="0">
                  <a:moveTo>
                    <a:pt x="0" y="1"/>
                  </a:moveTo>
                  <a:lnTo>
                    <a:pt x="0" y="4678"/>
                  </a:lnTo>
                  <a:lnTo>
                    <a:pt x="1828" y="4678"/>
                  </a:lnTo>
                  <a:lnTo>
                    <a:pt x="1828" y="1"/>
                  </a:ln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238;p26">
              <a:extLst>
                <a:ext uri="{FF2B5EF4-FFF2-40B4-BE49-F238E27FC236}">
                  <a16:creationId xmlns:a16="http://schemas.microsoft.com/office/drawing/2014/main" id="{4DB815F5-F180-9824-6672-50BDEA743937}"/>
                </a:ext>
              </a:extLst>
            </p:cNvPr>
            <p:cNvSpPr/>
            <p:nvPr/>
          </p:nvSpPr>
          <p:spPr>
            <a:xfrm>
              <a:off x="4662475" y="2546500"/>
              <a:ext cx="45725" cy="144075"/>
            </a:xfrm>
            <a:custGeom>
              <a:avLst/>
              <a:gdLst/>
              <a:ahLst/>
              <a:cxnLst/>
              <a:rect l="l" t="t" r="r" b="b"/>
              <a:pathLst>
                <a:path w="1829" h="5763" extrusionOk="0">
                  <a:moveTo>
                    <a:pt x="0" y="1"/>
                  </a:moveTo>
                  <a:lnTo>
                    <a:pt x="0" y="5762"/>
                  </a:lnTo>
                  <a:lnTo>
                    <a:pt x="1828" y="5762"/>
                  </a:lnTo>
                  <a:lnTo>
                    <a:pt x="1828" y="1"/>
                  </a:ln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239;p26">
              <a:extLst>
                <a:ext uri="{FF2B5EF4-FFF2-40B4-BE49-F238E27FC236}">
                  <a16:creationId xmlns:a16="http://schemas.microsoft.com/office/drawing/2014/main" id="{4989A648-9C14-283F-DDA1-B9C789416A04}"/>
                </a:ext>
              </a:extLst>
            </p:cNvPr>
            <p:cNvSpPr/>
            <p:nvPr/>
          </p:nvSpPr>
          <p:spPr>
            <a:xfrm>
              <a:off x="4395700" y="2690550"/>
              <a:ext cx="327200" cy="3075"/>
            </a:xfrm>
            <a:custGeom>
              <a:avLst/>
              <a:gdLst/>
              <a:ahLst/>
              <a:cxnLst/>
              <a:rect l="l" t="t" r="r" b="b"/>
              <a:pathLst>
                <a:path w="13088" h="123" extrusionOk="0">
                  <a:moveTo>
                    <a:pt x="62" y="0"/>
                  </a:moveTo>
                  <a:cubicBezTo>
                    <a:pt x="28" y="0"/>
                    <a:pt x="0" y="28"/>
                    <a:pt x="0" y="61"/>
                  </a:cubicBezTo>
                  <a:cubicBezTo>
                    <a:pt x="0" y="94"/>
                    <a:pt x="28" y="122"/>
                    <a:pt x="62" y="122"/>
                  </a:cubicBezTo>
                  <a:lnTo>
                    <a:pt x="13027" y="122"/>
                  </a:lnTo>
                  <a:cubicBezTo>
                    <a:pt x="13060" y="122"/>
                    <a:pt x="13088" y="94"/>
                    <a:pt x="13088" y="61"/>
                  </a:cubicBezTo>
                  <a:cubicBezTo>
                    <a:pt x="13088" y="28"/>
                    <a:pt x="13060" y="0"/>
                    <a:pt x="130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240;p26">
              <a:extLst>
                <a:ext uri="{FF2B5EF4-FFF2-40B4-BE49-F238E27FC236}">
                  <a16:creationId xmlns:a16="http://schemas.microsoft.com/office/drawing/2014/main" id="{8DD2982A-8E1B-FBD2-332E-339FF12CC70C}"/>
                </a:ext>
              </a:extLst>
            </p:cNvPr>
            <p:cNvSpPr/>
            <p:nvPr/>
          </p:nvSpPr>
          <p:spPr>
            <a:xfrm>
              <a:off x="4426800" y="2193625"/>
              <a:ext cx="216900" cy="141575"/>
            </a:xfrm>
            <a:custGeom>
              <a:avLst/>
              <a:gdLst/>
              <a:ahLst/>
              <a:cxnLst/>
              <a:rect l="l" t="t" r="r" b="b"/>
              <a:pathLst>
                <a:path w="8676" h="5663" extrusionOk="0">
                  <a:moveTo>
                    <a:pt x="1427" y="0"/>
                  </a:moveTo>
                  <a:cubicBezTo>
                    <a:pt x="179" y="0"/>
                    <a:pt x="1" y="5663"/>
                    <a:pt x="1" y="5663"/>
                  </a:cubicBezTo>
                  <a:lnTo>
                    <a:pt x="8675" y="5663"/>
                  </a:lnTo>
                  <a:cubicBezTo>
                    <a:pt x="8675" y="5663"/>
                    <a:pt x="8611" y="2987"/>
                    <a:pt x="7954" y="2987"/>
                  </a:cubicBezTo>
                  <a:cubicBezTo>
                    <a:pt x="7942" y="2987"/>
                    <a:pt x="7929" y="2988"/>
                    <a:pt x="7916" y="2990"/>
                  </a:cubicBezTo>
                  <a:cubicBezTo>
                    <a:pt x="7225" y="3096"/>
                    <a:pt x="7563" y="4013"/>
                    <a:pt x="6760" y="4066"/>
                  </a:cubicBezTo>
                  <a:cubicBezTo>
                    <a:pt x="6753" y="4067"/>
                    <a:pt x="6746" y="4067"/>
                    <a:pt x="6739" y="4067"/>
                  </a:cubicBezTo>
                  <a:cubicBezTo>
                    <a:pt x="5955" y="4067"/>
                    <a:pt x="5893" y="1245"/>
                    <a:pt x="5055" y="1147"/>
                  </a:cubicBezTo>
                  <a:cubicBezTo>
                    <a:pt x="5028" y="1144"/>
                    <a:pt x="5001" y="1143"/>
                    <a:pt x="4975" y="1143"/>
                  </a:cubicBezTo>
                  <a:cubicBezTo>
                    <a:pt x="3948" y="1143"/>
                    <a:pt x="4306" y="3682"/>
                    <a:pt x="3479" y="3907"/>
                  </a:cubicBezTo>
                  <a:cubicBezTo>
                    <a:pt x="3456" y="3913"/>
                    <a:pt x="3434" y="3916"/>
                    <a:pt x="3412" y="3916"/>
                  </a:cubicBezTo>
                  <a:cubicBezTo>
                    <a:pt x="2633" y="3916"/>
                    <a:pt x="2642" y="0"/>
                    <a:pt x="1427" y="0"/>
                  </a:cubicBezTo>
                  <a:close/>
                </a:path>
              </a:pathLst>
            </a:custGeom>
            <a:solidFill>
              <a:srgbClr val="5C9D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241;p26">
              <a:extLst>
                <a:ext uri="{FF2B5EF4-FFF2-40B4-BE49-F238E27FC236}">
                  <a16:creationId xmlns:a16="http://schemas.microsoft.com/office/drawing/2014/main" id="{241D31C8-CBD7-D7B7-E8B7-667140D40A8A}"/>
                </a:ext>
              </a:extLst>
            </p:cNvPr>
            <p:cNvSpPr/>
            <p:nvPr/>
          </p:nvSpPr>
          <p:spPr>
            <a:xfrm>
              <a:off x="4415900" y="2335175"/>
              <a:ext cx="240225" cy="3075"/>
            </a:xfrm>
            <a:custGeom>
              <a:avLst/>
              <a:gdLst/>
              <a:ahLst/>
              <a:cxnLst/>
              <a:rect l="l" t="t" r="r" b="b"/>
              <a:pathLst>
                <a:path w="9609" h="123" extrusionOk="0">
                  <a:moveTo>
                    <a:pt x="61" y="1"/>
                  </a:moveTo>
                  <a:cubicBezTo>
                    <a:pt x="28" y="1"/>
                    <a:pt x="0" y="28"/>
                    <a:pt x="0" y="62"/>
                  </a:cubicBezTo>
                  <a:cubicBezTo>
                    <a:pt x="0" y="95"/>
                    <a:pt x="28" y="123"/>
                    <a:pt x="61" y="123"/>
                  </a:cubicBezTo>
                  <a:lnTo>
                    <a:pt x="9547" y="123"/>
                  </a:lnTo>
                  <a:cubicBezTo>
                    <a:pt x="9581" y="123"/>
                    <a:pt x="9608" y="95"/>
                    <a:pt x="9608" y="62"/>
                  </a:cubicBezTo>
                  <a:cubicBezTo>
                    <a:pt x="9608" y="28"/>
                    <a:pt x="9581" y="1"/>
                    <a:pt x="95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242;p26">
              <a:extLst>
                <a:ext uri="{FF2B5EF4-FFF2-40B4-BE49-F238E27FC236}">
                  <a16:creationId xmlns:a16="http://schemas.microsoft.com/office/drawing/2014/main" id="{109ADCD4-A5A3-BE9E-26E2-E79A769A4D1E}"/>
                </a:ext>
              </a:extLst>
            </p:cNvPr>
            <p:cNvSpPr/>
            <p:nvPr/>
          </p:nvSpPr>
          <p:spPr>
            <a:xfrm>
              <a:off x="4767025" y="2514975"/>
              <a:ext cx="41375" cy="41375"/>
            </a:xfrm>
            <a:custGeom>
              <a:avLst/>
              <a:gdLst/>
              <a:ahLst/>
              <a:cxnLst/>
              <a:rect l="l" t="t" r="r" b="b"/>
              <a:pathLst>
                <a:path w="1655" h="1655" extrusionOk="0">
                  <a:moveTo>
                    <a:pt x="0" y="0"/>
                  </a:moveTo>
                  <a:lnTo>
                    <a:pt x="0" y="1655"/>
                  </a:lnTo>
                  <a:lnTo>
                    <a:pt x="1655" y="1655"/>
                  </a:lnTo>
                  <a:lnTo>
                    <a:pt x="16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243;p26">
              <a:extLst>
                <a:ext uri="{FF2B5EF4-FFF2-40B4-BE49-F238E27FC236}">
                  <a16:creationId xmlns:a16="http://schemas.microsoft.com/office/drawing/2014/main" id="{DB332160-0837-C777-0256-489A5AFD8463}"/>
                </a:ext>
              </a:extLst>
            </p:cNvPr>
            <p:cNvSpPr/>
            <p:nvPr/>
          </p:nvSpPr>
          <p:spPr>
            <a:xfrm>
              <a:off x="4767025" y="2612350"/>
              <a:ext cx="41375" cy="41400"/>
            </a:xfrm>
            <a:custGeom>
              <a:avLst/>
              <a:gdLst/>
              <a:ahLst/>
              <a:cxnLst/>
              <a:rect l="l" t="t" r="r" b="b"/>
              <a:pathLst>
                <a:path w="1655" h="1656" extrusionOk="0">
                  <a:moveTo>
                    <a:pt x="0" y="1"/>
                  </a:moveTo>
                  <a:lnTo>
                    <a:pt x="0" y="1655"/>
                  </a:lnTo>
                  <a:lnTo>
                    <a:pt x="1655" y="1655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244;p26">
              <a:extLst>
                <a:ext uri="{FF2B5EF4-FFF2-40B4-BE49-F238E27FC236}">
                  <a16:creationId xmlns:a16="http://schemas.microsoft.com/office/drawing/2014/main" id="{0F63A8CF-853C-9B91-778C-497349EFAEAD}"/>
                </a:ext>
              </a:extLst>
            </p:cNvPr>
            <p:cNvSpPr/>
            <p:nvPr/>
          </p:nvSpPr>
          <p:spPr>
            <a:xfrm>
              <a:off x="4835775" y="2525975"/>
              <a:ext cx="109075" cy="5125"/>
            </a:xfrm>
            <a:custGeom>
              <a:avLst/>
              <a:gdLst/>
              <a:ahLst/>
              <a:cxnLst/>
              <a:rect l="l" t="t" r="r" b="b"/>
              <a:pathLst>
                <a:path w="4363" h="205" extrusionOk="0">
                  <a:moveTo>
                    <a:pt x="9" y="1"/>
                  </a:moveTo>
                  <a:cubicBezTo>
                    <a:pt x="3" y="1"/>
                    <a:pt x="0" y="5"/>
                    <a:pt x="0" y="9"/>
                  </a:cubicBezTo>
                  <a:lnTo>
                    <a:pt x="0" y="195"/>
                  </a:lnTo>
                  <a:cubicBezTo>
                    <a:pt x="0" y="200"/>
                    <a:pt x="3" y="205"/>
                    <a:pt x="9" y="205"/>
                  </a:cubicBezTo>
                  <a:lnTo>
                    <a:pt x="4353" y="205"/>
                  </a:lnTo>
                  <a:cubicBezTo>
                    <a:pt x="4358" y="205"/>
                    <a:pt x="4362" y="200"/>
                    <a:pt x="4362" y="195"/>
                  </a:cubicBezTo>
                  <a:lnTo>
                    <a:pt x="4362" y="9"/>
                  </a:lnTo>
                  <a:cubicBezTo>
                    <a:pt x="4362" y="5"/>
                    <a:pt x="4358" y="1"/>
                    <a:pt x="43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245;p26">
              <a:extLst>
                <a:ext uri="{FF2B5EF4-FFF2-40B4-BE49-F238E27FC236}">
                  <a16:creationId xmlns:a16="http://schemas.microsoft.com/office/drawing/2014/main" id="{3F0B7788-799C-AA90-0EEE-450FA942B8AA}"/>
                </a:ext>
              </a:extLst>
            </p:cNvPr>
            <p:cNvSpPr/>
            <p:nvPr/>
          </p:nvSpPr>
          <p:spPr>
            <a:xfrm>
              <a:off x="4835775" y="2540250"/>
              <a:ext cx="109075" cy="5100"/>
            </a:xfrm>
            <a:custGeom>
              <a:avLst/>
              <a:gdLst/>
              <a:ahLst/>
              <a:cxnLst/>
              <a:rect l="l" t="t" r="r" b="b"/>
              <a:pathLst>
                <a:path w="4363" h="204" extrusionOk="0">
                  <a:moveTo>
                    <a:pt x="9" y="0"/>
                  </a:moveTo>
                  <a:cubicBezTo>
                    <a:pt x="3" y="0"/>
                    <a:pt x="0" y="5"/>
                    <a:pt x="0" y="9"/>
                  </a:cubicBezTo>
                  <a:lnTo>
                    <a:pt x="0" y="194"/>
                  </a:lnTo>
                  <a:cubicBezTo>
                    <a:pt x="0" y="199"/>
                    <a:pt x="3" y="203"/>
                    <a:pt x="9" y="203"/>
                  </a:cubicBezTo>
                  <a:lnTo>
                    <a:pt x="4353" y="203"/>
                  </a:lnTo>
                  <a:cubicBezTo>
                    <a:pt x="4358" y="203"/>
                    <a:pt x="4362" y="199"/>
                    <a:pt x="4362" y="194"/>
                  </a:cubicBezTo>
                  <a:lnTo>
                    <a:pt x="4362" y="9"/>
                  </a:lnTo>
                  <a:cubicBezTo>
                    <a:pt x="4362" y="5"/>
                    <a:pt x="4358" y="0"/>
                    <a:pt x="43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246;p26">
              <a:extLst>
                <a:ext uri="{FF2B5EF4-FFF2-40B4-BE49-F238E27FC236}">
                  <a16:creationId xmlns:a16="http://schemas.microsoft.com/office/drawing/2014/main" id="{2C0ECC22-22DB-79F1-E6ED-D6A371A41D1A}"/>
                </a:ext>
              </a:extLst>
            </p:cNvPr>
            <p:cNvSpPr/>
            <p:nvPr/>
          </p:nvSpPr>
          <p:spPr>
            <a:xfrm>
              <a:off x="4835775" y="2623375"/>
              <a:ext cx="109075" cy="5125"/>
            </a:xfrm>
            <a:custGeom>
              <a:avLst/>
              <a:gdLst/>
              <a:ahLst/>
              <a:cxnLst/>
              <a:rect l="l" t="t" r="r" b="b"/>
              <a:pathLst>
                <a:path w="4363" h="205" extrusionOk="0">
                  <a:moveTo>
                    <a:pt x="9" y="0"/>
                  </a:moveTo>
                  <a:cubicBezTo>
                    <a:pt x="3" y="0"/>
                    <a:pt x="0" y="4"/>
                    <a:pt x="0" y="9"/>
                  </a:cubicBezTo>
                  <a:lnTo>
                    <a:pt x="0" y="194"/>
                  </a:lnTo>
                  <a:cubicBezTo>
                    <a:pt x="0" y="200"/>
                    <a:pt x="3" y="204"/>
                    <a:pt x="9" y="204"/>
                  </a:cubicBezTo>
                  <a:lnTo>
                    <a:pt x="4353" y="204"/>
                  </a:lnTo>
                  <a:cubicBezTo>
                    <a:pt x="4358" y="204"/>
                    <a:pt x="4362" y="200"/>
                    <a:pt x="4362" y="194"/>
                  </a:cubicBezTo>
                  <a:lnTo>
                    <a:pt x="4362" y="9"/>
                  </a:lnTo>
                  <a:cubicBezTo>
                    <a:pt x="4362" y="4"/>
                    <a:pt x="4358" y="0"/>
                    <a:pt x="43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247;p26">
              <a:extLst>
                <a:ext uri="{FF2B5EF4-FFF2-40B4-BE49-F238E27FC236}">
                  <a16:creationId xmlns:a16="http://schemas.microsoft.com/office/drawing/2014/main" id="{0DF10FD4-E0B0-7910-9A3E-05D6B03A0107}"/>
                </a:ext>
              </a:extLst>
            </p:cNvPr>
            <p:cNvSpPr/>
            <p:nvPr/>
          </p:nvSpPr>
          <p:spPr>
            <a:xfrm>
              <a:off x="4835775" y="2637625"/>
              <a:ext cx="109075" cy="5100"/>
            </a:xfrm>
            <a:custGeom>
              <a:avLst/>
              <a:gdLst/>
              <a:ahLst/>
              <a:cxnLst/>
              <a:rect l="l" t="t" r="r" b="b"/>
              <a:pathLst>
                <a:path w="4363" h="204" extrusionOk="0">
                  <a:moveTo>
                    <a:pt x="9" y="1"/>
                  </a:moveTo>
                  <a:cubicBezTo>
                    <a:pt x="3" y="1"/>
                    <a:pt x="0" y="5"/>
                    <a:pt x="0" y="10"/>
                  </a:cubicBezTo>
                  <a:lnTo>
                    <a:pt x="0" y="195"/>
                  </a:lnTo>
                  <a:cubicBezTo>
                    <a:pt x="0" y="199"/>
                    <a:pt x="3" y="204"/>
                    <a:pt x="9" y="204"/>
                  </a:cubicBezTo>
                  <a:lnTo>
                    <a:pt x="4353" y="204"/>
                  </a:lnTo>
                  <a:cubicBezTo>
                    <a:pt x="4358" y="204"/>
                    <a:pt x="4362" y="199"/>
                    <a:pt x="4362" y="195"/>
                  </a:cubicBezTo>
                  <a:lnTo>
                    <a:pt x="4362" y="10"/>
                  </a:lnTo>
                  <a:cubicBezTo>
                    <a:pt x="4362" y="5"/>
                    <a:pt x="4358" y="1"/>
                    <a:pt x="43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248;p26">
              <a:extLst>
                <a:ext uri="{FF2B5EF4-FFF2-40B4-BE49-F238E27FC236}">
                  <a16:creationId xmlns:a16="http://schemas.microsoft.com/office/drawing/2014/main" id="{DECF413C-57B8-A64C-F8B7-5B032CC498B9}"/>
                </a:ext>
              </a:extLst>
            </p:cNvPr>
            <p:cNvSpPr/>
            <p:nvPr/>
          </p:nvSpPr>
          <p:spPr>
            <a:xfrm>
              <a:off x="3989725" y="2056700"/>
              <a:ext cx="74675" cy="62175"/>
            </a:xfrm>
            <a:custGeom>
              <a:avLst/>
              <a:gdLst/>
              <a:ahLst/>
              <a:cxnLst/>
              <a:rect l="l" t="t" r="r" b="b"/>
              <a:pathLst>
                <a:path w="2987" h="2487" extrusionOk="0">
                  <a:moveTo>
                    <a:pt x="1797" y="1"/>
                  </a:moveTo>
                  <a:cubicBezTo>
                    <a:pt x="1003" y="1"/>
                    <a:pt x="989" y="930"/>
                    <a:pt x="989" y="930"/>
                  </a:cubicBezTo>
                  <a:cubicBezTo>
                    <a:pt x="989" y="930"/>
                    <a:pt x="1" y="1161"/>
                    <a:pt x="173" y="1854"/>
                  </a:cubicBezTo>
                  <a:cubicBezTo>
                    <a:pt x="319" y="2443"/>
                    <a:pt x="1181" y="2487"/>
                    <a:pt x="1435" y="2487"/>
                  </a:cubicBezTo>
                  <a:cubicBezTo>
                    <a:pt x="1480" y="2487"/>
                    <a:pt x="1506" y="2486"/>
                    <a:pt x="1506" y="2486"/>
                  </a:cubicBezTo>
                  <a:cubicBezTo>
                    <a:pt x="1506" y="2486"/>
                    <a:pt x="2468" y="2106"/>
                    <a:pt x="2716" y="1347"/>
                  </a:cubicBezTo>
                  <a:cubicBezTo>
                    <a:pt x="2716" y="1347"/>
                    <a:pt x="2987" y="184"/>
                    <a:pt x="1996" y="18"/>
                  </a:cubicBezTo>
                  <a:cubicBezTo>
                    <a:pt x="1925" y="6"/>
                    <a:pt x="1859" y="1"/>
                    <a:pt x="1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249;p26">
              <a:extLst>
                <a:ext uri="{FF2B5EF4-FFF2-40B4-BE49-F238E27FC236}">
                  <a16:creationId xmlns:a16="http://schemas.microsoft.com/office/drawing/2014/main" id="{FE204CC4-581B-3B56-95F6-BFC11D8FF426}"/>
                </a:ext>
              </a:extLst>
            </p:cNvPr>
            <p:cNvSpPr/>
            <p:nvPr/>
          </p:nvSpPr>
          <p:spPr>
            <a:xfrm>
              <a:off x="3998250" y="2077025"/>
              <a:ext cx="174550" cy="194575"/>
            </a:xfrm>
            <a:custGeom>
              <a:avLst/>
              <a:gdLst/>
              <a:ahLst/>
              <a:cxnLst/>
              <a:rect l="l" t="t" r="r" b="b"/>
              <a:pathLst>
                <a:path w="6982" h="7783" extrusionOk="0">
                  <a:moveTo>
                    <a:pt x="3118" y="0"/>
                  </a:moveTo>
                  <a:cubicBezTo>
                    <a:pt x="2132" y="0"/>
                    <a:pt x="1541" y="664"/>
                    <a:pt x="1346" y="984"/>
                  </a:cubicBezTo>
                  <a:cubicBezTo>
                    <a:pt x="916" y="1694"/>
                    <a:pt x="875" y="2290"/>
                    <a:pt x="826" y="3211"/>
                  </a:cubicBezTo>
                  <a:cubicBezTo>
                    <a:pt x="684" y="5920"/>
                    <a:pt x="0" y="7167"/>
                    <a:pt x="0" y="7167"/>
                  </a:cubicBezTo>
                  <a:cubicBezTo>
                    <a:pt x="0" y="7167"/>
                    <a:pt x="1434" y="7394"/>
                    <a:pt x="2665" y="7394"/>
                  </a:cubicBezTo>
                  <a:cubicBezTo>
                    <a:pt x="2726" y="7394"/>
                    <a:pt x="2786" y="7393"/>
                    <a:pt x="2845" y="7392"/>
                  </a:cubicBezTo>
                  <a:cubicBezTo>
                    <a:pt x="2845" y="7392"/>
                    <a:pt x="3037" y="7384"/>
                    <a:pt x="3312" y="7384"/>
                  </a:cubicBezTo>
                  <a:cubicBezTo>
                    <a:pt x="3828" y="7384"/>
                    <a:pt x="4641" y="7411"/>
                    <a:pt x="5050" y="7563"/>
                  </a:cubicBezTo>
                  <a:cubicBezTo>
                    <a:pt x="5335" y="7668"/>
                    <a:pt x="5614" y="7782"/>
                    <a:pt x="5868" y="7782"/>
                  </a:cubicBezTo>
                  <a:cubicBezTo>
                    <a:pt x="6175" y="7782"/>
                    <a:pt x="6443" y="7614"/>
                    <a:pt x="6634" y="7056"/>
                  </a:cubicBezTo>
                  <a:cubicBezTo>
                    <a:pt x="6981" y="6036"/>
                    <a:pt x="6130" y="5200"/>
                    <a:pt x="6130" y="5200"/>
                  </a:cubicBezTo>
                  <a:cubicBezTo>
                    <a:pt x="6130" y="5200"/>
                    <a:pt x="5743" y="4708"/>
                    <a:pt x="5573" y="3860"/>
                  </a:cubicBezTo>
                  <a:cubicBezTo>
                    <a:pt x="5433" y="3157"/>
                    <a:pt x="5995" y="1690"/>
                    <a:pt x="5526" y="947"/>
                  </a:cubicBezTo>
                  <a:cubicBezTo>
                    <a:pt x="5146" y="346"/>
                    <a:pt x="4684" y="254"/>
                    <a:pt x="4438" y="254"/>
                  </a:cubicBezTo>
                  <a:cubicBezTo>
                    <a:pt x="4331" y="254"/>
                    <a:pt x="4265" y="272"/>
                    <a:pt x="4265" y="272"/>
                  </a:cubicBezTo>
                  <a:cubicBezTo>
                    <a:pt x="3837" y="78"/>
                    <a:pt x="3455" y="0"/>
                    <a:pt x="3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250;p26">
              <a:extLst>
                <a:ext uri="{FF2B5EF4-FFF2-40B4-BE49-F238E27FC236}">
                  <a16:creationId xmlns:a16="http://schemas.microsoft.com/office/drawing/2014/main" id="{185CA5BD-595C-F117-BE66-C2A25BC8E392}"/>
                </a:ext>
              </a:extLst>
            </p:cNvPr>
            <p:cNvSpPr/>
            <p:nvPr/>
          </p:nvSpPr>
          <p:spPr>
            <a:xfrm>
              <a:off x="4022800" y="2078900"/>
              <a:ext cx="36400" cy="39800"/>
            </a:xfrm>
            <a:custGeom>
              <a:avLst/>
              <a:gdLst/>
              <a:ahLst/>
              <a:cxnLst/>
              <a:rect l="l" t="t" r="r" b="b"/>
              <a:pathLst>
                <a:path w="1456" h="1592" extrusionOk="0">
                  <a:moveTo>
                    <a:pt x="1405" y="1"/>
                  </a:moveTo>
                  <a:cubicBezTo>
                    <a:pt x="1402" y="1"/>
                    <a:pt x="1398" y="1"/>
                    <a:pt x="1394" y="3"/>
                  </a:cubicBezTo>
                  <a:cubicBezTo>
                    <a:pt x="664" y="211"/>
                    <a:pt x="135" y="796"/>
                    <a:pt x="5" y="1545"/>
                  </a:cubicBezTo>
                  <a:cubicBezTo>
                    <a:pt x="0" y="1573"/>
                    <a:pt x="24" y="1592"/>
                    <a:pt x="46" y="1592"/>
                  </a:cubicBezTo>
                  <a:cubicBezTo>
                    <a:pt x="60" y="1592"/>
                    <a:pt x="73" y="1583"/>
                    <a:pt x="76" y="1564"/>
                  </a:cubicBezTo>
                  <a:cubicBezTo>
                    <a:pt x="200" y="840"/>
                    <a:pt x="706" y="275"/>
                    <a:pt x="1414" y="74"/>
                  </a:cubicBezTo>
                  <a:cubicBezTo>
                    <a:pt x="1456" y="62"/>
                    <a:pt x="1443" y="1"/>
                    <a:pt x="14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251;p26">
              <a:extLst>
                <a:ext uri="{FF2B5EF4-FFF2-40B4-BE49-F238E27FC236}">
                  <a16:creationId xmlns:a16="http://schemas.microsoft.com/office/drawing/2014/main" id="{C0196F28-A085-CA2A-51CE-B6097E2C823A}"/>
                </a:ext>
              </a:extLst>
            </p:cNvPr>
            <p:cNvSpPr/>
            <p:nvPr/>
          </p:nvSpPr>
          <p:spPr>
            <a:xfrm>
              <a:off x="4131375" y="2169500"/>
              <a:ext cx="2025" cy="33200"/>
            </a:xfrm>
            <a:custGeom>
              <a:avLst/>
              <a:gdLst/>
              <a:ahLst/>
              <a:cxnLst/>
              <a:rect l="l" t="t" r="r" b="b"/>
              <a:pathLst>
                <a:path w="81" h="1328" extrusionOk="0">
                  <a:moveTo>
                    <a:pt x="41" y="0"/>
                  </a:moveTo>
                  <a:cubicBezTo>
                    <a:pt x="19" y="0"/>
                    <a:pt x="1" y="19"/>
                    <a:pt x="1" y="41"/>
                  </a:cubicBezTo>
                  <a:lnTo>
                    <a:pt x="1" y="1287"/>
                  </a:lnTo>
                  <a:cubicBezTo>
                    <a:pt x="1" y="1308"/>
                    <a:pt x="19" y="1327"/>
                    <a:pt x="41" y="1327"/>
                  </a:cubicBezTo>
                  <a:cubicBezTo>
                    <a:pt x="63" y="1327"/>
                    <a:pt x="80" y="1308"/>
                    <a:pt x="80" y="1287"/>
                  </a:cubicBezTo>
                  <a:lnTo>
                    <a:pt x="80" y="41"/>
                  </a:lnTo>
                  <a:cubicBezTo>
                    <a:pt x="80" y="19"/>
                    <a:pt x="63" y="0"/>
                    <a:pt x="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252;p26">
              <a:extLst>
                <a:ext uri="{FF2B5EF4-FFF2-40B4-BE49-F238E27FC236}">
                  <a16:creationId xmlns:a16="http://schemas.microsoft.com/office/drawing/2014/main" id="{46DCB11F-3336-AE1B-1B1D-D1033E8802F2}"/>
                </a:ext>
              </a:extLst>
            </p:cNvPr>
            <p:cNvSpPr/>
            <p:nvPr/>
          </p:nvSpPr>
          <p:spPr>
            <a:xfrm>
              <a:off x="4123675" y="2192150"/>
              <a:ext cx="17475" cy="23375"/>
            </a:xfrm>
            <a:custGeom>
              <a:avLst/>
              <a:gdLst/>
              <a:ahLst/>
              <a:cxnLst/>
              <a:rect l="l" t="t" r="r" b="b"/>
              <a:pathLst>
                <a:path w="699" h="935" extrusionOk="0">
                  <a:moveTo>
                    <a:pt x="349" y="0"/>
                  </a:moveTo>
                  <a:cubicBezTo>
                    <a:pt x="304" y="0"/>
                    <a:pt x="259" y="22"/>
                    <a:pt x="233" y="66"/>
                  </a:cubicBezTo>
                  <a:lnTo>
                    <a:pt x="26" y="418"/>
                  </a:lnTo>
                  <a:cubicBezTo>
                    <a:pt x="0" y="462"/>
                    <a:pt x="2" y="518"/>
                    <a:pt x="29" y="560"/>
                  </a:cubicBezTo>
                  <a:lnTo>
                    <a:pt x="238" y="875"/>
                  </a:lnTo>
                  <a:cubicBezTo>
                    <a:pt x="264" y="914"/>
                    <a:pt x="307" y="934"/>
                    <a:pt x="349" y="934"/>
                  </a:cubicBezTo>
                  <a:cubicBezTo>
                    <a:pt x="392" y="934"/>
                    <a:pt x="434" y="914"/>
                    <a:pt x="461" y="875"/>
                  </a:cubicBezTo>
                  <a:lnTo>
                    <a:pt x="669" y="560"/>
                  </a:lnTo>
                  <a:cubicBezTo>
                    <a:pt x="697" y="517"/>
                    <a:pt x="698" y="462"/>
                    <a:pt x="672" y="418"/>
                  </a:cubicBezTo>
                  <a:lnTo>
                    <a:pt x="464" y="66"/>
                  </a:lnTo>
                  <a:cubicBezTo>
                    <a:pt x="438" y="22"/>
                    <a:pt x="394" y="0"/>
                    <a:pt x="3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253;p26">
              <a:extLst>
                <a:ext uri="{FF2B5EF4-FFF2-40B4-BE49-F238E27FC236}">
                  <a16:creationId xmlns:a16="http://schemas.microsoft.com/office/drawing/2014/main" id="{5955246E-5448-1011-1868-094F9D233D65}"/>
                </a:ext>
              </a:extLst>
            </p:cNvPr>
            <p:cNvSpPr/>
            <p:nvPr/>
          </p:nvSpPr>
          <p:spPr>
            <a:xfrm>
              <a:off x="4262200" y="2300500"/>
              <a:ext cx="63150" cy="59200"/>
            </a:xfrm>
            <a:custGeom>
              <a:avLst/>
              <a:gdLst/>
              <a:ahLst/>
              <a:cxnLst/>
              <a:rect l="l" t="t" r="r" b="b"/>
              <a:pathLst>
                <a:path w="2526" h="2368" extrusionOk="0">
                  <a:moveTo>
                    <a:pt x="504" y="0"/>
                  </a:moveTo>
                  <a:lnTo>
                    <a:pt x="504" y="0"/>
                  </a:lnTo>
                  <a:cubicBezTo>
                    <a:pt x="504" y="0"/>
                    <a:pt x="0" y="1720"/>
                    <a:pt x="2262" y="2366"/>
                  </a:cubicBezTo>
                  <a:lnTo>
                    <a:pt x="2262" y="2367"/>
                  </a:lnTo>
                  <a:cubicBezTo>
                    <a:pt x="2262" y="2367"/>
                    <a:pt x="2525" y="2283"/>
                    <a:pt x="2043" y="1633"/>
                  </a:cubicBezTo>
                  <a:cubicBezTo>
                    <a:pt x="1561" y="982"/>
                    <a:pt x="505" y="0"/>
                    <a:pt x="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254;p26">
              <a:extLst>
                <a:ext uri="{FF2B5EF4-FFF2-40B4-BE49-F238E27FC236}">
                  <a16:creationId xmlns:a16="http://schemas.microsoft.com/office/drawing/2014/main" id="{9942BB12-C905-2E7A-5FB3-900A3E3AD6F9}"/>
                </a:ext>
              </a:extLst>
            </p:cNvPr>
            <p:cNvSpPr/>
            <p:nvPr/>
          </p:nvSpPr>
          <p:spPr>
            <a:xfrm>
              <a:off x="4269725" y="2261225"/>
              <a:ext cx="64200" cy="86875"/>
            </a:xfrm>
            <a:custGeom>
              <a:avLst/>
              <a:gdLst/>
              <a:ahLst/>
              <a:cxnLst/>
              <a:rect l="l" t="t" r="r" b="b"/>
              <a:pathLst>
                <a:path w="2568" h="3475" extrusionOk="0">
                  <a:moveTo>
                    <a:pt x="1600" y="1"/>
                  </a:moveTo>
                  <a:lnTo>
                    <a:pt x="1" y="2401"/>
                  </a:lnTo>
                  <a:lnTo>
                    <a:pt x="1175" y="3475"/>
                  </a:lnTo>
                  <a:lnTo>
                    <a:pt x="2568" y="444"/>
                  </a:lnTo>
                  <a:lnTo>
                    <a:pt x="1600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255;p26">
              <a:extLst>
                <a:ext uri="{FF2B5EF4-FFF2-40B4-BE49-F238E27FC236}">
                  <a16:creationId xmlns:a16="http://schemas.microsoft.com/office/drawing/2014/main" id="{17808DCA-0F27-95F4-E40E-9F73F7E35507}"/>
                </a:ext>
              </a:extLst>
            </p:cNvPr>
            <p:cNvSpPr/>
            <p:nvPr/>
          </p:nvSpPr>
          <p:spPr>
            <a:xfrm>
              <a:off x="4134025" y="2245650"/>
              <a:ext cx="184725" cy="220725"/>
            </a:xfrm>
            <a:custGeom>
              <a:avLst/>
              <a:gdLst/>
              <a:ahLst/>
              <a:cxnLst/>
              <a:rect l="l" t="t" r="r" b="b"/>
              <a:pathLst>
                <a:path w="7389" h="8829" extrusionOk="0">
                  <a:moveTo>
                    <a:pt x="1437" y="1"/>
                  </a:moveTo>
                  <a:lnTo>
                    <a:pt x="829" y="1438"/>
                  </a:lnTo>
                  <a:lnTo>
                    <a:pt x="0" y="3392"/>
                  </a:lnTo>
                  <a:cubicBezTo>
                    <a:pt x="0" y="3392"/>
                    <a:pt x="584" y="5191"/>
                    <a:pt x="1227" y="6672"/>
                  </a:cubicBezTo>
                  <a:cubicBezTo>
                    <a:pt x="1526" y="7359"/>
                    <a:pt x="1837" y="7977"/>
                    <a:pt x="2108" y="8316"/>
                  </a:cubicBezTo>
                  <a:cubicBezTo>
                    <a:pt x="2199" y="8429"/>
                    <a:pt x="2298" y="8523"/>
                    <a:pt x="2401" y="8599"/>
                  </a:cubicBezTo>
                  <a:cubicBezTo>
                    <a:pt x="2616" y="8755"/>
                    <a:pt x="2855" y="8828"/>
                    <a:pt x="3107" y="8828"/>
                  </a:cubicBezTo>
                  <a:cubicBezTo>
                    <a:pt x="3658" y="8828"/>
                    <a:pt x="4270" y="8475"/>
                    <a:pt x="4827" y="7851"/>
                  </a:cubicBezTo>
                  <a:cubicBezTo>
                    <a:pt x="5043" y="7609"/>
                    <a:pt x="5250" y="7327"/>
                    <a:pt x="5443" y="7008"/>
                  </a:cubicBezTo>
                  <a:cubicBezTo>
                    <a:pt x="6470" y="5315"/>
                    <a:pt x="7389" y="4561"/>
                    <a:pt x="7389" y="4561"/>
                  </a:cubicBezTo>
                  <a:lnTo>
                    <a:pt x="7389" y="4560"/>
                  </a:lnTo>
                  <a:cubicBezTo>
                    <a:pt x="6934" y="4324"/>
                    <a:pt x="6548" y="3989"/>
                    <a:pt x="6250" y="3588"/>
                  </a:cubicBezTo>
                  <a:cubicBezTo>
                    <a:pt x="5952" y="3188"/>
                    <a:pt x="5742" y="2721"/>
                    <a:pt x="5637" y="2220"/>
                  </a:cubicBezTo>
                  <a:cubicBezTo>
                    <a:pt x="5636" y="2211"/>
                    <a:pt x="5633" y="2203"/>
                    <a:pt x="5631" y="2194"/>
                  </a:cubicBezTo>
                  <a:lnTo>
                    <a:pt x="3515" y="5180"/>
                  </a:lnTo>
                  <a:lnTo>
                    <a:pt x="2415" y="2440"/>
                  </a:lnTo>
                  <a:lnTo>
                    <a:pt x="1672" y="586"/>
                  </a:lnTo>
                  <a:lnTo>
                    <a:pt x="14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256;p26">
              <a:extLst>
                <a:ext uri="{FF2B5EF4-FFF2-40B4-BE49-F238E27FC236}">
                  <a16:creationId xmlns:a16="http://schemas.microsoft.com/office/drawing/2014/main" id="{82BC0256-2E0E-E300-9554-24CA408EFE43}"/>
                </a:ext>
              </a:extLst>
            </p:cNvPr>
            <p:cNvSpPr/>
            <p:nvPr/>
          </p:nvSpPr>
          <p:spPr>
            <a:xfrm>
              <a:off x="4194025" y="2438150"/>
              <a:ext cx="60700" cy="28225"/>
            </a:xfrm>
            <a:custGeom>
              <a:avLst/>
              <a:gdLst/>
              <a:ahLst/>
              <a:cxnLst/>
              <a:rect l="l" t="t" r="r" b="b"/>
              <a:pathLst>
                <a:path w="2428" h="1129" extrusionOk="0">
                  <a:moveTo>
                    <a:pt x="1841" y="1"/>
                  </a:moveTo>
                  <a:cubicBezTo>
                    <a:pt x="1108" y="1"/>
                    <a:pt x="368" y="568"/>
                    <a:pt x="1" y="899"/>
                  </a:cubicBezTo>
                  <a:cubicBezTo>
                    <a:pt x="216" y="1055"/>
                    <a:pt x="455" y="1128"/>
                    <a:pt x="707" y="1128"/>
                  </a:cubicBezTo>
                  <a:cubicBezTo>
                    <a:pt x="1258" y="1128"/>
                    <a:pt x="1870" y="775"/>
                    <a:pt x="2427" y="151"/>
                  </a:cubicBezTo>
                  <a:cubicBezTo>
                    <a:pt x="2372" y="115"/>
                    <a:pt x="2309" y="85"/>
                    <a:pt x="2232" y="60"/>
                  </a:cubicBezTo>
                  <a:cubicBezTo>
                    <a:pt x="2103" y="19"/>
                    <a:pt x="1972" y="1"/>
                    <a:pt x="18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257;p26">
              <a:extLst>
                <a:ext uri="{FF2B5EF4-FFF2-40B4-BE49-F238E27FC236}">
                  <a16:creationId xmlns:a16="http://schemas.microsoft.com/office/drawing/2014/main" id="{8B3A6044-0A27-FE25-A12F-307FC41A38C5}"/>
                </a:ext>
              </a:extLst>
            </p:cNvPr>
            <p:cNvSpPr/>
            <p:nvPr/>
          </p:nvSpPr>
          <p:spPr>
            <a:xfrm>
              <a:off x="4203625" y="2374000"/>
              <a:ext cx="19325" cy="42875"/>
            </a:xfrm>
            <a:custGeom>
              <a:avLst/>
              <a:gdLst/>
              <a:ahLst/>
              <a:cxnLst/>
              <a:rect l="l" t="t" r="r" b="b"/>
              <a:pathLst>
                <a:path w="773" h="1715" extrusionOk="0">
                  <a:moveTo>
                    <a:pt x="719" y="1"/>
                  </a:moveTo>
                  <a:cubicBezTo>
                    <a:pt x="707" y="1"/>
                    <a:pt x="695" y="7"/>
                    <a:pt x="687" y="21"/>
                  </a:cubicBezTo>
                  <a:cubicBezTo>
                    <a:pt x="401" y="543"/>
                    <a:pt x="175" y="1093"/>
                    <a:pt x="8" y="1665"/>
                  </a:cubicBezTo>
                  <a:cubicBezTo>
                    <a:pt x="0" y="1695"/>
                    <a:pt x="25" y="1715"/>
                    <a:pt x="49" y="1715"/>
                  </a:cubicBezTo>
                  <a:cubicBezTo>
                    <a:pt x="65" y="1715"/>
                    <a:pt x="80" y="1707"/>
                    <a:pt x="85" y="1687"/>
                  </a:cubicBezTo>
                  <a:cubicBezTo>
                    <a:pt x="248" y="1121"/>
                    <a:pt x="473" y="577"/>
                    <a:pt x="756" y="60"/>
                  </a:cubicBezTo>
                  <a:cubicBezTo>
                    <a:pt x="772" y="29"/>
                    <a:pt x="745" y="1"/>
                    <a:pt x="7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258;p26">
              <a:extLst>
                <a:ext uri="{FF2B5EF4-FFF2-40B4-BE49-F238E27FC236}">
                  <a16:creationId xmlns:a16="http://schemas.microsoft.com/office/drawing/2014/main" id="{C2A44E16-D61C-FF18-4535-62CC1793093F}"/>
                </a:ext>
              </a:extLst>
            </p:cNvPr>
            <p:cNvSpPr/>
            <p:nvPr/>
          </p:nvSpPr>
          <p:spPr>
            <a:xfrm>
              <a:off x="4200900" y="2387725"/>
              <a:ext cx="15400" cy="13100"/>
            </a:xfrm>
            <a:custGeom>
              <a:avLst/>
              <a:gdLst/>
              <a:ahLst/>
              <a:cxnLst/>
              <a:rect l="l" t="t" r="r" b="b"/>
              <a:pathLst>
                <a:path w="616" h="524" extrusionOk="0">
                  <a:moveTo>
                    <a:pt x="554" y="0"/>
                  </a:moveTo>
                  <a:cubicBezTo>
                    <a:pt x="545" y="0"/>
                    <a:pt x="537" y="3"/>
                    <a:pt x="528" y="10"/>
                  </a:cubicBezTo>
                  <a:cubicBezTo>
                    <a:pt x="356" y="153"/>
                    <a:pt x="204" y="315"/>
                    <a:pt x="32" y="457"/>
                  </a:cubicBezTo>
                  <a:cubicBezTo>
                    <a:pt x="1" y="483"/>
                    <a:pt x="29" y="524"/>
                    <a:pt x="62" y="524"/>
                  </a:cubicBezTo>
                  <a:cubicBezTo>
                    <a:pt x="70" y="524"/>
                    <a:pt x="80" y="521"/>
                    <a:pt x="88" y="514"/>
                  </a:cubicBezTo>
                  <a:cubicBezTo>
                    <a:pt x="259" y="372"/>
                    <a:pt x="413" y="210"/>
                    <a:pt x="583" y="66"/>
                  </a:cubicBezTo>
                  <a:cubicBezTo>
                    <a:pt x="616" y="41"/>
                    <a:pt x="587" y="0"/>
                    <a:pt x="5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259;p26">
              <a:extLst>
                <a:ext uri="{FF2B5EF4-FFF2-40B4-BE49-F238E27FC236}">
                  <a16:creationId xmlns:a16="http://schemas.microsoft.com/office/drawing/2014/main" id="{9D32C6D1-E148-46EE-F1B3-9198585FFF97}"/>
                </a:ext>
              </a:extLst>
            </p:cNvPr>
            <p:cNvSpPr/>
            <p:nvPr/>
          </p:nvSpPr>
          <p:spPr>
            <a:xfrm>
              <a:off x="4231375" y="3227425"/>
              <a:ext cx="51675" cy="86825"/>
            </a:xfrm>
            <a:custGeom>
              <a:avLst/>
              <a:gdLst/>
              <a:ahLst/>
              <a:cxnLst/>
              <a:rect l="l" t="t" r="r" b="b"/>
              <a:pathLst>
                <a:path w="2067" h="3473" extrusionOk="0">
                  <a:moveTo>
                    <a:pt x="0" y="1"/>
                  </a:moveTo>
                  <a:lnTo>
                    <a:pt x="780" y="3473"/>
                  </a:lnTo>
                  <a:lnTo>
                    <a:pt x="1979" y="3453"/>
                  </a:lnTo>
                  <a:lnTo>
                    <a:pt x="2066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260;p26">
              <a:extLst>
                <a:ext uri="{FF2B5EF4-FFF2-40B4-BE49-F238E27FC236}">
                  <a16:creationId xmlns:a16="http://schemas.microsoft.com/office/drawing/2014/main" id="{2BD03CDC-5F44-B491-8B63-9F41BBC5A5D0}"/>
                </a:ext>
              </a:extLst>
            </p:cNvPr>
            <p:cNvSpPr/>
            <p:nvPr/>
          </p:nvSpPr>
          <p:spPr>
            <a:xfrm>
              <a:off x="4226750" y="3225075"/>
              <a:ext cx="69775" cy="37225"/>
            </a:xfrm>
            <a:custGeom>
              <a:avLst/>
              <a:gdLst/>
              <a:ahLst/>
              <a:cxnLst/>
              <a:rect l="l" t="t" r="r" b="b"/>
              <a:pathLst>
                <a:path w="2791" h="1489" extrusionOk="0">
                  <a:moveTo>
                    <a:pt x="2331" y="0"/>
                  </a:moveTo>
                  <a:lnTo>
                    <a:pt x="133" y="167"/>
                  </a:lnTo>
                  <a:cubicBezTo>
                    <a:pt x="133" y="167"/>
                    <a:pt x="0" y="487"/>
                    <a:pt x="83" y="849"/>
                  </a:cubicBezTo>
                  <a:cubicBezTo>
                    <a:pt x="190" y="1320"/>
                    <a:pt x="468" y="1488"/>
                    <a:pt x="468" y="1488"/>
                  </a:cubicBezTo>
                  <a:lnTo>
                    <a:pt x="2208" y="1379"/>
                  </a:lnTo>
                  <a:cubicBezTo>
                    <a:pt x="2208" y="1379"/>
                    <a:pt x="2790" y="843"/>
                    <a:pt x="2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261;p26">
              <a:extLst>
                <a:ext uri="{FF2B5EF4-FFF2-40B4-BE49-F238E27FC236}">
                  <a16:creationId xmlns:a16="http://schemas.microsoft.com/office/drawing/2014/main" id="{879FE2E6-BBBF-B531-F648-E048ACCF68EF}"/>
                </a:ext>
              </a:extLst>
            </p:cNvPr>
            <p:cNvSpPr/>
            <p:nvPr/>
          </p:nvSpPr>
          <p:spPr>
            <a:xfrm>
              <a:off x="4242200" y="3287700"/>
              <a:ext cx="117775" cy="73400"/>
            </a:xfrm>
            <a:custGeom>
              <a:avLst/>
              <a:gdLst/>
              <a:ahLst/>
              <a:cxnLst/>
              <a:rect l="l" t="t" r="r" b="b"/>
              <a:pathLst>
                <a:path w="4711" h="2936" extrusionOk="0">
                  <a:moveTo>
                    <a:pt x="1704" y="1"/>
                  </a:moveTo>
                  <a:cubicBezTo>
                    <a:pt x="1494" y="1"/>
                    <a:pt x="1313" y="162"/>
                    <a:pt x="1284" y="375"/>
                  </a:cubicBezTo>
                  <a:lnTo>
                    <a:pt x="1207" y="920"/>
                  </a:lnTo>
                  <a:lnTo>
                    <a:pt x="673" y="839"/>
                  </a:lnTo>
                  <a:cubicBezTo>
                    <a:pt x="673" y="839"/>
                    <a:pt x="192" y="390"/>
                    <a:pt x="46" y="390"/>
                  </a:cubicBezTo>
                  <a:cubicBezTo>
                    <a:pt x="16" y="390"/>
                    <a:pt x="0" y="409"/>
                    <a:pt x="5" y="454"/>
                  </a:cubicBezTo>
                  <a:cubicBezTo>
                    <a:pt x="19" y="606"/>
                    <a:pt x="266" y="1662"/>
                    <a:pt x="327" y="2199"/>
                  </a:cubicBezTo>
                  <a:cubicBezTo>
                    <a:pt x="371" y="2600"/>
                    <a:pt x="409" y="2935"/>
                    <a:pt x="409" y="2935"/>
                  </a:cubicBezTo>
                  <a:lnTo>
                    <a:pt x="1364" y="2929"/>
                  </a:lnTo>
                  <a:cubicBezTo>
                    <a:pt x="1408" y="2891"/>
                    <a:pt x="1673" y="2662"/>
                    <a:pt x="1845" y="2662"/>
                  </a:cubicBezTo>
                  <a:cubicBezTo>
                    <a:pt x="1862" y="2662"/>
                    <a:pt x="1877" y="2664"/>
                    <a:pt x="1891" y="2669"/>
                  </a:cubicBezTo>
                  <a:cubicBezTo>
                    <a:pt x="2048" y="2716"/>
                    <a:pt x="2152" y="2882"/>
                    <a:pt x="2177" y="2925"/>
                  </a:cubicBezTo>
                  <a:lnTo>
                    <a:pt x="4710" y="2911"/>
                  </a:lnTo>
                  <a:cubicBezTo>
                    <a:pt x="4662" y="2674"/>
                    <a:pt x="4596" y="2498"/>
                    <a:pt x="4513" y="2364"/>
                  </a:cubicBezTo>
                  <a:cubicBezTo>
                    <a:pt x="4354" y="2109"/>
                    <a:pt x="4139" y="2020"/>
                    <a:pt x="3906" y="2005"/>
                  </a:cubicBezTo>
                  <a:cubicBezTo>
                    <a:pt x="3551" y="1986"/>
                    <a:pt x="2431" y="1246"/>
                    <a:pt x="2431" y="1246"/>
                  </a:cubicBezTo>
                  <a:lnTo>
                    <a:pt x="2430" y="1246"/>
                  </a:lnTo>
                  <a:cubicBezTo>
                    <a:pt x="2430" y="1246"/>
                    <a:pt x="2000" y="677"/>
                    <a:pt x="1975" y="245"/>
                  </a:cubicBezTo>
                  <a:cubicBezTo>
                    <a:pt x="1966" y="84"/>
                    <a:pt x="1872" y="20"/>
                    <a:pt x="1759" y="4"/>
                  </a:cubicBezTo>
                  <a:cubicBezTo>
                    <a:pt x="1741" y="2"/>
                    <a:pt x="1722" y="1"/>
                    <a:pt x="1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262;p26">
              <a:extLst>
                <a:ext uri="{FF2B5EF4-FFF2-40B4-BE49-F238E27FC236}">
                  <a16:creationId xmlns:a16="http://schemas.microsoft.com/office/drawing/2014/main" id="{F73718F8-D115-F7DE-0EA9-C8EF1F8A745E}"/>
                </a:ext>
              </a:extLst>
            </p:cNvPr>
            <p:cNvSpPr/>
            <p:nvPr/>
          </p:nvSpPr>
          <p:spPr>
            <a:xfrm>
              <a:off x="4311700" y="3325450"/>
              <a:ext cx="5650" cy="5900"/>
            </a:xfrm>
            <a:custGeom>
              <a:avLst/>
              <a:gdLst/>
              <a:ahLst/>
              <a:cxnLst/>
              <a:rect l="l" t="t" r="r" b="b"/>
              <a:pathLst>
                <a:path w="226" h="236" extrusionOk="0">
                  <a:moveTo>
                    <a:pt x="186" y="1"/>
                  </a:moveTo>
                  <a:cubicBezTo>
                    <a:pt x="178" y="1"/>
                    <a:pt x="171" y="3"/>
                    <a:pt x="164" y="7"/>
                  </a:cubicBezTo>
                  <a:cubicBezTo>
                    <a:pt x="102" y="49"/>
                    <a:pt x="50" y="108"/>
                    <a:pt x="14" y="182"/>
                  </a:cubicBezTo>
                  <a:cubicBezTo>
                    <a:pt x="1" y="209"/>
                    <a:pt x="25" y="235"/>
                    <a:pt x="47" y="235"/>
                  </a:cubicBezTo>
                  <a:cubicBezTo>
                    <a:pt x="57" y="235"/>
                    <a:pt x="66" y="230"/>
                    <a:pt x="72" y="218"/>
                  </a:cubicBezTo>
                  <a:cubicBezTo>
                    <a:pt x="103" y="153"/>
                    <a:pt x="148" y="101"/>
                    <a:pt x="203" y="63"/>
                  </a:cubicBezTo>
                  <a:cubicBezTo>
                    <a:pt x="222" y="52"/>
                    <a:pt x="225" y="26"/>
                    <a:pt x="209" y="11"/>
                  </a:cubicBezTo>
                  <a:lnTo>
                    <a:pt x="208" y="10"/>
                  </a:lnTo>
                  <a:cubicBezTo>
                    <a:pt x="202" y="4"/>
                    <a:pt x="194" y="1"/>
                    <a:pt x="1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263;p26">
              <a:extLst>
                <a:ext uri="{FF2B5EF4-FFF2-40B4-BE49-F238E27FC236}">
                  <a16:creationId xmlns:a16="http://schemas.microsoft.com/office/drawing/2014/main" id="{3AF43B08-AB67-1A94-3F2C-184D58BB86B9}"/>
                </a:ext>
              </a:extLst>
            </p:cNvPr>
            <p:cNvSpPr/>
            <p:nvPr/>
          </p:nvSpPr>
          <p:spPr>
            <a:xfrm>
              <a:off x="4306675" y="3322500"/>
              <a:ext cx="5600" cy="5900"/>
            </a:xfrm>
            <a:custGeom>
              <a:avLst/>
              <a:gdLst/>
              <a:ahLst/>
              <a:cxnLst/>
              <a:rect l="l" t="t" r="r" b="b"/>
              <a:pathLst>
                <a:path w="224" h="236" extrusionOk="0">
                  <a:moveTo>
                    <a:pt x="184" y="1"/>
                  </a:moveTo>
                  <a:cubicBezTo>
                    <a:pt x="177" y="1"/>
                    <a:pt x="170" y="3"/>
                    <a:pt x="164" y="8"/>
                  </a:cubicBezTo>
                  <a:cubicBezTo>
                    <a:pt x="100" y="50"/>
                    <a:pt x="48" y="109"/>
                    <a:pt x="13" y="183"/>
                  </a:cubicBezTo>
                  <a:cubicBezTo>
                    <a:pt x="0" y="210"/>
                    <a:pt x="24" y="236"/>
                    <a:pt x="45" y="236"/>
                  </a:cubicBezTo>
                  <a:cubicBezTo>
                    <a:pt x="55" y="236"/>
                    <a:pt x="64" y="231"/>
                    <a:pt x="70" y="219"/>
                  </a:cubicBezTo>
                  <a:cubicBezTo>
                    <a:pt x="102" y="154"/>
                    <a:pt x="148" y="102"/>
                    <a:pt x="202" y="64"/>
                  </a:cubicBezTo>
                  <a:cubicBezTo>
                    <a:pt x="220" y="52"/>
                    <a:pt x="223" y="26"/>
                    <a:pt x="207" y="10"/>
                  </a:cubicBezTo>
                  <a:cubicBezTo>
                    <a:pt x="201" y="4"/>
                    <a:pt x="192" y="1"/>
                    <a:pt x="1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264;p26">
              <a:extLst>
                <a:ext uri="{FF2B5EF4-FFF2-40B4-BE49-F238E27FC236}">
                  <a16:creationId xmlns:a16="http://schemas.microsoft.com/office/drawing/2014/main" id="{000CD01A-0F24-3374-4E1B-A3036D649B5E}"/>
                </a:ext>
              </a:extLst>
            </p:cNvPr>
            <p:cNvSpPr/>
            <p:nvPr/>
          </p:nvSpPr>
          <p:spPr>
            <a:xfrm>
              <a:off x="4301450" y="3319775"/>
              <a:ext cx="5600" cy="5900"/>
            </a:xfrm>
            <a:custGeom>
              <a:avLst/>
              <a:gdLst/>
              <a:ahLst/>
              <a:cxnLst/>
              <a:rect l="l" t="t" r="r" b="b"/>
              <a:pathLst>
                <a:path w="224" h="236" extrusionOk="0">
                  <a:moveTo>
                    <a:pt x="184" y="1"/>
                  </a:moveTo>
                  <a:cubicBezTo>
                    <a:pt x="177" y="1"/>
                    <a:pt x="170" y="3"/>
                    <a:pt x="164" y="6"/>
                  </a:cubicBezTo>
                  <a:cubicBezTo>
                    <a:pt x="102" y="48"/>
                    <a:pt x="48" y="108"/>
                    <a:pt x="14" y="182"/>
                  </a:cubicBezTo>
                  <a:cubicBezTo>
                    <a:pt x="0" y="209"/>
                    <a:pt x="24" y="236"/>
                    <a:pt x="46" y="236"/>
                  </a:cubicBezTo>
                  <a:cubicBezTo>
                    <a:pt x="56" y="236"/>
                    <a:pt x="65" y="231"/>
                    <a:pt x="70" y="219"/>
                  </a:cubicBezTo>
                  <a:cubicBezTo>
                    <a:pt x="102" y="153"/>
                    <a:pt x="148" y="101"/>
                    <a:pt x="202" y="64"/>
                  </a:cubicBezTo>
                  <a:cubicBezTo>
                    <a:pt x="221" y="51"/>
                    <a:pt x="224" y="25"/>
                    <a:pt x="208" y="11"/>
                  </a:cubicBezTo>
                  <a:lnTo>
                    <a:pt x="208" y="9"/>
                  </a:lnTo>
                  <a:cubicBezTo>
                    <a:pt x="201" y="4"/>
                    <a:pt x="193" y="1"/>
                    <a:pt x="1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265;p26">
              <a:extLst>
                <a:ext uri="{FF2B5EF4-FFF2-40B4-BE49-F238E27FC236}">
                  <a16:creationId xmlns:a16="http://schemas.microsoft.com/office/drawing/2014/main" id="{42E86977-87BC-FA4E-99EC-04D64766A4FB}"/>
                </a:ext>
              </a:extLst>
            </p:cNvPr>
            <p:cNvSpPr/>
            <p:nvPr/>
          </p:nvSpPr>
          <p:spPr>
            <a:xfrm>
              <a:off x="4243550" y="3338650"/>
              <a:ext cx="123800" cy="22450"/>
            </a:xfrm>
            <a:custGeom>
              <a:avLst/>
              <a:gdLst/>
              <a:ahLst/>
              <a:cxnLst/>
              <a:rect l="l" t="t" r="r" b="b"/>
              <a:pathLst>
                <a:path w="4952" h="898" extrusionOk="0">
                  <a:moveTo>
                    <a:pt x="1670" y="1"/>
                  </a:moveTo>
                  <a:cubicBezTo>
                    <a:pt x="1422" y="1"/>
                    <a:pt x="1174" y="62"/>
                    <a:pt x="956" y="180"/>
                  </a:cubicBezTo>
                  <a:lnTo>
                    <a:pt x="273" y="161"/>
                  </a:lnTo>
                  <a:cubicBezTo>
                    <a:pt x="273" y="161"/>
                    <a:pt x="0" y="215"/>
                    <a:pt x="120" y="576"/>
                  </a:cubicBezTo>
                  <a:cubicBezTo>
                    <a:pt x="196" y="802"/>
                    <a:pt x="355" y="897"/>
                    <a:pt x="355" y="897"/>
                  </a:cubicBezTo>
                  <a:lnTo>
                    <a:pt x="1304" y="897"/>
                  </a:lnTo>
                  <a:cubicBezTo>
                    <a:pt x="1304" y="897"/>
                    <a:pt x="1305" y="896"/>
                    <a:pt x="1310" y="891"/>
                  </a:cubicBezTo>
                  <a:cubicBezTo>
                    <a:pt x="1358" y="849"/>
                    <a:pt x="1614" y="680"/>
                    <a:pt x="1788" y="680"/>
                  </a:cubicBezTo>
                  <a:cubicBezTo>
                    <a:pt x="1981" y="680"/>
                    <a:pt x="2098" y="844"/>
                    <a:pt x="2123" y="887"/>
                  </a:cubicBezTo>
                  <a:cubicBezTo>
                    <a:pt x="2125" y="893"/>
                    <a:pt x="2127" y="897"/>
                    <a:pt x="2127" y="897"/>
                  </a:cubicBezTo>
                  <a:lnTo>
                    <a:pt x="4656" y="897"/>
                  </a:lnTo>
                  <a:cubicBezTo>
                    <a:pt x="4656" y="897"/>
                    <a:pt x="4952" y="654"/>
                    <a:pt x="4656" y="425"/>
                  </a:cubicBezTo>
                  <a:cubicBezTo>
                    <a:pt x="4595" y="377"/>
                    <a:pt x="4529" y="347"/>
                    <a:pt x="4459" y="326"/>
                  </a:cubicBezTo>
                  <a:cubicBezTo>
                    <a:pt x="4377" y="302"/>
                    <a:pt x="4293" y="294"/>
                    <a:pt x="4215" y="294"/>
                  </a:cubicBezTo>
                  <a:cubicBezTo>
                    <a:pt x="4041" y="294"/>
                    <a:pt x="3902" y="336"/>
                    <a:pt x="3902" y="336"/>
                  </a:cubicBezTo>
                  <a:cubicBezTo>
                    <a:pt x="3902" y="336"/>
                    <a:pt x="3389" y="575"/>
                    <a:pt x="2985" y="575"/>
                  </a:cubicBezTo>
                  <a:cubicBezTo>
                    <a:pt x="2931" y="575"/>
                    <a:pt x="2879" y="571"/>
                    <a:pt x="2831" y="561"/>
                  </a:cubicBezTo>
                  <a:cubicBezTo>
                    <a:pt x="2490" y="494"/>
                    <a:pt x="2302" y="99"/>
                    <a:pt x="1962" y="29"/>
                  </a:cubicBezTo>
                  <a:cubicBezTo>
                    <a:pt x="1866" y="10"/>
                    <a:pt x="1768" y="1"/>
                    <a:pt x="16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" name="Google Shape;266;p26">
              <a:extLst>
                <a:ext uri="{FF2B5EF4-FFF2-40B4-BE49-F238E27FC236}">
                  <a16:creationId xmlns:a16="http://schemas.microsoft.com/office/drawing/2014/main" id="{883DF4E7-2DBE-4969-A1E7-5C39C64008DE}"/>
                </a:ext>
              </a:extLst>
            </p:cNvPr>
            <p:cNvSpPr/>
            <p:nvPr/>
          </p:nvSpPr>
          <p:spPr>
            <a:xfrm>
              <a:off x="4036175" y="3227425"/>
              <a:ext cx="52600" cy="92225"/>
            </a:xfrm>
            <a:custGeom>
              <a:avLst/>
              <a:gdLst/>
              <a:ahLst/>
              <a:cxnLst/>
              <a:rect l="l" t="t" r="r" b="b"/>
              <a:pathLst>
                <a:path w="2104" h="3689" extrusionOk="0">
                  <a:moveTo>
                    <a:pt x="2076" y="1"/>
                  </a:moveTo>
                  <a:lnTo>
                    <a:pt x="0" y="192"/>
                  </a:lnTo>
                  <a:lnTo>
                    <a:pt x="904" y="3689"/>
                  </a:lnTo>
                  <a:lnTo>
                    <a:pt x="2104" y="3628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" name="Google Shape;267;p26">
              <a:extLst>
                <a:ext uri="{FF2B5EF4-FFF2-40B4-BE49-F238E27FC236}">
                  <a16:creationId xmlns:a16="http://schemas.microsoft.com/office/drawing/2014/main" id="{77CF7C14-000D-E27E-BBB9-A80C48ACC098}"/>
                </a:ext>
              </a:extLst>
            </p:cNvPr>
            <p:cNvSpPr/>
            <p:nvPr/>
          </p:nvSpPr>
          <p:spPr>
            <a:xfrm>
              <a:off x="4033125" y="3229275"/>
              <a:ext cx="69775" cy="37225"/>
            </a:xfrm>
            <a:custGeom>
              <a:avLst/>
              <a:gdLst/>
              <a:ahLst/>
              <a:cxnLst/>
              <a:rect l="l" t="t" r="r" b="b"/>
              <a:pathLst>
                <a:path w="2791" h="1489" extrusionOk="0">
                  <a:moveTo>
                    <a:pt x="2331" y="0"/>
                  </a:moveTo>
                  <a:lnTo>
                    <a:pt x="134" y="167"/>
                  </a:lnTo>
                  <a:cubicBezTo>
                    <a:pt x="134" y="167"/>
                    <a:pt x="0" y="487"/>
                    <a:pt x="83" y="849"/>
                  </a:cubicBezTo>
                  <a:cubicBezTo>
                    <a:pt x="190" y="1320"/>
                    <a:pt x="468" y="1488"/>
                    <a:pt x="468" y="1488"/>
                  </a:cubicBezTo>
                  <a:lnTo>
                    <a:pt x="2208" y="1381"/>
                  </a:lnTo>
                  <a:cubicBezTo>
                    <a:pt x="2208" y="1381"/>
                    <a:pt x="2791" y="844"/>
                    <a:pt x="2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268;p26">
              <a:extLst>
                <a:ext uri="{FF2B5EF4-FFF2-40B4-BE49-F238E27FC236}">
                  <a16:creationId xmlns:a16="http://schemas.microsoft.com/office/drawing/2014/main" id="{DA57609B-B8E3-F834-5A52-30B2B2F9EDF4}"/>
                </a:ext>
              </a:extLst>
            </p:cNvPr>
            <p:cNvSpPr/>
            <p:nvPr/>
          </p:nvSpPr>
          <p:spPr>
            <a:xfrm>
              <a:off x="4032250" y="3283850"/>
              <a:ext cx="70300" cy="77250"/>
            </a:xfrm>
            <a:custGeom>
              <a:avLst/>
              <a:gdLst/>
              <a:ahLst/>
              <a:cxnLst/>
              <a:rect l="l" t="t" r="r" b="b"/>
              <a:pathLst>
                <a:path w="2812" h="3090" extrusionOk="0">
                  <a:moveTo>
                    <a:pt x="1402" y="0"/>
                  </a:moveTo>
                  <a:cubicBezTo>
                    <a:pt x="1361" y="0"/>
                    <a:pt x="1319" y="9"/>
                    <a:pt x="1277" y="28"/>
                  </a:cubicBezTo>
                  <a:cubicBezTo>
                    <a:pt x="816" y="238"/>
                    <a:pt x="1000" y="1264"/>
                    <a:pt x="1000" y="1264"/>
                  </a:cubicBezTo>
                  <a:cubicBezTo>
                    <a:pt x="1000" y="1264"/>
                    <a:pt x="955" y="1617"/>
                    <a:pt x="606" y="1929"/>
                  </a:cubicBezTo>
                  <a:cubicBezTo>
                    <a:pt x="350" y="2158"/>
                    <a:pt x="95" y="2326"/>
                    <a:pt x="27" y="2655"/>
                  </a:cubicBezTo>
                  <a:cubicBezTo>
                    <a:pt x="1" y="2775"/>
                    <a:pt x="1" y="2915"/>
                    <a:pt x="34" y="3089"/>
                  </a:cubicBezTo>
                  <a:lnTo>
                    <a:pt x="2733" y="3089"/>
                  </a:lnTo>
                  <a:cubicBezTo>
                    <a:pt x="2733" y="3089"/>
                    <a:pt x="2811" y="2937"/>
                    <a:pt x="2682" y="2518"/>
                  </a:cubicBezTo>
                  <a:cubicBezTo>
                    <a:pt x="2657" y="2434"/>
                    <a:pt x="2627" y="2329"/>
                    <a:pt x="2595" y="2214"/>
                  </a:cubicBezTo>
                  <a:cubicBezTo>
                    <a:pt x="2472" y="1762"/>
                    <a:pt x="2326" y="1171"/>
                    <a:pt x="2326" y="1171"/>
                  </a:cubicBezTo>
                  <a:cubicBezTo>
                    <a:pt x="2326" y="1171"/>
                    <a:pt x="1882" y="0"/>
                    <a:pt x="14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269;p26">
              <a:extLst>
                <a:ext uri="{FF2B5EF4-FFF2-40B4-BE49-F238E27FC236}">
                  <a16:creationId xmlns:a16="http://schemas.microsoft.com/office/drawing/2014/main" id="{A74F6645-F100-E785-28DC-4292EF97E107}"/>
                </a:ext>
              </a:extLst>
            </p:cNvPr>
            <p:cNvSpPr/>
            <p:nvPr/>
          </p:nvSpPr>
          <p:spPr>
            <a:xfrm>
              <a:off x="4046025" y="3299050"/>
              <a:ext cx="51050" cy="29700"/>
            </a:xfrm>
            <a:custGeom>
              <a:avLst/>
              <a:gdLst/>
              <a:ahLst/>
              <a:cxnLst/>
              <a:rect l="l" t="t" r="r" b="b"/>
              <a:pathLst>
                <a:path w="2042" h="1188" extrusionOk="0">
                  <a:moveTo>
                    <a:pt x="290" y="1"/>
                  </a:moveTo>
                  <a:cubicBezTo>
                    <a:pt x="260" y="1"/>
                    <a:pt x="149" y="14"/>
                    <a:pt x="80" y="202"/>
                  </a:cubicBezTo>
                  <a:cubicBezTo>
                    <a:pt x="0" y="420"/>
                    <a:pt x="556" y="1187"/>
                    <a:pt x="556" y="1187"/>
                  </a:cubicBezTo>
                  <a:lnTo>
                    <a:pt x="1934" y="1187"/>
                  </a:lnTo>
                  <a:cubicBezTo>
                    <a:pt x="1934" y="1187"/>
                    <a:pt x="2041" y="631"/>
                    <a:pt x="1985" y="317"/>
                  </a:cubicBezTo>
                  <a:cubicBezTo>
                    <a:pt x="1928" y="2"/>
                    <a:pt x="1710" y="1"/>
                    <a:pt x="1710" y="1"/>
                  </a:cubicBezTo>
                  <a:cubicBezTo>
                    <a:pt x="1587" y="184"/>
                    <a:pt x="1389" y="245"/>
                    <a:pt x="1180" y="245"/>
                  </a:cubicBezTo>
                  <a:cubicBezTo>
                    <a:pt x="761" y="245"/>
                    <a:pt x="297" y="1"/>
                    <a:pt x="297" y="1"/>
                  </a:cubicBezTo>
                  <a:cubicBezTo>
                    <a:pt x="297" y="1"/>
                    <a:pt x="294" y="1"/>
                    <a:pt x="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270;p26">
              <a:extLst>
                <a:ext uri="{FF2B5EF4-FFF2-40B4-BE49-F238E27FC236}">
                  <a16:creationId xmlns:a16="http://schemas.microsoft.com/office/drawing/2014/main" id="{67B786B6-F66C-A54B-4041-FC98C7D30933}"/>
                </a:ext>
              </a:extLst>
            </p:cNvPr>
            <p:cNvSpPr/>
            <p:nvPr/>
          </p:nvSpPr>
          <p:spPr>
            <a:xfrm>
              <a:off x="4057775" y="3315225"/>
              <a:ext cx="16525" cy="5050"/>
            </a:xfrm>
            <a:custGeom>
              <a:avLst/>
              <a:gdLst/>
              <a:ahLst/>
              <a:cxnLst/>
              <a:rect l="l" t="t" r="r" b="b"/>
              <a:pathLst>
                <a:path w="661" h="202" extrusionOk="0">
                  <a:moveTo>
                    <a:pt x="318" y="1"/>
                  </a:moveTo>
                  <a:cubicBezTo>
                    <a:pt x="219" y="1"/>
                    <a:pt x="119" y="35"/>
                    <a:pt x="31" y="103"/>
                  </a:cubicBezTo>
                  <a:cubicBezTo>
                    <a:pt x="0" y="128"/>
                    <a:pt x="29" y="169"/>
                    <a:pt x="62" y="169"/>
                  </a:cubicBezTo>
                  <a:cubicBezTo>
                    <a:pt x="71" y="169"/>
                    <a:pt x="80" y="166"/>
                    <a:pt x="88" y="159"/>
                  </a:cubicBezTo>
                  <a:cubicBezTo>
                    <a:pt x="157" y="106"/>
                    <a:pt x="236" y="79"/>
                    <a:pt x="314" y="79"/>
                  </a:cubicBezTo>
                  <a:cubicBezTo>
                    <a:pt x="408" y="79"/>
                    <a:pt x="502" y="117"/>
                    <a:pt x="576" y="190"/>
                  </a:cubicBezTo>
                  <a:cubicBezTo>
                    <a:pt x="584" y="198"/>
                    <a:pt x="593" y="202"/>
                    <a:pt x="602" y="202"/>
                  </a:cubicBezTo>
                  <a:cubicBezTo>
                    <a:pt x="633" y="202"/>
                    <a:pt x="661" y="161"/>
                    <a:pt x="633" y="133"/>
                  </a:cubicBezTo>
                  <a:cubicBezTo>
                    <a:pt x="542" y="45"/>
                    <a:pt x="430" y="1"/>
                    <a:pt x="3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271;p26">
              <a:extLst>
                <a:ext uri="{FF2B5EF4-FFF2-40B4-BE49-F238E27FC236}">
                  <a16:creationId xmlns:a16="http://schemas.microsoft.com/office/drawing/2014/main" id="{2B793C96-EF78-5412-9BE0-7E6097624C24}"/>
                </a:ext>
              </a:extLst>
            </p:cNvPr>
            <p:cNvSpPr/>
            <p:nvPr/>
          </p:nvSpPr>
          <p:spPr>
            <a:xfrm>
              <a:off x="4055850" y="3321525"/>
              <a:ext cx="16525" cy="5050"/>
            </a:xfrm>
            <a:custGeom>
              <a:avLst/>
              <a:gdLst/>
              <a:ahLst/>
              <a:cxnLst/>
              <a:rect l="l" t="t" r="r" b="b"/>
              <a:pathLst>
                <a:path w="661" h="202" extrusionOk="0">
                  <a:moveTo>
                    <a:pt x="319" y="1"/>
                  </a:moveTo>
                  <a:cubicBezTo>
                    <a:pt x="220" y="1"/>
                    <a:pt x="121" y="35"/>
                    <a:pt x="33" y="103"/>
                  </a:cubicBezTo>
                  <a:cubicBezTo>
                    <a:pt x="1" y="128"/>
                    <a:pt x="30" y="168"/>
                    <a:pt x="64" y="168"/>
                  </a:cubicBezTo>
                  <a:cubicBezTo>
                    <a:pt x="72" y="168"/>
                    <a:pt x="81" y="166"/>
                    <a:pt x="89" y="160"/>
                  </a:cubicBezTo>
                  <a:cubicBezTo>
                    <a:pt x="158" y="106"/>
                    <a:pt x="237" y="79"/>
                    <a:pt x="315" y="79"/>
                  </a:cubicBezTo>
                  <a:cubicBezTo>
                    <a:pt x="409" y="79"/>
                    <a:pt x="502" y="117"/>
                    <a:pt x="576" y="190"/>
                  </a:cubicBezTo>
                  <a:cubicBezTo>
                    <a:pt x="585" y="198"/>
                    <a:pt x="594" y="202"/>
                    <a:pt x="603" y="202"/>
                  </a:cubicBezTo>
                  <a:cubicBezTo>
                    <a:pt x="634" y="202"/>
                    <a:pt x="661" y="161"/>
                    <a:pt x="633" y="133"/>
                  </a:cubicBezTo>
                  <a:cubicBezTo>
                    <a:pt x="542" y="45"/>
                    <a:pt x="431" y="1"/>
                    <a:pt x="3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272;p26">
              <a:extLst>
                <a:ext uri="{FF2B5EF4-FFF2-40B4-BE49-F238E27FC236}">
                  <a16:creationId xmlns:a16="http://schemas.microsoft.com/office/drawing/2014/main" id="{795B2046-9003-49E4-1BEA-D045E1F28196}"/>
                </a:ext>
              </a:extLst>
            </p:cNvPr>
            <p:cNvSpPr/>
            <p:nvPr/>
          </p:nvSpPr>
          <p:spPr>
            <a:xfrm>
              <a:off x="4053950" y="3327325"/>
              <a:ext cx="16550" cy="5050"/>
            </a:xfrm>
            <a:custGeom>
              <a:avLst/>
              <a:gdLst/>
              <a:ahLst/>
              <a:cxnLst/>
              <a:rect l="l" t="t" r="r" b="b"/>
              <a:pathLst>
                <a:path w="662" h="202" extrusionOk="0">
                  <a:moveTo>
                    <a:pt x="319" y="1"/>
                  </a:moveTo>
                  <a:cubicBezTo>
                    <a:pt x="220" y="1"/>
                    <a:pt x="120" y="35"/>
                    <a:pt x="32" y="103"/>
                  </a:cubicBezTo>
                  <a:cubicBezTo>
                    <a:pt x="0" y="128"/>
                    <a:pt x="29" y="169"/>
                    <a:pt x="62" y="169"/>
                  </a:cubicBezTo>
                  <a:cubicBezTo>
                    <a:pt x="71" y="169"/>
                    <a:pt x="80" y="166"/>
                    <a:pt x="89" y="159"/>
                  </a:cubicBezTo>
                  <a:cubicBezTo>
                    <a:pt x="158" y="105"/>
                    <a:pt x="236" y="79"/>
                    <a:pt x="314" y="79"/>
                  </a:cubicBezTo>
                  <a:cubicBezTo>
                    <a:pt x="408" y="79"/>
                    <a:pt x="501" y="117"/>
                    <a:pt x="575" y="190"/>
                  </a:cubicBezTo>
                  <a:cubicBezTo>
                    <a:pt x="584" y="198"/>
                    <a:pt x="594" y="201"/>
                    <a:pt x="603" y="201"/>
                  </a:cubicBezTo>
                  <a:cubicBezTo>
                    <a:pt x="634" y="201"/>
                    <a:pt x="661" y="161"/>
                    <a:pt x="632" y="133"/>
                  </a:cubicBezTo>
                  <a:cubicBezTo>
                    <a:pt x="542" y="45"/>
                    <a:pt x="431" y="1"/>
                    <a:pt x="3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273;p26">
              <a:extLst>
                <a:ext uri="{FF2B5EF4-FFF2-40B4-BE49-F238E27FC236}">
                  <a16:creationId xmlns:a16="http://schemas.microsoft.com/office/drawing/2014/main" id="{D62F10E2-3F4C-91DB-E036-EC6951153160}"/>
                </a:ext>
              </a:extLst>
            </p:cNvPr>
            <p:cNvSpPr/>
            <p:nvPr/>
          </p:nvSpPr>
          <p:spPr>
            <a:xfrm>
              <a:off x="4032250" y="3339075"/>
              <a:ext cx="70300" cy="22025"/>
            </a:xfrm>
            <a:custGeom>
              <a:avLst/>
              <a:gdLst/>
              <a:ahLst/>
              <a:cxnLst/>
              <a:rect l="l" t="t" r="r" b="b"/>
              <a:pathLst>
                <a:path w="2812" h="881" extrusionOk="0">
                  <a:moveTo>
                    <a:pt x="2542" y="0"/>
                  </a:moveTo>
                  <a:cubicBezTo>
                    <a:pt x="2462" y="0"/>
                    <a:pt x="2370" y="36"/>
                    <a:pt x="2318" y="170"/>
                  </a:cubicBezTo>
                  <a:cubicBezTo>
                    <a:pt x="2221" y="423"/>
                    <a:pt x="2030" y="477"/>
                    <a:pt x="1852" y="477"/>
                  </a:cubicBezTo>
                  <a:cubicBezTo>
                    <a:pt x="1834" y="477"/>
                    <a:pt x="1817" y="477"/>
                    <a:pt x="1800" y="476"/>
                  </a:cubicBezTo>
                  <a:cubicBezTo>
                    <a:pt x="1620" y="468"/>
                    <a:pt x="1323" y="157"/>
                    <a:pt x="855" y="157"/>
                  </a:cubicBezTo>
                  <a:cubicBezTo>
                    <a:pt x="830" y="157"/>
                    <a:pt x="804" y="158"/>
                    <a:pt x="777" y="160"/>
                  </a:cubicBezTo>
                  <a:cubicBezTo>
                    <a:pt x="383" y="190"/>
                    <a:pt x="344" y="458"/>
                    <a:pt x="118" y="458"/>
                  </a:cubicBezTo>
                  <a:cubicBezTo>
                    <a:pt x="91" y="458"/>
                    <a:pt x="60" y="454"/>
                    <a:pt x="27" y="446"/>
                  </a:cubicBezTo>
                  <a:lnTo>
                    <a:pt x="27" y="446"/>
                  </a:lnTo>
                  <a:cubicBezTo>
                    <a:pt x="1" y="566"/>
                    <a:pt x="1" y="706"/>
                    <a:pt x="34" y="880"/>
                  </a:cubicBezTo>
                  <a:lnTo>
                    <a:pt x="2733" y="880"/>
                  </a:lnTo>
                  <a:cubicBezTo>
                    <a:pt x="2733" y="880"/>
                    <a:pt x="2811" y="728"/>
                    <a:pt x="2682" y="309"/>
                  </a:cubicBezTo>
                  <a:cubicBezTo>
                    <a:pt x="2657" y="225"/>
                    <a:pt x="2627" y="120"/>
                    <a:pt x="2595" y="5"/>
                  </a:cubicBezTo>
                  <a:cubicBezTo>
                    <a:pt x="2578" y="2"/>
                    <a:pt x="2561" y="0"/>
                    <a:pt x="25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274;p26">
              <a:extLst>
                <a:ext uri="{FF2B5EF4-FFF2-40B4-BE49-F238E27FC236}">
                  <a16:creationId xmlns:a16="http://schemas.microsoft.com/office/drawing/2014/main" id="{7DD86D0F-E521-E5E5-EBCE-5F6A9D02A58B}"/>
                </a:ext>
              </a:extLst>
            </p:cNvPr>
            <p:cNvSpPr/>
            <p:nvPr/>
          </p:nvSpPr>
          <p:spPr>
            <a:xfrm>
              <a:off x="4019150" y="2407000"/>
              <a:ext cx="134200" cy="53925"/>
            </a:xfrm>
            <a:custGeom>
              <a:avLst/>
              <a:gdLst/>
              <a:ahLst/>
              <a:cxnLst/>
              <a:rect l="l" t="t" r="r" b="b"/>
              <a:pathLst>
                <a:path w="5368" h="2157" extrusionOk="0">
                  <a:moveTo>
                    <a:pt x="120" y="1"/>
                  </a:moveTo>
                  <a:cubicBezTo>
                    <a:pt x="120" y="1"/>
                    <a:pt x="125" y="69"/>
                    <a:pt x="128" y="176"/>
                  </a:cubicBezTo>
                  <a:cubicBezTo>
                    <a:pt x="133" y="357"/>
                    <a:pt x="136" y="650"/>
                    <a:pt x="109" y="921"/>
                  </a:cubicBezTo>
                  <a:cubicBezTo>
                    <a:pt x="90" y="1110"/>
                    <a:pt x="57" y="1289"/>
                    <a:pt x="0" y="1412"/>
                  </a:cubicBezTo>
                  <a:cubicBezTo>
                    <a:pt x="0" y="1412"/>
                    <a:pt x="1225" y="2157"/>
                    <a:pt x="2963" y="2157"/>
                  </a:cubicBezTo>
                  <a:cubicBezTo>
                    <a:pt x="3622" y="2157"/>
                    <a:pt x="4356" y="2050"/>
                    <a:pt x="5124" y="1754"/>
                  </a:cubicBezTo>
                  <a:lnTo>
                    <a:pt x="5269" y="921"/>
                  </a:lnTo>
                  <a:lnTo>
                    <a:pt x="5346" y="486"/>
                  </a:lnTo>
                  <a:lnTo>
                    <a:pt x="5368" y="358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275;p26">
              <a:extLst>
                <a:ext uri="{FF2B5EF4-FFF2-40B4-BE49-F238E27FC236}">
                  <a16:creationId xmlns:a16="http://schemas.microsoft.com/office/drawing/2014/main" id="{A81A3D3A-47E2-F9A2-1FAC-F47DF72A4BE8}"/>
                </a:ext>
              </a:extLst>
            </p:cNvPr>
            <p:cNvSpPr/>
            <p:nvPr/>
          </p:nvSpPr>
          <p:spPr>
            <a:xfrm>
              <a:off x="4021850" y="2411375"/>
              <a:ext cx="130950" cy="22425"/>
            </a:xfrm>
            <a:custGeom>
              <a:avLst/>
              <a:gdLst/>
              <a:ahLst/>
              <a:cxnLst/>
              <a:rect l="l" t="t" r="r" b="b"/>
              <a:pathLst>
                <a:path w="5238" h="897" extrusionOk="0">
                  <a:moveTo>
                    <a:pt x="20" y="1"/>
                  </a:moveTo>
                  <a:cubicBezTo>
                    <a:pt x="25" y="182"/>
                    <a:pt x="28" y="475"/>
                    <a:pt x="1" y="746"/>
                  </a:cubicBezTo>
                  <a:cubicBezTo>
                    <a:pt x="1030" y="843"/>
                    <a:pt x="1991" y="896"/>
                    <a:pt x="2871" y="896"/>
                  </a:cubicBezTo>
                  <a:cubicBezTo>
                    <a:pt x="3711" y="896"/>
                    <a:pt x="4478" y="848"/>
                    <a:pt x="5161" y="746"/>
                  </a:cubicBezTo>
                  <a:lnTo>
                    <a:pt x="5238" y="311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276;p26">
              <a:extLst>
                <a:ext uri="{FF2B5EF4-FFF2-40B4-BE49-F238E27FC236}">
                  <a16:creationId xmlns:a16="http://schemas.microsoft.com/office/drawing/2014/main" id="{BE248A2C-2ED4-235F-33AD-732F5AAF6A2B}"/>
                </a:ext>
              </a:extLst>
            </p:cNvPr>
            <p:cNvSpPr/>
            <p:nvPr/>
          </p:nvSpPr>
          <p:spPr>
            <a:xfrm>
              <a:off x="3965625" y="2454850"/>
              <a:ext cx="154975" cy="782200"/>
            </a:xfrm>
            <a:custGeom>
              <a:avLst/>
              <a:gdLst/>
              <a:ahLst/>
              <a:cxnLst/>
              <a:rect l="l" t="t" r="r" b="b"/>
              <a:pathLst>
                <a:path w="6199" h="31288" extrusionOk="0">
                  <a:moveTo>
                    <a:pt x="2967" y="0"/>
                  </a:moveTo>
                  <a:cubicBezTo>
                    <a:pt x="2967" y="0"/>
                    <a:pt x="236" y="1007"/>
                    <a:pt x="119" y="4041"/>
                  </a:cubicBezTo>
                  <a:cubicBezTo>
                    <a:pt x="0" y="7073"/>
                    <a:pt x="1039" y="18545"/>
                    <a:pt x="1181" y="20757"/>
                  </a:cubicBezTo>
                  <a:cubicBezTo>
                    <a:pt x="1317" y="22891"/>
                    <a:pt x="1707" y="27880"/>
                    <a:pt x="1888" y="30166"/>
                  </a:cubicBezTo>
                  <a:cubicBezTo>
                    <a:pt x="1938" y="30803"/>
                    <a:pt x="2469" y="31288"/>
                    <a:pt x="3101" y="31288"/>
                  </a:cubicBezTo>
                  <a:cubicBezTo>
                    <a:pt x="3123" y="31288"/>
                    <a:pt x="3145" y="31287"/>
                    <a:pt x="3167" y="31286"/>
                  </a:cubicBezTo>
                  <a:lnTo>
                    <a:pt x="5017" y="31185"/>
                  </a:lnTo>
                  <a:cubicBezTo>
                    <a:pt x="5686" y="31148"/>
                    <a:pt x="6199" y="30578"/>
                    <a:pt x="6166" y="29908"/>
                  </a:cubicBezTo>
                  <a:cubicBezTo>
                    <a:pt x="5914" y="24944"/>
                    <a:pt x="4978" y="6318"/>
                    <a:pt x="5034" y="4782"/>
                  </a:cubicBezTo>
                  <a:cubicBezTo>
                    <a:pt x="5098" y="3008"/>
                    <a:pt x="4969" y="846"/>
                    <a:pt x="4969" y="846"/>
                  </a:cubicBezTo>
                  <a:lnTo>
                    <a:pt x="29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277;p26">
              <a:extLst>
                <a:ext uri="{FF2B5EF4-FFF2-40B4-BE49-F238E27FC236}">
                  <a16:creationId xmlns:a16="http://schemas.microsoft.com/office/drawing/2014/main" id="{185FC9FD-B199-12ED-447F-86F3CAED21BC}"/>
                </a:ext>
              </a:extLst>
            </p:cNvPr>
            <p:cNvSpPr/>
            <p:nvPr/>
          </p:nvSpPr>
          <p:spPr>
            <a:xfrm>
              <a:off x="4036275" y="3234300"/>
              <a:ext cx="57300" cy="3825"/>
            </a:xfrm>
            <a:custGeom>
              <a:avLst/>
              <a:gdLst/>
              <a:ahLst/>
              <a:cxnLst/>
              <a:rect l="l" t="t" r="r" b="b"/>
              <a:pathLst>
                <a:path w="2292" h="153" extrusionOk="0">
                  <a:moveTo>
                    <a:pt x="2245" y="0"/>
                  </a:moveTo>
                  <a:cubicBezTo>
                    <a:pt x="2244" y="0"/>
                    <a:pt x="2242" y="0"/>
                    <a:pt x="2240" y="1"/>
                  </a:cubicBezTo>
                  <a:cubicBezTo>
                    <a:pt x="1842" y="69"/>
                    <a:pt x="1435" y="93"/>
                    <a:pt x="1029" y="93"/>
                  </a:cubicBezTo>
                  <a:cubicBezTo>
                    <a:pt x="698" y="93"/>
                    <a:pt x="367" y="77"/>
                    <a:pt x="39" y="57"/>
                  </a:cubicBezTo>
                  <a:cubicBezTo>
                    <a:pt x="39" y="57"/>
                    <a:pt x="38" y="57"/>
                    <a:pt x="37" y="57"/>
                  </a:cubicBezTo>
                  <a:cubicBezTo>
                    <a:pt x="0" y="57"/>
                    <a:pt x="1" y="114"/>
                    <a:pt x="39" y="117"/>
                  </a:cubicBezTo>
                  <a:cubicBezTo>
                    <a:pt x="365" y="137"/>
                    <a:pt x="693" y="153"/>
                    <a:pt x="1022" y="153"/>
                  </a:cubicBezTo>
                  <a:cubicBezTo>
                    <a:pt x="1436" y="153"/>
                    <a:pt x="1850" y="128"/>
                    <a:pt x="2256" y="59"/>
                  </a:cubicBezTo>
                  <a:cubicBezTo>
                    <a:pt x="2292" y="52"/>
                    <a:pt x="2279" y="0"/>
                    <a:pt x="22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278;p26">
              <a:extLst>
                <a:ext uri="{FF2B5EF4-FFF2-40B4-BE49-F238E27FC236}">
                  <a16:creationId xmlns:a16="http://schemas.microsoft.com/office/drawing/2014/main" id="{1A23FD72-197C-C7C8-BDE8-912142DAB9C5}"/>
                </a:ext>
              </a:extLst>
            </p:cNvPr>
            <p:cNvSpPr/>
            <p:nvPr/>
          </p:nvSpPr>
          <p:spPr>
            <a:xfrm>
              <a:off x="4028550" y="2867100"/>
              <a:ext cx="54750" cy="8275"/>
            </a:xfrm>
            <a:custGeom>
              <a:avLst/>
              <a:gdLst/>
              <a:ahLst/>
              <a:cxnLst/>
              <a:rect l="l" t="t" r="r" b="b"/>
              <a:pathLst>
                <a:path w="2190" h="331" extrusionOk="0">
                  <a:moveTo>
                    <a:pt x="2127" y="1"/>
                  </a:moveTo>
                  <a:cubicBezTo>
                    <a:pt x="2121" y="1"/>
                    <a:pt x="2115" y="2"/>
                    <a:pt x="2109" y="5"/>
                  </a:cubicBezTo>
                  <a:cubicBezTo>
                    <a:pt x="1768" y="169"/>
                    <a:pt x="1397" y="251"/>
                    <a:pt x="1026" y="251"/>
                  </a:cubicBezTo>
                  <a:cubicBezTo>
                    <a:pt x="698" y="251"/>
                    <a:pt x="371" y="187"/>
                    <a:pt x="63" y="60"/>
                  </a:cubicBezTo>
                  <a:cubicBezTo>
                    <a:pt x="58" y="58"/>
                    <a:pt x="53" y="57"/>
                    <a:pt x="49" y="57"/>
                  </a:cubicBezTo>
                  <a:cubicBezTo>
                    <a:pt x="12" y="57"/>
                    <a:pt x="0" y="120"/>
                    <a:pt x="41" y="137"/>
                  </a:cubicBezTo>
                  <a:cubicBezTo>
                    <a:pt x="356" y="266"/>
                    <a:pt x="690" y="331"/>
                    <a:pt x="1023" y="331"/>
                  </a:cubicBezTo>
                  <a:cubicBezTo>
                    <a:pt x="1409" y="331"/>
                    <a:pt x="1795" y="245"/>
                    <a:pt x="2149" y="75"/>
                  </a:cubicBezTo>
                  <a:cubicBezTo>
                    <a:pt x="2189" y="54"/>
                    <a:pt x="2164" y="1"/>
                    <a:pt x="21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279;p26">
              <a:extLst>
                <a:ext uri="{FF2B5EF4-FFF2-40B4-BE49-F238E27FC236}">
                  <a16:creationId xmlns:a16="http://schemas.microsoft.com/office/drawing/2014/main" id="{E87D56E9-3555-5C8B-21AB-C08491B22F4D}"/>
                </a:ext>
              </a:extLst>
            </p:cNvPr>
            <p:cNvSpPr/>
            <p:nvPr/>
          </p:nvSpPr>
          <p:spPr>
            <a:xfrm>
              <a:off x="4072675" y="2450825"/>
              <a:ext cx="239775" cy="782650"/>
            </a:xfrm>
            <a:custGeom>
              <a:avLst/>
              <a:gdLst/>
              <a:ahLst/>
              <a:cxnLst/>
              <a:rect l="l" t="t" r="r" b="b"/>
              <a:pathLst>
                <a:path w="9591" h="31306" extrusionOk="0">
                  <a:moveTo>
                    <a:pt x="481" y="1"/>
                  </a:moveTo>
                  <a:cubicBezTo>
                    <a:pt x="184" y="450"/>
                    <a:pt x="0" y="1255"/>
                    <a:pt x="9" y="2588"/>
                  </a:cubicBezTo>
                  <a:lnTo>
                    <a:pt x="5146" y="30566"/>
                  </a:lnTo>
                  <a:cubicBezTo>
                    <a:pt x="5224" y="30989"/>
                    <a:pt x="5591" y="31299"/>
                    <a:pt x="6021" y="31304"/>
                  </a:cubicBezTo>
                  <a:cubicBezTo>
                    <a:pt x="6125" y="31305"/>
                    <a:pt x="6238" y="31305"/>
                    <a:pt x="6356" y="31305"/>
                  </a:cubicBezTo>
                  <a:cubicBezTo>
                    <a:pt x="7100" y="31305"/>
                    <a:pt x="8079" y="31277"/>
                    <a:pt x="8787" y="31153"/>
                  </a:cubicBezTo>
                  <a:cubicBezTo>
                    <a:pt x="9266" y="31069"/>
                    <a:pt x="9591" y="30621"/>
                    <a:pt x="9523" y="30139"/>
                  </a:cubicBezTo>
                  <a:cubicBezTo>
                    <a:pt x="9015" y="26591"/>
                    <a:pt x="6747" y="10857"/>
                    <a:pt x="6060" y="8226"/>
                  </a:cubicBezTo>
                  <a:lnTo>
                    <a:pt x="6062" y="8226"/>
                  </a:lnTo>
                  <a:cubicBezTo>
                    <a:pt x="5623" y="6546"/>
                    <a:pt x="5566" y="5713"/>
                    <a:pt x="5224" y="4474"/>
                  </a:cubicBezTo>
                  <a:cubicBezTo>
                    <a:pt x="4936" y="4358"/>
                    <a:pt x="4287" y="2649"/>
                    <a:pt x="4013" y="2498"/>
                  </a:cubicBezTo>
                  <a:cubicBezTo>
                    <a:pt x="3631" y="2285"/>
                    <a:pt x="3257" y="2053"/>
                    <a:pt x="2872" y="1840"/>
                  </a:cubicBezTo>
                  <a:cubicBezTo>
                    <a:pt x="2583" y="1681"/>
                    <a:pt x="2298" y="1516"/>
                    <a:pt x="2020" y="1341"/>
                  </a:cubicBezTo>
                  <a:cubicBezTo>
                    <a:pt x="1455" y="983"/>
                    <a:pt x="867" y="566"/>
                    <a:pt x="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280;p26">
              <a:extLst>
                <a:ext uri="{FF2B5EF4-FFF2-40B4-BE49-F238E27FC236}">
                  <a16:creationId xmlns:a16="http://schemas.microsoft.com/office/drawing/2014/main" id="{B1F99344-B325-465E-81E1-455FD0F59CA0}"/>
                </a:ext>
              </a:extLst>
            </p:cNvPr>
            <p:cNvSpPr/>
            <p:nvPr/>
          </p:nvSpPr>
          <p:spPr>
            <a:xfrm>
              <a:off x="4229600" y="3229400"/>
              <a:ext cx="55175" cy="4675"/>
            </a:xfrm>
            <a:custGeom>
              <a:avLst/>
              <a:gdLst/>
              <a:ahLst/>
              <a:cxnLst/>
              <a:rect l="l" t="t" r="r" b="b"/>
              <a:pathLst>
                <a:path w="2207" h="187" extrusionOk="0">
                  <a:moveTo>
                    <a:pt x="2173" y="1"/>
                  </a:moveTo>
                  <a:cubicBezTo>
                    <a:pt x="2172" y="1"/>
                    <a:pt x="2170" y="1"/>
                    <a:pt x="2169" y="1"/>
                  </a:cubicBezTo>
                  <a:cubicBezTo>
                    <a:pt x="1541" y="85"/>
                    <a:pt x="910" y="126"/>
                    <a:pt x="277" y="126"/>
                  </a:cubicBezTo>
                  <a:cubicBezTo>
                    <a:pt x="198" y="126"/>
                    <a:pt x="119" y="126"/>
                    <a:pt x="40" y="124"/>
                  </a:cubicBezTo>
                  <a:cubicBezTo>
                    <a:pt x="39" y="124"/>
                    <a:pt x="39" y="124"/>
                    <a:pt x="38" y="124"/>
                  </a:cubicBezTo>
                  <a:cubicBezTo>
                    <a:pt x="0" y="124"/>
                    <a:pt x="1" y="182"/>
                    <a:pt x="40" y="184"/>
                  </a:cubicBezTo>
                  <a:cubicBezTo>
                    <a:pt x="124" y="185"/>
                    <a:pt x="209" y="186"/>
                    <a:pt x="293" y="186"/>
                  </a:cubicBezTo>
                  <a:cubicBezTo>
                    <a:pt x="921" y="186"/>
                    <a:pt x="1546" y="144"/>
                    <a:pt x="2169" y="61"/>
                  </a:cubicBezTo>
                  <a:cubicBezTo>
                    <a:pt x="2205" y="56"/>
                    <a:pt x="2207" y="1"/>
                    <a:pt x="21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281;p26">
              <a:extLst>
                <a:ext uri="{FF2B5EF4-FFF2-40B4-BE49-F238E27FC236}">
                  <a16:creationId xmlns:a16="http://schemas.microsoft.com/office/drawing/2014/main" id="{43C6C130-5B3F-CC2C-458C-AF0826FDD018}"/>
                </a:ext>
              </a:extLst>
            </p:cNvPr>
            <p:cNvSpPr/>
            <p:nvPr/>
          </p:nvSpPr>
          <p:spPr>
            <a:xfrm>
              <a:off x="4205600" y="2857250"/>
              <a:ext cx="48950" cy="10200"/>
            </a:xfrm>
            <a:custGeom>
              <a:avLst/>
              <a:gdLst/>
              <a:ahLst/>
              <a:cxnLst/>
              <a:rect l="l" t="t" r="r" b="b"/>
              <a:pathLst>
                <a:path w="1958" h="408" extrusionOk="0">
                  <a:moveTo>
                    <a:pt x="1901" y="0"/>
                  </a:moveTo>
                  <a:cubicBezTo>
                    <a:pt x="1894" y="0"/>
                    <a:pt x="1887" y="2"/>
                    <a:pt x="1880" y="6"/>
                  </a:cubicBezTo>
                  <a:cubicBezTo>
                    <a:pt x="1546" y="219"/>
                    <a:pt x="1166" y="328"/>
                    <a:pt x="782" y="328"/>
                  </a:cubicBezTo>
                  <a:cubicBezTo>
                    <a:pt x="540" y="328"/>
                    <a:pt x="297" y="285"/>
                    <a:pt x="64" y="198"/>
                  </a:cubicBezTo>
                  <a:cubicBezTo>
                    <a:pt x="59" y="196"/>
                    <a:pt x="54" y="195"/>
                    <a:pt x="50" y="195"/>
                  </a:cubicBezTo>
                  <a:cubicBezTo>
                    <a:pt x="13" y="195"/>
                    <a:pt x="0" y="259"/>
                    <a:pt x="42" y="274"/>
                  </a:cubicBezTo>
                  <a:cubicBezTo>
                    <a:pt x="282" y="364"/>
                    <a:pt x="531" y="408"/>
                    <a:pt x="780" y="408"/>
                  </a:cubicBezTo>
                  <a:cubicBezTo>
                    <a:pt x="1179" y="408"/>
                    <a:pt x="1575" y="295"/>
                    <a:pt x="1921" y="76"/>
                  </a:cubicBezTo>
                  <a:cubicBezTo>
                    <a:pt x="1957" y="53"/>
                    <a:pt x="1935" y="0"/>
                    <a:pt x="19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282;p26">
              <a:extLst>
                <a:ext uri="{FF2B5EF4-FFF2-40B4-BE49-F238E27FC236}">
                  <a16:creationId xmlns:a16="http://schemas.microsoft.com/office/drawing/2014/main" id="{A3599D55-7750-51F0-2A8C-7E866A072C7B}"/>
                </a:ext>
              </a:extLst>
            </p:cNvPr>
            <p:cNvSpPr/>
            <p:nvPr/>
          </p:nvSpPr>
          <p:spPr>
            <a:xfrm>
              <a:off x="4098500" y="2604425"/>
              <a:ext cx="119125" cy="617625"/>
            </a:xfrm>
            <a:custGeom>
              <a:avLst/>
              <a:gdLst/>
              <a:ahLst/>
              <a:cxnLst/>
              <a:rect l="l" t="t" r="r" b="b"/>
              <a:pathLst>
                <a:path w="4765" h="24705" extrusionOk="0">
                  <a:moveTo>
                    <a:pt x="78" y="0"/>
                  </a:moveTo>
                  <a:lnTo>
                    <a:pt x="0" y="16"/>
                  </a:lnTo>
                  <a:lnTo>
                    <a:pt x="4687" y="24705"/>
                  </a:lnTo>
                  <a:lnTo>
                    <a:pt x="4765" y="2469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283;p26">
              <a:extLst>
                <a:ext uri="{FF2B5EF4-FFF2-40B4-BE49-F238E27FC236}">
                  <a16:creationId xmlns:a16="http://schemas.microsoft.com/office/drawing/2014/main" id="{75066724-B4DB-DA5E-D6FB-AECBB9752F9A}"/>
                </a:ext>
              </a:extLst>
            </p:cNvPr>
            <p:cNvSpPr/>
            <p:nvPr/>
          </p:nvSpPr>
          <p:spPr>
            <a:xfrm>
              <a:off x="3997700" y="2435975"/>
              <a:ext cx="205600" cy="126725"/>
            </a:xfrm>
            <a:custGeom>
              <a:avLst/>
              <a:gdLst/>
              <a:ahLst/>
              <a:cxnLst/>
              <a:rect l="l" t="t" r="r" b="b"/>
              <a:pathLst>
                <a:path w="8224" h="5069" extrusionOk="0">
                  <a:moveTo>
                    <a:pt x="858" y="1"/>
                  </a:moveTo>
                  <a:cubicBezTo>
                    <a:pt x="525" y="1112"/>
                    <a:pt x="1" y="1939"/>
                    <a:pt x="1" y="1939"/>
                  </a:cubicBezTo>
                  <a:cubicBezTo>
                    <a:pt x="721" y="3285"/>
                    <a:pt x="8223" y="5068"/>
                    <a:pt x="8223" y="5068"/>
                  </a:cubicBezTo>
                  <a:cubicBezTo>
                    <a:pt x="7240" y="2269"/>
                    <a:pt x="6099" y="400"/>
                    <a:pt x="6099" y="400"/>
                  </a:cubicBezTo>
                  <a:cubicBezTo>
                    <a:pt x="5379" y="518"/>
                    <a:pt x="4721" y="564"/>
                    <a:pt x="4132" y="564"/>
                  </a:cubicBezTo>
                  <a:cubicBezTo>
                    <a:pt x="2066" y="564"/>
                    <a:pt x="858" y="1"/>
                    <a:pt x="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284;p26">
              <a:extLst>
                <a:ext uri="{FF2B5EF4-FFF2-40B4-BE49-F238E27FC236}">
                  <a16:creationId xmlns:a16="http://schemas.microsoft.com/office/drawing/2014/main" id="{1550AB20-FE47-98CB-9845-30B8ED6A11B2}"/>
                </a:ext>
              </a:extLst>
            </p:cNvPr>
            <p:cNvSpPr/>
            <p:nvPr/>
          </p:nvSpPr>
          <p:spPr>
            <a:xfrm>
              <a:off x="4131325" y="2470000"/>
              <a:ext cx="70750" cy="86650"/>
            </a:xfrm>
            <a:custGeom>
              <a:avLst/>
              <a:gdLst/>
              <a:ahLst/>
              <a:cxnLst/>
              <a:rect l="l" t="t" r="r" b="b"/>
              <a:pathLst>
                <a:path w="2830" h="3466" extrusionOk="0">
                  <a:moveTo>
                    <a:pt x="39" y="1"/>
                  </a:moveTo>
                  <a:cubicBezTo>
                    <a:pt x="19" y="1"/>
                    <a:pt x="0" y="14"/>
                    <a:pt x="3" y="39"/>
                  </a:cubicBezTo>
                  <a:cubicBezTo>
                    <a:pt x="117" y="1615"/>
                    <a:pt x="1331" y="2920"/>
                    <a:pt x="2767" y="3462"/>
                  </a:cubicBezTo>
                  <a:cubicBezTo>
                    <a:pt x="2772" y="3464"/>
                    <a:pt x="2777" y="3465"/>
                    <a:pt x="2781" y="3465"/>
                  </a:cubicBezTo>
                  <a:cubicBezTo>
                    <a:pt x="2818" y="3465"/>
                    <a:pt x="2830" y="3402"/>
                    <a:pt x="2788" y="3385"/>
                  </a:cubicBezTo>
                  <a:cubicBezTo>
                    <a:pt x="1388" y="2857"/>
                    <a:pt x="194" y="1576"/>
                    <a:pt x="82" y="39"/>
                  </a:cubicBezTo>
                  <a:cubicBezTo>
                    <a:pt x="80" y="14"/>
                    <a:pt x="59" y="1"/>
                    <a:pt x="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285;p26">
              <a:extLst>
                <a:ext uri="{FF2B5EF4-FFF2-40B4-BE49-F238E27FC236}">
                  <a16:creationId xmlns:a16="http://schemas.microsoft.com/office/drawing/2014/main" id="{2BF6A0F4-74A3-5F1F-858E-1A1EF5E46C67}"/>
                </a:ext>
              </a:extLst>
            </p:cNvPr>
            <p:cNvSpPr/>
            <p:nvPr/>
          </p:nvSpPr>
          <p:spPr>
            <a:xfrm>
              <a:off x="3970000" y="2467950"/>
              <a:ext cx="77025" cy="72575"/>
            </a:xfrm>
            <a:custGeom>
              <a:avLst/>
              <a:gdLst/>
              <a:ahLst/>
              <a:cxnLst/>
              <a:rect l="l" t="t" r="r" b="b"/>
              <a:pathLst>
                <a:path w="3081" h="2903" extrusionOk="0">
                  <a:moveTo>
                    <a:pt x="3041" y="0"/>
                  </a:moveTo>
                  <a:cubicBezTo>
                    <a:pt x="3022" y="0"/>
                    <a:pt x="3001" y="13"/>
                    <a:pt x="3001" y="38"/>
                  </a:cubicBezTo>
                  <a:cubicBezTo>
                    <a:pt x="2982" y="787"/>
                    <a:pt x="2669" y="1516"/>
                    <a:pt x="2127" y="2036"/>
                  </a:cubicBezTo>
                  <a:cubicBezTo>
                    <a:pt x="1597" y="2545"/>
                    <a:pt x="876" y="2823"/>
                    <a:pt x="144" y="2823"/>
                  </a:cubicBezTo>
                  <a:cubicBezTo>
                    <a:pt x="113" y="2823"/>
                    <a:pt x="82" y="2822"/>
                    <a:pt x="51" y="2821"/>
                  </a:cubicBezTo>
                  <a:cubicBezTo>
                    <a:pt x="51" y="2821"/>
                    <a:pt x="50" y="2821"/>
                    <a:pt x="50" y="2821"/>
                  </a:cubicBezTo>
                  <a:cubicBezTo>
                    <a:pt x="0" y="2821"/>
                    <a:pt x="1" y="2900"/>
                    <a:pt x="51" y="2901"/>
                  </a:cubicBezTo>
                  <a:cubicBezTo>
                    <a:pt x="83" y="2902"/>
                    <a:pt x="116" y="2903"/>
                    <a:pt x="148" y="2903"/>
                  </a:cubicBezTo>
                  <a:cubicBezTo>
                    <a:pt x="899" y="2903"/>
                    <a:pt x="1640" y="2613"/>
                    <a:pt x="2183" y="2093"/>
                  </a:cubicBezTo>
                  <a:cubicBezTo>
                    <a:pt x="2740" y="1558"/>
                    <a:pt x="3061" y="808"/>
                    <a:pt x="3080" y="38"/>
                  </a:cubicBezTo>
                  <a:cubicBezTo>
                    <a:pt x="3081" y="13"/>
                    <a:pt x="3061" y="0"/>
                    <a:pt x="30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286;p26">
              <a:extLst>
                <a:ext uri="{FF2B5EF4-FFF2-40B4-BE49-F238E27FC236}">
                  <a16:creationId xmlns:a16="http://schemas.microsoft.com/office/drawing/2014/main" id="{F8A200DB-0DE8-DA34-EAA7-7BBEE383B4F2}"/>
                </a:ext>
              </a:extLst>
            </p:cNvPr>
            <p:cNvSpPr/>
            <p:nvPr/>
          </p:nvSpPr>
          <p:spPr>
            <a:xfrm>
              <a:off x="4081925" y="2525850"/>
              <a:ext cx="10300" cy="92350"/>
            </a:xfrm>
            <a:custGeom>
              <a:avLst/>
              <a:gdLst/>
              <a:ahLst/>
              <a:cxnLst/>
              <a:rect l="l" t="t" r="r" b="b"/>
              <a:pathLst>
                <a:path w="412" h="3694" extrusionOk="0">
                  <a:moveTo>
                    <a:pt x="39" y="0"/>
                  </a:moveTo>
                  <a:cubicBezTo>
                    <a:pt x="19" y="0"/>
                    <a:pt x="0" y="13"/>
                    <a:pt x="3" y="39"/>
                  </a:cubicBezTo>
                  <a:cubicBezTo>
                    <a:pt x="101" y="1244"/>
                    <a:pt x="232" y="2448"/>
                    <a:pt x="330" y="3655"/>
                  </a:cubicBezTo>
                  <a:cubicBezTo>
                    <a:pt x="332" y="3680"/>
                    <a:pt x="354" y="3693"/>
                    <a:pt x="374" y="3693"/>
                  </a:cubicBezTo>
                  <a:cubicBezTo>
                    <a:pt x="393" y="3693"/>
                    <a:pt x="412" y="3681"/>
                    <a:pt x="410" y="3655"/>
                  </a:cubicBezTo>
                  <a:cubicBezTo>
                    <a:pt x="311" y="2448"/>
                    <a:pt x="181" y="1244"/>
                    <a:pt x="82" y="39"/>
                  </a:cubicBezTo>
                  <a:cubicBezTo>
                    <a:pt x="80" y="13"/>
                    <a:pt x="59" y="0"/>
                    <a:pt x="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287;p26">
              <a:extLst>
                <a:ext uri="{FF2B5EF4-FFF2-40B4-BE49-F238E27FC236}">
                  <a16:creationId xmlns:a16="http://schemas.microsoft.com/office/drawing/2014/main" id="{C18695A6-58E9-6703-A891-E8217AD90050}"/>
                </a:ext>
              </a:extLst>
            </p:cNvPr>
            <p:cNvSpPr/>
            <p:nvPr/>
          </p:nvSpPr>
          <p:spPr>
            <a:xfrm>
              <a:off x="4086150" y="2527825"/>
              <a:ext cx="13200" cy="50800"/>
            </a:xfrm>
            <a:custGeom>
              <a:avLst/>
              <a:gdLst/>
              <a:ahLst/>
              <a:cxnLst/>
              <a:rect l="l" t="t" r="r" b="b"/>
              <a:pathLst>
                <a:path w="528" h="2032" extrusionOk="0">
                  <a:moveTo>
                    <a:pt x="358" y="0"/>
                  </a:moveTo>
                  <a:cubicBezTo>
                    <a:pt x="335" y="0"/>
                    <a:pt x="309" y="20"/>
                    <a:pt x="315" y="50"/>
                  </a:cubicBezTo>
                  <a:cubicBezTo>
                    <a:pt x="374" y="406"/>
                    <a:pt x="415" y="765"/>
                    <a:pt x="435" y="1126"/>
                  </a:cubicBezTo>
                  <a:cubicBezTo>
                    <a:pt x="444" y="1278"/>
                    <a:pt x="455" y="1433"/>
                    <a:pt x="445" y="1585"/>
                  </a:cubicBezTo>
                  <a:cubicBezTo>
                    <a:pt x="435" y="1732"/>
                    <a:pt x="346" y="1957"/>
                    <a:pt x="183" y="1957"/>
                  </a:cubicBezTo>
                  <a:cubicBezTo>
                    <a:pt x="152" y="1957"/>
                    <a:pt x="118" y="1949"/>
                    <a:pt x="81" y="1930"/>
                  </a:cubicBezTo>
                  <a:cubicBezTo>
                    <a:pt x="75" y="1927"/>
                    <a:pt x="69" y="1925"/>
                    <a:pt x="62" y="1925"/>
                  </a:cubicBezTo>
                  <a:cubicBezTo>
                    <a:pt x="25" y="1925"/>
                    <a:pt x="1" y="1980"/>
                    <a:pt x="41" y="2000"/>
                  </a:cubicBezTo>
                  <a:cubicBezTo>
                    <a:pt x="84" y="2021"/>
                    <a:pt x="128" y="2032"/>
                    <a:pt x="172" y="2032"/>
                  </a:cubicBezTo>
                  <a:cubicBezTo>
                    <a:pt x="256" y="2032"/>
                    <a:pt x="338" y="1994"/>
                    <a:pt x="402" y="1929"/>
                  </a:cubicBezTo>
                  <a:cubicBezTo>
                    <a:pt x="516" y="1811"/>
                    <a:pt x="528" y="1635"/>
                    <a:pt x="528" y="1480"/>
                  </a:cubicBezTo>
                  <a:cubicBezTo>
                    <a:pt x="525" y="994"/>
                    <a:pt x="471" y="507"/>
                    <a:pt x="391" y="29"/>
                  </a:cubicBezTo>
                  <a:cubicBezTo>
                    <a:pt x="388" y="9"/>
                    <a:pt x="374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288;p26">
              <a:extLst>
                <a:ext uri="{FF2B5EF4-FFF2-40B4-BE49-F238E27FC236}">
                  <a16:creationId xmlns:a16="http://schemas.microsoft.com/office/drawing/2014/main" id="{0132A88E-C9B7-E84B-91C4-C3F966B76E3A}"/>
                </a:ext>
              </a:extLst>
            </p:cNvPr>
            <p:cNvSpPr/>
            <p:nvPr/>
          </p:nvSpPr>
          <p:spPr>
            <a:xfrm>
              <a:off x="4014250" y="2457550"/>
              <a:ext cx="145100" cy="17625"/>
            </a:xfrm>
            <a:custGeom>
              <a:avLst/>
              <a:gdLst/>
              <a:ahLst/>
              <a:cxnLst/>
              <a:rect l="l" t="t" r="r" b="b"/>
              <a:pathLst>
                <a:path w="5804" h="705" extrusionOk="0">
                  <a:moveTo>
                    <a:pt x="58" y="1"/>
                  </a:moveTo>
                  <a:cubicBezTo>
                    <a:pt x="28" y="1"/>
                    <a:pt x="0" y="41"/>
                    <a:pt x="28" y="69"/>
                  </a:cubicBezTo>
                  <a:cubicBezTo>
                    <a:pt x="335" y="381"/>
                    <a:pt x="867" y="421"/>
                    <a:pt x="1274" y="495"/>
                  </a:cubicBezTo>
                  <a:cubicBezTo>
                    <a:pt x="1796" y="589"/>
                    <a:pt x="2321" y="662"/>
                    <a:pt x="2852" y="691"/>
                  </a:cubicBezTo>
                  <a:cubicBezTo>
                    <a:pt x="3017" y="700"/>
                    <a:pt x="3184" y="704"/>
                    <a:pt x="3351" y="704"/>
                  </a:cubicBezTo>
                  <a:cubicBezTo>
                    <a:pt x="4174" y="704"/>
                    <a:pt x="5004" y="586"/>
                    <a:pt x="5763" y="260"/>
                  </a:cubicBezTo>
                  <a:cubicBezTo>
                    <a:pt x="5804" y="243"/>
                    <a:pt x="5778" y="187"/>
                    <a:pt x="5740" y="187"/>
                  </a:cubicBezTo>
                  <a:cubicBezTo>
                    <a:pt x="5734" y="187"/>
                    <a:pt x="5729" y="188"/>
                    <a:pt x="5723" y="191"/>
                  </a:cubicBezTo>
                  <a:cubicBezTo>
                    <a:pt x="4977" y="511"/>
                    <a:pt x="4161" y="625"/>
                    <a:pt x="3352" y="625"/>
                  </a:cubicBezTo>
                  <a:cubicBezTo>
                    <a:pt x="3202" y="625"/>
                    <a:pt x="3053" y="621"/>
                    <a:pt x="2904" y="614"/>
                  </a:cubicBezTo>
                  <a:cubicBezTo>
                    <a:pt x="2389" y="588"/>
                    <a:pt x="1878" y="521"/>
                    <a:pt x="1372" y="431"/>
                  </a:cubicBezTo>
                  <a:cubicBezTo>
                    <a:pt x="1141" y="391"/>
                    <a:pt x="907" y="350"/>
                    <a:pt x="679" y="294"/>
                  </a:cubicBezTo>
                  <a:cubicBezTo>
                    <a:pt x="464" y="241"/>
                    <a:pt x="243" y="173"/>
                    <a:pt x="85" y="13"/>
                  </a:cubicBezTo>
                  <a:cubicBezTo>
                    <a:pt x="76" y="4"/>
                    <a:pt x="67" y="1"/>
                    <a:pt x="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289;p26">
              <a:extLst>
                <a:ext uri="{FF2B5EF4-FFF2-40B4-BE49-F238E27FC236}">
                  <a16:creationId xmlns:a16="http://schemas.microsoft.com/office/drawing/2014/main" id="{23CA1BE9-1DEE-D77F-9124-AB36D0F799E1}"/>
                </a:ext>
              </a:extLst>
            </p:cNvPr>
            <p:cNvSpPr/>
            <p:nvPr/>
          </p:nvSpPr>
          <p:spPr>
            <a:xfrm>
              <a:off x="3983975" y="2221125"/>
              <a:ext cx="195100" cy="204950"/>
            </a:xfrm>
            <a:custGeom>
              <a:avLst/>
              <a:gdLst/>
              <a:ahLst/>
              <a:cxnLst/>
              <a:rect l="l" t="t" r="r" b="b"/>
              <a:pathLst>
                <a:path w="7804" h="8198" extrusionOk="0">
                  <a:moveTo>
                    <a:pt x="5984" y="0"/>
                  </a:moveTo>
                  <a:cubicBezTo>
                    <a:pt x="5877" y="0"/>
                    <a:pt x="5766" y="2"/>
                    <a:pt x="5652" y="7"/>
                  </a:cubicBezTo>
                  <a:cubicBezTo>
                    <a:pt x="4570" y="49"/>
                    <a:pt x="3206" y="268"/>
                    <a:pt x="3206" y="268"/>
                  </a:cubicBezTo>
                  <a:cubicBezTo>
                    <a:pt x="3206" y="268"/>
                    <a:pt x="3147" y="294"/>
                    <a:pt x="3043" y="340"/>
                  </a:cubicBezTo>
                  <a:cubicBezTo>
                    <a:pt x="2644" y="512"/>
                    <a:pt x="1593" y="957"/>
                    <a:pt x="664" y="1245"/>
                  </a:cubicBezTo>
                  <a:cubicBezTo>
                    <a:pt x="410" y="1324"/>
                    <a:pt x="244" y="1466"/>
                    <a:pt x="141" y="1651"/>
                  </a:cubicBezTo>
                  <a:cubicBezTo>
                    <a:pt x="35" y="1847"/>
                    <a:pt x="0" y="2089"/>
                    <a:pt x="15" y="2357"/>
                  </a:cubicBezTo>
                  <a:cubicBezTo>
                    <a:pt x="50" y="3019"/>
                    <a:pt x="383" y="3836"/>
                    <a:pt x="664" y="4459"/>
                  </a:cubicBezTo>
                  <a:cubicBezTo>
                    <a:pt x="790" y="4741"/>
                    <a:pt x="893" y="5105"/>
                    <a:pt x="975" y="5490"/>
                  </a:cubicBezTo>
                  <a:cubicBezTo>
                    <a:pt x="1220" y="6630"/>
                    <a:pt x="1287" y="7962"/>
                    <a:pt x="1287" y="7962"/>
                  </a:cubicBezTo>
                  <a:cubicBezTo>
                    <a:pt x="2992" y="8036"/>
                    <a:pt x="4841" y="8198"/>
                    <a:pt x="6040" y="8198"/>
                  </a:cubicBezTo>
                  <a:cubicBezTo>
                    <a:pt x="6545" y="8198"/>
                    <a:pt x="6934" y="8169"/>
                    <a:pt x="7150" y="8093"/>
                  </a:cubicBezTo>
                  <a:cubicBezTo>
                    <a:pt x="7150" y="8093"/>
                    <a:pt x="7182" y="7915"/>
                    <a:pt x="7229" y="7653"/>
                  </a:cubicBezTo>
                  <a:cubicBezTo>
                    <a:pt x="7306" y="7228"/>
                    <a:pt x="7424" y="6587"/>
                    <a:pt x="7510" y="6136"/>
                  </a:cubicBezTo>
                  <a:cubicBezTo>
                    <a:pt x="7635" y="5490"/>
                    <a:pt x="7770" y="4388"/>
                    <a:pt x="7797" y="3268"/>
                  </a:cubicBezTo>
                  <a:cubicBezTo>
                    <a:pt x="7802" y="3127"/>
                    <a:pt x="7803" y="2987"/>
                    <a:pt x="7803" y="2848"/>
                  </a:cubicBezTo>
                  <a:cubicBezTo>
                    <a:pt x="7803" y="2394"/>
                    <a:pt x="7760" y="1957"/>
                    <a:pt x="7674" y="1567"/>
                  </a:cubicBezTo>
                  <a:cubicBezTo>
                    <a:pt x="7522" y="875"/>
                    <a:pt x="7241" y="333"/>
                    <a:pt x="6847" y="118"/>
                  </a:cubicBezTo>
                  <a:cubicBezTo>
                    <a:pt x="6689" y="32"/>
                    <a:pt x="6370" y="0"/>
                    <a:pt x="59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" name="Google Shape;290;p26">
              <a:extLst>
                <a:ext uri="{FF2B5EF4-FFF2-40B4-BE49-F238E27FC236}">
                  <a16:creationId xmlns:a16="http://schemas.microsoft.com/office/drawing/2014/main" id="{4087DE09-C058-3C79-DAF4-E897FB6FD0D0}"/>
                </a:ext>
              </a:extLst>
            </p:cNvPr>
            <p:cNvSpPr/>
            <p:nvPr/>
          </p:nvSpPr>
          <p:spPr>
            <a:xfrm>
              <a:off x="4015550" y="2410850"/>
              <a:ext cx="149825" cy="7475"/>
            </a:xfrm>
            <a:custGeom>
              <a:avLst/>
              <a:gdLst/>
              <a:ahLst/>
              <a:cxnLst/>
              <a:rect l="l" t="t" r="r" b="b"/>
              <a:pathLst>
                <a:path w="5993" h="299" extrusionOk="0">
                  <a:moveTo>
                    <a:pt x="49" y="0"/>
                  </a:moveTo>
                  <a:cubicBezTo>
                    <a:pt x="1" y="0"/>
                    <a:pt x="2" y="77"/>
                    <a:pt x="51" y="80"/>
                  </a:cubicBezTo>
                  <a:cubicBezTo>
                    <a:pt x="1042" y="147"/>
                    <a:pt x="2035" y="178"/>
                    <a:pt x="3026" y="238"/>
                  </a:cubicBezTo>
                  <a:cubicBezTo>
                    <a:pt x="3580" y="271"/>
                    <a:pt x="4130" y="299"/>
                    <a:pt x="4680" y="299"/>
                  </a:cubicBezTo>
                  <a:cubicBezTo>
                    <a:pt x="5100" y="299"/>
                    <a:pt x="5520" y="283"/>
                    <a:pt x="5942" y="242"/>
                  </a:cubicBezTo>
                  <a:cubicBezTo>
                    <a:pt x="5990" y="238"/>
                    <a:pt x="5992" y="162"/>
                    <a:pt x="5946" y="162"/>
                  </a:cubicBezTo>
                  <a:cubicBezTo>
                    <a:pt x="5944" y="162"/>
                    <a:pt x="5943" y="162"/>
                    <a:pt x="5942" y="162"/>
                  </a:cubicBezTo>
                  <a:cubicBezTo>
                    <a:pt x="5520" y="203"/>
                    <a:pt x="5100" y="219"/>
                    <a:pt x="4680" y="219"/>
                  </a:cubicBezTo>
                  <a:cubicBezTo>
                    <a:pt x="4130" y="219"/>
                    <a:pt x="3580" y="192"/>
                    <a:pt x="3026" y="158"/>
                  </a:cubicBezTo>
                  <a:cubicBezTo>
                    <a:pt x="2035" y="99"/>
                    <a:pt x="1042" y="67"/>
                    <a:pt x="51" y="0"/>
                  </a:cubicBezTo>
                  <a:cubicBezTo>
                    <a:pt x="51" y="0"/>
                    <a:pt x="50" y="0"/>
                    <a:pt x="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291;p26">
              <a:extLst>
                <a:ext uri="{FF2B5EF4-FFF2-40B4-BE49-F238E27FC236}">
                  <a16:creationId xmlns:a16="http://schemas.microsoft.com/office/drawing/2014/main" id="{698DDF16-DC55-01B1-29B3-260C9F819E83}"/>
                </a:ext>
              </a:extLst>
            </p:cNvPr>
            <p:cNvSpPr/>
            <p:nvPr/>
          </p:nvSpPr>
          <p:spPr>
            <a:xfrm>
              <a:off x="4125250" y="2221125"/>
              <a:ext cx="69175" cy="85550"/>
            </a:xfrm>
            <a:custGeom>
              <a:avLst/>
              <a:gdLst/>
              <a:ahLst/>
              <a:cxnLst/>
              <a:rect l="l" t="t" r="r" b="b"/>
              <a:pathLst>
                <a:path w="2767" h="3422" extrusionOk="0">
                  <a:moveTo>
                    <a:pt x="333" y="0"/>
                  </a:moveTo>
                  <a:cubicBezTo>
                    <a:pt x="226" y="0"/>
                    <a:pt x="115" y="2"/>
                    <a:pt x="1" y="7"/>
                  </a:cubicBezTo>
                  <a:cubicBezTo>
                    <a:pt x="141" y="450"/>
                    <a:pt x="540" y="1579"/>
                    <a:pt x="1180" y="2419"/>
                  </a:cubicBezTo>
                  <a:cubicBezTo>
                    <a:pt x="1457" y="2782"/>
                    <a:pt x="1780" y="3093"/>
                    <a:pt x="2146" y="3268"/>
                  </a:cubicBezTo>
                  <a:cubicBezTo>
                    <a:pt x="2340" y="3361"/>
                    <a:pt x="2548" y="3416"/>
                    <a:pt x="2766" y="3421"/>
                  </a:cubicBezTo>
                  <a:lnTo>
                    <a:pt x="2023" y="1567"/>
                  </a:lnTo>
                  <a:cubicBezTo>
                    <a:pt x="1871" y="875"/>
                    <a:pt x="1590" y="333"/>
                    <a:pt x="1196" y="118"/>
                  </a:cubicBezTo>
                  <a:cubicBezTo>
                    <a:pt x="1038" y="32"/>
                    <a:pt x="719" y="0"/>
                    <a:pt x="333" y="0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292;p26">
              <a:extLst>
                <a:ext uri="{FF2B5EF4-FFF2-40B4-BE49-F238E27FC236}">
                  <a16:creationId xmlns:a16="http://schemas.microsoft.com/office/drawing/2014/main" id="{CB974FA8-682A-CC1F-CF9D-8917A1558125}"/>
                </a:ext>
              </a:extLst>
            </p:cNvPr>
            <p:cNvSpPr/>
            <p:nvPr/>
          </p:nvSpPr>
          <p:spPr>
            <a:xfrm>
              <a:off x="4023300" y="2336275"/>
              <a:ext cx="12625" cy="84775"/>
            </a:xfrm>
            <a:custGeom>
              <a:avLst/>
              <a:gdLst/>
              <a:ahLst/>
              <a:cxnLst/>
              <a:rect l="l" t="t" r="r" b="b"/>
              <a:pathLst>
                <a:path w="505" h="3391" extrusionOk="0">
                  <a:moveTo>
                    <a:pt x="49" y="0"/>
                  </a:moveTo>
                  <a:cubicBezTo>
                    <a:pt x="25" y="0"/>
                    <a:pt x="0" y="20"/>
                    <a:pt x="8" y="50"/>
                  </a:cubicBezTo>
                  <a:cubicBezTo>
                    <a:pt x="295" y="1126"/>
                    <a:pt x="424" y="2237"/>
                    <a:pt x="393" y="3351"/>
                  </a:cubicBezTo>
                  <a:cubicBezTo>
                    <a:pt x="393" y="3377"/>
                    <a:pt x="412" y="3390"/>
                    <a:pt x="432" y="3390"/>
                  </a:cubicBezTo>
                  <a:cubicBezTo>
                    <a:pt x="452" y="3390"/>
                    <a:pt x="472" y="3377"/>
                    <a:pt x="473" y="3351"/>
                  </a:cubicBezTo>
                  <a:cubicBezTo>
                    <a:pt x="505" y="2231"/>
                    <a:pt x="373" y="1112"/>
                    <a:pt x="85" y="28"/>
                  </a:cubicBezTo>
                  <a:cubicBezTo>
                    <a:pt x="80" y="8"/>
                    <a:pt x="65" y="0"/>
                    <a:pt x="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293;p26">
              <a:extLst>
                <a:ext uri="{FF2B5EF4-FFF2-40B4-BE49-F238E27FC236}">
                  <a16:creationId xmlns:a16="http://schemas.microsoft.com/office/drawing/2014/main" id="{85E5FA46-4730-4F4E-EB25-4C054DCE90A5}"/>
                </a:ext>
              </a:extLst>
            </p:cNvPr>
            <p:cNvSpPr/>
            <p:nvPr/>
          </p:nvSpPr>
          <p:spPr>
            <a:xfrm>
              <a:off x="4077350" y="2240475"/>
              <a:ext cx="48500" cy="29350"/>
            </a:xfrm>
            <a:custGeom>
              <a:avLst/>
              <a:gdLst/>
              <a:ahLst/>
              <a:cxnLst/>
              <a:rect l="l" t="t" r="r" b="b"/>
              <a:pathLst>
                <a:path w="1940" h="1174" extrusionOk="0">
                  <a:moveTo>
                    <a:pt x="1900" y="0"/>
                  </a:moveTo>
                  <a:cubicBezTo>
                    <a:pt x="1880" y="0"/>
                    <a:pt x="1860" y="13"/>
                    <a:pt x="1860" y="38"/>
                  </a:cubicBezTo>
                  <a:cubicBezTo>
                    <a:pt x="1859" y="453"/>
                    <a:pt x="1613" y="850"/>
                    <a:pt x="1227" y="1015"/>
                  </a:cubicBezTo>
                  <a:cubicBezTo>
                    <a:pt x="1101" y="1069"/>
                    <a:pt x="966" y="1095"/>
                    <a:pt x="832" y="1095"/>
                  </a:cubicBezTo>
                  <a:cubicBezTo>
                    <a:pt x="559" y="1095"/>
                    <a:pt x="287" y="989"/>
                    <a:pt x="86" y="797"/>
                  </a:cubicBezTo>
                  <a:cubicBezTo>
                    <a:pt x="78" y="790"/>
                    <a:pt x="69" y="787"/>
                    <a:pt x="60" y="787"/>
                  </a:cubicBezTo>
                  <a:cubicBezTo>
                    <a:pt x="29" y="787"/>
                    <a:pt x="1" y="827"/>
                    <a:pt x="29" y="854"/>
                  </a:cubicBezTo>
                  <a:cubicBezTo>
                    <a:pt x="245" y="1059"/>
                    <a:pt x="538" y="1173"/>
                    <a:pt x="832" y="1173"/>
                  </a:cubicBezTo>
                  <a:cubicBezTo>
                    <a:pt x="977" y="1173"/>
                    <a:pt x="1123" y="1146"/>
                    <a:pt x="1259" y="1087"/>
                  </a:cubicBezTo>
                  <a:cubicBezTo>
                    <a:pt x="1672" y="912"/>
                    <a:pt x="1939" y="483"/>
                    <a:pt x="1940" y="38"/>
                  </a:cubicBezTo>
                  <a:cubicBezTo>
                    <a:pt x="1940" y="13"/>
                    <a:pt x="1920" y="0"/>
                    <a:pt x="19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294;p26">
              <a:extLst>
                <a:ext uri="{FF2B5EF4-FFF2-40B4-BE49-F238E27FC236}">
                  <a16:creationId xmlns:a16="http://schemas.microsoft.com/office/drawing/2014/main" id="{F4DEF639-57A2-0E5F-680A-704FDECC4E49}"/>
                </a:ext>
              </a:extLst>
            </p:cNvPr>
            <p:cNvSpPr/>
            <p:nvPr/>
          </p:nvSpPr>
          <p:spPr>
            <a:xfrm>
              <a:off x="4162925" y="2264175"/>
              <a:ext cx="31925" cy="148650"/>
            </a:xfrm>
            <a:custGeom>
              <a:avLst/>
              <a:gdLst/>
              <a:ahLst/>
              <a:cxnLst/>
              <a:rect l="l" t="t" r="r" b="b"/>
              <a:pathLst>
                <a:path w="1277" h="5946" extrusionOk="0">
                  <a:moveTo>
                    <a:pt x="178" y="0"/>
                  </a:moveTo>
                  <a:cubicBezTo>
                    <a:pt x="158" y="0"/>
                    <a:pt x="137" y="13"/>
                    <a:pt x="134" y="38"/>
                  </a:cubicBezTo>
                  <a:cubicBezTo>
                    <a:pt x="15" y="937"/>
                    <a:pt x="747" y="1601"/>
                    <a:pt x="1036" y="2385"/>
                  </a:cubicBezTo>
                  <a:cubicBezTo>
                    <a:pt x="1190" y="2800"/>
                    <a:pt x="1198" y="3258"/>
                    <a:pt x="1043" y="3675"/>
                  </a:cubicBezTo>
                  <a:cubicBezTo>
                    <a:pt x="887" y="4095"/>
                    <a:pt x="571" y="4416"/>
                    <a:pt x="300" y="4763"/>
                  </a:cubicBezTo>
                  <a:cubicBezTo>
                    <a:pt x="37" y="5099"/>
                    <a:pt x="0" y="5493"/>
                    <a:pt x="21" y="5908"/>
                  </a:cubicBezTo>
                  <a:cubicBezTo>
                    <a:pt x="22" y="5933"/>
                    <a:pt x="43" y="5946"/>
                    <a:pt x="63" y="5946"/>
                  </a:cubicBezTo>
                  <a:cubicBezTo>
                    <a:pt x="83" y="5946"/>
                    <a:pt x="102" y="5933"/>
                    <a:pt x="100" y="5908"/>
                  </a:cubicBezTo>
                  <a:cubicBezTo>
                    <a:pt x="90" y="5701"/>
                    <a:pt x="87" y="5491"/>
                    <a:pt x="132" y="5288"/>
                  </a:cubicBezTo>
                  <a:cubicBezTo>
                    <a:pt x="182" y="5070"/>
                    <a:pt x="289" y="4901"/>
                    <a:pt x="428" y="4730"/>
                  </a:cubicBezTo>
                  <a:cubicBezTo>
                    <a:pt x="674" y="4424"/>
                    <a:pt x="946" y="4129"/>
                    <a:pt x="1096" y="3759"/>
                  </a:cubicBezTo>
                  <a:cubicBezTo>
                    <a:pt x="1243" y="3396"/>
                    <a:pt x="1277" y="2989"/>
                    <a:pt x="1187" y="2606"/>
                  </a:cubicBezTo>
                  <a:cubicBezTo>
                    <a:pt x="1091" y="2202"/>
                    <a:pt x="865" y="1847"/>
                    <a:pt x="657" y="1494"/>
                  </a:cubicBezTo>
                  <a:cubicBezTo>
                    <a:pt x="394" y="1052"/>
                    <a:pt x="144" y="568"/>
                    <a:pt x="213" y="38"/>
                  </a:cubicBezTo>
                  <a:cubicBezTo>
                    <a:pt x="216" y="13"/>
                    <a:pt x="198" y="0"/>
                    <a:pt x="1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295;p26">
              <a:extLst>
                <a:ext uri="{FF2B5EF4-FFF2-40B4-BE49-F238E27FC236}">
                  <a16:creationId xmlns:a16="http://schemas.microsoft.com/office/drawing/2014/main" id="{E2DCEC76-FA93-25A3-67E5-788848503AAA}"/>
                </a:ext>
              </a:extLst>
            </p:cNvPr>
            <p:cNvSpPr/>
            <p:nvPr/>
          </p:nvSpPr>
          <p:spPr>
            <a:xfrm>
              <a:off x="4164400" y="2264150"/>
              <a:ext cx="16150" cy="39400"/>
            </a:xfrm>
            <a:custGeom>
              <a:avLst/>
              <a:gdLst/>
              <a:ahLst/>
              <a:cxnLst/>
              <a:rect l="l" t="t" r="r" b="b"/>
              <a:pathLst>
                <a:path w="646" h="1576" extrusionOk="0">
                  <a:moveTo>
                    <a:pt x="119" y="1"/>
                  </a:moveTo>
                  <a:cubicBezTo>
                    <a:pt x="99" y="1"/>
                    <a:pt x="78" y="13"/>
                    <a:pt x="75" y="39"/>
                  </a:cubicBezTo>
                  <a:cubicBezTo>
                    <a:pt x="1" y="594"/>
                    <a:pt x="251" y="1059"/>
                    <a:pt x="522" y="1516"/>
                  </a:cubicBezTo>
                  <a:cubicBezTo>
                    <a:pt x="541" y="1527"/>
                    <a:pt x="561" y="1537"/>
                    <a:pt x="580" y="1547"/>
                  </a:cubicBezTo>
                  <a:cubicBezTo>
                    <a:pt x="602" y="1557"/>
                    <a:pt x="624" y="1567"/>
                    <a:pt x="645" y="1576"/>
                  </a:cubicBezTo>
                  <a:cubicBezTo>
                    <a:pt x="630" y="1548"/>
                    <a:pt x="614" y="1522"/>
                    <a:pt x="598" y="1495"/>
                  </a:cubicBezTo>
                  <a:cubicBezTo>
                    <a:pt x="592" y="1486"/>
                    <a:pt x="588" y="1479"/>
                    <a:pt x="582" y="1470"/>
                  </a:cubicBezTo>
                  <a:cubicBezTo>
                    <a:pt x="325" y="1034"/>
                    <a:pt x="85" y="559"/>
                    <a:pt x="154" y="39"/>
                  </a:cubicBezTo>
                  <a:cubicBezTo>
                    <a:pt x="157" y="13"/>
                    <a:pt x="139" y="1"/>
                    <a:pt x="119" y="1"/>
                  </a:cubicBez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296;p26">
              <a:extLst>
                <a:ext uri="{FF2B5EF4-FFF2-40B4-BE49-F238E27FC236}">
                  <a16:creationId xmlns:a16="http://schemas.microsoft.com/office/drawing/2014/main" id="{7DF36F68-5D3F-99BE-11D5-DF3A3EE5FD46}"/>
                </a:ext>
              </a:extLst>
            </p:cNvPr>
            <p:cNvSpPr/>
            <p:nvPr/>
          </p:nvSpPr>
          <p:spPr>
            <a:xfrm>
              <a:off x="4060000" y="2170250"/>
              <a:ext cx="56275" cy="84150"/>
            </a:xfrm>
            <a:custGeom>
              <a:avLst/>
              <a:gdLst/>
              <a:ahLst/>
              <a:cxnLst/>
              <a:rect l="l" t="t" r="r" b="b"/>
              <a:pathLst>
                <a:path w="2251" h="3366" extrusionOk="0">
                  <a:moveTo>
                    <a:pt x="254" y="1"/>
                  </a:moveTo>
                  <a:lnTo>
                    <a:pt x="2" y="2637"/>
                  </a:lnTo>
                  <a:lnTo>
                    <a:pt x="0" y="2637"/>
                  </a:lnTo>
                  <a:cubicBezTo>
                    <a:pt x="241" y="2935"/>
                    <a:pt x="1011" y="3366"/>
                    <a:pt x="1583" y="3366"/>
                  </a:cubicBezTo>
                  <a:cubicBezTo>
                    <a:pt x="1944" y="3366"/>
                    <a:pt x="2226" y="3195"/>
                    <a:pt x="2250" y="2714"/>
                  </a:cubicBezTo>
                  <a:lnTo>
                    <a:pt x="2104" y="2053"/>
                  </a:lnTo>
                  <a:lnTo>
                    <a:pt x="1946" y="1332"/>
                  </a:lnTo>
                  <a:lnTo>
                    <a:pt x="1834" y="828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297;p26">
              <a:extLst>
                <a:ext uri="{FF2B5EF4-FFF2-40B4-BE49-F238E27FC236}">
                  <a16:creationId xmlns:a16="http://schemas.microsoft.com/office/drawing/2014/main" id="{F9DB58D0-CC29-D340-B31B-CB1798DF9981}"/>
                </a:ext>
              </a:extLst>
            </p:cNvPr>
            <p:cNvSpPr/>
            <p:nvPr/>
          </p:nvSpPr>
          <p:spPr>
            <a:xfrm>
              <a:off x="4075600" y="2190750"/>
              <a:ext cx="39100" cy="40400"/>
            </a:xfrm>
            <a:custGeom>
              <a:avLst/>
              <a:gdLst/>
              <a:ahLst/>
              <a:cxnLst/>
              <a:rect l="l" t="t" r="r" b="b"/>
              <a:pathLst>
                <a:path w="1564" h="1616" extrusionOk="0">
                  <a:moveTo>
                    <a:pt x="1" y="1"/>
                  </a:moveTo>
                  <a:cubicBezTo>
                    <a:pt x="676" y="1181"/>
                    <a:pt x="1305" y="1615"/>
                    <a:pt x="1537" y="1615"/>
                  </a:cubicBezTo>
                  <a:cubicBezTo>
                    <a:pt x="1546" y="1615"/>
                    <a:pt x="1555" y="1614"/>
                    <a:pt x="1564" y="1613"/>
                  </a:cubicBezTo>
                  <a:lnTo>
                    <a:pt x="1318" y="4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298;p26">
              <a:extLst>
                <a:ext uri="{FF2B5EF4-FFF2-40B4-BE49-F238E27FC236}">
                  <a16:creationId xmlns:a16="http://schemas.microsoft.com/office/drawing/2014/main" id="{4A8590EA-B006-91B1-23D0-BD217FA1A7CF}"/>
                </a:ext>
              </a:extLst>
            </p:cNvPr>
            <p:cNvSpPr/>
            <p:nvPr/>
          </p:nvSpPr>
          <p:spPr>
            <a:xfrm>
              <a:off x="4027475" y="2100575"/>
              <a:ext cx="114175" cy="102875"/>
            </a:xfrm>
            <a:custGeom>
              <a:avLst/>
              <a:gdLst/>
              <a:ahLst/>
              <a:cxnLst/>
              <a:rect l="l" t="t" r="r" b="b"/>
              <a:pathLst>
                <a:path w="4567" h="4115" extrusionOk="0">
                  <a:moveTo>
                    <a:pt x="2755" y="1"/>
                  </a:moveTo>
                  <a:cubicBezTo>
                    <a:pt x="2692" y="1"/>
                    <a:pt x="2630" y="3"/>
                    <a:pt x="2567" y="9"/>
                  </a:cubicBezTo>
                  <a:cubicBezTo>
                    <a:pt x="0" y="241"/>
                    <a:pt x="741" y="1761"/>
                    <a:pt x="1022" y="2462"/>
                  </a:cubicBezTo>
                  <a:cubicBezTo>
                    <a:pt x="1217" y="2950"/>
                    <a:pt x="1377" y="3102"/>
                    <a:pt x="1797" y="3553"/>
                  </a:cubicBezTo>
                  <a:cubicBezTo>
                    <a:pt x="2166" y="3950"/>
                    <a:pt x="2743" y="4115"/>
                    <a:pt x="3040" y="4115"/>
                  </a:cubicBezTo>
                  <a:cubicBezTo>
                    <a:pt x="3046" y="4115"/>
                    <a:pt x="3051" y="4115"/>
                    <a:pt x="3056" y="4115"/>
                  </a:cubicBezTo>
                  <a:cubicBezTo>
                    <a:pt x="4119" y="4093"/>
                    <a:pt x="4567" y="3616"/>
                    <a:pt x="4294" y="2198"/>
                  </a:cubicBezTo>
                  <a:cubicBezTo>
                    <a:pt x="4123" y="1317"/>
                    <a:pt x="4320" y="796"/>
                    <a:pt x="4060" y="476"/>
                  </a:cubicBezTo>
                  <a:cubicBezTo>
                    <a:pt x="4042" y="461"/>
                    <a:pt x="4026" y="447"/>
                    <a:pt x="4009" y="434"/>
                  </a:cubicBezTo>
                  <a:cubicBezTo>
                    <a:pt x="3654" y="148"/>
                    <a:pt x="3209" y="1"/>
                    <a:pt x="2755" y="1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299;p26">
              <a:extLst>
                <a:ext uri="{FF2B5EF4-FFF2-40B4-BE49-F238E27FC236}">
                  <a16:creationId xmlns:a16="http://schemas.microsoft.com/office/drawing/2014/main" id="{3A13EC03-F4D8-611E-0E0F-6E679ED5DC71}"/>
                </a:ext>
              </a:extLst>
            </p:cNvPr>
            <p:cNvSpPr/>
            <p:nvPr/>
          </p:nvSpPr>
          <p:spPr>
            <a:xfrm>
              <a:off x="4032650" y="2096450"/>
              <a:ext cx="103325" cy="62350"/>
            </a:xfrm>
            <a:custGeom>
              <a:avLst/>
              <a:gdLst/>
              <a:ahLst/>
              <a:cxnLst/>
              <a:rect l="l" t="t" r="r" b="b"/>
              <a:pathLst>
                <a:path w="4133" h="2494" extrusionOk="0">
                  <a:moveTo>
                    <a:pt x="2383" y="0"/>
                  </a:moveTo>
                  <a:cubicBezTo>
                    <a:pt x="1591" y="0"/>
                    <a:pt x="678" y="249"/>
                    <a:pt x="390" y="591"/>
                  </a:cubicBezTo>
                  <a:cubicBezTo>
                    <a:pt x="1" y="1053"/>
                    <a:pt x="589" y="2472"/>
                    <a:pt x="589" y="2472"/>
                  </a:cubicBezTo>
                  <a:cubicBezTo>
                    <a:pt x="589" y="2472"/>
                    <a:pt x="716" y="2493"/>
                    <a:pt x="880" y="2493"/>
                  </a:cubicBezTo>
                  <a:cubicBezTo>
                    <a:pt x="1069" y="2493"/>
                    <a:pt x="1307" y="2465"/>
                    <a:pt x="1455" y="2341"/>
                  </a:cubicBezTo>
                  <a:cubicBezTo>
                    <a:pt x="1729" y="2111"/>
                    <a:pt x="1462" y="1692"/>
                    <a:pt x="1712" y="1692"/>
                  </a:cubicBezTo>
                  <a:cubicBezTo>
                    <a:pt x="1714" y="1692"/>
                    <a:pt x="1716" y="1692"/>
                    <a:pt x="1719" y="1692"/>
                  </a:cubicBezTo>
                  <a:cubicBezTo>
                    <a:pt x="1733" y="1693"/>
                    <a:pt x="1747" y="1693"/>
                    <a:pt x="1761" y="1693"/>
                  </a:cubicBezTo>
                  <a:cubicBezTo>
                    <a:pt x="2580" y="1693"/>
                    <a:pt x="1723" y="955"/>
                    <a:pt x="2025" y="955"/>
                  </a:cubicBezTo>
                  <a:cubicBezTo>
                    <a:pt x="2032" y="955"/>
                    <a:pt x="2040" y="956"/>
                    <a:pt x="2049" y="956"/>
                  </a:cubicBezTo>
                  <a:cubicBezTo>
                    <a:pt x="2380" y="989"/>
                    <a:pt x="2791" y="1167"/>
                    <a:pt x="3121" y="1167"/>
                  </a:cubicBezTo>
                  <a:cubicBezTo>
                    <a:pt x="3162" y="1167"/>
                    <a:pt x="3202" y="1164"/>
                    <a:pt x="3240" y="1158"/>
                  </a:cubicBezTo>
                  <a:cubicBezTo>
                    <a:pt x="3240" y="1158"/>
                    <a:pt x="2920" y="962"/>
                    <a:pt x="2917" y="736"/>
                  </a:cubicBezTo>
                  <a:lnTo>
                    <a:pt x="2917" y="736"/>
                  </a:lnTo>
                  <a:cubicBezTo>
                    <a:pt x="2917" y="736"/>
                    <a:pt x="3623" y="1234"/>
                    <a:pt x="4045" y="1234"/>
                  </a:cubicBezTo>
                  <a:cubicBezTo>
                    <a:pt x="4076" y="1234"/>
                    <a:pt x="4105" y="1231"/>
                    <a:pt x="4132" y="1226"/>
                  </a:cubicBezTo>
                  <a:cubicBezTo>
                    <a:pt x="4132" y="1226"/>
                    <a:pt x="3971" y="355"/>
                    <a:pt x="3137" y="97"/>
                  </a:cubicBezTo>
                  <a:cubicBezTo>
                    <a:pt x="2922" y="30"/>
                    <a:pt x="2660" y="0"/>
                    <a:pt x="23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300;p26">
              <a:extLst>
                <a:ext uri="{FF2B5EF4-FFF2-40B4-BE49-F238E27FC236}">
                  <a16:creationId xmlns:a16="http://schemas.microsoft.com/office/drawing/2014/main" id="{E0B9F26F-FCB6-8A81-B8CE-59068E35BF3A}"/>
                </a:ext>
              </a:extLst>
            </p:cNvPr>
            <p:cNvSpPr/>
            <p:nvPr/>
          </p:nvSpPr>
          <p:spPr>
            <a:xfrm>
              <a:off x="4110525" y="2183325"/>
              <a:ext cx="9825" cy="3300"/>
            </a:xfrm>
            <a:custGeom>
              <a:avLst/>
              <a:gdLst/>
              <a:ahLst/>
              <a:cxnLst/>
              <a:rect l="l" t="t" r="r" b="b"/>
              <a:pathLst>
                <a:path w="393" h="132" extrusionOk="0">
                  <a:moveTo>
                    <a:pt x="329" y="0"/>
                  </a:moveTo>
                  <a:cubicBezTo>
                    <a:pt x="323" y="0"/>
                    <a:pt x="317" y="2"/>
                    <a:pt x="310" y="5"/>
                  </a:cubicBezTo>
                  <a:cubicBezTo>
                    <a:pt x="270" y="24"/>
                    <a:pt x="226" y="40"/>
                    <a:pt x="183" y="40"/>
                  </a:cubicBezTo>
                  <a:cubicBezTo>
                    <a:pt x="153" y="40"/>
                    <a:pt x="124" y="32"/>
                    <a:pt x="96" y="12"/>
                  </a:cubicBezTo>
                  <a:cubicBezTo>
                    <a:pt x="87" y="6"/>
                    <a:pt x="78" y="3"/>
                    <a:pt x="69" y="3"/>
                  </a:cubicBezTo>
                  <a:cubicBezTo>
                    <a:pt x="31" y="3"/>
                    <a:pt x="0" y="56"/>
                    <a:pt x="39" y="85"/>
                  </a:cubicBezTo>
                  <a:cubicBezTo>
                    <a:pt x="85" y="117"/>
                    <a:pt x="134" y="131"/>
                    <a:pt x="184" y="131"/>
                  </a:cubicBezTo>
                  <a:cubicBezTo>
                    <a:pt x="239" y="131"/>
                    <a:pt x="294" y="115"/>
                    <a:pt x="346" y="90"/>
                  </a:cubicBezTo>
                  <a:cubicBezTo>
                    <a:pt x="392" y="68"/>
                    <a:pt x="371" y="0"/>
                    <a:pt x="329" y="0"/>
                  </a:cubicBez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301;p26">
              <a:extLst>
                <a:ext uri="{FF2B5EF4-FFF2-40B4-BE49-F238E27FC236}">
                  <a16:creationId xmlns:a16="http://schemas.microsoft.com/office/drawing/2014/main" id="{C0E9A419-4439-2C13-E70F-F50DC7A215E1}"/>
                </a:ext>
              </a:extLst>
            </p:cNvPr>
            <p:cNvSpPr/>
            <p:nvPr/>
          </p:nvSpPr>
          <p:spPr>
            <a:xfrm>
              <a:off x="4085950" y="2157825"/>
              <a:ext cx="13775" cy="7125"/>
            </a:xfrm>
            <a:custGeom>
              <a:avLst/>
              <a:gdLst/>
              <a:ahLst/>
              <a:cxnLst/>
              <a:rect l="l" t="t" r="r" b="b"/>
              <a:pathLst>
                <a:path w="551" h="285" extrusionOk="0">
                  <a:moveTo>
                    <a:pt x="322" y="1"/>
                  </a:moveTo>
                  <a:cubicBezTo>
                    <a:pt x="301" y="1"/>
                    <a:pt x="279" y="2"/>
                    <a:pt x="257" y="5"/>
                  </a:cubicBezTo>
                  <a:cubicBezTo>
                    <a:pt x="113" y="24"/>
                    <a:pt x="1" y="101"/>
                    <a:pt x="11" y="177"/>
                  </a:cubicBezTo>
                  <a:cubicBezTo>
                    <a:pt x="20" y="241"/>
                    <a:pt x="112" y="285"/>
                    <a:pt x="229" y="285"/>
                  </a:cubicBezTo>
                  <a:cubicBezTo>
                    <a:pt x="250" y="285"/>
                    <a:pt x="272" y="283"/>
                    <a:pt x="294" y="280"/>
                  </a:cubicBezTo>
                  <a:cubicBezTo>
                    <a:pt x="438" y="262"/>
                    <a:pt x="550" y="185"/>
                    <a:pt x="540" y="109"/>
                  </a:cubicBezTo>
                  <a:cubicBezTo>
                    <a:pt x="531" y="44"/>
                    <a:pt x="439" y="1"/>
                    <a:pt x="322" y="1"/>
                  </a:cubicBez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302;p26">
              <a:extLst>
                <a:ext uri="{FF2B5EF4-FFF2-40B4-BE49-F238E27FC236}">
                  <a16:creationId xmlns:a16="http://schemas.microsoft.com/office/drawing/2014/main" id="{5BE16D88-28BE-BEA5-BD56-569C2130C73F}"/>
                </a:ext>
              </a:extLst>
            </p:cNvPr>
            <p:cNvSpPr/>
            <p:nvPr/>
          </p:nvSpPr>
          <p:spPr>
            <a:xfrm>
              <a:off x="4124050" y="2154950"/>
              <a:ext cx="11675" cy="7100"/>
            </a:xfrm>
            <a:custGeom>
              <a:avLst/>
              <a:gdLst/>
              <a:ahLst/>
              <a:cxnLst/>
              <a:rect l="l" t="t" r="r" b="b"/>
              <a:pathLst>
                <a:path w="467" h="284" extrusionOk="0">
                  <a:moveTo>
                    <a:pt x="318" y="1"/>
                  </a:moveTo>
                  <a:cubicBezTo>
                    <a:pt x="299" y="1"/>
                    <a:pt x="278" y="2"/>
                    <a:pt x="257" y="4"/>
                  </a:cubicBezTo>
                  <a:cubicBezTo>
                    <a:pt x="111" y="23"/>
                    <a:pt x="1" y="100"/>
                    <a:pt x="10" y="177"/>
                  </a:cubicBezTo>
                  <a:cubicBezTo>
                    <a:pt x="18" y="241"/>
                    <a:pt x="110" y="284"/>
                    <a:pt x="228" y="284"/>
                  </a:cubicBezTo>
                  <a:cubicBezTo>
                    <a:pt x="249" y="284"/>
                    <a:pt x="270" y="282"/>
                    <a:pt x="292" y="279"/>
                  </a:cubicBezTo>
                  <a:cubicBezTo>
                    <a:pt x="360" y="271"/>
                    <a:pt x="421" y="249"/>
                    <a:pt x="466" y="222"/>
                  </a:cubicBezTo>
                  <a:cubicBezTo>
                    <a:pt x="456" y="156"/>
                    <a:pt x="444" y="91"/>
                    <a:pt x="431" y="23"/>
                  </a:cubicBezTo>
                  <a:cubicBezTo>
                    <a:pt x="431" y="20"/>
                    <a:pt x="430" y="17"/>
                    <a:pt x="430" y="14"/>
                  </a:cubicBezTo>
                  <a:cubicBezTo>
                    <a:pt x="398" y="6"/>
                    <a:pt x="359" y="1"/>
                    <a:pt x="318" y="1"/>
                  </a:cubicBez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303;p26">
              <a:extLst>
                <a:ext uri="{FF2B5EF4-FFF2-40B4-BE49-F238E27FC236}">
                  <a16:creationId xmlns:a16="http://schemas.microsoft.com/office/drawing/2014/main" id="{5CBC655D-282B-F6B2-8C50-D19C954BA883}"/>
                </a:ext>
              </a:extLst>
            </p:cNvPr>
            <p:cNvSpPr/>
            <p:nvPr/>
          </p:nvSpPr>
          <p:spPr>
            <a:xfrm>
              <a:off x="4098200" y="2144900"/>
              <a:ext cx="5350" cy="6525"/>
            </a:xfrm>
            <a:custGeom>
              <a:avLst/>
              <a:gdLst/>
              <a:ahLst/>
              <a:cxnLst/>
              <a:rect l="l" t="t" r="r" b="b"/>
              <a:pathLst>
                <a:path w="214" h="261" extrusionOk="0">
                  <a:moveTo>
                    <a:pt x="99" y="0"/>
                  </a:moveTo>
                  <a:cubicBezTo>
                    <a:pt x="96" y="0"/>
                    <a:pt x="93" y="0"/>
                    <a:pt x="90" y="1"/>
                  </a:cubicBezTo>
                  <a:cubicBezTo>
                    <a:pt x="37" y="8"/>
                    <a:pt x="1" y="72"/>
                    <a:pt x="9" y="143"/>
                  </a:cubicBezTo>
                  <a:cubicBezTo>
                    <a:pt x="19" y="210"/>
                    <a:pt x="64" y="261"/>
                    <a:pt x="114" y="261"/>
                  </a:cubicBezTo>
                  <a:cubicBezTo>
                    <a:pt x="117" y="261"/>
                    <a:pt x="120" y="260"/>
                    <a:pt x="124" y="260"/>
                  </a:cubicBezTo>
                  <a:cubicBezTo>
                    <a:pt x="177" y="254"/>
                    <a:pt x="214" y="190"/>
                    <a:pt x="203" y="118"/>
                  </a:cubicBezTo>
                  <a:cubicBezTo>
                    <a:pt x="195" y="51"/>
                    <a:pt x="149" y="0"/>
                    <a:pt x="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304;p26">
              <a:extLst>
                <a:ext uri="{FF2B5EF4-FFF2-40B4-BE49-F238E27FC236}">
                  <a16:creationId xmlns:a16="http://schemas.microsoft.com/office/drawing/2014/main" id="{6774DF0A-3294-3ECF-1D45-A361D413004E}"/>
                </a:ext>
              </a:extLst>
            </p:cNvPr>
            <p:cNvSpPr/>
            <p:nvPr/>
          </p:nvSpPr>
          <p:spPr>
            <a:xfrm>
              <a:off x="4120125" y="2143100"/>
              <a:ext cx="5300" cy="6550"/>
            </a:xfrm>
            <a:custGeom>
              <a:avLst/>
              <a:gdLst/>
              <a:ahLst/>
              <a:cxnLst/>
              <a:rect l="l" t="t" r="r" b="b"/>
              <a:pathLst>
                <a:path w="212" h="262" extrusionOk="0">
                  <a:moveTo>
                    <a:pt x="100" y="1"/>
                  </a:moveTo>
                  <a:cubicBezTo>
                    <a:pt x="97" y="1"/>
                    <a:pt x="93" y="1"/>
                    <a:pt x="90" y="2"/>
                  </a:cubicBezTo>
                  <a:cubicBezTo>
                    <a:pt x="36" y="7"/>
                    <a:pt x="0" y="71"/>
                    <a:pt x="9" y="144"/>
                  </a:cubicBezTo>
                  <a:cubicBezTo>
                    <a:pt x="17" y="211"/>
                    <a:pt x="64" y="261"/>
                    <a:pt x="115" y="261"/>
                  </a:cubicBezTo>
                  <a:cubicBezTo>
                    <a:pt x="118" y="261"/>
                    <a:pt x="120" y="261"/>
                    <a:pt x="123" y="261"/>
                  </a:cubicBezTo>
                  <a:cubicBezTo>
                    <a:pt x="177" y="254"/>
                    <a:pt x="212" y="190"/>
                    <a:pt x="203" y="119"/>
                  </a:cubicBezTo>
                  <a:cubicBezTo>
                    <a:pt x="195" y="51"/>
                    <a:pt x="150" y="1"/>
                    <a:pt x="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305;p26">
              <a:extLst>
                <a:ext uri="{FF2B5EF4-FFF2-40B4-BE49-F238E27FC236}">
                  <a16:creationId xmlns:a16="http://schemas.microsoft.com/office/drawing/2014/main" id="{18290B4C-EAAD-0B8A-0E50-062337292C9F}"/>
                </a:ext>
              </a:extLst>
            </p:cNvPr>
            <p:cNvSpPr/>
            <p:nvPr/>
          </p:nvSpPr>
          <p:spPr>
            <a:xfrm>
              <a:off x="4089325" y="2133950"/>
              <a:ext cx="15100" cy="9975"/>
            </a:xfrm>
            <a:custGeom>
              <a:avLst/>
              <a:gdLst/>
              <a:ahLst/>
              <a:cxnLst/>
              <a:rect l="l" t="t" r="r" b="b"/>
              <a:pathLst>
                <a:path w="604" h="399" extrusionOk="0">
                  <a:moveTo>
                    <a:pt x="400" y="1"/>
                  </a:moveTo>
                  <a:cubicBezTo>
                    <a:pt x="222" y="1"/>
                    <a:pt x="62" y="118"/>
                    <a:pt x="17" y="299"/>
                  </a:cubicBezTo>
                  <a:cubicBezTo>
                    <a:pt x="1" y="363"/>
                    <a:pt x="50" y="399"/>
                    <a:pt x="101" y="399"/>
                  </a:cubicBezTo>
                  <a:cubicBezTo>
                    <a:pt x="143" y="399"/>
                    <a:pt x="185" y="376"/>
                    <a:pt x="198" y="326"/>
                  </a:cubicBezTo>
                  <a:cubicBezTo>
                    <a:pt x="222" y="228"/>
                    <a:pt x="314" y="186"/>
                    <a:pt x="405" y="186"/>
                  </a:cubicBezTo>
                  <a:cubicBezTo>
                    <a:pt x="428" y="186"/>
                    <a:pt x="451" y="188"/>
                    <a:pt x="473" y="194"/>
                  </a:cubicBezTo>
                  <a:lnTo>
                    <a:pt x="472" y="194"/>
                  </a:lnTo>
                  <a:cubicBezTo>
                    <a:pt x="480" y="196"/>
                    <a:pt x="488" y="197"/>
                    <a:pt x="495" y="197"/>
                  </a:cubicBezTo>
                  <a:cubicBezTo>
                    <a:pt x="590" y="197"/>
                    <a:pt x="604" y="38"/>
                    <a:pt x="498" y="13"/>
                  </a:cubicBezTo>
                  <a:cubicBezTo>
                    <a:pt x="465" y="5"/>
                    <a:pt x="432" y="1"/>
                    <a:pt x="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306;p26">
              <a:extLst>
                <a:ext uri="{FF2B5EF4-FFF2-40B4-BE49-F238E27FC236}">
                  <a16:creationId xmlns:a16="http://schemas.microsoft.com/office/drawing/2014/main" id="{F56D2785-4068-CE0B-FEF0-3DAAC72054C2}"/>
                </a:ext>
              </a:extLst>
            </p:cNvPr>
            <p:cNvSpPr/>
            <p:nvPr/>
          </p:nvSpPr>
          <p:spPr>
            <a:xfrm>
              <a:off x="4115550" y="2130975"/>
              <a:ext cx="16425" cy="9050"/>
            </a:xfrm>
            <a:custGeom>
              <a:avLst/>
              <a:gdLst/>
              <a:ahLst/>
              <a:cxnLst/>
              <a:rect l="l" t="t" r="r" b="b"/>
              <a:pathLst>
                <a:path w="657" h="362" extrusionOk="0">
                  <a:moveTo>
                    <a:pt x="225" y="0"/>
                  </a:moveTo>
                  <a:cubicBezTo>
                    <a:pt x="185" y="0"/>
                    <a:pt x="143" y="8"/>
                    <a:pt x="99" y="24"/>
                  </a:cubicBezTo>
                  <a:cubicBezTo>
                    <a:pt x="1" y="62"/>
                    <a:pt x="47" y="201"/>
                    <a:pt x="136" y="201"/>
                  </a:cubicBezTo>
                  <a:cubicBezTo>
                    <a:pt x="147" y="201"/>
                    <a:pt x="158" y="199"/>
                    <a:pt x="170" y="194"/>
                  </a:cubicBezTo>
                  <a:cubicBezTo>
                    <a:pt x="190" y="186"/>
                    <a:pt x="210" y="183"/>
                    <a:pt x="229" y="183"/>
                  </a:cubicBezTo>
                  <a:cubicBezTo>
                    <a:pt x="327" y="183"/>
                    <a:pt x="409" y="272"/>
                    <a:pt x="477" y="337"/>
                  </a:cubicBezTo>
                  <a:cubicBezTo>
                    <a:pt x="495" y="354"/>
                    <a:pt x="513" y="361"/>
                    <a:pt x="531" y="361"/>
                  </a:cubicBezTo>
                  <a:cubicBezTo>
                    <a:pt x="600" y="361"/>
                    <a:pt x="657" y="256"/>
                    <a:pt x="590" y="191"/>
                  </a:cubicBezTo>
                  <a:cubicBezTo>
                    <a:pt x="483" y="90"/>
                    <a:pt x="364" y="0"/>
                    <a:pt x="2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307;p26">
              <a:extLst>
                <a:ext uri="{FF2B5EF4-FFF2-40B4-BE49-F238E27FC236}">
                  <a16:creationId xmlns:a16="http://schemas.microsoft.com/office/drawing/2014/main" id="{F4B3391F-44DC-F1C4-B46E-08C76BA5AC84}"/>
                </a:ext>
              </a:extLst>
            </p:cNvPr>
            <p:cNvSpPr/>
            <p:nvPr/>
          </p:nvSpPr>
          <p:spPr>
            <a:xfrm>
              <a:off x="4111100" y="2151350"/>
              <a:ext cx="8775" cy="12825"/>
            </a:xfrm>
            <a:custGeom>
              <a:avLst/>
              <a:gdLst/>
              <a:ahLst/>
              <a:cxnLst/>
              <a:rect l="l" t="t" r="r" b="b"/>
              <a:pathLst>
                <a:path w="351" h="513" extrusionOk="0">
                  <a:moveTo>
                    <a:pt x="62" y="0"/>
                  </a:moveTo>
                  <a:cubicBezTo>
                    <a:pt x="57" y="0"/>
                    <a:pt x="52" y="1"/>
                    <a:pt x="47" y="3"/>
                  </a:cubicBezTo>
                  <a:cubicBezTo>
                    <a:pt x="24" y="12"/>
                    <a:pt x="11" y="38"/>
                    <a:pt x="19" y="61"/>
                  </a:cubicBezTo>
                  <a:cubicBezTo>
                    <a:pt x="22" y="70"/>
                    <a:pt x="89" y="248"/>
                    <a:pt x="229" y="367"/>
                  </a:cubicBezTo>
                  <a:cubicBezTo>
                    <a:pt x="192" y="389"/>
                    <a:pt x="129" y="416"/>
                    <a:pt x="44" y="422"/>
                  </a:cubicBezTo>
                  <a:cubicBezTo>
                    <a:pt x="19" y="425"/>
                    <a:pt x="0" y="447"/>
                    <a:pt x="2" y="471"/>
                  </a:cubicBezTo>
                  <a:cubicBezTo>
                    <a:pt x="3" y="494"/>
                    <a:pt x="22" y="512"/>
                    <a:pt x="45" y="512"/>
                  </a:cubicBezTo>
                  <a:cubicBezTo>
                    <a:pt x="46" y="512"/>
                    <a:pt x="48" y="512"/>
                    <a:pt x="50" y="512"/>
                  </a:cubicBezTo>
                  <a:cubicBezTo>
                    <a:pt x="105" y="509"/>
                    <a:pt x="152" y="497"/>
                    <a:pt x="192" y="483"/>
                  </a:cubicBezTo>
                  <a:lnTo>
                    <a:pt x="190" y="483"/>
                  </a:lnTo>
                  <a:cubicBezTo>
                    <a:pt x="286" y="450"/>
                    <a:pt x="334" y="402"/>
                    <a:pt x="336" y="399"/>
                  </a:cubicBezTo>
                  <a:cubicBezTo>
                    <a:pt x="347" y="389"/>
                    <a:pt x="351" y="376"/>
                    <a:pt x="349" y="363"/>
                  </a:cubicBezTo>
                  <a:cubicBezTo>
                    <a:pt x="348" y="348"/>
                    <a:pt x="341" y="337"/>
                    <a:pt x="329" y="329"/>
                  </a:cubicBezTo>
                  <a:cubicBezTo>
                    <a:pt x="180" y="234"/>
                    <a:pt x="105" y="32"/>
                    <a:pt x="105" y="31"/>
                  </a:cubicBezTo>
                  <a:cubicBezTo>
                    <a:pt x="98" y="12"/>
                    <a:pt x="80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308;p26">
              <a:extLst>
                <a:ext uri="{FF2B5EF4-FFF2-40B4-BE49-F238E27FC236}">
                  <a16:creationId xmlns:a16="http://schemas.microsoft.com/office/drawing/2014/main" id="{069C99CA-2D2A-54E4-7634-5C689C0B9121}"/>
                </a:ext>
              </a:extLst>
            </p:cNvPr>
            <p:cNvSpPr/>
            <p:nvPr/>
          </p:nvSpPr>
          <p:spPr>
            <a:xfrm>
              <a:off x="4101350" y="2167650"/>
              <a:ext cx="24575" cy="13325"/>
            </a:xfrm>
            <a:custGeom>
              <a:avLst/>
              <a:gdLst/>
              <a:ahLst/>
              <a:cxnLst/>
              <a:rect l="l" t="t" r="r" b="b"/>
              <a:pathLst>
                <a:path w="983" h="533" extrusionOk="0">
                  <a:moveTo>
                    <a:pt x="977" y="0"/>
                  </a:moveTo>
                  <a:lnTo>
                    <a:pt x="977" y="0"/>
                  </a:lnTo>
                  <a:cubicBezTo>
                    <a:pt x="977" y="0"/>
                    <a:pt x="801" y="55"/>
                    <a:pt x="465" y="55"/>
                  </a:cubicBezTo>
                  <a:cubicBezTo>
                    <a:pt x="335" y="55"/>
                    <a:pt x="179" y="47"/>
                    <a:pt x="1" y="24"/>
                  </a:cubicBezTo>
                  <a:lnTo>
                    <a:pt x="1" y="24"/>
                  </a:lnTo>
                  <a:cubicBezTo>
                    <a:pt x="1" y="24"/>
                    <a:pt x="111" y="532"/>
                    <a:pt x="519" y="532"/>
                  </a:cubicBezTo>
                  <a:cubicBezTo>
                    <a:pt x="541" y="532"/>
                    <a:pt x="565" y="531"/>
                    <a:pt x="589" y="528"/>
                  </a:cubicBezTo>
                  <a:cubicBezTo>
                    <a:pt x="983" y="474"/>
                    <a:pt x="977" y="0"/>
                    <a:pt x="9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309;p26">
              <a:extLst>
                <a:ext uri="{FF2B5EF4-FFF2-40B4-BE49-F238E27FC236}">
                  <a16:creationId xmlns:a16="http://schemas.microsoft.com/office/drawing/2014/main" id="{556C32E1-E31B-D65C-5414-A3FFB4BF2C61}"/>
                </a:ext>
              </a:extLst>
            </p:cNvPr>
            <p:cNvSpPr/>
            <p:nvPr/>
          </p:nvSpPr>
          <p:spPr>
            <a:xfrm>
              <a:off x="4049125" y="2144750"/>
              <a:ext cx="31175" cy="34300"/>
            </a:xfrm>
            <a:custGeom>
              <a:avLst/>
              <a:gdLst/>
              <a:ahLst/>
              <a:cxnLst/>
              <a:rect l="l" t="t" r="r" b="b"/>
              <a:pathLst>
                <a:path w="1247" h="1372" extrusionOk="0">
                  <a:moveTo>
                    <a:pt x="429" y="0"/>
                  </a:moveTo>
                  <a:cubicBezTo>
                    <a:pt x="404" y="0"/>
                    <a:pt x="380" y="3"/>
                    <a:pt x="357" y="9"/>
                  </a:cubicBezTo>
                  <a:cubicBezTo>
                    <a:pt x="4" y="105"/>
                    <a:pt x="1" y="431"/>
                    <a:pt x="77" y="751"/>
                  </a:cubicBezTo>
                  <a:cubicBezTo>
                    <a:pt x="143" y="1032"/>
                    <a:pt x="355" y="1371"/>
                    <a:pt x="700" y="1371"/>
                  </a:cubicBezTo>
                  <a:cubicBezTo>
                    <a:pt x="751" y="1371"/>
                    <a:pt x="805" y="1364"/>
                    <a:pt x="861" y="1348"/>
                  </a:cubicBezTo>
                  <a:cubicBezTo>
                    <a:pt x="1081" y="1286"/>
                    <a:pt x="1176" y="1128"/>
                    <a:pt x="1207" y="971"/>
                  </a:cubicBezTo>
                  <a:cubicBezTo>
                    <a:pt x="1247" y="779"/>
                    <a:pt x="1186" y="580"/>
                    <a:pt x="1058" y="431"/>
                  </a:cubicBezTo>
                  <a:cubicBezTo>
                    <a:pt x="910" y="256"/>
                    <a:pt x="654" y="0"/>
                    <a:pt x="429" y="0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310;p26">
              <a:extLst>
                <a:ext uri="{FF2B5EF4-FFF2-40B4-BE49-F238E27FC236}">
                  <a16:creationId xmlns:a16="http://schemas.microsoft.com/office/drawing/2014/main" id="{E329B7CD-6404-C953-E5FC-365BFDF95548}"/>
                </a:ext>
              </a:extLst>
            </p:cNvPr>
            <p:cNvSpPr/>
            <p:nvPr/>
          </p:nvSpPr>
          <p:spPr>
            <a:xfrm>
              <a:off x="4054600" y="2152125"/>
              <a:ext cx="14500" cy="18350"/>
            </a:xfrm>
            <a:custGeom>
              <a:avLst/>
              <a:gdLst/>
              <a:ahLst/>
              <a:cxnLst/>
              <a:rect l="l" t="t" r="r" b="b"/>
              <a:pathLst>
                <a:path w="580" h="734" extrusionOk="0">
                  <a:moveTo>
                    <a:pt x="149" y="0"/>
                  </a:moveTo>
                  <a:cubicBezTo>
                    <a:pt x="114" y="0"/>
                    <a:pt x="78" y="7"/>
                    <a:pt x="42" y="23"/>
                  </a:cubicBezTo>
                  <a:cubicBezTo>
                    <a:pt x="1" y="42"/>
                    <a:pt x="27" y="98"/>
                    <a:pt x="66" y="98"/>
                  </a:cubicBezTo>
                  <a:cubicBezTo>
                    <a:pt x="72" y="98"/>
                    <a:pt x="78" y="97"/>
                    <a:pt x="84" y="94"/>
                  </a:cubicBezTo>
                  <a:cubicBezTo>
                    <a:pt x="108" y="84"/>
                    <a:pt x="131" y="79"/>
                    <a:pt x="153" y="79"/>
                  </a:cubicBezTo>
                  <a:cubicBezTo>
                    <a:pt x="271" y="79"/>
                    <a:pt x="380" y="202"/>
                    <a:pt x="428" y="294"/>
                  </a:cubicBezTo>
                  <a:cubicBezTo>
                    <a:pt x="490" y="417"/>
                    <a:pt x="496" y="558"/>
                    <a:pt x="492" y="694"/>
                  </a:cubicBezTo>
                  <a:cubicBezTo>
                    <a:pt x="491" y="720"/>
                    <a:pt x="511" y="733"/>
                    <a:pt x="532" y="733"/>
                  </a:cubicBezTo>
                  <a:cubicBezTo>
                    <a:pt x="553" y="733"/>
                    <a:pt x="573" y="720"/>
                    <a:pt x="574" y="694"/>
                  </a:cubicBezTo>
                  <a:cubicBezTo>
                    <a:pt x="580" y="498"/>
                    <a:pt x="557" y="290"/>
                    <a:pt x="419" y="137"/>
                  </a:cubicBezTo>
                  <a:cubicBezTo>
                    <a:pt x="348" y="59"/>
                    <a:pt x="251" y="0"/>
                    <a:pt x="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311;p26">
              <a:extLst>
                <a:ext uri="{FF2B5EF4-FFF2-40B4-BE49-F238E27FC236}">
                  <a16:creationId xmlns:a16="http://schemas.microsoft.com/office/drawing/2014/main" id="{9D5F763E-3CE4-D76E-643F-8209566CA785}"/>
                </a:ext>
              </a:extLst>
            </p:cNvPr>
            <p:cNvSpPr/>
            <p:nvPr/>
          </p:nvSpPr>
          <p:spPr>
            <a:xfrm>
              <a:off x="3864450" y="2152325"/>
              <a:ext cx="643650" cy="397300"/>
            </a:xfrm>
            <a:custGeom>
              <a:avLst/>
              <a:gdLst/>
              <a:ahLst/>
              <a:cxnLst/>
              <a:rect l="l" t="t" r="r" b="b"/>
              <a:pathLst>
                <a:path w="25746" h="15892" extrusionOk="0">
                  <a:moveTo>
                    <a:pt x="24591" y="1"/>
                  </a:moveTo>
                  <a:lnTo>
                    <a:pt x="1" y="13840"/>
                  </a:lnTo>
                  <a:lnTo>
                    <a:pt x="1154" y="15891"/>
                  </a:lnTo>
                  <a:lnTo>
                    <a:pt x="25745" y="2052"/>
                  </a:lnTo>
                  <a:lnTo>
                    <a:pt x="245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Google Shape;312;p26">
              <a:extLst>
                <a:ext uri="{FF2B5EF4-FFF2-40B4-BE49-F238E27FC236}">
                  <a16:creationId xmlns:a16="http://schemas.microsoft.com/office/drawing/2014/main" id="{7E7B6D93-A819-9610-230C-0C14AF744A8D}"/>
                </a:ext>
              </a:extLst>
            </p:cNvPr>
            <p:cNvSpPr/>
            <p:nvPr/>
          </p:nvSpPr>
          <p:spPr>
            <a:xfrm>
              <a:off x="3821550" y="2492800"/>
              <a:ext cx="81800" cy="77675"/>
            </a:xfrm>
            <a:custGeom>
              <a:avLst/>
              <a:gdLst/>
              <a:ahLst/>
              <a:cxnLst/>
              <a:rect l="l" t="t" r="r" b="b"/>
              <a:pathLst>
                <a:path w="3272" h="3107" extrusionOk="0">
                  <a:moveTo>
                    <a:pt x="2228" y="1"/>
                  </a:moveTo>
                  <a:lnTo>
                    <a:pt x="0" y="1255"/>
                  </a:lnTo>
                  <a:lnTo>
                    <a:pt x="1043" y="3107"/>
                  </a:lnTo>
                  <a:lnTo>
                    <a:pt x="3271" y="1853"/>
                  </a:lnTo>
                  <a:lnTo>
                    <a:pt x="22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Google Shape;313;p26">
              <a:extLst>
                <a:ext uri="{FF2B5EF4-FFF2-40B4-BE49-F238E27FC236}">
                  <a16:creationId xmlns:a16="http://schemas.microsoft.com/office/drawing/2014/main" id="{02BAEEBC-8306-3715-A607-DDF8841F4900}"/>
                </a:ext>
              </a:extLst>
            </p:cNvPr>
            <p:cNvSpPr/>
            <p:nvPr/>
          </p:nvSpPr>
          <p:spPr>
            <a:xfrm>
              <a:off x="3944825" y="2451950"/>
              <a:ext cx="119600" cy="68900"/>
            </a:xfrm>
            <a:custGeom>
              <a:avLst/>
              <a:gdLst/>
              <a:ahLst/>
              <a:cxnLst/>
              <a:rect l="l" t="t" r="r" b="b"/>
              <a:pathLst>
                <a:path w="4784" h="2756" extrusionOk="0">
                  <a:moveTo>
                    <a:pt x="4052" y="0"/>
                  </a:moveTo>
                  <a:cubicBezTo>
                    <a:pt x="4015" y="0"/>
                    <a:pt x="3978" y="1"/>
                    <a:pt x="3941" y="2"/>
                  </a:cubicBezTo>
                  <a:cubicBezTo>
                    <a:pt x="2937" y="27"/>
                    <a:pt x="1958" y="390"/>
                    <a:pt x="1200" y="1052"/>
                  </a:cubicBezTo>
                  <a:cubicBezTo>
                    <a:pt x="670" y="1516"/>
                    <a:pt x="258" y="2104"/>
                    <a:pt x="0" y="2756"/>
                  </a:cubicBezTo>
                  <a:lnTo>
                    <a:pt x="150" y="2672"/>
                  </a:lnTo>
                  <a:cubicBezTo>
                    <a:pt x="232" y="2479"/>
                    <a:pt x="329" y="2292"/>
                    <a:pt x="441" y="2113"/>
                  </a:cubicBezTo>
                  <a:cubicBezTo>
                    <a:pt x="964" y="1268"/>
                    <a:pt x="1772" y="616"/>
                    <a:pt x="2720" y="313"/>
                  </a:cubicBezTo>
                  <a:cubicBezTo>
                    <a:pt x="3147" y="177"/>
                    <a:pt x="3593" y="109"/>
                    <a:pt x="4038" y="109"/>
                  </a:cubicBezTo>
                  <a:cubicBezTo>
                    <a:pt x="4237" y="109"/>
                    <a:pt x="4435" y="122"/>
                    <a:pt x="4632" y="150"/>
                  </a:cubicBezTo>
                  <a:lnTo>
                    <a:pt x="4784" y="63"/>
                  </a:lnTo>
                  <a:cubicBezTo>
                    <a:pt x="4542" y="21"/>
                    <a:pt x="4298" y="0"/>
                    <a:pt x="4052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314;p26">
              <a:extLst>
                <a:ext uri="{FF2B5EF4-FFF2-40B4-BE49-F238E27FC236}">
                  <a16:creationId xmlns:a16="http://schemas.microsoft.com/office/drawing/2014/main" id="{B3D41657-895E-70A4-B7FC-79A4B4266C3E}"/>
                </a:ext>
              </a:extLst>
            </p:cNvPr>
            <p:cNvSpPr/>
            <p:nvPr/>
          </p:nvSpPr>
          <p:spPr>
            <a:xfrm>
              <a:off x="3947350" y="2396825"/>
              <a:ext cx="191150" cy="57400"/>
            </a:xfrm>
            <a:custGeom>
              <a:avLst/>
              <a:gdLst/>
              <a:ahLst/>
              <a:cxnLst/>
              <a:rect l="l" t="t" r="r" b="b"/>
              <a:pathLst>
                <a:path w="7646" h="2296" extrusionOk="0">
                  <a:moveTo>
                    <a:pt x="5931" y="0"/>
                  </a:moveTo>
                  <a:cubicBezTo>
                    <a:pt x="5590" y="0"/>
                    <a:pt x="5250" y="65"/>
                    <a:pt x="4935" y="199"/>
                  </a:cubicBezTo>
                  <a:cubicBezTo>
                    <a:pt x="4247" y="492"/>
                    <a:pt x="3731" y="1057"/>
                    <a:pt x="3127" y="1478"/>
                  </a:cubicBezTo>
                  <a:cubicBezTo>
                    <a:pt x="2459" y="1945"/>
                    <a:pt x="1657" y="2187"/>
                    <a:pt x="854" y="2187"/>
                  </a:cubicBezTo>
                  <a:cubicBezTo>
                    <a:pt x="616" y="2187"/>
                    <a:pt x="378" y="2166"/>
                    <a:pt x="143" y="2123"/>
                  </a:cubicBezTo>
                  <a:lnTo>
                    <a:pt x="1" y="2203"/>
                  </a:lnTo>
                  <a:cubicBezTo>
                    <a:pt x="284" y="2264"/>
                    <a:pt x="574" y="2295"/>
                    <a:pt x="864" y="2295"/>
                  </a:cubicBezTo>
                  <a:cubicBezTo>
                    <a:pt x="995" y="2295"/>
                    <a:pt x="1126" y="2289"/>
                    <a:pt x="1257" y="2276"/>
                  </a:cubicBezTo>
                  <a:cubicBezTo>
                    <a:pt x="1842" y="2218"/>
                    <a:pt x="2417" y="2040"/>
                    <a:pt x="2923" y="1739"/>
                  </a:cubicBezTo>
                  <a:cubicBezTo>
                    <a:pt x="3556" y="1361"/>
                    <a:pt x="4054" y="799"/>
                    <a:pt x="4696" y="435"/>
                  </a:cubicBezTo>
                  <a:cubicBezTo>
                    <a:pt x="5082" y="218"/>
                    <a:pt x="5511" y="113"/>
                    <a:pt x="5939" y="113"/>
                  </a:cubicBezTo>
                  <a:cubicBezTo>
                    <a:pt x="6514" y="113"/>
                    <a:pt x="7086" y="302"/>
                    <a:pt x="7544" y="658"/>
                  </a:cubicBezTo>
                  <a:lnTo>
                    <a:pt x="7646" y="602"/>
                  </a:lnTo>
                  <a:cubicBezTo>
                    <a:pt x="7312" y="332"/>
                    <a:pt x="6915" y="147"/>
                    <a:pt x="6492" y="59"/>
                  </a:cubicBezTo>
                  <a:cubicBezTo>
                    <a:pt x="6308" y="20"/>
                    <a:pt x="6119" y="0"/>
                    <a:pt x="5931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315;p26">
              <a:extLst>
                <a:ext uri="{FF2B5EF4-FFF2-40B4-BE49-F238E27FC236}">
                  <a16:creationId xmlns:a16="http://schemas.microsoft.com/office/drawing/2014/main" id="{221EBA0F-A224-E6B2-938F-C2680972363B}"/>
                </a:ext>
              </a:extLst>
            </p:cNvPr>
            <p:cNvSpPr/>
            <p:nvPr/>
          </p:nvSpPr>
          <p:spPr>
            <a:xfrm>
              <a:off x="4089375" y="2315275"/>
              <a:ext cx="100800" cy="63475"/>
            </a:xfrm>
            <a:custGeom>
              <a:avLst/>
              <a:gdLst/>
              <a:ahLst/>
              <a:cxnLst/>
              <a:rect l="l" t="t" r="r" b="b"/>
              <a:pathLst>
                <a:path w="4032" h="2539" extrusionOk="0">
                  <a:moveTo>
                    <a:pt x="4032" y="0"/>
                  </a:moveTo>
                  <a:lnTo>
                    <a:pt x="3916" y="65"/>
                  </a:lnTo>
                  <a:cubicBezTo>
                    <a:pt x="3797" y="907"/>
                    <a:pt x="3292" y="1689"/>
                    <a:pt x="2537" y="2105"/>
                  </a:cubicBezTo>
                  <a:cubicBezTo>
                    <a:pt x="2138" y="2325"/>
                    <a:pt x="1689" y="2432"/>
                    <a:pt x="1241" y="2432"/>
                  </a:cubicBezTo>
                  <a:cubicBezTo>
                    <a:pt x="856" y="2432"/>
                    <a:pt x="472" y="2354"/>
                    <a:pt x="119" y="2202"/>
                  </a:cubicBezTo>
                  <a:lnTo>
                    <a:pt x="0" y="2269"/>
                  </a:lnTo>
                  <a:cubicBezTo>
                    <a:pt x="271" y="2393"/>
                    <a:pt x="559" y="2477"/>
                    <a:pt x="858" y="2515"/>
                  </a:cubicBezTo>
                  <a:cubicBezTo>
                    <a:pt x="981" y="2531"/>
                    <a:pt x="1105" y="2539"/>
                    <a:pt x="1228" y="2539"/>
                  </a:cubicBezTo>
                  <a:cubicBezTo>
                    <a:pt x="1941" y="2539"/>
                    <a:pt x="2641" y="2276"/>
                    <a:pt x="3161" y="1775"/>
                  </a:cubicBezTo>
                  <a:cubicBezTo>
                    <a:pt x="3648" y="1305"/>
                    <a:pt x="3959" y="668"/>
                    <a:pt x="4032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316;p26">
              <a:extLst>
                <a:ext uri="{FF2B5EF4-FFF2-40B4-BE49-F238E27FC236}">
                  <a16:creationId xmlns:a16="http://schemas.microsoft.com/office/drawing/2014/main" id="{068E140C-1D14-700F-1FCA-A5192DEB46D1}"/>
                </a:ext>
              </a:extLst>
            </p:cNvPr>
            <p:cNvSpPr/>
            <p:nvPr/>
          </p:nvSpPr>
          <p:spPr>
            <a:xfrm>
              <a:off x="4180450" y="2287500"/>
              <a:ext cx="62325" cy="100450"/>
            </a:xfrm>
            <a:custGeom>
              <a:avLst/>
              <a:gdLst/>
              <a:ahLst/>
              <a:cxnLst/>
              <a:rect l="l" t="t" r="r" b="b"/>
              <a:pathLst>
                <a:path w="2493" h="4018" extrusionOk="0">
                  <a:moveTo>
                    <a:pt x="2363" y="0"/>
                  </a:moveTo>
                  <a:lnTo>
                    <a:pt x="2261" y="58"/>
                  </a:lnTo>
                  <a:cubicBezTo>
                    <a:pt x="2291" y="181"/>
                    <a:pt x="2303" y="309"/>
                    <a:pt x="2292" y="435"/>
                  </a:cubicBezTo>
                  <a:cubicBezTo>
                    <a:pt x="2239" y="1066"/>
                    <a:pt x="1791" y="1557"/>
                    <a:pt x="1349" y="1970"/>
                  </a:cubicBezTo>
                  <a:cubicBezTo>
                    <a:pt x="916" y="2373"/>
                    <a:pt x="427" y="2761"/>
                    <a:pt x="164" y="3307"/>
                  </a:cubicBezTo>
                  <a:cubicBezTo>
                    <a:pt x="59" y="3528"/>
                    <a:pt x="1" y="3780"/>
                    <a:pt x="24" y="4017"/>
                  </a:cubicBezTo>
                  <a:lnTo>
                    <a:pt x="116" y="3965"/>
                  </a:lnTo>
                  <a:cubicBezTo>
                    <a:pt x="102" y="3525"/>
                    <a:pt x="419" y="3039"/>
                    <a:pt x="702" y="2732"/>
                  </a:cubicBezTo>
                  <a:cubicBezTo>
                    <a:pt x="1126" y="2272"/>
                    <a:pt x="1652" y="1908"/>
                    <a:pt x="2022" y="1395"/>
                  </a:cubicBezTo>
                  <a:cubicBezTo>
                    <a:pt x="2303" y="1001"/>
                    <a:pt x="2492" y="484"/>
                    <a:pt x="2363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317;p26">
              <a:extLst>
                <a:ext uri="{FF2B5EF4-FFF2-40B4-BE49-F238E27FC236}">
                  <a16:creationId xmlns:a16="http://schemas.microsoft.com/office/drawing/2014/main" id="{A4D8045C-8B82-730D-2F1E-0196A1376D78}"/>
                </a:ext>
              </a:extLst>
            </p:cNvPr>
            <p:cNvSpPr/>
            <p:nvPr/>
          </p:nvSpPr>
          <p:spPr>
            <a:xfrm>
              <a:off x="4258825" y="2290200"/>
              <a:ext cx="81050" cy="53800"/>
            </a:xfrm>
            <a:custGeom>
              <a:avLst/>
              <a:gdLst/>
              <a:ahLst/>
              <a:cxnLst/>
              <a:rect l="l" t="t" r="r" b="b"/>
              <a:pathLst>
                <a:path w="3242" h="2152" extrusionOk="0">
                  <a:moveTo>
                    <a:pt x="2074" y="0"/>
                  </a:moveTo>
                  <a:cubicBezTo>
                    <a:pt x="1724" y="0"/>
                    <a:pt x="1373" y="85"/>
                    <a:pt x="1062" y="261"/>
                  </a:cubicBezTo>
                  <a:cubicBezTo>
                    <a:pt x="395" y="641"/>
                    <a:pt x="1" y="1396"/>
                    <a:pt x="11" y="2152"/>
                  </a:cubicBezTo>
                  <a:lnTo>
                    <a:pt x="118" y="2093"/>
                  </a:lnTo>
                  <a:cubicBezTo>
                    <a:pt x="127" y="1394"/>
                    <a:pt x="499" y="703"/>
                    <a:pt x="1116" y="354"/>
                  </a:cubicBezTo>
                  <a:cubicBezTo>
                    <a:pt x="1411" y="187"/>
                    <a:pt x="1743" y="106"/>
                    <a:pt x="2077" y="106"/>
                  </a:cubicBezTo>
                  <a:cubicBezTo>
                    <a:pt x="2446" y="106"/>
                    <a:pt x="2816" y="205"/>
                    <a:pt x="3135" y="393"/>
                  </a:cubicBezTo>
                  <a:lnTo>
                    <a:pt x="3241" y="334"/>
                  </a:lnTo>
                  <a:cubicBezTo>
                    <a:pt x="2893" y="115"/>
                    <a:pt x="2484" y="0"/>
                    <a:pt x="2074" y="0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318;p26">
              <a:extLst>
                <a:ext uri="{FF2B5EF4-FFF2-40B4-BE49-F238E27FC236}">
                  <a16:creationId xmlns:a16="http://schemas.microsoft.com/office/drawing/2014/main" id="{2255ABF5-EADE-2C14-0659-B71C87B9D118}"/>
                </a:ext>
              </a:extLst>
            </p:cNvPr>
            <p:cNvSpPr/>
            <p:nvPr/>
          </p:nvSpPr>
          <p:spPr>
            <a:xfrm>
              <a:off x="4281925" y="2244950"/>
              <a:ext cx="112225" cy="24300"/>
            </a:xfrm>
            <a:custGeom>
              <a:avLst/>
              <a:gdLst/>
              <a:ahLst/>
              <a:cxnLst/>
              <a:rect l="l" t="t" r="r" b="b"/>
              <a:pathLst>
                <a:path w="4489" h="972" extrusionOk="0">
                  <a:moveTo>
                    <a:pt x="3072" y="1"/>
                  </a:moveTo>
                  <a:cubicBezTo>
                    <a:pt x="2976" y="1"/>
                    <a:pt x="2878" y="10"/>
                    <a:pt x="2779" y="29"/>
                  </a:cubicBezTo>
                  <a:cubicBezTo>
                    <a:pt x="2190" y="142"/>
                    <a:pt x="1704" y="540"/>
                    <a:pt x="1113" y="658"/>
                  </a:cubicBezTo>
                  <a:cubicBezTo>
                    <a:pt x="938" y="693"/>
                    <a:pt x="759" y="711"/>
                    <a:pt x="580" y="711"/>
                  </a:cubicBezTo>
                  <a:cubicBezTo>
                    <a:pt x="464" y="711"/>
                    <a:pt x="348" y="703"/>
                    <a:pt x="234" y="688"/>
                  </a:cubicBezTo>
                  <a:cubicBezTo>
                    <a:pt x="202" y="684"/>
                    <a:pt x="169" y="678"/>
                    <a:pt x="136" y="672"/>
                  </a:cubicBezTo>
                  <a:lnTo>
                    <a:pt x="1" y="747"/>
                  </a:lnTo>
                  <a:cubicBezTo>
                    <a:pt x="118" y="779"/>
                    <a:pt x="240" y="798"/>
                    <a:pt x="351" y="807"/>
                  </a:cubicBezTo>
                  <a:cubicBezTo>
                    <a:pt x="425" y="813"/>
                    <a:pt x="498" y="816"/>
                    <a:pt x="571" y="816"/>
                  </a:cubicBezTo>
                  <a:cubicBezTo>
                    <a:pt x="1047" y="816"/>
                    <a:pt x="1501" y="688"/>
                    <a:pt x="1933" y="479"/>
                  </a:cubicBezTo>
                  <a:cubicBezTo>
                    <a:pt x="2324" y="291"/>
                    <a:pt x="2711" y="116"/>
                    <a:pt x="3117" y="116"/>
                  </a:cubicBezTo>
                  <a:cubicBezTo>
                    <a:pt x="3298" y="116"/>
                    <a:pt x="3484" y="151"/>
                    <a:pt x="3675" y="236"/>
                  </a:cubicBezTo>
                  <a:cubicBezTo>
                    <a:pt x="4008" y="385"/>
                    <a:pt x="4258" y="653"/>
                    <a:pt x="4399" y="972"/>
                  </a:cubicBezTo>
                  <a:lnTo>
                    <a:pt x="4489" y="923"/>
                  </a:lnTo>
                  <a:cubicBezTo>
                    <a:pt x="4238" y="381"/>
                    <a:pt x="3692" y="1"/>
                    <a:pt x="3072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319;p26">
              <a:extLst>
                <a:ext uri="{FF2B5EF4-FFF2-40B4-BE49-F238E27FC236}">
                  <a16:creationId xmlns:a16="http://schemas.microsoft.com/office/drawing/2014/main" id="{D7B3069A-4D12-EE0B-84B3-D8F9DE174C98}"/>
                </a:ext>
              </a:extLst>
            </p:cNvPr>
            <p:cNvSpPr/>
            <p:nvPr/>
          </p:nvSpPr>
          <p:spPr>
            <a:xfrm>
              <a:off x="4356975" y="2220050"/>
              <a:ext cx="57475" cy="14000"/>
            </a:xfrm>
            <a:custGeom>
              <a:avLst/>
              <a:gdLst/>
              <a:ahLst/>
              <a:cxnLst/>
              <a:rect l="l" t="t" r="r" b="b"/>
              <a:pathLst>
                <a:path w="2299" h="560" extrusionOk="0">
                  <a:moveTo>
                    <a:pt x="96" y="1"/>
                  </a:moveTo>
                  <a:lnTo>
                    <a:pt x="0" y="54"/>
                  </a:lnTo>
                  <a:cubicBezTo>
                    <a:pt x="184" y="244"/>
                    <a:pt x="412" y="392"/>
                    <a:pt x="668" y="477"/>
                  </a:cubicBezTo>
                  <a:cubicBezTo>
                    <a:pt x="836" y="533"/>
                    <a:pt x="1010" y="560"/>
                    <a:pt x="1183" y="560"/>
                  </a:cubicBezTo>
                  <a:cubicBezTo>
                    <a:pt x="1566" y="560"/>
                    <a:pt x="1947" y="428"/>
                    <a:pt x="2255" y="190"/>
                  </a:cubicBezTo>
                  <a:cubicBezTo>
                    <a:pt x="2298" y="157"/>
                    <a:pt x="2260" y="103"/>
                    <a:pt x="2215" y="103"/>
                  </a:cubicBezTo>
                  <a:cubicBezTo>
                    <a:pt x="2203" y="103"/>
                    <a:pt x="2191" y="106"/>
                    <a:pt x="2179" y="115"/>
                  </a:cubicBezTo>
                  <a:cubicBezTo>
                    <a:pt x="1896" y="335"/>
                    <a:pt x="1542" y="453"/>
                    <a:pt x="1187" y="453"/>
                  </a:cubicBezTo>
                  <a:cubicBezTo>
                    <a:pt x="1022" y="453"/>
                    <a:pt x="856" y="427"/>
                    <a:pt x="697" y="374"/>
                  </a:cubicBezTo>
                  <a:cubicBezTo>
                    <a:pt x="467" y="299"/>
                    <a:pt x="263" y="169"/>
                    <a:pt x="96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320;p26">
              <a:extLst>
                <a:ext uri="{FF2B5EF4-FFF2-40B4-BE49-F238E27FC236}">
                  <a16:creationId xmlns:a16="http://schemas.microsoft.com/office/drawing/2014/main" id="{DFC3046B-1F9D-4DA9-4FDE-F8F9C7F03BB1}"/>
                </a:ext>
              </a:extLst>
            </p:cNvPr>
            <p:cNvSpPr/>
            <p:nvPr/>
          </p:nvSpPr>
          <p:spPr>
            <a:xfrm>
              <a:off x="3905675" y="2467550"/>
              <a:ext cx="26900" cy="59375"/>
            </a:xfrm>
            <a:custGeom>
              <a:avLst/>
              <a:gdLst/>
              <a:ahLst/>
              <a:cxnLst/>
              <a:rect l="l" t="t" r="r" b="b"/>
              <a:pathLst>
                <a:path w="1076" h="2375" extrusionOk="0">
                  <a:moveTo>
                    <a:pt x="554" y="1"/>
                  </a:moveTo>
                  <a:lnTo>
                    <a:pt x="461" y="53"/>
                  </a:lnTo>
                  <a:cubicBezTo>
                    <a:pt x="571" y="192"/>
                    <a:pt x="660" y="349"/>
                    <a:pt x="722" y="524"/>
                  </a:cubicBezTo>
                  <a:cubicBezTo>
                    <a:pt x="957" y="1190"/>
                    <a:pt x="700" y="1954"/>
                    <a:pt x="54" y="2275"/>
                  </a:cubicBezTo>
                  <a:cubicBezTo>
                    <a:pt x="0" y="2301"/>
                    <a:pt x="32" y="2374"/>
                    <a:pt x="81" y="2374"/>
                  </a:cubicBezTo>
                  <a:cubicBezTo>
                    <a:pt x="89" y="2374"/>
                    <a:pt x="98" y="2372"/>
                    <a:pt x="106" y="2368"/>
                  </a:cubicBezTo>
                  <a:cubicBezTo>
                    <a:pt x="791" y="2028"/>
                    <a:pt x="1075" y="1208"/>
                    <a:pt x="825" y="498"/>
                  </a:cubicBezTo>
                  <a:cubicBezTo>
                    <a:pt x="760" y="314"/>
                    <a:pt x="667" y="147"/>
                    <a:pt x="554" y="1"/>
                  </a:cubicBezTo>
                  <a:close/>
                </a:path>
              </a:pathLst>
            </a:custGeom>
            <a:solidFill>
              <a:srgbClr val="210A26">
                <a:alpha val="3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321;p26">
              <a:extLst>
                <a:ext uri="{FF2B5EF4-FFF2-40B4-BE49-F238E27FC236}">
                  <a16:creationId xmlns:a16="http://schemas.microsoft.com/office/drawing/2014/main" id="{9C9622B4-CBA9-056F-D69B-C277F09523DF}"/>
                </a:ext>
              </a:extLst>
            </p:cNvPr>
            <p:cNvSpPr/>
            <p:nvPr/>
          </p:nvSpPr>
          <p:spPr>
            <a:xfrm>
              <a:off x="3903350" y="2324825"/>
              <a:ext cx="251775" cy="151850"/>
            </a:xfrm>
            <a:custGeom>
              <a:avLst/>
              <a:gdLst/>
              <a:ahLst/>
              <a:cxnLst/>
              <a:rect l="l" t="t" r="r" b="b"/>
              <a:pathLst>
                <a:path w="10071" h="6074" extrusionOk="0">
                  <a:moveTo>
                    <a:pt x="8487" y="1"/>
                  </a:moveTo>
                  <a:lnTo>
                    <a:pt x="432" y="4534"/>
                  </a:lnTo>
                  <a:lnTo>
                    <a:pt x="1" y="6073"/>
                  </a:lnTo>
                  <a:lnTo>
                    <a:pt x="1239" y="5377"/>
                  </a:lnTo>
                  <a:lnTo>
                    <a:pt x="1487" y="4491"/>
                  </a:lnTo>
                  <a:lnTo>
                    <a:pt x="8473" y="560"/>
                  </a:lnTo>
                  <a:lnTo>
                    <a:pt x="9401" y="784"/>
                  </a:lnTo>
                  <a:lnTo>
                    <a:pt x="10071" y="408"/>
                  </a:lnTo>
                  <a:lnTo>
                    <a:pt x="84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Google Shape;322;p26">
              <a:extLst>
                <a:ext uri="{FF2B5EF4-FFF2-40B4-BE49-F238E27FC236}">
                  <a16:creationId xmlns:a16="http://schemas.microsoft.com/office/drawing/2014/main" id="{CE5F0179-AF92-CB0B-91C2-F5D55F02573C}"/>
                </a:ext>
              </a:extLst>
            </p:cNvPr>
            <p:cNvSpPr/>
            <p:nvPr/>
          </p:nvSpPr>
          <p:spPr>
            <a:xfrm>
              <a:off x="3855800" y="2478825"/>
              <a:ext cx="68400" cy="78325"/>
            </a:xfrm>
            <a:custGeom>
              <a:avLst/>
              <a:gdLst/>
              <a:ahLst/>
              <a:cxnLst/>
              <a:rect l="l" t="t" r="r" b="b"/>
              <a:pathLst>
                <a:path w="2736" h="3133" extrusionOk="0">
                  <a:moveTo>
                    <a:pt x="1423" y="0"/>
                  </a:moveTo>
                  <a:lnTo>
                    <a:pt x="1" y="800"/>
                  </a:lnTo>
                  <a:lnTo>
                    <a:pt x="1313" y="3132"/>
                  </a:lnTo>
                  <a:lnTo>
                    <a:pt x="2736" y="2331"/>
                  </a:lnTo>
                  <a:lnTo>
                    <a:pt x="1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" name="Google Shape;323;p26">
              <a:extLst>
                <a:ext uri="{FF2B5EF4-FFF2-40B4-BE49-F238E27FC236}">
                  <a16:creationId xmlns:a16="http://schemas.microsoft.com/office/drawing/2014/main" id="{6AC4C80F-2374-9945-3EA2-9D33A8FD1D07}"/>
                </a:ext>
              </a:extLst>
            </p:cNvPr>
            <p:cNvSpPr/>
            <p:nvPr/>
          </p:nvSpPr>
          <p:spPr>
            <a:xfrm>
              <a:off x="4424350" y="2152475"/>
              <a:ext cx="84025" cy="82350"/>
            </a:xfrm>
            <a:custGeom>
              <a:avLst/>
              <a:gdLst/>
              <a:ahLst/>
              <a:cxnLst/>
              <a:rect l="l" t="t" r="r" b="b"/>
              <a:pathLst>
                <a:path w="3361" h="3294" extrusionOk="0">
                  <a:moveTo>
                    <a:pt x="2208" y="0"/>
                  </a:moveTo>
                  <a:lnTo>
                    <a:pt x="0" y="1242"/>
                  </a:lnTo>
                  <a:lnTo>
                    <a:pt x="1153" y="3293"/>
                  </a:lnTo>
                  <a:lnTo>
                    <a:pt x="3361" y="2050"/>
                  </a:lnTo>
                  <a:lnTo>
                    <a:pt x="22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" name="Google Shape;324;p26">
              <a:extLst>
                <a:ext uri="{FF2B5EF4-FFF2-40B4-BE49-F238E27FC236}">
                  <a16:creationId xmlns:a16="http://schemas.microsoft.com/office/drawing/2014/main" id="{6AB03B40-6DA7-AD6C-B90E-38B959F00913}"/>
                </a:ext>
              </a:extLst>
            </p:cNvPr>
            <p:cNvSpPr/>
            <p:nvPr/>
          </p:nvSpPr>
          <p:spPr>
            <a:xfrm>
              <a:off x="4395625" y="2193975"/>
              <a:ext cx="38975" cy="57000"/>
            </a:xfrm>
            <a:custGeom>
              <a:avLst/>
              <a:gdLst/>
              <a:ahLst/>
              <a:cxnLst/>
              <a:rect l="l" t="t" r="r" b="b"/>
              <a:pathLst>
                <a:path w="1559" h="2280" extrusionOk="0">
                  <a:moveTo>
                    <a:pt x="404" y="1"/>
                  </a:moveTo>
                  <a:lnTo>
                    <a:pt x="0" y="228"/>
                  </a:lnTo>
                  <a:lnTo>
                    <a:pt x="1155" y="2279"/>
                  </a:lnTo>
                  <a:lnTo>
                    <a:pt x="1559" y="2052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" name="Google Shape;325;p26">
              <a:extLst>
                <a:ext uri="{FF2B5EF4-FFF2-40B4-BE49-F238E27FC236}">
                  <a16:creationId xmlns:a16="http://schemas.microsoft.com/office/drawing/2014/main" id="{113C9DE2-0ABA-45BC-DDD2-0DE0D0501D34}"/>
                </a:ext>
              </a:extLst>
            </p:cNvPr>
            <p:cNvSpPr/>
            <p:nvPr/>
          </p:nvSpPr>
          <p:spPr>
            <a:xfrm>
              <a:off x="4479325" y="2132350"/>
              <a:ext cx="94925" cy="71500"/>
            </a:xfrm>
            <a:custGeom>
              <a:avLst/>
              <a:gdLst/>
              <a:ahLst/>
              <a:cxnLst/>
              <a:rect l="l" t="t" r="r" b="b"/>
              <a:pathLst>
                <a:path w="3797" h="2860" extrusionOk="0">
                  <a:moveTo>
                    <a:pt x="3681" y="1"/>
                  </a:moveTo>
                  <a:cubicBezTo>
                    <a:pt x="3675" y="1"/>
                    <a:pt x="3669" y="1"/>
                    <a:pt x="3662" y="3"/>
                  </a:cubicBezTo>
                  <a:lnTo>
                    <a:pt x="2886" y="174"/>
                  </a:lnTo>
                  <a:lnTo>
                    <a:pt x="0" y="808"/>
                  </a:lnTo>
                  <a:lnTo>
                    <a:pt x="1153" y="2860"/>
                  </a:lnTo>
                  <a:lnTo>
                    <a:pt x="3189" y="727"/>
                  </a:lnTo>
                  <a:lnTo>
                    <a:pt x="3744" y="146"/>
                  </a:lnTo>
                  <a:cubicBezTo>
                    <a:pt x="3797" y="90"/>
                    <a:pt x="3753" y="1"/>
                    <a:pt x="36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" name="Google Shape;326;p26">
              <a:extLst>
                <a:ext uri="{FF2B5EF4-FFF2-40B4-BE49-F238E27FC236}">
                  <a16:creationId xmlns:a16="http://schemas.microsoft.com/office/drawing/2014/main" id="{E6CD6104-DD77-9AE5-FF89-0D2F6B135D85}"/>
                </a:ext>
              </a:extLst>
            </p:cNvPr>
            <p:cNvSpPr/>
            <p:nvPr/>
          </p:nvSpPr>
          <p:spPr>
            <a:xfrm>
              <a:off x="4551450" y="2132350"/>
              <a:ext cx="22800" cy="18200"/>
            </a:xfrm>
            <a:custGeom>
              <a:avLst/>
              <a:gdLst/>
              <a:ahLst/>
              <a:cxnLst/>
              <a:rect l="l" t="t" r="r" b="b"/>
              <a:pathLst>
                <a:path w="912" h="728" extrusionOk="0">
                  <a:moveTo>
                    <a:pt x="796" y="1"/>
                  </a:moveTo>
                  <a:cubicBezTo>
                    <a:pt x="790" y="1"/>
                    <a:pt x="784" y="1"/>
                    <a:pt x="777" y="3"/>
                  </a:cubicBezTo>
                  <a:lnTo>
                    <a:pt x="1" y="174"/>
                  </a:lnTo>
                  <a:cubicBezTo>
                    <a:pt x="91" y="358"/>
                    <a:pt x="195" y="549"/>
                    <a:pt x="304" y="727"/>
                  </a:cubicBezTo>
                  <a:lnTo>
                    <a:pt x="859" y="146"/>
                  </a:lnTo>
                  <a:cubicBezTo>
                    <a:pt x="912" y="90"/>
                    <a:pt x="868" y="1"/>
                    <a:pt x="7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" name="Google Shape;327;p26">
              <a:extLst>
                <a:ext uri="{FF2B5EF4-FFF2-40B4-BE49-F238E27FC236}">
                  <a16:creationId xmlns:a16="http://schemas.microsoft.com/office/drawing/2014/main" id="{2F536507-B6CE-1E6E-5B67-DD13CB48C296}"/>
                </a:ext>
              </a:extLst>
            </p:cNvPr>
            <p:cNvSpPr/>
            <p:nvPr/>
          </p:nvSpPr>
          <p:spPr>
            <a:xfrm>
              <a:off x="3954200" y="2410525"/>
              <a:ext cx="47100" cy="53250"/>
            </a:xfrm>
            <a:custGeom>
              <a:avLst/>
              <a:gdLst/>
              <a:ahLst/>
              <a:cxnLst/>
              <a:rect l="l" t="t" r="r" b="b"/>
              <a:pathLst>
                <a:path w="1884" h="2130" extrusionOk="0">
                  <a:moveTo>
                    <a:pt x="431" y="0"/>
                  </a:moveTo>
                  <a:lnTo>
                    <a:pt x="1" y="1452"/>
                  </a:lnTo>
                  <a:lnTo>
                    <a:pt x="1561" y="2130"/>
                  </a:lnTo>
                  <a:lnTo>
                    <a:pt x="1884" y="1090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328;p26">
              <a:extLst>
                <a:ext uri="{FF2B5EF4-FFF2-40B4-BE49-F238E27FC236}">
                  <a16:creationId xmlns:a16="http://schemas.microsoft.com/office/drawing/2014/main" id="{4296B5C4-512E-9C38-7716-D88FF4FE1DC3}"/>
                </a:ext>
              </a:extLst>
            </p:cNvPr>
            <p:cNvSpPr/>
            <p:nvPr/>
          </p:nvSpPr>
          <p:spPr>
            <a:xfrm>
              <a:off x="3978750" y="2437000"/>
              <a:ext cx="69175" cy="49500"/>
            </a:xfrm>
            <a:custGeom>
              <a:avLst/>
              <a:gdLst/>
              <a:ahLst/>
              <a:cxnLst/>
              <a:rect l="l" t="t" r="r" b="b"/>
              <a:pathLst>
                <a:path w="2767" h="1980" extrusionOk="0">
                  <a:moveTo>
                    <a:pt x="1192" y="0"/>
                  </a:moveTo>
                  <a:cubicBezTo>
                    <a:pt x="845" y="0"/>
                    <a:pt x="659" y="109"/>
                    <a:pt x="450" y="236"/>
                  </a:cubicBezTo>
                  <a:cubicBezTo>
                    <a:pt x="238" y="365"/>
                    <a:pt x="85" y="578"/>
                    <a:pt x="43" y="823"/>
                  </a:cubicBezTo>
                  <a:cubicBezTo>
                    <a:pt x="1" y="1065"/>
                    <a:pt x="60" y="1350"/>
                    <a:pt x="467" y="1515"/>
                  </a:cubicBezTo>
                  <a:cubicBezTo>
                    <a:pt x="670" y="1598"/>
                    <a:pt x="1147" y="1721"/>
                    <a:pt x="1121" y="1750"/>
                  </a:cubicBezTo>
                  <a:cubicBezTo>
                    <a:pt x="1096" y="1779"/>
                    <a:pt x="858" y="1731"/>
                    <a:pt x="858" y="1888"/>
                  </a:cubicBezTo>
                  <a:cubicBezTo>
                    <a:pt x="858" y="1952"/>
                    <a:pt x="1011" y="1979"/>
                    <a:pt x="1179" y="1979"/>
                  </a:cubicBezTo>
                  <a:cubicBezTo>
                    <a:pt x="1369" y="1979"/>
                    <a:pt x="1580" y="1944"/>
                    <a:pt x="1609" y="1883"/>
                  </a:cubicBezTo>
                  <a:cubicBezTo>
                    <a:pt x="1663" y="1770"/>
                    <a:pt x="1247" y="1304"/>
                    <a:pt x="1247" y="1304"/>
                  </a:cubicBezTo>
                  <a:lnTo>
                    <a:pt x="1247" y="1304"/>
                  </a:lnTo>
                  <a:cubicBezTo>
                    <a:pt x="1247" y="1304"/>
                    <a:pt x="1840" y="1495"/>
                    <a:pt x="2092" y="1495"/>
                  </a:cubicBezTo>
                  <a:cubicBezTo>
                    <a:pt x="2174" y="1495"/>
                    <a:pt x="2221" y="1475"/>
                    <a:pt x="2199" y="1421"/>
                  </a:cubicBezTo>
                  <a:cubicBezTo>
                    <a:pt x="2143" y="1289"/>
                    <a:pt x="1525" y="974"/>
                    <a:pt x="1525" y="974"/>
                  </a:cubicBezTo>
                  <a:lnTo>
                    <a:pt x="1525" y="974"/>
                  </a:lnTo>
                  <a:cubicBezTo>
                    <a:pt x="1525" y="974"/>
                    <a:pt x="2125" y="1121"/>
                    <a:pt x="2448" y="1121"/>
                  </a:cubicBezTo>
                  <a:cubicBezTo>
                    <a:pt x="2546" y="1121"/>
                    <a:pt x="2618" y="1107"/>
                    <a:pt x="2640" y="1072"/>
                  </a:cubicBezTo>
                  <a:cubicBezTo>
                    <a:pt x="2736" y="920"/>
                    <a:pt x="1790" y="577"/>
                    <a:pt x="1790" y="577"/>
                  </a:cubicBezTo>
                  <a:lnTo>
                    <a:pt x="1790" y="577"/>
                  </a:lnTo>
                  <a:cubicBezTo>
                    <a:pt x="1790" y="577"/>
                    <a:pt x="2090" y="607"/>
                    <a:pt x="2348" y="607"/>
                  </a:cubicBezTo>
                  <a:cubicBezTo>
                    <a:pt x="2573" y="607"/>
                    <a:pt x="2766" y="584"/>
                    <a:pt x="2703" y="498"/>
                  </a:cubicBezTo>
                  <a:cubicBezTo>
                    <a:pt x="2566" y="315"/>
                    <a:pt x="1406" y="3"/>
                    <a:pt x="1206" y="0"/>
                  </a:cubicBezTo>
                  <a:cubicBezTo>
                    <a:pt x="1202" y="0"/>
                    <a:pt x="1197" y="0"/>
                    <a:pt x="1192" y="0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Google Shape;329;p26">
              <a:extLst>
                <a:ext uri="{FF2B5EF4-FFF2-40B4-BE49-F238E27FC236}">
                  <a16:creationId xmlns:a16="http://schemas.microsoft.com/office/drawing/2014/main" id="{3B0CE29C-711E-108F-7EAC-EAD0A072B9BB}"/>
                </a:ext>
              </a:extLst>
            </p:cNvPr>
            <p:cNvSpPr/>
            <p:nvPr/>
          </p:nvSpPr>
          <p:spPr>
            <a:xfrm>
              <a:off x="3870250" y="2262400"/>
              <a:ext cx="142825" cy="212800"/>
            </a:xfrm>
            <a:custGeom>
              <a:avLst/>
              <a:gdLst/>
              <a:ahLst/>
              <a:cxnLst/>
              <a:rect l="l" t="t" r="r" b="b"/>
              <a:pathLst>
                <a:path w="5713" h="8512" extrusionOk="0">
                  <a:moveTo>
                    <a:pt x="4690" y="0"/>
                  </a:moveTo>
                  <a:cubicBezTo>
                    <a:pt x="4690" y="0"/>
                    <a:pt x="4503" y="170"/>
                    <a:pt x="4212" y="443"/>
                  </a:cubicBezTo>
                  <a:cubicBezTo>
                    <a:pt x="3559" y="1062"/>
                    <a:pt x="2382" y="2212"/>
                    <a:pt x="1645" y="3151"/>
                  </a:cubicBezTo>
                  <a:cubicBezTo>
                    <a:pt x="582" y="4505"/>
                    <a:pt x="1" y="5215"/>
                    <a:pt x="1355" y="6635"/>
                  </a:cubicBezTo>
                  <a:cubicBezTo>
                    <a:pt x="2068" y="7381"/>
                    <a:pt x="2708" y="8046"/>
                    <a:pt x="3156" y="8511"/>
                  </a:cubicBezTo>
                  <a:cubicBezTo>
                    <a:pt x="3689" y="7690"/>
                    <a:pt x="4277" y="6904"/>
                    <a:pt x="4825" y="6093"/>
                  </a:cubicBezTo>
                  <a:lnTo>
                    <a:pt x="4066" y="5505"/>
                  </a:lnTo>
                  <a:lnTo>
                    <a:pt x="5526" y="3839"/>
                  </a:lnTo>
                  <a:lnTo>
                    <a:pt x="5524" y="3839"/>
                  </a:lnTo>
                  <a:lnTo>
                    <a:pt x="5713" y="3625"/>
                  </a:lnTo>
                  <a:lnTo>
                    <a:pt x="4961" y="962"/>
                  </a:lnTo>
                  <a:lnTo>
                    <a:pt x="46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" name="Google Shape;330;p26">
              <a:extLst>
                <a:ext uri="{FF2B5EF4-FFF2-40B4-BE49-F238E27FC236}">
                  <a16:creationId xmlns:a16="http://schemas.microsoft.com/office/drawing/2014/main" id="{2F5FE507-E064-2D20-CD5E-B2C3B9B50148}"/>
                </a:ext>
              </a:extLst>
            </p:cNvPr>
            <p:cNvSpPr/>
            <p:nvPr/>
          </p:nvSpPr>
          <p:spPr>
            <a:xfrm>
              <a:off x="3975575" y="2229575"/>
              <a:ext cx="120525" cy="70800"/>
            </a:xfrm>
            <a:custGeom>
              <a:avLst/>
              <a:gdLst/>
              <a:ahLst/>
              <a:cxnLst/>
              <a:rect l="l" t="t" r="r" b="b"/>
              <a:pathLst>
                <a:path w="4821" h="2832" extrusionOk="0">
                  <a:moveTo>
                    <a:pt x="3379" y="1"/>
                  </a:moveTo>
                  <a:lnTo>
                    <a:pt x="3379" y="1"/>
                  </a:lnTo>
                  <a:cubicBezTo>
                    <a:pt x="2980" y="174"/>
                    <a:pt x="1929" y="619"/>
                    <a:pt x="1000" y="907"/>
                  </a:cubicBezTo>
                  <a:cubicBezTo>
                    <a:pt x="746" y="986"/>
                    <a:pt x="580" y="1128"/>
                    <a:pt x="478" y="1313"/>
                  </a:cubicBezTo>
                  <a:lnTo>
                    <a:pt x="477" y="1312"/>
                  </a:lnTo>
                  <a:cubicBezTo>
                    <a:pt x="477" y="1312"/>
                    <a:pt x="290" y="1483"/>
                    <a:pt x="0" y="1756"/>
                  </a:cubicBezTo>
                  <a:cubicBezTo>
                    <a:pt x="102" y="1837"/>
                    <a:pt x="221" y="1927"/>
                    <a:pt x="351" y="2019"/>
                  </a:cubicBezTo>
                  <a:cubicBezTo>
                    <a:pt x="473" y="2104"/>
                    <a:pt x="607" y="2191"/>
                    <a:pt x="749" y="2275"/>
                  </a:cubicBezTo>
                  <a:cubicBezTo>
                    <a:pt x="1256" y="2573"/>
                    <a:pt x="1872" y="2831"/>
                    <a:pt x="2488" y="2831"/>
                  </a:cubicBezTo>
                  <a:cubicBezTo>
                    <a:pt x="2722" y="2831"/>
                    <a:pt x="2955" y="2794"/>
                    <a:pt x="3183" y="2708"/>
                  </a:cubicBezTo>
                  <a:lnTo>
                    <a:pt x="3183" y="2707"/>
                  </a:lnTo>
                  <a:cubicBezTo>
                    <a:pt x="4820" y="2087"/>
                    <a:pt x="3406" y="43"/>
                    <a:pt x="3379" y="1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" name="Google Shape;331;p26">
              <a:extLst>
                <a:ext uri="{FF2B5EF4-FFF2-40B4-BE49-F238E27FC236}">
                  <a16:creationId xmlns:a16="http://schemas.microsoft.com/office/drawing/2014/main" id="{9ED02A07-62B4-2A41-3EF4-048427544C27}"/>
                </a:ext>
              </a:extLst>
            </p:cNvPr>
            <p:cNvSpPr/>
            <p:nvPr/>
          </p:nvSpPr>
          <p:spPr>
            <a:xfrm>
              <a:off x="3934850" y="2366900"/>
              <a:ext cx="37775" cy="33025"/>
            </a:xfrm>
            <a:custGeom>
              <a:avLst/>
              <a:gdLst/>
              <a:ahLst/>
              <a:cxnLst/>
              <a:rect l="l" t="t" r="r" b="b"/>
              <a:pathLst>
                <a:path w="1511" h="1321" extrusionOk="0">
                  <a:moveTo>
                    <a:pt x="61" y="1"/>
                  </a:moveTo>
                  <a:cubicBezTo>
                    <a:pt x="29" y="1"/>
                    <a:pt x="1" y="40"/>
                    <a:pt x="31" y="68"/>
                  </a:cubicBezTo>
                  <a:cubicBezTo>
                    <a:pt x="495" y="482"/>
                    <a:pt x="960" y="896"/>
                    <a:pt x="1424" y="1311"/>
                  </a:cubicBezTo>
                  <a:cubicBezTo>
                    <a:pt x="1432" y="1318"/>
                    <a:pt x="1441" y="1321"/>
                    <a:pt x="1450" y="1321"/>
                  </a:cubicBezTo>
                  <a:cubicBezTo>
                    <a:pt x="1483" y="1321"/>
                    <a:pt x="1511" y="1280"/>
                    <a:pt x="1480" y="1254"/>
                  </a:cubicBezTo>
                  <a:cubicBezTo>
                    <a:pt x="1017" y="840"/>
                    <a:pt x="552" y="425"/>
                    <a:pt x="88" y="11"/>
                  </a:cubicBezTo>
                  <a:cubicBezTo>
                    <a:pt x="79" y="4"/>
                    <a:pt x="70" y="1"/>
                    <a:pt x="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" name="Google Shape;332;p26">
              <a:extLst>
                <a:ext uri="{FF2B5EF4-FFF2-40B4-BE49-F238E27FC236}">
                  <a16:creationId xmlns:a16="http://schemas.microsoft.com/office/drawing/2014/main" id="{166FCFF7-A417-7F1F-BA6F-8A27AD1D4578}"/>
                </a:ext>
              </a:extLst>
            </p:cNvPr>
            <p:cNvSpPr/>
            <p:nvPr/>
          </p:nvSpPr>
          <p:spPr>
            <a:xfrm>
              <a:off x="4007150" y="2313625"/>
              <a:ext cx="37725" cy="45825"/>
            </a:xfrm>
            <a:custGeom>
              <a:avLst/>
              <a:gdLst/>
              <a:ahLst/>
              <a:cxnLst/>
              <a:rect l="l" t="t" r="r" b="b"/>
              <a:pathLst>
                <a:path w="1509" h="1833" extrusionOk="0">
                  <a:moveTo>
                    <a:pt x="1453" y="1"/>
                  </a:moveTo>
                  <a:cubicBezTo>
                    <a:pt x="1444" y="1"/>
                    <a:pt x="1435" y="5"/>
                    <a:pt x="1428" y="14"/>
                  </a:cubicBezTo>
                  <a:cubicBezTo>
                    <a:pt x="960" y="596"/>
                    <a:pt x="492" y="1180"/>
                    <a:pt x="25" y="1763"/>
                  </a:cubicBezTo>
                  <a:cubicBezTo>
                    <a:pt x="1" y="1792"/>
                    <a:pt x="27" y="1832"/>
                    <a:pt x="55" y="1832"/>
                  </a:cubicBezTo>
                  <a:cubicBezTo>
                    <a:pt x="64" y="1832"/>
                    <a:pt x="73" y="1828"/>
                    <a:pt x="80" y="1819"/>
                  </a:cubicBezTo>
                  <a:cubicBezTo>
                    <a:pt x="548" y="1237"/>
                    <a:pt x="1016" y="653"/>
                    <a:pt x="1484" y="70"/>
                  </a:cubicBezTo>
                  <a:cubicBezTo>
                    <a:pt x="1508" y="41"/>
                    <a:pt x="1481" y="1"/>
                    <a:pt x="1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" name="Google Shape;333;p26">
              <a:extLst>
                <a:ext uri="{FF2B5EF4-FFF2-40B4-BE49-F238E27FC236}">
                  <a16:creationId xmlns:a16="http://schemas.microsoft.com/office/drawing/2014/main" id="{EE6AEF0F-6967-4EA6-EC64-7F2FC5202C34}"/>
                </a:ext>
              </a:extLst>
            </p:cNvPr>
            <p:cNvSpPr/>
            <p:nvPr/>
          </p:nvSpPr>
          <p:spPr>
            <a:xfrm>
              <a:off x="4033550" y="2324600"/>
              <a:ext cx="9400" cy="2025"/>
            </a:xfrm>
            <a:custGeom>
              <a:avLst/>
              <a:gdLst/>
              <a:ahLst/>
              <a:cxnLst/>
              <a:rect l="l" t="t" r="r" b="b"/>
              <a:pathLst>
                <a:path w="376" h="81" extrusionOk="0">
                  <a:moveTo>
                    <a:pt x="53" y="1"/>
                  </a:moveTo>
                  <a:cubicBezTo>
                    <a:pt x="1" y="1"/>
                    <a:pt x="1" y="81"/>
                    <a:pt x="53" y="81"/>
                  </a:cubicBezTo>
                  <a:lnTo>
                    <a:pt x="325" y="81"/>
                  </a:lnTo>
                  <a:cubicBezTo>
                    <a:pt x="376" y="81"/>
                    <a:pt x="376" y="1"/>
                    <a:pt x="3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" name="Google Shape;334;p26">
              <a:extLst>
                <a:ext uri="{FF2B5EF4-FFF2-40B4-BE49-F238E27FC236}">
                  <a16:creationId xmlns:a16="http://schemas.microsoft.com/office/drawing/2014/main" id="{BF836FBE-64C3-9FC3-5DEB-84F7524498D2}"/>
                </a:ext>
              </a:extLst>
            </p:cNvPr>
            <p:cNvSpPr/>
            <p:nvPr/>
          </p:nvSpPr>
          <p:spPr>
            <a:xfrm>
              <a:off x="3988400" y="2183225"/>
              <a:ext cx="106925" cy="127075"/>
            </a:xfrm>
            <a:custGeom>
              <a:avLst/>
              <a:gdLst/>
              <a:ahLst/>
              <a:cxnLst/>
              <a:rect l="l" t="t" r="r" b="b"/>
              <a:pathLst>
                <a:path w="4277" h="5083" extrusionOk="0">
                  <a:moveTo>
                    <a:pt x="3057" y="0"/>
                  </a:moveTo>
                  <a:lnTo>
                    <a:pt x="1340" y="1320"/>
                  </a:lnTo>
                  <a:cubicBezTo>
                    <a:pt x="1226" y="1953"/>
                    <a:pt x="0" y="2811"/>
                    <a:pt x="619" y="2822"/>
                  </a:cubicBezTo>
                  <a:cubicBezTo>
                    <a:pt x="1239" y="2834"/>
                    <a:pt x="1610" y="4380"/>
                    <a:pt x="2283" y="4839"/>
                  </a:cubicBezTo>
                  <a:cubicBezTo>
                    <a:pt x="2523" y="5003"/>
                    <a:pt x="2815" y="5083"/>
                    <a:pt x="3096" y="5083"/>
                  </a:cubicBezTo>
                  <a:cubicBezTo>
                    <a:pt x="3603" y="5083"/>
                    <a:pt x="4078" y="4823"/>
                    <a:pt x="4155" y="4333"/>
                  </a:cubicBezTo>
                  <a:cubicBezTo>
                    <a:pt x="4277" y="3571"/>
                    <a:pt x="3522" y="2845"/>
                    <a:pt x="3095" y="2121"/>
                  </a:cubicBezTo>
                  <a:cubicBezTo>
                    <a:pt x="2667" y="1395"/>
                    <a:pt x="3057" y="0"/>
                    <a:pt x="30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" name="Google Shape;335;p26">
              <a:extLst>
                <a:ext uri="{FF2B5EF4-FFF2-40B4-BE49-F238E27FC236}">
                  <a16:creationId xmlns:a16="http://schemas.microsoft.com/office/drawing/2014/main" id="{E46AE891-61EF-FFAA-2D43-1019EAA3D43A}"/>
                </a:ext>
              </a:extLst>
            </p:cNvPr>
            <p:cNvSpPr/>
            <p:nvPr/>
          </p:nvSpPr>
          <p:spPr>
            <a:xfrm>
              <a:off x="4063800" y="2169275"/>
              <a:ext cx="2050" cy="33175"/>
            </a:xfrm>
            <a:custGeom>
              <a:avLst/>
              <a:gdLst/>
              <a:ahLst/>
              <a:cxnLst/>
              <a:rect l="l" t="t" r="r" b="b"/>
              <a:pathLst>
                <a:path w="82" h="1327" extrusionOk="0">
                  <a:moveTo>
                    <a:pt x="41" y="1"/>
                  </a:moveTo>
                  <a:cubicBezTo>
                    <a:pt x="19" y="1"/>
                    <a:pt x="0" y="18"/>
                    <a:pt x="0" y="40"/>
                  </a:cubicBezTo>
                  <a:lnTo>
                    <a:pt x="0" y="1287"/>
                  </a:lnTo>
                  <a:cubicBezTo>
                    <a:pt x="0" y="1309"/>
                    <a:pt x="19" y="1326"/>
                    <a:pt x="41" y="1326"/>
                  </a:cubicBezTo>
                  <a:cubicBezTo>
                    <a:pt x="63" y="1326"/>
                    <a:pt x="82" y="1309"/>
                    <a:pt x="82" y="1287"/>
                  </a:cubicBezTo>
                  <a:lnTo>
                    <a:pt x="82" y="40"/>
                  </a:lnTo>
                  <a:cubicBezTo>
                    <a:pt x="82" y="18"/>
                    <a:pt x="63" y="1"/>
                    <a:pt x="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" name="Google Shape;336;p26">
              <a:extLst>
                <a:ext uri="{FF2B5EF4-FFF2-40B4-BE49-F238E27FC236}">
                  <a16:creationId xmlns:a16="http://schemas.microsoft.com/office/drawing/2014/main" id="{E0DF7882-8D0A-2B66-EF86-762437AC23B5}"/>
                </a:ext>
              </a:extLst>
            </p:cNvPr>
            <p:cNvSpPr/>
            <p:nvPr/>
          </p:nvSpPr>
          <p:spPr>
            <a:xfrm>
              <a:off x="4056075" y="2194050"/>
              <a:ext cx="17500" cy="23400"/>
            </a:xfrm>
            <a:custGeom>
              <a:avLst/>
              <a:gdLst/>
              <a:ahLst/>
              <a:cxnLst/>
              <a:rect l="l" t="t" r="r" b="b"/>
              <a:pathLst>
                <a:path w="700" h="936" extrusionOk="0">
                  <a:moveTo>
                    <a:pt x="350" y="1"/>
                  </a:moveTo>
                  <a:cubicBezTo>
                    <a:pt x="305" y="1"/>
                    <a:pt x="261" y="23"/>
                    <a:pt x="236" y="67"/>
                  </a:cubicBezTo>
                  <a:lnTo>
                    <a:pt x="27" y="419"/>
                  </a:lnTo>
                  <a:cubicBezTo>
                    <a:pt x="1" y="463"/>
                    <a:pt x="2" y="518"/>
                    <a:pt x="30" y="561"/>
                  </a:cubicBezTo>
                  <a:lnTo>
                    <a:pt x="238" y="875"/>
                  </a:lnTo>
                  <a:cubicBezTo>
                    <a:pt x="265" y="915"/>
                    <a:pt x="308" y="935"/>
                    <a:pt x="350" y="935"/>
                  </a:cubicBezTo>
                  <a:cubicBezTo>
                    <a:pt x="392" y="935"/>
                    <a:pt x="435" y="915"/>
                    <a:pt x="461" y="875"/>
                  </a:cubicBezTo>
                  <a:lnTo>
                    <a:pt x="670" y="561"/>
                  </a:lnTo>
                  <a:cubicBezTo>
                    <a:pt x="698" y="518"/>
                    <a:pt x="699" y="463"/>
                    <a:pt x="673" y="419"/>
                  </a:cubicBezTo>
                  <a:lnTo>
                    <a:pt x="464" y="67"/>
                  </a:lnTo>
                  <a:cubicBezTo>
                    <a:pt x="439" y="23"/>
                    <a:pt x="394" y="1"/>
                    <a:pt x="3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" name="Google Shape;337;p26">
              <a:extLst>
                <a:ext uri="{FF2B5EF4-FFF2-40B4-BE49-F238E27FC236}">
                  <a16:creationId xmlns:a16="http://schemas.microsoft.com/office/drawing/2014/main" id="{49429E70-8369-D996-8266-E5D47380CA59}"/>
                </a:ext>
              </a:extLst>
            </p:cNvPr>
            <p:cNvSpPr/>
            <p:nvPr/>
          </p:nvSpPr>
          <p:spPr>
            <a:xfrm>
              <a:off x="4310825" y="2277375"/>
              <a:ext cx="57950" cy="41775"/>
            </a:xfrm>
            <a:custGeom>
              <a:avLst/>
              <a:gdLst/>
              <a:ahLst/>
              <a:cxnLst/>
              <a:rect l="l" t="t" r="r" b="b"/>
              <a:pathLst>
                <a:path w="2318" h="1671" extrusionOk="0">
                  <a:moveTo>
                    <a:pt x="1290" y="0"/>
                  </a:moveTo>
                  <a:cubicBezTo>
                    <a:pt x="1243" y="0"/>
                    <a:pt x="1155" y="18"/>
                    <a:pt x="1189" y="160"/>
                  </a:cubicBezTo>
                  <a:cubicBezTo>
                    <a:pt x="1234" y="351"/>
                    <a:pt x="1600" y="456"/>
                    <a:pt x="1652" y="509"/>
                  </a:cubicBezTo>
                  <a:cubicBezTo>
                    <a:pt x="1703" y="564"/>
                    <a:pt x="1471" y="688"/>
                    <a:pt x="1471" y="688"/>
                  </a:cubicBezTo>
                  <a:cubicBezTo>
                    <a:pt x="1471" y="688"/>
                    <a:pt x="881" y="96"/>
                    <a:pt x="639" y="96"/>
                  </a:cubicBezTo>
                  <a:cubicBezTo>
                    <a:pt x="631" y="96"/>
                    <a:pt x="624" y="97"/>
                    <a:pt x="617" y="98"/>
                  </a:cubicBezTo>
                  <a:cubicBezTo>
                    <a:pt x="391" y="140"/>
                    <a:pt x="935" y="867"/>
                    <a:pt x="935" y="867"/>
                  </a:cubicBezTo>
                  <a:cubicBezTo>
                    <a:pt x="935" y="867"/>
                    <a:pt x="559" y="508"/>
                    <a:pt x="375" y="508"/>
                  </a:cubicBezTo>
                  <a:cubicBezTo>
                    <a:pt x="374" y="508"/>
                    <a:pt x="373" y="508"/>
                    <a:pt x="372" y="508"/>
                  </a:cubicBezTo>
                  <a:cubicBezTo>
                    <a:pt x="189" y="512"/>
                    <a:pt x="541" y="1096"/>
                    <a:pt x="541" y="1096"/>
                  </a:cubicBezTo>
                  <a:cubicBezTo>
                    <a:pt x="541" y="1096"/>
                    <a:pt x="382" y="957"/>
                    <a:pt x="246" y="957"/>
                  </a:cubicBezTo>
                  <a:cubicBezTo>
                    <a:pt x="207" y="957"/>
                    <a:pt x="169" y="969"/>
                    <a:pt x="138" y="999"/>
                  </a:cubicBezTo>
                  <a:cubicBezTo>
                    <a:pt x="1" y="1134"/>
                    <a:pt x="53" y="1274"/>
                    <a:pt x="167" y="1439"/>
                  </a:cubicBezTo>
                  <a:cubicBezTo>
                    <a:pt x="276" y="1598"/>
                    <a:pt x="461" y="1670"/>
                    <a:pt x="572" y="1670"/>
                  </a:cubicBezTo>
                  <a:cubicBezTo>
                    <a:pt x="576" y="1670"/>
                    <a:pt x="581" y="1670"/>
                    <a:pt x="585" y="1670"/>
                  </a:cubicBezTo>
                  <a:cubicBezTo>
                    <a:pt x="693" y="1664"/>
                    <a:pt x="774" y="1474"/>
                    <a:pt x="774" y="1474"/>
                  </a:cubicBezTo>
                  <a:cubicBezTo>
                    <a:pt x="774" y="1474"/>
                    <a:pt x="949" y="1523"/>
                    <a:pt x="1087" y="1523"/>
                  </a:cubicBezTo>
                  <a:cubicBezTo>
                    <a:pt x="1147" y="1523"/>
                    <a:pt x="1200" y="1514"/>
                    <a:pt x="1229" y="1487"/>
                  </a:cubicBezTo>
                  <a:cubicBezTo>
                    <a:pt x="1323" y="1400"/>
                    <a:pt x="1312" y="1276"/>
                    <a:pt x="1312" y="1276"/>
                  </a:cubicBezTo>
                  <a:lnTo>
                    <a:pt x="1312" y="1276"/>
                  </a:lnTo>
                  <a:cubicBezTo>
                    <a:pt x="1312" y="1276"/>
                    <a:pt x="1377" y="1317"/>
                    <a:pt x="1465" y="1317"/>
                  </a:cubicBezTo>
                  <a:cubicBezTo>
                    <a:pt x="1504" y="1317"/>
                    <a:pt x="1547" y="1309"/>
                    <a:pt x="1592" y="1286"/>
                  </a:cubicBezTo>
                  <a:cubicBezTo>
                    <a:pt x="1735" y="1210"/>
                    <a:pt x="1742" y="1092"/>
                    <a:pt x="1742" y="1092"/>
                  </a:cubicBezTo>
                  <a:cubicBezTo>
                    <a:pt x="1742" y="1092"/>
                    <a:pt x="2032" y="969"/>
                    <a:pt x="2174" y="873"/>
                  </a:cubicBezTo>
                  <a:cubicBezTo>
                    <a:pt x="2317" y="779"/>
                    <a:pt x="2187" y="485"/>
                    <a:pt x="2123" y="289"/>
                  </a:cubicBezTo>
                  <a:cubicBezTo>
                    <a:pt x="2061" y="92"/>
                    <a:pt x="1578" y="150"/>
                    <a:pt x="1316" y="2"/>
                  </a:cubicBezTo>
                  <a:cubicBezTo>
                    <a:pt x="1316" y="2"/>
                    <a:pt x="1305" y="0"/>
                    <a:pt x="1290" y="0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" name="Google Shape;338;p26">
              <a:extLst>
                <a:ext uri="{FF2B5EF4-FFF2-40B4-BE49-F238E27FC236}">
                  <a16:creationId xmlns:a16="http://schemas.microsoft.com/office/drawing/2014/main" id="{10986A59-A0D6-0D4D-7782-182D8429787D}"/>
                </a:ext>
              </a:extLst>
            </p:cNvPr>
            <p:cNvSpPr/>
            <p:nvPr/>
          </p:nvSpPr>
          <p:spPr>
            <a:xfrm>
              <a:off x="3720050" y="2661900"/>
              <a:ext cx="176700" cy="108975"/>
            </a:xfrm>
            <a:custGeom>
              <a:avLst/>
              <a:gdLst/>
              <a:ahLst/>
              <a:cxnLst/>
              <a:rect l="l" t="t" r="r" b="b"/>
              <a:pathLst>
                <a:path w="7068" h="4359" extrusionOk="0">
                  <a:moveTo>
                    <a:pt x="5586" y="0"/>
                  </a:moveTo>
                  <a:cubicBezTo>
                    <a:pt x="4387" y="780"/>
                    <a:pt x="2501" y="2098"/>
                    <a:pt x="1031" y="2098"/>
                  </a:cubicBezTo>
                  <a:cubicBezTo>
                    <a:pt x="713" y="2098"/>
                    <a:pt x="414" y="2037"/>
                    <a:pt x="146" y="1894"/>
                  </a:cubicBezTo>
                  <a:cubicBezTo>
                    <a:pt x="24" y="2239"/>
                    <a:pt x="1" y="2563"/>
                    <a:pt x="146" y="2851"/>
                  </a:cubicBezTo>
                  <a:cubicBezTo>
                    <a:pt x="146" y="2851"/>
                    <a:pt x="1822" y="4197"/>
                    <a:pt x="3808" y="4358"/>
                  </a:cubicBezTo>
                  <a:cubicBezTo>
                    <a:pt x="4832" y="4161"/>
                    <a:pt x="5988" y="3805"/>
                    <a:pt x="7068" y="3170"/>
                  </a:cubicBezTo>
                  <a:cubicBezTo>
                    <a:pt x="6829" y="2712"/>
                    <a:pt x="6598" y="2252"/>
                    <a:pt x="6387" y="1782"/>
                  </a:cubicBezTo>
                  <a:cubicBezTo>
                    <a:pt x="6161" y="1280"/>
                    <a:pt x="5954" y="768"/>
                    <a:pt x="5717" y="270"/>
                  </a:cubicBezTo>
                  <a:cubicBezTo>
                    <a:pt x="5675" y="180"/>
                    <a:pt x="5631" y="90"/>
                    <a:pt x="55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" name="Google Shape;339;p26">
              <a:extLst>
                <a:ext uri="{FF2B5EF4-FFF2-40B4-BE49-F238E27FC236}">
                  <a16:creationId xmlns:a16="http://schemas.microsoft.com/office/drawing/2014/main" id="{2A34B399-55BB-8808-E180-A59D3EA21A76}"/>
                </a:ext>
              </a:extLst>
            </p:cNvPr>
            <p:cNvSpPr/>
            <p:nvPr/>
          </p:nvSpPr>
          <p:spPr>
            <a:xfrm>
              <a:off x="3723675" y="2714775"/>
              <a:ext cx="91600" cy="56100"/>
            </a:xfrm>
            <a:custGeom>
              <a:avLst/>
              <a:gdLst/>
              <a:ahLst/>
              <a:cxnLst/>
              <a:rect l="l" t="t" r="r" b="b"/>
              <a:pathLst>
                <a:path w="3664" h="2244" extrusionOk="0">
                  <a:moveTo>
                    <a:pt x="2885" y="0"/>
                  </a:moveTo>
                  <a:lnTo>
                    <a:pt x="2885" y="0"/>
                  </a:lnTo>
                  <a:cubicBezTo>
                    <a:pt x="2885" y="1"/>
                    <a:pt x="1354" y="770"/>
                    <a:pt x="332" y="770"/>
                  </a:cubicBezTo>
                  <a:cubicBezTo>
                    <a:pt x="214" y="770"/>
                    <a:pt x="102" y="759"/>
                    <a:pt x="1" y="736"/>
                  </a:cubicBezTo>
                  <a:lnTo>
                    <a:pt x="1" y="736"/>
                  </a:lnTo>
                  <a:cubicBezTo>
                    <a:pt x="1" y="737"/>
                    <a:pt x="1677" y="2082"/>
                    <a:pt x="3663" y="2243"/>
                  </a:cubicBezTo>
                  <a:cubicBezTo>
                    <a:pt x="3663" y="2243"/>
                    <a:pt x="2649" y="1186"/>
                    <a:pt x="28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" name="Google Shape;340;p26">
              <a:extLst>
                <a:ext uri="{FF2B5EF4-FFF2-40B4-BE49-F238E27FC236}">
                  <a16:creationId xmlns:a16="http://schemas.microsoft.com/office/drawing/2014/main" id="{51DCE231-845E-EA4E-1010-75844BB5F4C3}"/>
                </a:ext>
              </a:extLst>
            </p:cNvPr>
            <p:cNvSpPr/>
            <p:nvPr/>
          </p:nvSpPr>
          <p:spPr>
            <a:xfrm>
              <a:off x="5072450" y="2896875"/>
              <a:ext cx="176675" cy="108925"/>
            </a:xfrm>
            <a:custGeom>
              <a:avLst/>
              <a:gdLst/>
              <a:ahLst/>
              <a:cxnLst/>
              <a:rect l="l" t="t" r="r" b="b"/>
              <a:pathLst>
                <a:path w="7067" h="4357" extrusionOk="0">
                  <a:moveTo>
                    <a:pt x="1482" y="0"/>
                  </a:moveTo>
                  <a:cubicBezTo>
                    <a:pt x="1437" y="89"/>
                    <a:pt x="1392" y="180"/>
                    <a:pt x="1350" y="270"/>
                  </a:cubicBezTo>
                  <a:cubicBezTo>
                    <a:pt x="1114" y="768"/>
                    <a:pt x="907" y="1280"/>
                    <a:pt x="681" y="1781"/>
                  </a:cubicBezTo>
                  <a:cubicBezTo>
                    <a:pt x="470" y="2250"/>
                    <a:pt x="239" y="2712"/>
                    <a:pt x="0" y="3169"/>
                  </a:cubicBezTo>
                  <a:cubicBezTo>
                    <a:pt x="1080" y="3805"/>
                    <a:pt x="2236" y="4161"/>
                    <a:pt x="3260" y="4357"/>
                  </a:cubicBezTo>
                  <a:cubicBezTo>
                    <a:pt x="5246" y="4197"/>
                    <a:pt x="6922" y="2850"/>
                    <a:pt x="6922" y="2850"/>
                  </a:cubicBezTo>
                  <a:cubicBezTo>
                    <a:pt x="7067" y="2562"/>
                    <a:pt x="7044" y="2239"/>
                    <a:pt x="6922" y="1894"/>
                  </a:cubicBezTo>
                  <a:cubicBezTo>
                    <a:pt x="6654" y="2036"/>
                    <a:pt x="6355" y="2098"/>
                    <a:pt x="6037" y="2098"/>
                  </a:cubicBezTo>
                  <a:cubicBezTo>
                    <a:pt x="4568" y="2098"/>
                    <a:pt x="2681" y="779"/>
                    <a:pt x="14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" name="Google Shape;341;p26">
              <a:extLst>
                <a:ext uri="{FF2B5EF4-FFF2-40B4-BE49-F238E27FC236}">
                  <a16:creationId xmlns:a16="http://schemas.microsoft.com/office/drawing/2014/main" id="{3B90231F-7425-7EE4-F29A-FBCA222F06AE}"/>
                </a:ext>
              </a:extLst>
            </p:cNvPr>
            <p:cNvSpPr/>
            <p:nvPr/>
          </p:nvSpPr>
          <p:spPr>
            <a:xfrm>
              <a:off x="5153925" y="2949750"/>
              <a:ext cx="91600" cy="56100"/>
            </a:xfrm>
            <a:custGeom>
              <a:avLst/>
              <a:gdLst/>
              <a:ahLst/>
              <a:cxnLst/>
              <a:rect l="l" t="t" r="r" b="b"/>
              <a:pathLst>
                <a:path w="3664" h="2244" extrusionOk="0">
                  <a:moveTo>
                    <a:pt x="779" y="1"/>
                  </a:moveTo>
                  <a:lnTo>
                    <a:pt x="779" y="1"/>
                  </a:lnTo>
                  <a:cubicBezTo>
                    <a:pt x="1013" y="1186"/>
                    <a:pt x="1" y="2242"/>
                    <a:pt x="1" y="2242"/>
                  </a:cubicBezTo>
                  <a:lnTo>
                    <a:pt x="1" y="2243"/>
                  </a:lnTo>
                  <a:cubicBezTo>
                    <a:pt x="1987" y="2082"/>
                    <a:pt x="3663" y="735"/>
                    <a:pt x="3663" y="735"/>
                  </a:cubicBezTo>
                  <a:lnTo>
                    <a:pt x="3663" y="735"/>
                  </a:lnTo>
                  <a:cubicBezTo>
                    <a:pt x="3561" y="758"/>
                    <a:pt x="3449" y="769"/>
                    <a:pt x="3330" y="769"/>
                  </a:cubicBezTo>
                  <a:cubicBezTo>
                    <a:pt x="2308" y="769"/>
                    <a:pt x="779" y="1"/>
                    <a:pt x="7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342;p26">
              <a:extLst>
                <a:ext uri="{FF2B5EF4-FFF2-40B4-BE49-F238E27FC236}">
                  <a16:creationId xmlns:a16="http://schemas.microsoft.com/office/drawing/2014/main" id="{84B76F5A-FE93-6F82-5AA2-84634587928E}"/>
                </a:ext>
              </a:extLst>
            </p:cNvPr>
            <p:cNvSpPr/>
            <p:nvPr/>
          </p:nvSpPr>
          <p:spPr>
            <a:xfrm>
              <a:off x="3816550" y="3338600"/>
              <a:ext cx="92725" cy="22500"/>
            </a:xfrm>
            <a:custGeom>
              <a:avLst/>
              <a:gdLst/>
              <a:ahLst/>
              <a:cxnLst/>
              <a:rect l="l" t="t" r="r" b="b"/>
              <a:pathLst>
                <a:path w="3709" h="900" extrusionOk="0">
                  <a:moveTo>
                    <a:pt x="0" y="1"/>
                  </a:moveTo>
                  <a:lnTo>
                    <a:pt x="0" y="899"/>
                  </a:lnTo>
                  <a:lnTo>
                    <a:pt x="3709" y="899"/>
                  </a:lnTo>
                  <a:lnTo>
                    <a:pt x="37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" name="Google Shape;343;p26">
              <a:extLst>
                <a:ext uri="{FF2B5EF4-FFF2-40B4-BE49-F238E27FC236}">
                  <a16:creationId xmlns:a16="http://schemas.microsoft.com/office/drawing/2014/main" id="{8D6F272B-8AEA-5B6C-AC55-4ECCC1429D74}"/>
                </a:ext>
              </a:extLst>
            </p:cNvPr>
            <p:cNvSpPr/>
            <p:nvPr/>
          </p:nvSpPr>
          <p:spPr>
            <a:xfrm>
              <a:off x="3748275" y="3273675"/>
              <a:ext cx="232800" cy="71475"/>
            </a:xfrm>
            <a:custGeom>
              <a:avLst/>
              <a:gdLst/>
              <a:ahLst/>
              <a:cxnLst/>
              <a:rect l="l" t="t" r="r" b="b"/>
              <a:pathLst>
                <a:path w="9312" h="2859" extrusionOk="0">
                  <a:moveTo>
                    <a:pt x="0" y="0"/>
                  </a:moveTo>
                  <a:lnTo>
                    <a:pt x="988" y="1774"/>
                  </a:lnTo>
                  <a:lnTo>
                    <a:pt x="1042" y="1869"/>
                  </a:lnTo>
                  <a:lnTo>
                    <a:pt x="1168" y="2095"/>
                  </a:lnTo>
                  <a:cubicBezTo>
                    <a:pt x="1242" y="2229"/>
                    <a:pt x="1335" y="2347"/>
                    <a:pt x="1442" y="2449"/>
                  </a:cubicBezTo>
                  <a:cubicBezTo>
                    <a:pt x="1472" y="2478"/>
                    <a:pt x="1503" y="2505"/>
                    <a:pt x="1536" y="2530"/>
                  </a:cubicBezTo>
                  <a:cubicBezTo>
                    <a:pt x="1795" y="2740"/>
                    <a:pt x="2123" y="2859"/>
                    <a:pt x="2468" y="2859"/>
                  </a:cubicBezTo>
                  <a:lnTo>
                    <a:pt x="6845" y="2859"/>
                  </a:lnTo>
                  <a:cubicBezTo>
                    <a:pt x="7131" y="2859"/>
                    <a:pt x="7406" y="2776"/>
                    <a:pt x="7639" y="2628"/>
                  </a:cubicBezTo>
                  <a:cubicBezTo>
                    <a:pt x="7676" y="2607"/>
                    <a:pt x="7710" y="2582"/>
                    <a:pt x="7745" y="2556"/>
                  </a:cubicBezTo>
                  <a:cubicBezTo>
                    <a:pt x="7906" y="2433"/>
                    <a:pt x="8042" y="2278"/>
                    <a:pt x="8144" y="2095"/>
                  </a:cubicBezTo>
                  <a:lnTo>
                    <a:pt x="8168" y="2053"/>
                  </a:lnTo>
                  <a:lnTo>
                    <a:pt x="8223" y="1955"/>
                  </a:lnTo>
                  <a:lnTo>
                    <a:pt x="9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344;p26">
              <a:extLst>
                <a:ext uri="{FF2B5EF4-FFF2-40B4-BE49-F238E27FC236}">
                  <a16:creationId xmlns:a16="http://schemas.microsoft.com/office/drawing/2014/main" id="{D4476A16-051F-DA64-6792-FA48BDC9756B}"/>
                </a:ext>
              </a:extLst>
            </p:cNvPr>
            <p:cNvSpPr/>
            <p:nvPr/>
          </p:nvSpPr>
          <p:spPr>
            <a:xfrm>
              <a:off x="3772975" y="3273675"/>
              <a:ext cx="15425" cy="46750"/>
            </a:xfrm>
            <a:custGeom>
              <a:avLst/>
              <a:gdLst/>
              <a:ahLst/>
              <a:cxnLst/>
              <a:rect l="l" t="t" r="r" b="b"/>
              <a:pathLst>
                <a:path w="617" h="1870" extrusionOk="0">
                  <a:moveTo>
                    <a:pt x="357" y="0"/>
                  </a:moveTo>
                  <a:cubicBezTo>
                    <a:pt x="438" y="190"/>
                    <a:pt x="490" y="395"/>
                    <a:pt x="500" y="613"/>
                  </a:cubicBezTo>
                  <a:cubicBezTo>
                    <a:pt x="521" y="1062"/>
                    <a:pt x="329" y="1506"/>
                    <a:pt x="0" y="1774"/>
                  </a:cubicBezTo>
                  <a:lnTo>
                    <a:pt x="54" y="1869"/>
                  </a:lnTo>
                  <a:cubicBezTo>
                    <a:pt x="387" y="1606"/>
                    <a:pt x="599" y="1180"/>
                    <a:pt x="610" y="735"/>
                  </a:cubicBezTo>
                  <a:cubicBezTo>
                    <a:pt x="616" y="474"/>
                    <a:pt x="565" y="228"/>
                    <a:pt x="4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" name="Google Shape;345;p26">
              <a:extLst>
                <a:ext uri="{FF2B5EF4-FFF2-40B4-BE49-F238E27FC236}">
                  <a16:creationId xmlns:a16="http://schemas.microsoft.com/office/drawing/2014/main" id="{72E636AA-5532-42D7-9F15-27196A793E87}"/>
                </a:ext>
              </a:extLst>
            </p:cNvPr>
            <p:cNvSpPr/>
            <p:nvPr/>
          </p:nvSpPr>
          <p:spPr>
            <a:xfrm>
              <a:off x="3798550" y="3273675"/>
              <a:ext cx="116250" cy="29825"/>
            </a:xfrm>
            <a:custGeom>
              <a:avLst/>
              <a:gdLst/>
              <a:ahLst/>
              <a:cxnLst/>
              <a:rect l="l" t="t" r="r" b="b"/>
              <a:pathLst>
                <a:path w="4650" h="1193" extrusionOk="0">
                  <a:moveTo>
                    <a:pt x="0" y="0"/>
                  </a:moveTo>
                  <a:cubicBezTo>
                    <a:pt x="193" y="421"/>
                    <a:pt x="542" y="776"/>
                    <a:pt x="968" y="974"/>
                  </a:cubicBezTo>
                  <a:cubicBezTo>
                    <a:pt x="1295" y="1126"/>
                    <a:pt x="1643" y="1193"/>
                    <a:pt x="1992" y="1193"/>
                  </a:cubicBezTo>
                  <a:cubicBezTo>
                    <a:pt x="2615" y="1193"/>
                    <a:pt x="3244" y="980"/>
                    <a:pt x="3775" y="658"/>
                  </a:cubicBezTo>
                  <a:cubicBezTo>
                    <a:pt x="4088" y="470"/>
                    <a:pt x="4377" y="244"/>
                    <a:pt x="4649" y="0"/>
                  </a:cubicBezTo>
                  <a:lnTo>
                    <a:pt x="4482" y="0"/>
                  </a:lnTo>
                  <a:cubicBezTo>
                    <a:pt x="3778" y="605"/>
                    <a:pt x="2955" y="1084"/>
                    <a:pt x="2000" y="1084"/>
                  </a:cubicBezTo>
                  <a:cubicBezTo>
                    <a:pt x="1990" y="1084"/>
                    <a:pt x="1980" y="1084"/>
                    <a:pt x="1970" y="1084"/>
                  </a:cubicBezTo>
                  <a:cubicBezTo>
                    <a:pt x="1400" y="1077"/>
                    <a:pt x="836" y="880"/>
                    <a:pt x="438" y="458"/>
                  </a:cubicBezTo>
                  <a:cubicBezTo>
                    <a:pt x="309" y="321"/>
                    <a:pt x="202" y="167"/>
                    <a:pt x="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" name="Google Shape;346;p26">
              <a:extLst>
                <a:ext uri="{FF2B5EF4-FFF2-40B4-BE49-F238E27FC236}">
                  <a16:creationId xmlns:a16="http://schemas.microsoft.com/office/drawing/2014/main" id="{2D58A27B-8D50-014E-540C-B9FAF10C4EB7}"/>
                </a:ext>
              </a:extLst>
            </p:cNvPr>
            <p:cNvSpPr/>
            <p:nvPr/>
          </p:nvSpPr>
          <p:spPr>
            <a:xfrm>
              <a:off x="3937400" y="3273675"/>
              <a:ext cx="16475" cy="51350"/>
            </a:xfrm>
            <a:custGeom>
              <a:avLst/>
              <a:gdLst/>
              <a:ahLst/>
              <a:cxnLst/>
              <a:rect l="l" t="t" r="r" b="b"/>
              <a:pathLst>
                <a:path w="659" h="2054" extrusionOk="0">
                  <a:moveTo>
                    <a:pt x="219" y="0"/>
                  </a:moveTo>
                  <a:cubicBezTo>
                    <a:pt x="56" y="284"/>
                    <a:pt x="0" y="613"/>
                    <a:pt x="48" y="944"/>
                  </a:cubicBezTo>
                  <a:cubicBezTo>
                    <a:pt x="112" y="1380"/>
                    <a:pt x="324" y="1742"/>
                    <a:pt x="603" y="2053"/>
                  </a:cubicBezTo>
                  <a:lnTo>
                    <a:pt x="658" y="1955"/>
                  </a:lnTo>
                  <a:cubicBezTo>
                    <a:pt x="428" y="1691"/>
                    <a:pt x="250" y="1388"/>
                    <a:pt x="174" y="1030"/>
                  </a:cubicBezTo>
                  <a:cubicBezTo>
                    <a:pt x="99" y="671"/>
                    <a:pt x="150" y="305"/>
                    <a:pt x="3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" name="Google Shape;347;p26">
              <a:extLst>
                <a:ext uri="{FF2B5EF4-FFF2-40B4-BE49-F238E27FC236}">
                  <a16:creationId xmlns:a16="http://schemas.microsoft.com/office/drawing/2014/main" id="{A5642F9C-539A-1C69-551E-A409DC562197}"/>
                </a:ext>
              </a:extLst>
            </p:cNvPr>
            <p:cNvSpPr/>
            <p:nvPr/>
          </p:nvSpPr>
          <p:spPr>
            <a:xfrm>
              <a:off x="3784300" y="3318475"/>
              <a:ext cx="157625" cy="20925"/>
            </a:xfrm>
            <a:custGeom>
              <a:avLst/>
              <a:gdLst/>
              <a:ahLst/>
              <a:cxnLst/>
              <a:rect l="l" t="t" r="r" b="b"/>
              <a:pathLst>
                <a:path w="6305" h="837" extrusionOk="0">
                  <a:moveTo>
                    <a:pt x="2681" y="0"/>
                  </a:moveTo>
                  <a:cubicBezTo>
                    <a:pt x="2001" y="0"/>
                    <a:pt x="1323" y="105"/>
                    <a:pt x="660" y="357"/>
                  </a:cubicBezTo>
                  <a:cubicBezTo>
                    <a:pt x="447" y="438"/>
                    <a:pt x="214" y="534"/>
                    <a:pt x="1" y="657"/>
                  </a:cubicBezTo>
                  <a:cubicBezTo>
                    <a:pt x="31" y="686"/>
                    <a:pt x="62" y="713"/>
                    <a:pt x="94" y="738"/>
                  </a:cubicBezTo>
                  <a:cubicBezTo>
                    <a:pt x="118" y="725"/>
                    <a:pt x="143" y="712"/>
                    <a:pt x="167" y="699"/>
                  </a:cubicBezTo>
                  <a:cubicBezTo>
                    <a:pt x="472" y="536"/>
                    <a:pt x="796" y="410"/>
                    <a:pt x="1129" y="318"/>
                  </a:cubicBezTo>
                  <a:cubicBezTo>
                    <a:pt x="1643" y="175"/>
                    <a:pt x="2177" y="112"/>
                    <a:pt x="2709" y="112"/>
                  </a:cubicBezTo>
                  <a:cubicBezTo>
                    <a:pt x="2845" y="112"/>
                    <a:pt x="2981" y="116"/>
                    <a:pt x="3117" y="124"/>
                  </a:cubicBezTo>
                  <a:cubicBezTo>
                    <a:pt x="4177" y="183"/>
                    <a:pt x="5202" y="474"/>
                    <a:pt x="6198" y="836"/>
                  </a:cubicBezTo>
                  <a:cubicBezTo>
                    <a:pt x="6235" y="815"/>
                    <a:pt x="6269" y="790"/>
                    <a:pt x="6304" y="764"/>
                  </a:cubicBezTo>
                  <a:cubicBezTo>
                    <a:pt x="5137" y="339"/>
                    <a:pt x="3905" y="0"/>
                    <a:pt x="26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" name="Google Shape;348;p26">
              <a:extLst>
                <a:ext uri="{FF2B5EF4-FFF2-40B4-BE49-F238E27FC236}">
                  <a16:creationId xmlns:a16="http://schemas.microsoft.com/office/drawing/2014/main" id="{F0F2A03F-C60A-BB30-220A-370BD4CB3539}"/>
                </a:ext>
              </a:extLst>
            </p:cNvPr>
            <p:cNvSpPr/>
            <p:nvPr/>
          </p:nvSpPr>
          <p:spPr>
            <a:xfrm>
              <a:off x="3749650" y="3266475"/>
              <a:ext cx="231425" cy="14425"/>
            </a:xfrm>
            <a:custGeom>
              <a:avLst/>
              <a:gdLst/>
              <a:ahLst/>
              <a:cxnLst/>
              <a:rect l="l" t="t" r="r" b="b"/>
              <a:pathLst>
                <a:path w="9257" h="577" extrusionOk="0">
                  <a:moveTo>
                    <a:pt x="4629" y="0"/>
                  </a:moveTo>
                  <a:cubicBezTo>
                    <a:pt x="2072" y="0"/>
                    <a:pt x="1" y="129"/>
                    <a:pt x="1" y="288"/>
                  </a:cubicBezTo>
                  <a:cubicBezTo>
                    <a:pt x="1" y="448"/>
                    <a:pt x="2072" y="577"/>
                    <a:pt x="4629" y="577"/>
                  </a:cubicBezTo>
                  <a:cubicBezTo>
                    <a:pt x="7185" y="577"/>
                    <a:pt x="9256" y="448"/>
                    <a:pt x="9256" y="288"/>
                  </a:cubicBezTo>
                  <a:cubicBezTo>
                    <a:pt x="9256" y="129"/>
                    <a:pt x="7185" y="0"/>
                    <a:pt x="4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" name="Google Shape;349;p26">
              <a:extLst>
                <a:ext uri="{FF2B5EF4-FFF2-40B4-BE49-F238E27FC236}">
                  <a16:creationId xmlns:a16="http://schemas.microsoft.com/office/drawing/2014/main" id="{81199C30-78B1-29A3-E637-34537765F900}"/>
                </a:ext>
              </a:extLst>
            </p:cNvPr>
            <p:cNvSpPr/>
            <p:nvPr/>
          </p:nvSpPr>
          <p:spPr>
            <a:xfrm>
              <a:off x="3867325" y="3030525"/>
              <a:ext cx="122550" cy="202075"/>
            </a:xfrm>
            <a:custGeom>
              <a:avLst/>
              <a:gdLst/>
              <a:ahLst/>
              <a:cxnLst/>
              <a:rect l="l" t="t" r="r" b="b"/>
              <a:pathLst>
                <a:path w="4902" h="8083" extrusionOk="0">
                  <a:moveTo>
                    <a:pt x="4826" y="0"/>
                  </a:moveTo>
                  <a:cubicBezTo>
                    <a:pt x="4826" y="0"/>
                    <a:pt x="3848" y="209"/>
                    <a:pt x="2772" y="1130"/>
                  </a:cubicBezTo>
                  <a:lnTo>
                    <a:pt x="2735" y="1917"/>
                  </a:lnTo>
                  <a:lnTo>
                    <a:pt x="2488" y="1388"/>
                  </a:lnTo>
                  <a:cubicBezTo>
                    <a:pt x="1313" y="2524"/>
                    <a:pt x="113" y="4542"/>
                    <a:pt x="0" y="8082"/>
                  </a:cubicBezTo>
                  <a:cubicBezTo>
                    <a:pt x="0" y="8082"/>
                    <a:pt x="1563" y="7572"/>
                    <a:pt x="2918" y="6124"/>
                  </a:cubicBezTo>
                  <a:lnTo>
                    <a:pt x="2918" y="6124"/>
                  </a:lnTo>
                  <a:lnTo>
                    <a:pt x="778" y="6505"/>
                  </a:lnTo>
                  <a:lnTo>
                    <a:pt x="3763" y="5027"/>
                  </a:lnTo>
                  <a:cubicBezTo>
                    <a:pt x="4146" y="4413"/>
                    <a:pt x="4467" y="3690"/>
                    <a:pt x="4664" y="2841"/>
                  </a:cubicBezTo>
                  <a:lnTo>
                    <a:pt x="4664" y="2841"/>
                  </a:lnTo>
                  <a:lnTo>
                    <a:pt x="2819" y="3170"/>
                  </a:lnTo>
                  <a:lnTo>
                    <a:pt x="2819" y="3170"/>
                  </a:lnTo>
                  <a:lnTo>
                    <a:pt x="4784" y="2196"/>
                  </a:lnTo>
                  <a:cubicBezTo>
                    <a:pt x="4879" y="1534"/>
                    <a:pt x="4901" y="804"/>
                    <a:pt x="48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" name="Google Shape;350;p26">
              <a:extLst>
                <a:ext uri="{FF2B5EF4-FFF2-40B4-BE49-F238E27FC236}">
                  <a16:creationId xmlns:a16="http://schemas.microsoft.com/office/drawing/2014/main" id="{82C12995-8C02-373B-F19C-321F566F0EAF}"/>
                </a:ext>
              </a:extLst>
            </p:cNvPr>
            <p:cNvSpPr/>
            <p:nvPr/>
          </p:nvSpPr>
          <p:spPr>
            <a:xfrm>
              <a:off x="3848225" y="2937300"/>
              <a:ext cx="88300" cy="145525"/>
            </a:xfrm>
            <a:custGeom>
              <a:avLst/>
              <a:gdLst/>
              <a:ahLst/>
              <a:cxnLst/>
              <a:rect l="l" t="t" r="r" b="b"/>
              <a:pathLst>
                <a:path w="3532" h="5821" extrusionOk="0">
                  <a:moveTo>
                    <a:pt x="3478" y="0"/>
                  </a:moveTo>
                  <a:lnTo>
                    <a:pt x="3478" y="0"/>
                  </a:lnTo>
                  <a:cubicBezTo>
                    <a:pt x="3478" y="0"/>
                    <a:pt x="2772" y="149"/>
                    <a:pt x="1997" y="814"/>
                  </a:cubicBezTo>
                  <a:lnTo>
                    <a:pt x="1971" y="1379"/>
                  </a:lnTo>
                  <a:lnTo>
                    <a:pt x="1793" y="1000"/>
                  </a:lnTo>
                  <a:cubicBezTo>
                    <a:pt x="947" y="1817"/>
                    <a:pt x="83" y="3271"/>
                    <a:pt x="1" y="5821"/>
                  </a:cubicBezTo>
                  <a:cubicBezTo>
                    <a:pt x="1" y="5821"/>
                    <a:pt x="1126" y="5453"/>
                    <a:pt x="2103" y="4410"/>
                  </a:cubicBezTo>
                  <a:lnTo>
                    <a:pt x="2103" y="4410"/>
                  </a:lnTo>
                  <a:lnTo>
                    <a:pt x="561" y="4685"/>
                  </a:lnTo>
                  <a:lnTo>
                    <a:pt x="2711" y="3620"/>
                  </a:lnTo>
                  <a:cubicBezTo>
                    <a:pt x="2988" y="3179"/>
                    <a:pt x="3218" y="2657"/>
                    <a:pt x="3360" y="2046"/>
                  </a:cubicBezTo>
                  <a:lnTo>
                    <a:pt x="3360" y="2046"/>
                  </a:lnTo>
                  <a:lnTo>
                    <a:pt x="2032" y="2283"/>
                  </a:lnTo>
                  <a:lnTo>
                    <a:pt x="3447" y="1582"/>
                  </a:lnTo>
                  <a:cubicBezTo>
                    <a:pt x="3515" y="1106"/>
                    <a:pt x="3531" y="578"/>
                    <a:pt x="3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" name="Google Shape;351;p26">
              <a:extLst>
                <a:ext uri="{FF2B5EF4-FFF2-40B4-BE49-F238E27FC236}">
                  <a16:creationId xmlns:a16="http://schemas.microsoft.com/office/drawing/2014/main" id="{6C2A316D-9475-399B-A0F6-2665D9BA19BB}"/>
                </a:ext>
              </a:extLst>
            </p:cNvPr>
            <p:cNvSpPr/>
            <p:nvPr/>
          </p:nvSpPr>
          <p:spPr>
            <a:xfrm>
              <a:off x="3723725" y="3010050"/>
              <a:ext cx="143650" cy="208125"/>
            </a:xfrm>
            <a:custGeom>
              <a:avLst/>
              <a:gdLst/>
              <a:ahLst/>
              <a:cxnLst/>
              <a:rect l="l" t="t" r="r" b="b"/>
              <a:pathLst>
                <a:path w="5746" h="8325" extrusionOk="0">
                  <a:moveTo>
                    <a:pt x="26" y="1"/>
                  </a:moveTo>
                  <a:lnTo>
                    <a:pt x="26" y="1"/>
                  </a:lnTo>
                  <a:cubicBezTo>
                    <a:pt x="0" y="867"/>
                    <a:pt x="74" y="1648"/>
                    <a:pt x="222" y="2350"/>
                  </a:cubicBezTo>
                  <a:lnTo>
                    <a:pt x="2392" y="3257"/>
                  </a:lnTo>
                  <a:lnTo>
                    <a:pt x="394" y="3031"/>
                  </a:lnTo>
                  <a:lnTo>
                    <a:pt x="394" y="3031"/>
                  </a:lnTo>
                  <a:cubicBezTo>
                    <a:pt x="662" y="3926"/>
                    <a:pt x="1056" y="4680"/>
                    <a:pt x="1508" y="5310"/>
                  </a:cubicBezTo>
                  <a:lnTo>
                    <a:pt x="4806" y="6689"/>
                  </a:lnTo>
                  <a:lnTo>
                    <a:pt x="2488" y="6427"/>
                  </a:lnTo>
                  <a:lnTo>
                    <a:pt x="2488" y="6427"/>
                  </a:lnTo>
                  <a:cubicBezTo>
                    <a:pt x="4038" y="7886"/>
                    <a:pt x="5746" y="8325"/>
                    <a:pt x="5746" y="8325"/>
                  </a:cubicBezTo>
                  <a:cubicBezTo>
                    <a:pt x="5384" y="4541"/>
                    <a:pt x="3961" y="2462"/>
                    <a:pt x="2625" y="1326"/>
                  </a:cubicBezTo>
                  <a:lnTo>
                    <a:pt x="2396" y="1908"/>
                  </a:lnTo>
                  <a:lnTo>
                    <a:pt x="2304" y="1070"/>
                  </a:lnTo>
                  <a:cubicBezTo>
                    <a:pt x="1088" y="157"/>
                    <a:pt x="26" y="1"/>
                    <a:pt x="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" name="Google Shape;352;p26">
              <a:extLst>
                <a:ext uri="{FF2B5EF4-FFF2-40B4-BE49-F238E27FC236}">
                  <a16:creationId xmlns:a16="http://schemas.microsoft.com/office/drawing/2014/main" id="{03F22D32-23CA-31AB-59C3-12C4C3CBD2BB}"/>
                </a:ext>
              </a:extLst>
            </p:cNvPr>
            <p:cNvSpPr/>
            <p:nvPr/>
          </p:nvSpPr>
          <p:spPr>
            <a:xfrm>
              <a:off x="3827775" y="2990400"/>
              <a:ext cx="53475" cy="285400"/>
            </a:xfrm>
            <a:custGeom>
              <a:avLst/>
              <a:gdLst/>
              <a:ahLst/>
              <a:cxnLst/>
              <a:rect l="l" t="t" r="r" b="b"/>
              <a:pathLst>
                <a:path w="2139" h="11416" extrusionOk="0">
                  <a:moveTo>
                    <a:pt x="141" y="1"/>
                  </a:moveTo>
                  <a:cubicBezTo>
                    <a:pt x="129" y="1"/>
                    <a:pt x="118" y="3"/>
                    <a:pt x="106" y="6"/>
                  </a:cubicBezTo>
                  <a:cubicBezTo>
                    <a:pt x="39" y="26"/>
                    <a:pt x="0" y="96"/>
                    <a:pt x="19" y="162"/>
                  </a:cubicBezTo>
                  <a:cubicBezTo>
                    <a:pt x="41" y="238"/>
                    <a:pt x="2139" y="7630"/>
                    <a:pt x="1239" y="11259"/>
                  </a:cubicBezTo>
                  <a:cubicBezTo>
                    <a:pt x="1223" y="11327"/>
                    <a:pt x="1264" y="11395"/>
                    <a:pt x="1332" y="11413"/>
                  </a:cubicBezTo>
                  <a:cubicBezTo>
                    <a:pt x="1342" y="11414"/>
                    <a:pt x="1352" y="11415"/>
                    <a:pt x="1362" y="11415"/>
                  </a:cubicBezTo>
                  <a:cubicBezTo>
                    <a:pt x="1420" y="11415"/>
                    <a:pt x="1471" y="11378"/>
                    <a:pt x="1485" y="11320"/>
                  </a:cubicBezTo>
                  <a:cubicBezTo>
                    <a:pt x="1871" y="9765"/>
                    <a:pt x="1781" y="7403"/>
                    <a:pt x="1220" y="4297"/>
                  </a:cubicBezTo>
                  <a:cubicBezTo>
                    <a:pt x="804" y="1990"/>
                    <a:pt x="268" y="111"/>
                    <a:pt x="264" y="93"/>
                  </a:cubicBezTo>
                  <a:cubicBezTo>
                    <a:pt x="247" y="37"/>
                    <a:pt x="196" y="1"/>
                    <a:pt x="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" name="Google Shape;353;p26">
              <a:extLst>
                <a:ext uri="{FF2B5EF4-FFF2-40B4-BE49-F238E27FC236}">
                  <a16:creationId xmlns:a16="http://schemas.microsoft.com/office/drawing/2014/main" id="{B2EDB921-B402-7E3F-A60A-676FE14A28DA}"/>
                </a:ext>
              </a:extLst>
            </p:cNvPr>
            <p:cNvSpPr/>
            <p:nvPr/>
          </p:nvSpPr>
          <p:spPr>
            <a:xfrm>
              <a:off x="3798475" y="2171375"/>
              <a:ext cx="128050" cy="125325"/>
            </a:xfrm>
            <a:custGeom>
              <a:avLst/>
              <a:gdLst/>
              <a:ahLst/>
              <a:cxnLst/>
              <a:rect l="l" t="t" r="r" b="b"/>
              <a:pathLst>
                <a:path w="5122" h="5013" extrusionOk="0">
                  <a:moveTo>
                    <a:pt x="2560" y="1494"/>
                  </a:moveTo>
                  <a:cubicBezTo>
                    <a:pt x="3137" y="1494"/>
                    <a:pt x="3606" y="1964"/>
                    <a:pt x="3606" y="2540"/>
                  </a:cubicBezTo>
                  <a:cubicBezTo>
                    <a:pt x="3606" y="3117"/>
                    <a:pt x="3137" y="3586"/>
                    <a:pt x="2560" y="3586"/>
                  </a:cubicBezTo>
                  <a:cubicBezTo>
                    <a:pt x="1984" y="3586"/>
                    <a:pt x="1513" y="3117"/>
                    <a:pt x="1513" y="2540"/>
                  </a:cubicBezTo>
                  <a:cubicBezTo>
                    <a:pt x="1513" y="1964"/>
                    <a:pt x="1984" y="1494"/>
                    <a:pt x="2560" y="1494"/>
                  </a:cubicBezTo>
                  <a:close/>
                  <a:moveTo>
                    <a:pt x="2008" y="1"/>
                  </a:moveTo>
                  <a:lnTo>
                    <a:pt x="2008" y="822"/>
                  </a:lnTo>
                  <a:cubicBezTo>
                    <a:pt x="1833" y="878"/>
                    <a:pt x="1668" y="961"/>
                    <a:pt x="1521" y="1065"/>
                  </a:cubicBezTo>
                  <a:lnTo>
                    <a:pt x="861" y="586"/>
                  </a:lnTo>
                  <a:lnTo>
                    <a:pt x="212" y="1478"/>
                  </a:lnTo>
                  <a:lnTo>
                    <a:pt x="856" y="1948"/>
                  </a:lnTo>
                  <a:cubicBezTo>
                    <a:pt x="804" y="2095"/>
                    <a:pt x="771" y="2252"/>
                    <a:pt x="759" y="2414"/>
                  </a:cubicBezTo>
                  <a:lnTo>
                    <a:pt x="0" y="2617"/>
                  </a:lnTo>
                  <a:lnTo>
                    <a:pt x="286" y="3683"/>
                  </a:lnTo>
                  <a:lnTo>
                    <a:pt x="1023" y="3486"/>
                  </a:lnTo>
                  <a:cubicBezTo>
                    <a:pt x="1113" y="3629"/>
                    <a:pt x="1220" y="3760"/>
                    <a:pt x="1345" y="3874"/>
                  </a:cubicBezTo>
                  <a:lnTo>
                    <a:pt x="1038" y="4564"/>
                  </a:lnTo>
                  <a:lnTo>
                    <a:pt x="2046" y="5013"/>
                  </a:lnTo>
                  <a:lnTo>
                    <a:pt x="2349" y="4332"/>
                  </a:lnTo>
                  <a:cubicBezTo>
                    <a:pt x="2418" y="4341"/>
                    <a:pt x="2489" y="4345"/>
                    <a:pt x="2560" y="4345"/>
                  </a:cubicBezTo>
                  <a:cubicBezTo>
                    <a:pt x="2664" y="4345"/>
                    <a:pt x="2766" y="4335"/>
                    <a:pt x="2866" y="4319"/>
                  </a:cubicBezTo>
                  <a:lnTo>
                    <a:pt x="3203" y="4983"/>
                  </a:lnTo>
                  <a:lnTo>
                    <a:pt x="4187" y="4481"/>
                  </a:lnTo>
                  <a:lnTo>
                    <a:pt x="3844" y="3808"/>
                  </a:lnTo>
                  <a:cubicBezTo>
                    <a:pt x="3961" y="3687"/>
                    <a:pt x="4062" y="3553"/>
                    <a:pt x="4144" y="3403"/>
                  </a:cubicBezTo>
                  <a:lnTo>
                    <a:pt x="4893" y="3563"/>
                  </a:lnTo>
                  <a:lnTo>
                    <a:pt x="5121" y="2484"/>
                  </a:lnTo>
                  <a:lnTo>
                    <a:pt x="4351" y="2318"/>
                  </a:lnTo>
                  <a:cubicBezTo>
                    <a:pt x="4330" y="2159"/>
                    <a:pt x="4290" y="2004"/>
                    <a:pt x="4230" y="1859"/>
                  </a:cubicBezTo>
                  <a:lnTo>
                    <a:pt x="4851" y="1358"/>
                  </a:lnTo>
                  <a:lnTo>
                    <a:pt x="4157" y="500"/>
                  </a:lnTo>
                  <a:lnTo>
                    <a:pt x="3521" y="1015"/>
                  </a:lnTo>
                  <a:cubicBezTo>
                    <a:pt x="3395" y="934"/>
                    <a:pt x="3257" y="870"/>
                    <a:pt x="3112" y="822"/>
                  </a:cubicBezTo>
                  <a:lnTo>
                    <a:pt x="31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354;p26">
              <a:extLst>
                <a:ext uri="{FF2B5EF4-FFF2-40B4-BE49-F238E27FC236}">
                  <a16:creationId xmlns:a16="http://schemas.microsoft.com/office/drawing/2014/main" id="{55FC2F3E-0781-A4DC-29DD-5B718DAE7B32}"/>
                </a:ext>
              </a:extLst>
            </p:cNvPr>
            <p:cNvSpPr/>
            <p:nvPr/>
          </p:nvSpPr>
          <p:spPr>
            <a:xfrm>
              <a:off x="5050775" y="2412500"/>
              <a:ext cx="128050" cy="125300"/>
            </a:xfrm>
            <a:custGeom>
              <a:avLst/>
              <a:gdLst/>
              <a:ahLst/>
              <a:cxnLst/>
              <a:rect l="l" t="t" r="r" b="b"/>
              <a:pathLst>
                <a:path w="5122" h="5012" extrusionOk="0">
                  <a:moveTo>
                    <a:pt x="2561" y="1493"/>
                  </a:moveTo>
                  <a:cubicBezTo>
                    <a:pt x="3137" y="1493"/>
                    <a:pt x="3607" y="1962"/>
                    <a:pt x="3607" y="2540"/>
                  </a:cubicBezTo>
                  <a:cubicBezTo>
                    <a:pt x="3607" y="3117"/>
                    <a:pt x="3137" y="3586"/>
                    <a:pt x="2561" y="3586"/>
                  </a:cubicBezTo>
                  <a:cubicBezTo>
                    <a:pt x="1984" y="3586"/>
                    <a:pt x="1515" y="3117"/>
                    <a:pt x="1515" y="2540"/>
                  </a:cubicBezTo>
                  <a:cubicBezTo>
                    <a:pt x="1515" y="1962"/>
                    <a:pt x="1984" y="1493"/>
                    <a:pt x="2561" y="1493"/>
                  </a:cubicBezTo>
                  <a:close/>
                  <a:moveTo>
                    <a:pt x="2009" y="1"/>
                  </a:moveTo>
                  <a:lnTo>
                    <a:pt x="2009" y="822"/>
                  </a:lnTo>
                  <a:cubicBezTo>
                    <a:pt x="1834" y="879"/>
                    <a:pt x="1670" y="961"/>
                    <a:pt x="1522" y="1066"/>
                  </a:cubicBezTo>
                  <a:lnTo>
                    <a:pt x="861" y="586"/>
                  </a:lnTo>
                  <a:lnTo>
                    <a:pt x="212" y="1478"/>
                  </a:lnTo>
                  <a:lnTo>
                    <a:pt x="857" y="1946"/>
                  </a:lnTo>
                  <a:cubicBezTo>
                    <a:pt x="805" y="2094"/>
                    <a:pt x="773" y="2251"/>
                    <a:pt x="761" y="2413"/>
                  </a:cubicBezTo>
                  <a:lnTo>
                    <a:pt x="1" y="2617"/>
                  </a:lnTo>
                  <a:lnTo>
                    <a:pt x="288" y="3683"/>
                  </a:lnTo>
                  <a:lnTo>
                    <a:pt x="1024" y="3485"/>
                  </a:lnTo>
                  <a:cubicBezTo>
                    <a:pt x="1114" y="3630"/>
                    <a:pt x="1222" y="3760"/>
                    <a:pt x="1347" y="3873"/>
                  </a:cubicBezTo>
                  <a:lnTo>
                    <a:pt x="1040" y="4563"/>
                  </a:lnTo>
                  <a:lnTo>
                    <a:pt x="2048" y="5012"/>
                  </a:lnTo>
                  <a:lnTo>
                    <a:pt x="2351" y="4332"/>
                  </a:lnTo>
                  <a:cubicBezTo>
                    <a:pt x="2420" y="4340"/>
                    <a:pt x="2490" y="4344"/>
                    <a:pt x="2561" y="4344"/>
                  </a:cubicBezTo>
                  <a:cubicBezTo>
                    <a:pt x="2665" y="4344"/>
                    <a:pt x="2766" y="4335"/>
                    <a:pt x="2866" y="4318"/>
                  </a:cubicBezTo>
                  <a:lnTo>
                    <a:pt x="3205" y="4981"/>
                  </a:lnTo>
                  <a:lnTo>
                    <a:pt x="4189" y="4480"/>
                  </a:lnTo>
                  <a:lnTo>
                    <a:pt x="3844" y="3807"/>
                  </a:lnTo>
                  <a:cubicBezTo>
                    <a:pt x="3963" y="3688"/>
                    <a:pt x="4064" y="3552"/>
                    <a:pt x="4146" y="3404"/>
                  </a:cubicBezTo>
                  <a:lnTo>
                    <a:pt x="4893" y="3562"/>
                  </a:lnTo>
                  <a:lnTo>
                    <a:pt x="5122" y="2482"/>
                  </a:lnTo>
                  <a:lnTo>
                    <a:pt x="4351" y="2319"/>
                  </a:lnTo>
                  <a:cubicBezTo>
                    <a:pt x="4331" y="2158"/>
                    <a:pt x="4290" y="2004"/>
                    <a:pt x="4233" y="1859"/>
                  </a:cubicBezTo>
                  <a:lnTo>
                    <a:pt x="4853" y="1357"/>
                  </a:lnTo>
                  <a:lnTo>
                    <a:pt x="4157" y="499"/>
                  </a:lnTo>
                  <a:lnTo>
                    <a:pt x="3523" y="1013"/>
                  </a:lnTo>
                  <a:cubicBezTo>
                    <a:pt x="3395" y="934"/>
                    <a:pt x="3258" y="869"/>
                    <a:pt x="3113" y="822"/>
                  </a:cubicBezTo>
                  <a:lnTo>
                    <a:pt x="31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355;p26">
              <a:extLst>
                <a:ext uri="{FF2B5EF4-FFF2-40B4-BE49-F238E27FC236}">
                  <a16:creationId xmlns:a16="http://schemas.microsoft.com/office/drawing/2014/main" id="{AF44654F-C529-3DFA-D748-EBC98F01C971}"/>
                </a:ext>
              </a:extLst>
            </p:cNvPr>
            <p:cNvSpPr/>
            <p:nvPr/>
          </p:nvSpPr>
          <p:spPr>
            <a:xfrm>
              <a:off x="4367900" y="3114100"/>
              <a:ext cx="688925" cy="246625"/>
            </a:xfrm>
            <a:custGeom>
              <a:avLst/>
              <a:gdLst/>
              <a:ahLst/>
              <a:cxnLst/>
              <a:rect l="l" t="t" r="r" b="b"/>
              <a:pathLst>
                <a:path w="27557" h="9865" extrusionOk="0">
                  <a:moveTo>
                    <a:pt x="440" y="1"/>
                  </a:moveTo>
                  <a:cubicBezTo>
                    <a:pt x="198" y="1"/>
                    <a:pt x="1" y="198"/>
                    <a:pt x="1" y="440"/>
                  </a:cubicBezTo>
                  <a:lnTo>
                    <a:pt x="1" y="9426"/>
                  </a:lnTo>
                  <a:cubicBezTo>
                    <a:pt x="1" y="9668"/>
                    <a:pt x="198" y="9865"/>
                    <a:pt x="440" y="9865"/>
                  </a:cubicBezTo>
                  <a:lnTo>
                    <a:pt x="27556" y="9865"/>
                  </a:lnTo>
                  <a:lnTo>
                    <a:pt x="275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" name="Google Shape;356;p26">
              <a:extLst>
                <a:ext uri="{FF2B5EF4-FFF2-40B4-BE49-F238E27FC236}">
                  <a16:creationId xmlns:a16="http://schemas.microsoft.com/office/drawing/2014/main" id="{AFDAD8EF-1A5C-008F-B6F8-620EB7E8E1D2}"/>
                </a:ext>
              </a:extLst>
            </p:cNvPr>
            <p:cNvSpPr/>
            <p:nvPr/>
          </p:nvSpPr>
          <p:spPr>
            <a:xfrm>
              <a:off x="4460225" y="3114100"/>
              <a:ext cx="688950" cy="246625"/>
            </a:xfrm>
            <a:custGeom>
              <a:avLst/>
              <a:gdLst/>
              <a:ahLst/>
              <a:cxnLst/>
              <a:rect l="l" t="t" r="r" b="b"/>
              <a:pathLst>
                <a:path w="27558" h="9865" extrusionOk="0">
                  <a:moveTo>
                    <a:pt x="441" y="1"/>
                  </a:moveTo>
                  <a:cubicBezTo>
                    <a:pt x="198" y="1"/>
                    <a:pt x="1" y="198"/>
                    <a:pt x="1" y="440"/>
                  </a:cubicBezTo>
                  <a:lnTo>
                    <a:pt x="1" y="9426"/>
                  </a:lnTo>
                  <a:cubicBezTo>
                    <a:pt x="1" y="9668"/>
                    <a:pt x="199" y="9865"/>
                    <a:pt x="441" y="9865"/>
                  </a:cubicBezTo>
                  <a:lnTo>
                    <a:pt x="27558" y="9865"/>
                  </a:lnTo>
                  <a:lnTo>
                    <a:pt x="275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" name="Google Shape;357;p26">
              <a:extLst>
                <a:ext uri="{FF2B5EF4-FFF2-40B4-BE49-F238E27FC236}">
                  <a16:creationId xmlns:a16="http://schemas.microsoft.com/office/drawing/2014/main" id="{04546DE9-0B7C-2BFA-06EB-A54CFF2BEE4B}"/>
                </a:ext>
              </a:extLst>
            </p:cNvPr>
            <p:cNvSpPr/>
            <p:nvPr/>
          </p:nvSpPr>
          <p:spPr>
            <a:xfrm>
              <a:off x="4609150" y="3112300"/>
              <a:ext cx="317150" cy="3600"/>
            </a:xfrm>
            <a:custGeom>
              <a:avLst/>
              <a:gdLst/>
              <a:ahLst/>
              <a:cxnLst/>
              <a:rect l="l" t="t" r="r" b="b"/>
              <a:pathLst>
                <a:path w="12686" h="144" extrusionOk="0">
                  <a:moveTo>
                    <a:pt x="72" y="0"/>
                  </a:moveTo>
                  <a:cubicBezTo>
                    <a:pt x="33" y="0"/>
                    <a:pt x="1" y="32"/>
                    <a:pt x="1" y="73"/>
                  </a:cubicBezTo>
                  <a:cubicBezTo>
                    <a:pt x="1" y="112"/>
                    <a:pt x="33" y="144"/>
                    <a:pt x="72" y="144"/>
                  </a:cubicBezTo>
                  <a:lnTo>
                    <a:pt x="12613" y="144"/>
                  </a:lnTo>
                  <a:cubicBezTo>
                    <a:pt x="12653" y="144"/>
                    <a:pt x="12685" y="112"/>
                    <a:pt x="12685" y="73"/>
                  </a:cubicBezTo>
                  <a:cubicBezTo>
                    <a:pt x="12685" y="32"/>
                    <a:pt x="12653" y="0"/>
                    <a:pt x="12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" name="Google Shape;358;p26">
              <a:extLst>
                <a:ext uri="{FF2B5EF4-FFF2-40B4-BE49-F238E27FC236}">
                  <a16:creationId xmlns:a16="http://schemas.microsoft.com/office/drawing/2014/main" id="{8B39CAD6-B380-D33E-11CE-8651908E0808}"/>
                </a:ext>
              </a:extLst>
            </p:cNvPr>
            <p:cNvSpPr/>
            <p:nvPr/>
          </p:nvSpPr>
          <p:spPr>
            <a:xfrm>
              <a:off x="4521475" y="3152675"/>
              <a:ext cx="627700" cy="167100"/>
            </a:xfrm>
            <a:custGeom>
              <a:avLst/>
              <a:gdLst/>
              <a:ahLst/>
              <a:cxnLst/>
              <a:rect l="l" t="t" r="r" b="b"/>
              <a:pathLst>
                <a:path w="25108" h="6684" extrusionOk="0">
                  <a:moveTo>
                    <a:pt x="3154" y="0"/>
                  </a:moveTo>
                  <a:cubicBezTo>
                    <a:pt x="1413" y="0"/>
                    <a:pt x="0" y="1413"/>
                    <a:pt x="0" y="3154"/>
                  </a:cubicBezTo>
                  <a:lnTo>
                    <a:pt x="0" y="3528"/>
                  </a:lnTo>
                  <a:cubicBezTo>
                    <a:pt x="0" y="5271"/>
                    <a:pt x="1413" y="6683"/>
                    <a:pt x="3154" y="6683"/>
                  </a:cubicBezTo>
                  <a:lnTo>
                    <a:pt x="25108" y="6683"/>
                  </a:lnTo>
                  <a:lnTo>
                    <a:pt x="251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" name="Google Shape;359;p26">
              <a:extLst>
                <a:ext uri="{FF2B5EF4-FFF2-40B4-BE49-F238E27FC236}">
                  <a16:creationId xmlns:a16="http://schemas.microsoft.com/office/drawing/2014/main" id="{2CA73EC1-BC38-4C80-F75D-E7A9FFD5E716}"/>
                </a:ext>
              </a:extLst>
            </p:cNvPr>
            <p:cNvSpPr/>
            <p:nvPr/>
          </p:nvSpPr>
          <p:spPr>
            <a:xfrm>
              <a:off x="4582200" y="3177675"/>
              <a:ext cx="566175" cy="3600"/>
            </a:xfrm>
            <a:custGeom>
              <a:avLst/>
              <a:gdLst/>
              <a:ahLst/>
              <a:cxnLst/>
              <a:rect l="l" t="t" r="r" b="b"/>
              <a:pathLst>
                <a:path w="22647" h="144" extrusionOk="0">
                  <a:moveTo>
                    <a:pt x="72" y="0"/>
                  </a:moveTo>
                  <a:cubicBezTo>
                    <a:pt x="33" y="0"/>
                    <a:pt x="1" y="32"/>
                    <a:pt x="1" y="71"/>
                  </a:cubicBezTo>
                  <a:cubicBezTo>
                    <a:pt x="1" y="112"/>
                    <a:pt x="33" y="143"/>
                    <a:pt x="72" y="143"/>
                  </a:cubicBezTo>
                  <a:lnTo>
                    <a:pt x="22574" y="143"/>
                  </a:lnTo>
                  <a:cubicBezTo>
                    <a:pt x="22615" y="143"/>
                    <a:pt x="22647" y="112"/>
                    <a:pt x="22647" y="71"/>
                  </a:cubicBezTo>
                  <a:cubicBezTo>
                    <a:pt x="22647" y="32"/>
                    <a:pt x="22615" y="0"/>
                    <a:pt x="22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" name="Google Shape;360;p26">
              <a:extLst>
                <a:ext uri="{FF2B5EF4-FFF2-40B4-BE49-F238E27FC236}">
                  <a16:creationId xmlns:a16="http://schemas.microsoft.com/office/drawing/2014/main" id="{7F8F942B-6EDB-860F-BD8E-17698BC9D257}"/>
                </a:ext>
              </a:extLst>
            </p:cNvPr>
            <p:cNvSpPr/>
            <p:nvPr/>
          </p:nvSpPr>
          <p:spPr>
            <a:xfrm>
              <a:off x="4582200" y="3215475"/>
              <a:ext cx="566175" cy="3650"/>
            </a:xfrm>
            <a:custGeom>
              <a:avLst/>
              <a:gdLst/>
              <a:ahLst/>
              <a:cxnLst/>
              <a:rect l="l" t="t" r="r" b="b"/>
              <a:pathLst>
                <a:path w="22647" h="146" extrusionOk="0">
                  <a:moveTo>
                    <a:pt x="72" y="0"/>
                  </a:moveTo>
                  <a:cubicBezTo>
                    <a:pt x="33" y="0"/>
                    <a:pt x="1" y="34"/>
                    <a:pt x="1" y="73"/>
                  </a:cubicBezTo>
                  <a:cubicBezTo>
                    <a:pt x="1" y="112"/>
                    <a:pt x="33" y="145"/>
                    <a:pt x="72" y="145"/>
                  </a:cubicBezTo>
                  <a:lnTo>
                    <a:pt x="22574" y="145"/>
                  </a:lnTo>
                  <a:cubicBezTo>
                    <a:pt x="22615" y="145"/>
                    <a:pt x="22647" y="112"/>
                    <a:pt x="22647" y="73"/>
                  </a:cubicBezTo>
                  <a:cubicBezTo>
                    <a:pt x="22647" y="34"/>
                    <a:pt x="22615" y="0"/>
                    <a:pt x="22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4" name="Google Shape;361;p26">
              <a:extLst>
                <a:ext uri="{FF2B5EF4-FFF2-40B4-BE49-F238E27FC236}">
                  <a16:creationId xmlns:a16="http://schemas.microsoft.com/office/drawing/2014/main" id="{3B0639ED-A6AB-1894-A801-C4541CD44819}"/>
                </a:ext>
              </a:extLst>
            </p:cNvPr>
            <p:cNvSpPr/>
            <p:nvPr/>
          </p:nvSpPr>
          <p:spPr>
            <a:xfrm>
              <a:off x="4582200" y="3253325"/>
              <a:ext cx="566175" cy="3600"/>
            </a:xfrm>
            <a:custGeom>
              <a:avLst/>
              <a:gdLst/>
              <a:ahLst/>
              <a:cxnLst/>
              <a:rect l="l" t="t" r="r" b="b"/>
              <a:pathLst>
                <a:path w="22647" h="144" extrusionOk="0">
                  <a:moveTo>
                    <a:pt x="72" y="0"/>
                  </a:moveTo>
                  <a:cubicBezTo>
                    <a:pt x="33" y="0"/>
                    <a:pt x="1" y="32"/>
                    <a:pt x="1" y="71"/>
                  </a:cubicBezTo>
                  <a:cubicBezTo>
                    <a:pt x="1" y="112"/>
                    <a:pt x="33" y="144"/>
                    <a:pt x="72" y="144"/>
                  </a:cubicBezTo>
                  <a:lnTo>
                    <a:pt x="22574" y="144"/>
                  </a:lnTo>
                  <a:cubicBezTo>
                    <a:pt x="22615" y="144"/>
                    <a:pt x="22647" y="112"/>
                    <a:pt x="22647" y="71"/>
                  </a:cubicBezTo>
                  <a:cubicBezTo>
                    <a:pt x="22647" y="32"/>
                    <a:pt x="22615" y="0"/>
                    <a:pt x="22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" name="Google Shape;362;p26">
              <a:extLst>
                <a:ext uri="{FF2B5EF4-FFF2-40B4-BE49-F238E27FC236}">
                  <a16:creationId xmlns:a16="http://schemas.microsoft.com/office/drawing/2014/main" id="{85929888-7AB4-1BC8-933C-78D13A3876E6}"/>
                </a:ext>
              </a:extLst>
            </p:cNvPr>
            <p:cNvSpPr/>
            <p:nvPr/>
          </p:nvSpPr>
          <p:spPr>
            <a:xfrm>
              <a:off x="4582200" y="3291125"/>
              <a:ext cx="566175" cy="3650"/>
            </a:xfrm>
            <a:custGeom>
              <a:avLst/>
              <a:gdLst/>
              <a:ahLst/>
              <a:cxnLst/>
              <a:rect l="l" t="t" r="r" b="b"/>
              <a:pathLst>
                <a:path w="22647" h="146" extrusionOk="0">
                  <a:moveTo>
                    <a:pt x="72" y="1"/>
                  </a:moveTo>
                  <a:cubicBezTo>
                    <a:pt x="33" y="1"/>
                    <a:pt x="1" y="34"/>
                    <a:pt x="1" y="73"/>
                  </a:cubicBezTo>
                  <a:cubicBezTo>
                    <a:pt x="1" y="112"/>
                    <a:pt x="33" y="146"/>
                    <a:pt x="72" y="146"/>
                  </a:cubicBezTo>
                  <a:lnTo>
                    <a:pt x="22574" y="146"/>
                  </a:lnTo>
                  <a:cubicBezTo>
                    <a:pt x="22615" y="146"/>
                    <a:pt x="22647" y="112"/>
                    <a:pt x="22647" y="73"/>
                  </a:cubicBezTo>
                  <a:cubicBezTo>
                    <a:pt x="22647" y="34"/>
                    <a:pt x="22615" y="1"/>
                    <a:pt x="225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" name="Google Shape;363;p26">
              <a:extLst>
                <a:ext uri="{FF2B5EF4-FFF2-40B4-BE49-F238E27FC236}">
                  <a16:creationId xmlns:a16="http://schemas.microsoft.com/office/drawing/2014/main" id="{34222DBB-C456-DE94-8711-747DE1C2C9A1}"/>
                </a:ext>
              </a:extLst>
            </p:cNvPr>
            <p:cNvSpPr/>
            <p:nvPr/>
          </p:nvSpPr>
          <p:spPr>
            <a:xfrm>
              <a:off x="4992725" y="3177150"/>
              <a:ext cx="102850" cy="108100"/>
            </a:xfrm>
            <a:custGeom>
              <a:avLst/>
              <a:gdLst/>
              <a:ahLst/>
              <a:cxnLst/>
              <a:rect l="l" t="t" r="r" b="b"/>
              <a:pathLst>
                <a:path w="4114" h="4324" extrusionOk="0">
                  <a:moveTo>
                    <a:pt x="1" y="1"/>
                  </a:moveTo>
                  <a:lnTo>
                    <a:pt x="1" y="4324"/>
                  </a:lnTo>
                  <a:lnTo>
                    <a:pt x="2056" y="3376"/>
                  </a:lnTo>
                  <a:lnTo>
                    <a:pt x="4113" y="4324"/>
                  </a:lnTo>
                  <a:lnTo>
                    <a:pt x="41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7" name="Google Shape;364;p26">
              <a:extLst>
                <a:ext uri="{FF2B5EF4-FFF2-40B4-BE49-F238E27FC236}">
                  <a16:creationId xmlns:a16="http://schemas.microsoft.com/office/drawing/2014/main" id="{ECDE2524-109A-FF1A-7E5E-EE1CAE2D17DD}"/>
                </a:ext>
              </a:extLst>
            </p:cNvPr>
            <p:cNvSpPr/>
            <p:nvPr/>
          </p:nvSpPr>
          <p:spPr>
            <a:xfrm>
              <a:off x="4196150" y="2062350"/>
              <a:ext cx="53125" cy="50900"/>
            </a:xfrm>
            <a:custGeom>
              <a:avLst/>
              <a:gdLst/>
              <a:ahLst/>
              <a:cxnLst/>
              <a:rect l="l" t="t" r="r" b="b"/>
              <a:pathLst>
                <a:path w="2125" h="2036" extrusionOk="0">
                  <a:moveTo>
                    <a:pt x="1063" y="206"/>
                  </a:moveTo>
                  <a:cubicBezTo>
                    <a:pt x="1091" y="206"/>
                    <a:pt x="1118" y="207"/>
                    <a:pt x="1146" y="210"/>
                  </a:cubicBezTo>
                  <a:cubicBezTo>
                    <a:pt x="1525" y="247"/>
                    <a:pt x="1832" y="554"/>
                    <a:pt x="1872" y="934"/>
                  </a:cubicBezTo>
                  <a:cubicBezTo>
                    <a:pt x="1920" y="1420"/>
                    <a:pt x="1537" y="1830"/>
                    <a:pt x="1062" y="1830"/>
                  </a:cubicBezTo>
                  <a:cubicBezTo>
                    <a:pt x="1034" y="1830"/>
                    <a:pt x="1007" y="1829"/>
                    <a:pt x="979" y="1826"/>
                  </a:cubicBezTo>
                  <a:cubicBezTo>
                    <a:pt x="600" y="1789"/>
                    <a:pt x="293" y="1482"/>
                    <a:pt x="255" y="1101"/>
                  </a:cubicBezTo>
                  <a:cubicBezTo>
                    <a:pt x="206" y="615"/>
                    <a:pt x="588" y="206"/>
                    <a:pt x="1063" y="206"/>
                  </a:cubicBezTo>
                  <a:close/>
                  <a:moveTo>
                    <a:pt x="1061" y="1"/>
                  </a:moveTo>
                  <a:cubicBezTo>
                    <a:pt x="1034" y="1"/>
                    <a:pt x="1007" y="2"/>
                    <a:pt x="979" y="4"/>
                  </a:cubicBezTo>
                  <a:cubicBezTo>
                    <a:pt x="487" y="43"/>
                    <a:pt x="88" y="441"/>
                    <a:pt x="49" y="935"/>
                  </a:cubicBezTo>
                  <a:cubicBezTo>
                    <a:pt x="1" y="1534"/>
                    <a:pt x="475" y="2035"/>
                    <a:pt x="1064" y="2035"/>
                  </a:cubicBezTo>
                  <a:cubicBezTo>
                    <a:pt x="1091" y="2035"/>
                    <a:pt x="1118" y="2034"/>
                    <a:pt x="1146" y="2032"/>
                  </a:cubicBezTo>
                  <a:cubicBezTo>
                    <a:pt x="1638" y="1993"/>
                    <a:pt x="2037" y="1593"/>
                    <a:pt x="2077" y="1101"/>
                  </a:cubicBezTo>
                  <a:cubicBezTo>
                    <a:pt x="2124" y="502"/>
                    <a:pt x="1651" y="1"/>
                    <a:pt x="10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" name="Google Shape;365;p26">
              <a:extLst>
                <a:ext uri="{FF2B5EF4-FFF2-40B4-BE49-F238E27FC236}">
                  <a16:creationId xmlns:a16="http://schemas.microsoft.com/office/drawing/2014/main" id="{9E482EEF-9F5F-F15A-9049-B93A2D99CD67}"/>
                </a:ext>
              </a:extLst>
            </p:cNvPr>
            <p:cNvSpPr/>
            <p:nvPr/>
          </p:nvSpPr>
          <p:spPr>
            <a:xfrm>
              <a:off x="5115600" y="2721500"/>
              <a:ext cx="53125" cy="50900"/>
            </a:xfrm>
            <a:custGeom>
              <a:avLst/>
              <a:gdLst/>
              <a:ahLst/>
              <a:cxnLst/>
              <a:rect l="l" t="t" r="r" b="b"/>
              <a:pathLst>
                <a:path w="2125" h="2036" extrusionOk="0">
                  <a:moveTo>
                    <a:pt x="1061" y="205"/>
                  </a:moveTo>
                  <a:cubicBezTo>
                    <a:pt x="1089" y="205"/>
                    <a:pt x="1117" y="207"/>
                    <a:pt x="1146" y="210"/>
                  </a:cubicBezTo>
                  <a:cubicBezTo>
                    <a:pt x="1525" y="247"/>
                    <a:pt x="1832" y="554"/>
                    <a:pt x="1871" y="934"/>
                  </a:cubicBezTo>
                  <a:cubicBezTo>
                    <a:pt x="1919" y="1419"/>
                    <a:pt x="1537" y="1830"/>
                    <a:pt x="1061" y="1830"/>
                  </a:cubicBezTo>
                  <a:cubicBezTo>
                    <a:pt x="1034" y="1830"/>
                    <a:pt x="1007" y="1829"/>
                    <a:pt x="979" y="1826"/>
                  </a:cubicBezTo>
                  <a:cubicBezTo>
                    <a:pt x="599" y="1787"/>
                    <a:pt x="292" y="1480"/>
                    <a:pt x="255" y="1100"/>
                  </a:cubicBezTo>
                  <a:cubicBezTo>
                    <a:pt x="205" y="616"/>
                    <a:pt x="587" y="205"/>
                    <a:pt x="1061" y="205"/>
                  </a:cubicBezTo>
                  <a:close/>
                  <a:moveTo>
                    <a:pt x="1063" y="0"/>
                  </a:moveTo>
                  <a:cubicBezTo>
                    <a:pt x="1035" y="0"/>
                    <a:pt x="1007" y="2"/>
                    <a:pt x="979" y="4"/>
                  </a:cubicBezTo>
                  <a:cubicBezTo>
                    <a:pt x="486" y="43"/>
                    <a:pt x="88" y="441"/>
                    <a:pt x="49" y="934"/>
                  </a:cubicBezTo>
                  <a:cubicBezTo>
                    <a:pt x="0" y="1532"/>
                    <a:pt x="475" y="2035"/>
                    <a:pt x="1064" y="2035"/>
                  </a:cubicBezTo>
                  <a:cubicBezTo>
                    <a:pt x="1091" y="2035"/>
                    <a:pt x="1118" y="2034"/>
                    <a:pt x="1146" y="2032"/>
                  </a:cubicBezTo>
                  <a:cubicBezTo>
                    <a:pt x="1638" y="1993"/>
                    <a:pt x="2036" y="1593"/>
                    <a:pt x="2077" y="1100"/>
                  </a:cubicBezTo>
                  <a:cubicBezTo>
                    <a:pt x="2124" y="503"/>
                    <a:pt x="1652" y="0"/>
                    <a:pt x="1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69" name="Picture 168">
            <a:extLst>
              <a:ext uri="{FF2B5EF4-FFF2-40B4-BE49-F238E27FC236}">
                <a16:creationId xmlns:a16="http://schemas.microsoft.com/office/drawing/2014/main" id="{69B4F623-63E7-3742-18BE-546703CDA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507" y="4036844"/>
            <a:ext cx="2274005" cy="60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968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ips to Prepare for an Exam by Slidesgo">
  <a:themeElements>
    <a:clrScheme name="Simple Light">
      <a:dk1>
        <a:srgbClr val="210A26"/>
      </a:dk1>
      <a:lt1>
        <a:srgbClr val="4D476D"/>
      </a:lt1>
      <a:dk2>
        <a:srgbClr val="A0BFDB"/>
      </a:dk2>
      <a:lt2>
        <a:srgbClr val="DFF3F8"/>
      </a:lt2>
      <a:accent1>
        <a:srgbClr val="EA3554"/>
      </a:accent1>
      <a:accent2>
        <a:srgbClr val="FFA406"/>
      </a:accent2>
      <a:accent3>
        <a:srgbClr val="C1712D"/>
      </a:accent3>
      <a:accent4>
        <a:srgbClr val="1D9E4E"/>
      </a:accent4>
      <a:accent5>
        <a:srgbClr val="3169F8"/>
      </a:accent5>
      <a:accent6>
        <a:srgbClr val="FFFFFF"/>
      </a:accent6>
      <a:hlink>
        <a:srgbClr val="210A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192</Words>
  <Application>Microsoft Office PowerPoint</Application>
  <PresentationFormat>On-screen Show (16:9)</PresentationFormat>
  <Paragraphs>33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Poppins</vt:lpstr>
      <vt:lpstr>Bebas Neue</vt:lpstr>
      <vt:lpstr>Poppins Black</vt:lpstr>
      <vt:lpstr>Arial</vt:lpstr>
      <vt:lpstr>Tips to Prepare for an Exam by Slidesgo</vt:lpstr>
      <vt:lpstr>Mistry Devam Nareshbhai Roll no. 87 Enrollment no.: 23002170210059 IT-C3</vt:lpstr>
      <vt:lpstr>PhysioFlex</vt:lpstr>
      <vt:lpstr>Responsive web application</vt:lpstr>
      <vt:lpstr>Enhance user interaction and accessibility</vt:lpstr>
      <vt:lpstr>basic structure of the website</vt:lpstr>
      <vt:lpstr>styling and making the layout visually appealing</vt:lpstr>
      <vt:lpstr>add interactivity and dynamic features</vt:lpstr>
      <vt:lpstr>ensure responsiveness and make the website mobile-friendly</vt:lpstr>
      <vt:lpstr>Interactive buttons</vt:lpstr>
      <vt:lpstr>smooth transitions</vt:lpstr>
      <vt:lpstr>well-structured layout</vt:lpstr>
      <vt:lpstr>ensure consistency across different devices and screen sizes.</vt:lpstr>
      <vt:lpstr>The website consists:</vt:lpstr>
      <vt:lpstr>The website consists:</vt:lpstr>
      <vt:lpstr>The website consists:</vt:lpstr>
      <vt:lpstr>Ensuring cross-browser compatibility</vt:lpstr>
      <vt:lpstr>Managing responsiveness across different screen sizes</vt:lpstr>
      <vt:lpstr>Debugging JavaScript for smooth interactions</vt:lpstr>
      <vt:lpstr>However, overcoming these helped me improve my problem-solving skills</vt:lpstr>
      <vt:lpstr>Dieter Rams </vt:lpstr>
      <vt:lpstr>philosophy — 'Less, but better.'</vt:lpstr>
      <vt:lpstr>philosophy — 'Less, but better.'</vt:lpstr>
      <vt:lpstr>Monochromatic Color Schemes</vt:lpstr>
      <vt:lpstr>PowerPoint Presentation</vt:lpstr>
      <vt:lpstr>Thank you for your time.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Devam Mistry</cp:lastModifiedBy>
  <cp:revision>3</cp:revision>
  <dcterms:modified xsi:type="dcterms:W3CDTF">2025-02-22T07:09:36Z</dcterms:modified>
</cp:coreProperties>
</file>