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56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B5C0-CC8C-A369-0AD4-24192EA36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AD6B5-FEB5-EAB8-2479-91FDEB54C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72F01-0AF6-2A65-3D44-5B0CD5BC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6EA2-2C4A-4FB4-AF61-E559FE37E85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FAAC0-5C80-27F9-D3C0-CA51155F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18C3F-0679-BC7F-CAA1-BB688A18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338B-B73B-446C-BA94-43D8AFD69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90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6213-C124-E959-E338-5E612F82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B73AB-BA20-9018-31FD-1536EDEC3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EA4D9-86ED-BB4F-CCDF-C5DFC936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6EA2-2C4A-4FB4-AF61-E559FE37E85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44558-0CE0-B3B8-B9E5-56348F8C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5C41E-3B64-5C6F-7952-8AC8FBBD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338B-B73B-446C-BA94-43D8AFD69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3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6E2BE-4D16-031F-40C5-8E471D8D8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75F5D-690A-CE24-995D-AD7F53CD7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17E2D-98DB-1478-3D44-FF6FAE48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6EA2-2C4A-4FB4-AF61-E559FE37E85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E1257-1591-469D-C613-B074D857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44E9-0EB6-DC18-1B2A-03E20E05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338B-B73B-446C-BA94-43D8AFD69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26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F428-053E-707D-6866-A4E2AC81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36AB-3AE3-7CB5-988C-FF0C8C2B9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706F5-05EA-AAE9-D03A-09FE2CEE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6EA2-2C4A-4FB4-AF61-E559FE37E85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8D363-CDB6-BAB5-091B-68CC295E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5C756-76AC-42C1-99F2-DC138E29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338B-B73B-446C-BA94-43D8AFD69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6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E10C-7C20-3090-7CD6-E9E02125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C0061-8FC4-E671-D1C2-0198FCD8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5D43-6B5D-6A15-CD6A-7F2B6032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6EA2-2C4A-4FB4-AF61-E559FE37E85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9DF5E-F5F1-3894-2B9E-6F45A886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EDE7-3FBB-209F-2FDA-FC028D54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338B-B73B-446C-BA94-43D8AFD69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44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2042-CE11-5113-C9E0-79E75166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1875-91DE-344F-C0C7-DD8797439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62B50-B431-44C7-F994-8569C564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0EC92-476A-B559-EB72-673CCE5C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6EA2-2C4A-4FB4-AF61-E559FE37E85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491C5-151C-7438-5631-246510A7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6C5BE-17F9-B8F2-5167-AF54240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338B-B73B-446C-BA94-43D8AFD69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7EE-DE1F-70B1-E23E-5B44C99F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6B07F-9A7D-A73A-2932-755497B8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DFC4E-E4AF-A80A-C0D9-5EC32C929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99409-B0A5-36FD-57F1-E7A3C93B3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65CB6-38E2-DF54-1408-E0D737F5B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816E1-9E15-5A1F-F6E0-D1A36AB2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6EA2-2C4A-4FB4-AF61-E559FE37E85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0DF3F-5A93-FC36-FA29-48081E65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AFB3B-81B6-9103-43D9-42AC782D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338B-B73B-446C-BA94-43D8AFD69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35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BB4E-E210-B05A-C772-22041A90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CE758-B787-6D5D-92FE-E3C67EC1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6EA2-2C4A-4FB4-AF61-E559FE37E85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AC790-0C79-3009-C1E2-2B1DF12C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D4949-7B82-2B04-A34B-7D7F315B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338B-B73B-446C-BA94-43D8AFD69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23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2A4EB-F937-9C7A-52C8-5FC2636A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6EA2-2C4A-4FB4-AF61-E559FE37E85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0ED0F-2BF9-4A12-09A5-FB8ED394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4B907-432B-BEC0-FD66-F8676344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338B-B73B-446C-BA94-43D8AFD69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17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249F-3DBA-C5EC-AE81-B2A9229B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911B1-29DA-9A91-4F43-D052B965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2FE1D-8224-FAD4-C9B9-0896E9A7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89FE0-636D-D380-30F8-CBD3E0DF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6EA2-2C4A-4FB4-AF61-E559FE37E85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56338-C91D-03D1-F0CA-26019397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CFFA1-28D8-67C6-6F81-A6CE0D32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338B-B73B-446C-BA94-43D8AFD69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3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C43D-F417-5886-BF65-62465203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071C1-9804-A2FA-DA03-7FC81BE74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7D2A6-4485-F025-CBC5-D4375F7F3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60D96-32DC-4D53-970F-26AD31E4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6EA2-2C4A-4FB4-AF61-E559FE37E85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F7BA1-21BA-965E-A3DB-6E567D4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046F9-40A9-1657-7283-43618277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338B-B73B-446C-BA94-43D8AFD69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0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50823-C8B8-F716-5F1D-9408D139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1A9C1-18D7-20D8-6568-2BCE3092A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D358-1378-A7C9-C1AD-0FEEC4F4B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6EA2-2C4A-4FB4-AF61-E559FE37E85D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8CBAD-7BC5-6D4B-7851-00FDDF83E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532A-954C-91E4-A3F1-033B89C1E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8338B-B73B-446C-BA94-43D8AFD69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90FAC-64A7-922B-F183-938C7F01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74" y="0"/>
            <a:ext cx="9705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8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99B02-67E2-AEDD-A5BC-C66ED9307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2058" y="-912782"/>
            <a:ext cx="6847883" cy="884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9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3CD7F-48F9-04E1-5387-B651ECE7D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96" y="0"/>
            <a:ext cx="9661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0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E0A45-94E4-D438-5E49-7A291DEF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74" y="0"/>
            <a:ext cx="9705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3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36FF05-AC80-B8C0-EA65-05A3FFE81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81" y="0"/>
            <a:ext cx="9655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F7ED3-777C-EBC2-D27E-E6DC6B09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05" y="0"/>
            <a:ext cx="9619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29E946-FF48-E309-D079-D06061CC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9047"/>
            <a:ext cx="9774014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09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E3B5A4-5411-567F-1C91-2BA15DCD1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01" y="0"/>
            <a:ext cx="9636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1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487613-A686-6A10-3490-2A7F60EC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01" y="0"/>
            <a:ext cx="9627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2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52183-E90B-8CCB-7423-CAEEF5AC9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24" y="0"/>
            <a:ext cx="9678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1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2B0073-C140-6A1B-5D01-D56F5871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35" y="0"/>
            <a:ext cx="9610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4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B14002-97C1-848C-CFA6-5F64987C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16" y="0"/>
            <a:ext cx="9657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6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5289F2-3BC3-6951-BCD7-20367AD41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9047"/>
            <a:ext cx="9812119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3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6624E5-DB3C-1CBB-060C-E82E7692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40" y="0"/>
            <a:ext cx="9725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0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6CB8C-2738-210B-A5B7-3CBD096E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61" y="0"/>
            <a:ext cx="9755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8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A413A0-9BDF-0780-6E26-50C649B1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81" y="0"/>
            <a:ext cx="9655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9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Devam Saini</dc:creator>
  <cp:lastModifiedBy>Devam Saini</cp:lastModifiedBy>
  <cp:revision>1</cp:revision>
  <dcterms:created xsi:type="dcterms:W3CDTF">2024-04-30T05:53:24Z</dcterms:created>
  <dcterms:modified xsi:type="dcterms:W3CDTF">2024-04-30T06:01:50Z</dcterms:modified>
</cp:coreProperties>
</file>