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6"/>
  </p:notesMasterIdLst>
  <p:sldIdLst>
    <p:sldId id="388" r:id="rId2"/>
    <p:sldId id="389" r:id="rId3"/>
    <p:sldId id="409" r:id="rId4"/>
    <p:sldId id="410" r:id="rId5"/>
    <p:sldId id="411" r:id="rId6"/>
    <p:sldId id="412" r:id="rId7"/>
    <p:sldId id="413" r:id="rId8"/>
    <p:sldId id="414" r:id="rId9"/>
    <p:sldId id="424" r:id="rId10"/>
    <p:sldId id="423" r:id="rId11"/>
    <p:sldId id="425" r:id="rId12"/>
    <p:sldId id="426" r:id="rId13"/>
    <p:sldId id="427" r:id="rId14"/>
    <p:sldId id="428" r:id="rId15"/>
  </p:sldIdLst>
  <p:sldSz cx="12192000" cy="6858000"/>
  <p:notesSz cx="6858000" cy="9144000"/>
  <p:custDataLst>
    <p:tags r:id="rId17"/>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BBC4"/>
    <a:srgbClr val="0D8BC3"/>
    <a:srgbClr val="2ED9FA"/>
    <a:srgbClr val="0BDEE3"/>
    <a:srgbClr val="07D3D3"/>
    <a:srgbClr val="07DDF3"/>
    <a:srgbClr val="57ACF3"/>
    <a:srgbClr val="3399FF"/>
    <a:srgbClr val="33CCFF"/>
    <a:srgbClr val="EFF5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62" autoAdjust="0"/>
    <p:restoredTop sz="94660"/>
  </p:normalViewPr>
  <p:slideViewPr>
    <p:cSldViewPr snapToGrid="0">
      <p:cViewPr varScale="1">
        <p:scale>
          <a:sx n="112" d="100"/>
          <a:sy n="112" d="100"/>
        </p:scale>
        <p:origin x="352"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4F08BD66-0090-4264-A614-918E999BC416}" type="datetimeFigureOut">
              <a:rPr lang="en-US"/>
              <a:pPr>
                <a:defRPr/>
              </a:pPr>
              <a:t>1/6/25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FF5D7673-01F9-4197-813B-D3D5701B070F}" type="slidenum">
              <a:rPr lang="en-US"/>
              <a:pPr>
                <a:defRPr/>
              </a:pPr>
              <a:t>‹#›</a:t>
            </a:fld>
            <a:endParaRPr lang="en-US"/>
          </a:p>
        </p:txBody>
      </p:sp>
    </p:spTree>
    <p:extLst>
      <p:ext uri="{BB962C8B-B14F-4D97-AF65-F5344CB8AC3E}">
        <p14:creationId xmlns:p14="http://schemas.microsoft.com/office/powerpoint/2010/main" val="1052803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3</a:t>
            </a:fld>
            <a:endParaRPr lang="en-US"/>
          </a:p>
        </p:txBody>
      </p:sp>
    </p:spTree>
    <p:extLst>
      <p:ext uri="{BB962C8B-B14F-4D97-AF65-F5344CB8AC3E}">
        <p14:creationId xmlns:p14="http://schemas.microsoft.com/office/powerpoint/2010/main" val="4184627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4</a:t>
            </a:fld>
            <a:endParaRPr lang="en-US"/>
          </a:p>
        </p:txBody>
      </p:sp>
    </p:spTree>
    <p:extLst>
      <p:ext uri="{BB962C8B-B14F-4D97-AF65-F5344CB8AC3E}">
        <p14:creationId xmlns:p14="http://schemas.microsoft.com/office/powerpoint/2010/main" val="3441016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5</a:t>
            </a:fld>
            <a:endParaRPr lang="en-US"/>
          </a:p>
        </p:txBody>
      </p:sp>
    </p:spTree>
    <p:extLst>
      <p:ext uri="{BB962C8B-B14F-4D97-AF65-F5344CB8AC3E}">
        <p14:creationId xmlns:p14="http://schemas.microsoft.com/office/powerpoint/2010/main" val="1249336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6</a:t>
            </a:fld>
            <a:endParaRPr lang="en-US"/>
          </a:p>
        </p:txBody>
      </p:sp>
    </p:spTree>
    <p:extLst>
      <p:ext uri="{BB962C8B-B14F-4D97-AF65-F5344CB8AC3E}">
        <p14:creationId xmlns:p14="http://schemas.microsoft.com/office/powerpoint/2010/main" val="2103188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7</a:t>
            </a:fld>
            <a:endParaRPr lang="en-US"/>
          </a:p>
        </p:txBody>
      </p:sp>
    </p:spTree>
    <p:extLst>
      <p:ext uri="{BB962C8B-B14F-4D97-AF65-F5344CB8AC3E}">
        <p14:creationId xmlns:p14="http://schemas.microsoft.com/office/powerpoint/2010/main" val="2520078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8</a:t>
            </a:fld>
            <a:endParaRPr lang="en-US"/>
          </a:p>
        </p:txBody>
      </p:sp>
    </p:spTree>
    <p:extLst>
      <p:ext uri="{BB962C8B-B14F-4D97-AF65-F5344CB8AC3E}">
        <p14:creationId xmlns:p14="http://schemas.microsoft.com/office/powerpoint/2010/main" val="2991733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F5D7673-01F9-4197-813B-D3D5701B070F}" type="slidenum">
              <a:rPr lang="en-US" smtClean="0"/>
              <a:pPr>
                <a:defRPr/>
              </a:pPr>
              <a:t>9</a:t>
            </a:fld>
            <a:endParaRPr lang="en-US"/>
          </a:p>
        </p:txBody>
      </p:sp>
    </p:spTree>
    <p:extLst>
      <p:ext uri="{BB962C8B-B14F-4D97-AF65-F5344CB8AC3E}">
        <p14:creationId xmlns:p14="http://schemas.microsoft.com/office/powerpoint/2010/main" val="2991733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0876" y="115888"/>
            <a:ext cx="8501448" cy="987982"/>
          </a:xfrm>
          <a:ln w="9525"/>
        </p:spPr>
        <p:txBody>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1524000" y="2481692"/>
            <a:ext cx="9144000" cy="1655762"/>
          </a:xfrm>
          <a:ln w="12700"/>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493233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8"/>
            <a:ext cx="2743200" cy="365125"/>
          </a:xfrm>
          <a:prstGeom prst="rect">
            <a:avLst/>
          </a:prstGeom>
        </p:spPr>
        <p:txBody>
          <a:bodyPr/>
          <a:lstStyle>
            <a:lvl1pPr eaLnBrk="1" fontAlgn="auto" hangingPunct="1">
              <a:spcBef>
                <a:spcPts val="0"/>
              </a:spcBef>
              <a:spcAft>
                <a:spcPts val="0"/>
              </a:spcAft>
              <a:defRPr>
                <a:latin typeface="+mn-lt"/>
              </a:defRPr>
            </a:lvl1pPr>
          </a:lstStyle>
          <a:p>
            <a:fld id="{93A0F06B-06CD-4D06-874F-C3BE91473B7E}" type="datetimeFigureOut">
              <a:rPr lang="en-US" smtClean="0"/>
              <a:pPr/>
              <a:t>1/6/25</a:t>
            </a:fld>
            <a:endParaRPr lang="en-US"/>
          </a:p>
        </p:txBody>
      </p:sp>
      <p:sp>
        <p:nvSpPr>
          <p:cNvPr id="5" name="Footer Placeholder 4"/>
          <p:cNvSpPr>
            <a:spLocks noGrp="1"/>
          </p:cNvSpPr>
          <p:nvPr>
            <p:ph type="ftr" sz="quarter" idx="11"/>
          </p:nvPr>
        </p:nvSpPr>
        <p:spPr>
          <a:xfrm>
            <a:off x="4038600" y="6356358"/>
            <a:ext cx="4114800" cy="365125"/>
          </a:xfrm>
          <a:prstGeom prst="rect">
            <a:avLst/>
          </a:prstGeom>
        </p:spPr>
        <p:txBody>
          <a:bodyPr/>
          <a:lstStyle>
            <a:lvl1pPr eaLnBrk="1" fontAlgn="auto" hangingPunct="1">
              <a:spcBef>
                <a:spcPts val="0"/>
              </a:spcBef>
              <a:spcAft>
                <a:spcPts val="0"/>
              </a:spcAft>
              <a:defRPr>
                <a:latin typeface="+mn-lt"/>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C34A185-1BC0-44F0-B65A-D683D100ACD1}" type="slidenum">
              <a:rPr lang="en-US" smtClean="0"/>
              <a:pPr/>
              <a:t>‹#›</a:t>
            </a:fld>
            <a:endParaRPr lang="en-US"/>
          </a:p>
        </p:txBody>
      </p:sp>
    </p:spTree>
    <p:extLst>
      <p:ext uri="{BB962C8B-B14F-4D97-AF65-F5344CB8AC3E}">
        <p14:creationId xmlns:p14="http://schemas.microsoft.com/office/powerpoint/2010/main" val="4010387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8"/>
            <a:ext cx="2743200" cy="365125"/>
          </a:xfrm>
          <a:prstGeom prst="rect">
            <a:avLst/>
          </a:prstGeom>
        </p:spPr>
        <p:txBody>
          <a:bodyPr/>
          <a:lstStyle>
            <a:lvl1pPr eaLnBrk="1" fontAlgn="auto" hangingPunct="1">
              <a:spcBef>
                <a:spcPts val="0"/>
              </a:spcBef>
              <a:spcAft>
                <a:spcPts val="0"/>
              </a:spcAft>
              <a:defRPr>
                <a:latin typeface="+mn-lt"/>
              </a:defRPr>
            </a:lvl1pPr>
          </a:lstStyle>
          <a:p>
            <a:fld id="{93A0F06B-06CD-4D06-874F-C3BE91473B7E}" type="datetimeFigureOut">
              <a:rPr lang="en-US" smtClean="0"/>
              <a:pPr/>
              <a:t>1/6/25</a:t>
            </a:fld>
            <a:endParaRPr lang="en-US"/>
          </a:p>
        </p:txBody>
      </p:sp>
      <p:sp>
        <p:nvSpPr>
          <p:cNvPr id="5" name="Footer Placeholder 4"/>
          <p:cNvSpPr>
            <a:spLocks noGrp="1"/>
          </p:cNvSpPr>
          <p:nvPr>
            <p:ph type="ftr" sz="quarter" idx="11"/>
          </p:nvPr>
        </p:nvSpPr>
        <p:spPr>
          <a:xfrm>
            <a:off x="4038600" y="6356358"/>
            <a:ext cx="4114800" cy="365125"/>
          </a:xfrm>
          <a:prstGeom prst="rect">
            <a:avLst/>
          </a:prstGeom>
        </p:spPr>
        <p:txBody>
          <a:bodyPr/>
          <a:lstStyle>
            <a:lvl1pPr eaLnBrk="1" fontAlgn="auto" hangingPunct="1">
              <a:spcBef>
                <a:spcPts val="0"/>
              </a:spcBef>
              <a:spcAft>
                <a:spcPts val="0"/>
              </a:spcAft>
              <a:defRPr>
                <a:latin typeface="+mn-lt"/>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C34A185-1BC0-44F0-B65A-D683D100ACD1}" type="slidenum">
              <a:rPr lang="en-US" smtClean="0"/>
              <a:pPr/>
              <a:t>‹#›</a:t>
            </a:fld>
            <a:endParaRPr lang="en-US"/>
          </a:p>
        </p:txBody>
      </p:sp>
    </p:spTree>
    <p:extLst>
      <p:ext uri="{BB962C8B-B14F-4D97-AF65-F5344CB8AC3E}">
        <p14:creationId xmlns:p14="http://schemas.microsoft.com/office/powerpoint/2010/main" val="1159196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0" y="0"/>
            <a:ext cx="0" cy="0"/>
          </a:xfrm>
          <a:prstGeom prst="rect">
            <a:avLst/>
          </a:prstGeom>
        </p:spPr>
        <p:txBody>
          <a:bodyPr/>
          <a:lstStyle>
            <a:lvl1pPr eaLnBrk="1" fontAlgn="auto" hangingPunct="1">
              <a:spcBef>
                <a:spcPts val="0"/>
              </a:spcBef>
              <a:spcAft>
                <a:spcPts val="0"/>
              </a:spcAft>
              <a:defRPr>
                <a:solidFill>
                  <a:prstClr val="black">
                    <a:tint val="75000"/>
                  </a:prstClr>
                </a:solidFill>
                <a:latin typeface="+mn-lt"/>
              </a:defRPr>
            </a:lvl1pPr>
          </a:lstStyle>
          <a:p>
            <a:fld id="{93A0F06B-06CD-4D06-874F-C3BE91473B7E}" type="datetimeFigureOut">
              <a:rPr lang="en-US" smtClean="0"/>
              <a:pPr/>
              <a:t>1/6/25</a:t>
            </a:fld>
            <a:endParaRPr lang="en-US"/>
          </a:p>
        </p:txBody>
      </p:sp>
      <p:sp>
        <p:nvSpPr>
          <p:cNvPr id="3" name="Footer Placeholder 4"/>
          <p:cNvSpPr>
            <a:spLocks noGrp="1"/>
          </p:cNvSpPr>
          <p:nvPr>
            <p:ph type="ftr" sz="quarter" idx="11"/>
          </p:nvPr>
        </p:nvSpPr>
        <p:spPr>
          <a:xfrm>
            <a:off x="0" y="0"/>
            <a:ext cx="0" cy="0"/>
          </a:xfrm>
          <a:prstGeom prst="rect">
            <a:avLst/>
          </a:prstGeom>
        </p:spPr>
        <p:txBody>
          <a:bodyPr/>
          <a:lstStyle>
            <a:lvl1pPr eaLnBrk="1" fontAlgn="auto" hangingPunct="1">
              <a:spcBef>
                <a:spcPts val="0"/>
              </a:spcBef>
              <a:spcAft>
                <a:spcPts val="0"/>
              </a:spcAft>
              <a:defRPr>
                <a:solidFill>
                  <a:prstClr val="black">
                    <a:tint val="75000"/>
                  </a:prstClr>
                </a:solidFill>
                <a:latin typeface="+mn-lt"/>
              </a:defRPr>
            </a:lvl1pPr>
          </a:lstStyle>
          <a:p>
            <a:endParaRPr lang="en-US"/>
          </a:p>
        </p:txBody>
      </p:sp>
      <p:sp>
        <p:nvSpPr>
          <p:cNvPr id="4" name="Slide Number Placeholder 5"/>
          <p:cNvSpPr>
            <a:spLocks noGrp="1"/>
          </p:cNvSpPr>
          <p:nvPr>
            <p:ph type="sldNum" sz="quarter" idx="12"/>
          </p:nvPr>
        </p:nvSpPr>
        <p:spPr/>
        <p:txBody>
          <a:bodyPr/>
          <a:lstStyle>
            <a:lvl1pPr>
              <a:defRPr>
                <a:solidFill>
                  <a:prstClr val="black">
                    <a:tint val="75000"/>
                  </a:prstClr>
                </a:solidFill>
              </a:defRPr>
            </a:lvl1pPr>
          </a:lstStyle>
          <a:p>
            <a:fld id="{4C34A185-1BC0-44F0-B65A-D683D100ACD1}" type="slidenum">
              <a:rPr lang="en-US" smtClean="0"/>
              <a:pPr/>
              <a:t>‹#›</a:t>
            </a:fld>
            <a:endParaRPr lang="en-US"/>
          </a:p>
        </p:txBody>
      </p:sp>
    </p:spTree>
    <p:extLst>
      <p:ext uri="{BB962C8B-B14F-4D97-AF65-F5344CB8AC3E}">
        <p14:creationId xmlns:p14="http://schemas.microsoft.com/office/powerpoint/2010/main" val="2363512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03976" y="298268"/>
            <a:ext cx="6508845" cy="1026947"/>
          </a:xfrm>
        </p:spPr>
        <p:txBody>
          <a:bodyPr/>
          <a:lstStyle>
            <a:lvl1pPr algn="ctr">
              <a:defRPr b="1" baseline="0"/>
            </a:lvl1pPr>
          </a:lstStyle>
          <a:p>
            <a:r>
              <a:rPr lang="en-US"/>
              <a:t>Click to edit Master title style</a:t>
            </a:r>
            <a:endParaRPr lang="en-IN" dirty="0"/>
          </a:p>
        </p:txBody>
      </p:sp>
      <p:sp>
        <p:nvSpPr>
          <p:cNvPr id="4" name="Date Placeholder 3"/>
          <p:cNvSpPr>
            <a:spLocks noGrp="1"/>
          </p:cNvSpPr>
          <p:nvPr>
            <p:ph type="dt" sz="half" idx="10"/>
          </p:nvPr>
        </p:nvSpPr>
        <p:spPr>
          <a:xfrm>
            <a:off x="838200" y="6356366"/>
            <a:ext cx="2743200" cy="365125"/>
          </a:xfrm>
          <a:prstGeom prst="rect">
            <a:avLst/>
          </a:prstGeom>
        </p:spPr>
        <p:txBody>
          <a:bodyPr/>
          <a:lstStyle>
            <a:lvl1pPr>
              <a:defRPr>
                <a:solidFill>
                  <a:schemeClr val="bg1"/>
                </a:solidFill>
              </a:defRPr>
            </a:lvl1pPr>
          </a:lstStyle>
          <a:p>
            <a:fld id="{93A0F06B-06CD-4D06-874F-C3BE91473B7E}" type="datetimeFigureOut">
              <a:rPr lang="en-US" smtClean="0"/>
              <a:pPr/>
              <a:t>1/6/25</a:t>
            </a:fld>
            <a:endParaRPr lang="en-US"/>
          </a:p>
        </p:txBody>
      </p:sp>
      <p:sp>
        <p:nvSpPr>
          <p:cNvPr id="5" name="Footer Placeholder 4"/>
          <p:cNvSpPr>
            <a:spLocks noGrp="1"/>
          </p:cNvSpPr>
          <p:nvPr>
            <p:ph type="ftr" sz="quarter" idx="11"/>
          </p:nvPr>
        </p:nvSpPr>
        <p:spPr>
          <a:xfrm>
            <a:off x="4038600" y="6356366"/>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C34A185-1BC0-44F0-B65A-D683D100ACD1}" type="slidenum">
              <a:rPr lang="en-US" smtClean="0"/>
              <a:pPr/>
              <a:t>‹#›</a:t>
            </a:fld>
            <a:endParaRPr lang="en-US"/>
          </a:p>
        </p:txBody>
      </p:sp>
    </p:spTree>
    <p:extLst>
      <p:ext uri="{BB962C8B-B14F-4D97-AF65-F5344CB8AC3E}">
        <p14:creationId xmlns:p14="http://schemas.microsoft.com/office/powerpoint/2010/main" val="3024503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11552" y="284820"/>
            <a:ext cx="6508845" cy="1026947"/>
          </a:xfrm>
        </p:spPr>
        <p:txBody>
          <a:bodyPr/>
          <a:lstStyle>
            <a:lvl1pPr algn="ctr">
              <a:defRPr b="1" baseline="0"/>
            </a:lvl1pPr>
          </a:lstStyle>
          <a:p>
            <a:r>
              <a:rPr lang="en-US"/>
              <a:t>Click to edit Master title style</a:t>
            </a:r>
            <a:endParaRPr lang="en-IN" dirty="0"/>
          </a:p>
        </p:txBody>
      </p:sp>
      <p:sp>
        <p:nvSpPr>
          <p:cNvPr id="4" name="Date Placeholder 3"/>
          <p:cNvSpPr>
            <a:spLocks noGrp="1"/>
          </p:cNvSpPr>
          <p:nvPr>
            <p:ph type="dt" sz="half" idx="10"/>
          </p:nvPr>
        </p:nvSpPr>
        <p:spPr>
          <a:xfrm>
            <a:off x="838200" y="6356366"/>
            <a:ext cx="2743200" cy="365125"/>
          </a:xfrm>
          <a:prstGeom prst="rect">
            <a:avLst/>
          </a:prstGeom>
        </p:spPr>
        <p:txBody>
          <a:bodyPr/>
          <a:lstStyle>
            <a:lvl1pPr>
              <a:defRPr>
                <a:solidFill>
                  <a:schemeClr val="bg1"/>
                </a:solidFill>
              </a:defRPr>
            </a:lvl1pPr>
          </a:lstStyle>
          <a:p>
            <a:fld id="{93A0F06B-06CD-4D06-874F-C3BE91473B7E}" type="datetimeFigureOut">
              <a:rPr lang="en-US" smtClean="0"/>
              <a:pPr/>
              <a:t>1/6/25</a:t>
            </a:fld>
            <a:endParaRPr lang="en-US"/>
          </a:p>
        </p:txBody>
      </p:sp>
      <p:sp>
        <p:nvSpPr>
          <p:cNvPr id="5" name="Footer Placeholder 4"/>
          <p:cNvSpPr>
            <a:spLocks noGrp="1"/>
          </p:cNvSpPr>
          <p:nvPr>
            <p:ph type="ftr" sz="quarter" idx="11"/>
          </p:nvPr>
        </p:nvSpPr>
        <p:spPr>
          <a:xfrm>
            <a:off x="4038600" y="6356366"/>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C34A185-1BC0-44F0-B65A-D683D100ACD1}" type="slidenum">
              <a:rPr lang="en-US" smtClean="0"/>
              <a:pPr/>
              <a:t>‹#›</a:t>
            </a:fld>
            <a:endParaRPr lang="en-US"/>
          </a:p>
        </p:txBody>
      </p:sp>
    </p:spTree>
    <p:extLst>
      <p:ext uri="{BB962C8B-B14F-4D97-AF65-F5344CB8AC3E}">
        <p14:creationId xmlns:p14="http://schemas.microsoft.com/office/powerpoint/2010/main" val="1610256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66"/>
            <a:ext cx="2743200" cy="365125"/>
          </a:xfrm>
          <a:prstGeom prst="rect">
            <a:avLst/>
          </a:prstGeom>
        </p:spPr>
        <p:txBody>
          <a:bodyPr/>
          <a:lstStyle/>
          <a:p>
            <a:fld id="{93A0F06B-06CD-4D06-874F-C3BE91473B7E}" type="datetimeFigureOut">
              <a:rPr lang="en-US" smtClean="0"/>
              <a:pPr/>
              <a:t>1/6/25</a:t>
            </a:fld>
            <a:endParaRPr lang="en-US"/>
          </a:p>
        </p:txBody>
      </p:sp>
      <p:sp>
        <p:nvSpPr>
          <p:cNvPr id="5" name="Footer Placeholder 4"/>
          <p:cNvSpPr>
            <a:spLocks noGrp="1"/>
          </p:cNvSpPr>
          <p:nvPr>
            <p:ph type="ftr" sz="quarter" idx="11"/>
          </p:nvPr>
        </p:nvSpPr>
        <p:spPr>
          <a:xfrm>
            <a:off x="4038600" y="6356366"/>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C34A185-1BC0-44F0-B65A-D683D100ACD1}" type="slidenum">
              <a:rPr lang="en-US" smtClean="0"/>
              <a:pPr/>
              <a:t>‹#›</a:t>
            </a:fld>
            <a:endParaRPr lang="en-US"/>
          </a:p>
        </p:txBody>
      </p:sp>
    </p:spTree>
    <p:extLst>
      <p:ext uri="{BB962C8B-B14F-4D97-AF65-F5344CB8AC3E}">
        <p14:creationId xmlns:p14="http://schemas.microsoft.com/office/powerpoint/2010/main" val="1320650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9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1755" y="365504"/>
            <a:ext cx="6508845" cy="1026947"/>
          </a:xfrm>
          <a:ln w="9525">
            <a:solidFill>
              <a:schemeClr val="tx1"/>
            </a:solidFill>
          </a:ln>
        </p:spPr>
        <p:txBody>
          <a:bodyPr/>
          <a:lstStyle>
            <a:lvl1pPr algn="ctr">
              <a:defRPr b="1" baseline="0"/>
            </a:lvl1pPr>
          </a:lstStyle>
          <a:p>
            <a:r>
              <a:rPr lang="en-US"/>
              <a:t>Click to edit Master title style</a:t>
            </a:r>
            <a:endParaRPr lang="en-IN" dirty="0"/>
          </a:p>
        </p:txBody>
      </p:sp>
      <p:sp>
        <p:nvSpPr>
          <p:cNvPr id="4" name="Date Placeholder 3"/>
          <p:cNvSpPr>
            <a:spLocks noGrp="1"/>
          </p:cNvSpPr>
          <p:nvPr>
            <p:ph type="dt" sz="half" idx="10"/>
          </p:nvPr>
        </p:nvSpPr>
        <p:spPr>
          <a:xfrm>
            <a:off x="838200" y="6356366"/>
            <a:ext cx="2743200" cy="365125"/>
          </a:xfrm>
          <a:prstGeom prst="rect">
            <a:avLst/>
          </a:prstGeom>
        </p:spPr>
        <p:txBody>
          <a:bodyPr/>
          <a:lstStyle>
            <a:lvl1pPr>
              <a:defRPr>
                <a:solidFill>
                  <a:schemeClr val="bg1"/>
                </a:solidFill>
              </a:defRPr>
            </a:lvl1pPr>
          </a:lstStyle>
          <a:p>
            <a:fld id="{93A0F06B-06CD-4D06-874F-C3BE91473B7E}" type="datetimeFigureOut">
              <a:rPr lang="en-US" smtClean="0"/>
              <a:pPr/>
              <a:t>1/6/25</a:t>
            </a:fld>
            <a:endParaRPr lang="en-US"/>
          </a:p>
        </p:txBody>
      </p:sp>
      <p:sp>
        <p:nvSpPr>
          <p:cNvPr id="5" name="Footer Placeholder 4"/>
          <p:cNvSpPr>
            <a:spLocks noGrp="1"/>
          </p:cNvSpPr>
          <p:nvPr>
            <p:ph type="ftr" sz="quarter" idx="11"/>
          </p:nvPr>
        </p:nvSpPr>
        <p:spPr>
          <a:xfrm>
            <a:off x="4038600" y="6356366"/>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C34A185-1BC0-44F0-B65A-D683D100ACD1}" type="slidenum">
              <a:rPr lang="en-US" smtClean="0"/>
              <a:pPr/>
              <a:t>‹#›</a:t>
            </a:fld>
            <a:endParaRPr lang="en-US"/>
          </a:p>
        </p:txBody>
      </p:sp>
    </p:spTree>
    <p:extLst>
      <p:ext uri="{BB962C8B-B14F-4D97-AF65-F5344CB8AC3E}">
        <p14:creationId xmlns:p14="http://schemas.microsoft.com/office/powerpoint/2010/main" val="1872009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356358"/>
            <a:ext cx="2743200" cy="365125"/>
          </a:xfrm>
          <a:prstGeom prst="rect">
            <a:avLst/>
          </a:prstGeom>
        </p:spPr>
        <p:txBody>
          <a:bodyPr/>
          <a:lstStyle/>
          <a:p>
            <a:fld id="{93A0F06B-06CD-4D06-874F-C3BE91473B7E}" type="datetimeFigureOut">
              <a:rPr lang="en-US" smtClean="0"/>
              <a:pPr/>
              <a:t>1/6/25</a:t>
            </a:fld>
            <a:endParaRPr lang="en-US"/>
          </a:p>
        </p:txBody>
      </p:sp>
      <p:sp>
        <p:nvSpPr>
          <p:cNvPr id="5" name="Footer Placeholder 4"/>
          <p:cNvSpPr>
            <a:spLocks noGrp="1"/>
          </p:cNvSpPr>
          <p:nvPr>
            <p:ph type="ftr" sz="quarter" idx="11"/>
          </p:nvPr>
        </p:nvSpPr>
        <p:spPr>
          <a:xfrm>
            <a:off x="4038600" y="6356358"/>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C34A185-1BC0-44F0-B65A-D683D100ACD1}" type="slidenum">
              <a:rPr lang="en-US" smtClean="0"/>
              <a:pPr/>
              <a:t>‹#›</a:t>
            </a:fld>
            <a:endParaRPr lang="en-US"/>
          </a:p>
        </p:txBody>
      </p:sp>
    </p:spTree>
    <p:extLst>
      <p:ext uri="{BB962C8B-B14F-4D97-AF65-F5344CB8AC3E}">
        <p14:creationId xmlns:p14="http://schemas.microsoft.com/office/powerpoint/2010/main" val="29232138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1/6/25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cstate="print"/>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3131660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8"/>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smtClean="0"/>
              <a:pPr>
                <a:defRPr/>
              </a:pPr>
              <a:t>1/6/25</a:t>
            </a:fld>
            <a:endParaRPr lang="en-US"/>
          </a:p>
        </p:txBody>
      </p:sp>
      <p:sp>
        <p:nvSpPr>
          <p:cNvPr id="5" name="Footer Placeholder 4"/>
          <p:cNvSpPr>
            <a:spLocks noGrp="1"/>
          </p:cNvSpPr>
          <p:nvPr>
            <p:ph type="ftr" sz="quarter" idx="11"/>
          </p:nvPr>
        </p:nvSpPr>
        <p:spPr>
          <a:xfrm>
            <a:off x="4038600" y="6356358"/>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p:nvSpPr>
        <p:spPr bwMode="auto">
          <a:xfrm>
            <a:off x="922339"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sp>
        <p:nvSpPr>
          <p:cNvPr id="6"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cstate="print"/>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1589582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6"/>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71"/>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8"/>
            <a:ext cx="2743200" cy="365125"/>
          </a:xfrm>
          <a:prstGeom prst="rect">
            <a:avLst/>
          </a:prstGeom>
        </p:spPr>
        <p:txBody>
          <a:bodyPr/>
          <a:lstStyle>
            <a:lvl1pPr eaLnBrk="1" fontAlgn="auto" hangingPunct="1">
              <a:spcBef>
                <a:spcPts val="0"/>
              </a:spcBef>
              <a:spcAft>
                <a:spcPts val="0"/>
              </a:spcAft>
              <a:defRPr>
                <a:latin typeface="+mn-lt"/>
              </a:defRPr>
            </a:lvl1pPr>
          </a:lstStyle>
          <a:p>
            <a:fld id="{93A0F06B-06CD-4D06-874F-C3BE91473B7E}" type="datetimeFigureOut">
              <a:rPr lang="en-US" smtClean="0"/>
              <a:pPr/>
              <a:t>1/6/25</a:t>
            </a:fld>
            <a:endParaRPr lang="en-US"/>
          </a:p>
        </p:txBody>
      </p:sp>
      <p:sp>
        <p:nvSpPr>
          <p:cNvPr id="5" name="Footer Placeholder 4"/>
          <p:cNvSpPr>
            <a:spLocks noGrp="1"/>
          </p:cNvSpPr>
          <p:nvPr>
            <p:ph type="ftr" sz="quarter" idx="11"/>
          </p:nvPr>
        </p:nvSpPr>
        <p:spPr>
          <a:xfrm>
            <a:off x="4038600" y="6356358"/>
            <a:ext cx="4114800" cy="365125"/>
          </a:xfrm>
          <a:prstGeom prst="rect">
            <a:avLst/>
          </a:prstGeom>
        </p:spPr>
        <p:txBody>
          <a:bodyPr/>
          <a:lstStyle>
            <a:lvl1pPr eaLnBrk="1" fontAlgn="auto" hangingPunct="1">
              <a:spcBef>
                <a:spcPts val="0"/>
              </a:spcBef>
              <a:spcAft>
                <a:spcPts val="0"/>
              </a:spcAft>
              <a:defRPr>
                <a:latin typeface="+mn-lt"/>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C34A185-1BC0-44F0-B65A-D683D100ACD1}" type="slidenum">
              <a:rPr lang="en-US" smtClean="0"/>
              <a:pPr/>
              <a:t>‹#›</a:t>
            </a:fld>
            <a:endParaRPr lang="en-US"/>
          </a:p>
        </p:txBody>
      </p:sp>
    </p:spTree>
    <p:extLst>
      <p:ext uri="{BB962C8B-B14F-4D97-AF65-F5344CB8AC3E}">
        <p14:creationId xmlns:p14="http://schemas.microsoft.com/office/powerpoint/2010/main" val="2432257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8"/>
            <a:ext cx="2743200" cy="365125"/>
          </a:xfrm>
          <a:prstGeom prst="rect">
            <a:avLst/>
          </a:prstGeom>
        </p:spPr>
        <p:txBody>
          <a:bodyPr/>
          <a:lstStyle>
            <a:lvl1pPr eaLnBrk="1" fontAlgn="auto" hangingPunct="1">
              <a:spcBef>
                <a:spcPts val="0"/>
              </a:spcBef>
              <a:spcAft>
                <a:spcPts val="0"/>
              </a:spcAft>
              <a:defRPr>
                <a:latin typeface="+mn-lt"/>
              </a:defRPr>
            </a:lvl1pPr>
          </a:lstStyle>
          <a:p>
            <a:fld id="{93A0F06B-06CD-4D06-874F-C3BE91473B7E}" type="datetimeFigureOut">
              <a:rPr lang="en-US" smtClean="0"/>
              <a:pPr/>
              <a:t>1/6/25</a:t>
            </a:fld>
            <a:endParaRPr lang="en-US"/>
          </a:p>
        </p:txBody>
      </p:sp>
      <p:sp>
        <p:nvSpPr>
          <p:cNvPr id="6" name="Footer Placeholder 5"/>
          <p:cNvSpPr>
            <a:spLocks noGrp="1"/>
          </p:cNvSpPr>
          <p:nvPr>
            <p:ph type="ftr" sz="quarter" idx="11"/>
          </p:nvPr>
        </p:nvSpPr>
        <p:spPr>
          <a:xfrm>
            <a:off x="4038600" y="6356358"/>
            <a:ext cx="4114800" cy="365125"/>
          </a:xfrm>
          <a:prstGeom prst="rect">
            <a:avLst/>
          </a:prstGeom>
        </p:spPr>
        <p:txBody>
          <a:bodyPr/>
          <a:lstStyle>
            <a:lvl1pPr eaLnBrk="1" fontAlgn="auto" hangingPunct="1">
              <a:spcBef>
                <a:spcPts val="0"/>
              </a:spcBef>
              <a:spcAft>
                <a:spcPts val="0"/>
              </a:spcAft>
              <a:defRPr>
                <a:latin typeface="+mn-lt"/>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C34A185-1BC0-44F0-B65A-D683D100ACD1}" type="slidenum">
              <a:rPr lang="en-US" smtClean="0"/>
              <a:pPr/>
              <a:t>‹#›</a:t>
            </a:fld>
            <a:endParaRPr lang="en-US"/>
          </a:p>
        </p:txBody>
      </p:sp>
    </p:spTree>
    <p:extLst>
      <p:ext uri="{BB962C8B-B14F-4D97-AF65-F5344CB8AC3E}">
        <p14:creationId xmlns:p14="http://schemas.microsoft.com/office/powerpoint/2010/main" val="2733894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8"/>
            <a:ext cx="2743200" cy="365125"/>
          </a:xfrm>
          <a:prstGeom prst="rect">
            <a:avLst/>
          </a:prstGeom>
        </p:spPr>
        <p:txBody>
          <a:bodyPr/>
          <a:lstStyle>
            <a:lvl1pPr eaLnBrk="1" fontAlgn="auto" hangingPunct="1">
              <a:spcBef>
                <a:spcPts val="0"/>
              </a:spcBef>
              <a:spcAft>
                <a:spcPts val="0"/>
              </a:spcAft>
              <a:defRPr>
                <a:latin typeface="+mn-lt"/>
              </a:defRPr>
            </a:lvl1pPr>
          </a:lstStyle>
          <a:p>
            <a:fld id="{93A0F06B-06CD-4D06-874F-C3BE91473B7E}" type="datetimeFigureOut">
              <a:rPr lang="en-US" smtClean="0"/>
              <a:pPr/>
              <a:t>1/6/25</a:t>
            </a:fld>
            <a:endParaRPr lang="en-US"/>
          </a:p>
        </p:txBody>
      </p:sp>
      <p:sp>
        <p:nvSpPr>
          <p:cNvPr id="8" name="Footer Placeholder 7"/>
          <p:cNvSpPr>
            <a:spLocks noGrp="1"/>
          </p:cNvSpPr>
          <p:nvPr>
            <p:ph type="ftr" sz="quarter" idx="11"/>
          </p:nvPr>
        </p:nvSpPr>
        <p:spPr>
          <a:xfrm>
            <a:off x="4038600" y="6356358"/>
            <a:ext cx="4114800" cy="365125"/>
          </a:xfrm>
          <a:prstGeom prst="rect">
            <a:avLst/>
          </a:prstGeom>
        </p:spPr>
        <p:txBody>
          <a:bodyPr/>
          <a:lstStyle>
            <a:lvl1pPr eaLnBrk="1" fontAlgn="auto" hangingPunct="1">
              <a:spcBef>
                <a:spcPts val="0"/>
              </a:spcBef>
              <a:spcAft>
                <a:spcPts val="0"/>
              </a:spcAft>
              <a:defRPr>
                <a:latin typeface="+mn-lt"/>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C34A185-1BC0-44F0-B65A-D683D100ACD1}" type="slidenum">
              <a:rPr lang="en-US" smtClean="0"/>
              <a:pPr/>
              <a:t>‹#›</a:t>
            </a:fld>
            <a:endParaRPr lang="en-US"/>
          </a:p>
        </p:txBody>
      </p:sp>
    </p:spTree>
    <p:extLst>
      <p:ext uri="{BB962C8B-B14F-4D97-AF65-F5344CB8AC3E}">
        <p14:creationId xmlns:p14="http://schemas.microsoft.com/office/powerpoint/2010/main" val="2721858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8"/>
            <a:ext cx="2743200" cy="365125"/>
          </a:xfrm>
          <a:prstGeom prst="rect">
            <a:avLst/>
          </a:prstGeom>
        </p:spPr>
        <p:txBody>
          <a:bodyPr/>
          <a:lstStyle>
            <a:lvl1pPr eaLnBrk="1" fontAlgn="auto" hangingPunct="1">
              <a:spcBef>
                <a:spcPts val="0"/>
              </a:spcBef>
              <a:spcAft>
                <a:spcPts val="0"/>
              </a:spcAft>
              <a:defRPr>
                <a:latin typeface="+mn-lt"/>
              </a:defRPr>
            </a:lvl1pPr>
          </a:lstStyle>
          <a:p>
            <a:fld id="{93A0F06B-06CD-4D06-874F-C3BE91473B7E}" type="datetimeFigureOut">
              <a:rPr lang="en-US" smtClean="0"/>
              <a:pPr/>
              <a:t>1/6/25</a:t>
            </a:fld>
            <a:endParaRPr lang="en-US"/>
          </a:p>
        </p:txBody>
      </p:sp>
      <p:sp>
        <p:nvSpPr>
          <p:cNvPr id="4" name="Footer Placeholder 3"/>
          <p:cNvSpPr>
            <a:spLocks noGrp="1"/>
          </p:cNvSpPr>
          <p:nvPr>
            <p:ph type="ftr" sz="quarter" idx="11"/>
          </p:nvPr>
        </p:nvSpPr>
        <p:spPr>
          <a:xfrm>
            <a:off x="4038600" y="6356358"/>
            <a:ext cx="4114800" cy="365125"/>
          </a:xfrm>
          <a:prstGeom prst="rect">
            <a:avLst/>
          </a:prstGeom>
        </p:spPr>
        <p:txBody>
          <a:bodyPr/>
          <a:lstStyle>
            <a:lvl1pPr eaLnBrk="1" fontAlgn="auto" hangingPunct="1">
              <a:spcBef>
                <a:spcPts val="0"/>
              </a:spcBef>
              <a:spcAft>
                <a:spcPts val="0"/>
              </a:spcAft>
              <a:defRPr>
                <a:latin typeface="+mn-lt"/>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C34A185-1BC0-44F0-B65A-D683D100ACD1}" type="slidenum">
              <a:rPr lang="en-US" smtClean="0"/>
              <a:pPr/>
              <a:t>‹#›</a:t>
            </a:fld>
            <a:endParaRPr lang="en-US"/>
          </a:p>
        </p:txBody>
      </p:sp>
    </p:spTree>
    <p:extLst>
      <p:ext uri="{BB962C8B-B14F-4D97-AF65-F5344CB8AC3E}">
        <p14:creationId xmlns:p14="http://schemas.microsoft.com/office/powerpoint/2010/main" val="2529743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8"/>
            <a:ext cx="2743200" cy="365125"/>
          </a:xfrm>
          <a:prstGeom prst="rect">
            <a:avLst/>
          </a:prstGeom>
        </p:spPr>
        <p:txBody>
          <a:bodyPr/>
          <a:lstStyle>
            <a:lvl1pPr eaLnBrk="1" fontAlgn="auto" hangingPunct="1">
              <a:spcBef>
                <a:spcPts val="0"/>
              </a:spcBef>
              <a:spcAft>
                <a:spcPts val="0"/>
              </a:spcAft>
              <a:defRPr>
                <a:latin typeface="+mn-lt"/>
              </a:defRPr>
            </a:lvl1pPr>
          </a:lstStyle>
          <a:p>
            <a:fld id="{93A0F06B-06CD-4D06-874F-C3BE91473B7E}" type="datetimeFigureOut">
              <a:rPr lang="en-US" smtClean="0"/>
              <a:pPr/>
              <a:t>1/6/25</a:t>
            </a:fld>
            <a:endParaRPr lang="en-US"/>
          </a:p>
        </p:txBody>
      </p:sp>
      <p:sp>
        <p:nvSpPr>
          <p:cNvPr id="3" name="Footer Placeholder 2"/>
          <p:cNvSpPr>
            <a:spLocks noGrp="1"/>
          </p:cNvSpPr>
          <p:nvPr>
            <p:ph type="ftr" sz="quarter" idx="11"/>
          </p:nvPr>
        </p:nvSpPr>
        <p:spPr>
          <a:xfrm>
            <a:off x="4038600" y="6356358"/>
            <a:ext cx="4114800" cy="365125"/>
          </a:xfrm>
          <a:prstGeom prst="rect">
            <a:avLst/>
          </a:prstGeom>
        </p:spPr>
        <p:txBody>
          <a:bodyPr/>
          <a:lstStyle>
            <a:lvl1pPr eaLnBrk="1" fontAlgn="auto" hangingPunct="1">
              <a:spcBef>
                <a:spcPts val="0"/>
              </a:spcBef>
              <a:spcAft>
                <a:spcPts val="0"/>
              </a:spcAft>
              <a:defRPr>
                <a:latin typeface="+mn-lt"/>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C34A185-1BC0-44F0-B65A-D683D100ACD1}" type="slidenum">
              <a:rPr lang="en-US" smtClean="0"/>
              <a:pPr/>
              <a:t>‹#›</a:t>
            </a:fld>
            <a:endParaRPr lang="en-US"/>
          </a:p>
        </p:txBody>
      </p:sp>
    </p:spTree>
    <p:extLst>
      <p:ext uri="{BB962C8B-B14F-4D97-AF65-F5344CB8AC3E}">
        <p14:creationId xmlns:p14="http://schemas.microsoft.com/office/powerpoint/2010/main" val="3044841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3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8"/>
            <a:ext cx="2743200" cy="365125"/>
          </a:xfrm>
          <a:prstGeom prst="rect">
            <a:avLst/>
          </a:prstGeom>
        </p:spPr>
        <p:txBody>
          <a:bodyPr/>
          <a:lstStyle>
            <a:lvl1pPr eaLnBrk="1" fontAlgn="auto" hangingPunct="1">
              <a:spcBef>
                <a:spcPts val="0"/>
              </a:spcBef>
              <a:spcAft>
                <a:spcPts val="0"/>
              </a:spcAft>
              <a:defRPr>
                <a:latin typeface="+mn-lt"/>
              </a:defRPr>
            </a:lvl1pPr>
          </a:lstStyle>
          <a:p>
            <a:fld id="{93A0F06B-06CD-4D06-874F-C3BE91473B7E}" type="datetimeFigureOut">
              <a:rPr lang="en-US" smtClean="0"/>
              <a:pPr/>
              <a:t>1/6/25</a:t>
            </a:fld>
            <a:endParaRPr lang="en-US"/>
          </a:p>
        </p:txBody>
      </p:sp>
      <p:sp>
        <p:nvSpPr>
          <p:cNvPr id="6" name="Footer Placeholder 5"/>
          <p:cNvSpPr>
            <a:spLocks noGrp="1"/>
          </p:cNvSpPr>
          <p:nvPr>
            <p:ph type="ftr" sz="quarter" idx="11"/>
          </p:nvPr>
        </p:nvSpPr>
        <p:spPr>
          <a:xfrm>
            <a:off x="4038600" y="6356358"/>
            <a:ext cx="4114800" cy="365125"/>
          </a:xfrm>
          <a:prstGeom prst="rect">
            <a:avLst/>
          </a:prstGeom>
        </p:spPr>
        <p:txBody>
          <a:bodyPr/>
          <a:lstStyle>
            <a:lvl1pPr eaLnBrk="1" fontAlgn="auto" hangingPunct="1">
              <a:spcBef>
                <a:spcPts val="0"/>
              </a:spcBef>
              <a:spcAft>
                <a:spcPts val="0"/>
              </a:spcAft>
              <a:defRPr>
                <a:latin typeface="+mn-lt"/>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C34A185-1BC0-44F0-B65A-D683D100ACD1}" type="slidenum">
              <a:rPr lang="en-US" smtClean="0"/>
              <a:pPr/>
              <a:t>‹#›</a:t>
            </a:fld>
            <a:endParaRPr lang="en-US"/>
          </a:p>
        </p:txBody>
      </p:sp>
    </p:spTree>
    <p:extLst>
      <p:ext uri="{BB962C8B-B14F-4D97-AF65-F5344CB8AC3E}">
        <p14:creationId xmlns:p14="http://schemas.microsoft.com/office/powerpoint/2010/main" val="1488055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33"/>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8"/>
            <a:ext cx="2743200" cy="365125"/>
          </a:xfrm>
          <a:prstGeom prst="rect">
            <a:avLst/>
          </a:prstGeom>
        </p:spPr>
        <p:txBody>
          <a:bodyPr/>
          <a:lstStyle>
            <a:lvl1pPr eaLnBrk="1" fontAlgn="auto" hangingPunct="1">
              <a:spcBef>
                <a:spcPts val="0"/>
              </a:spcBef>
              <a:spcAft>
                <a:spcPts val="0"/>
              </a:spcAft>
              <a:defRPr>
                <a:latin typeface="+mn-lt"/>
              </a:defRPr>
            </a:lvl1pPr>
          </a:lstStyle>
          <a:p>
            <a:fld id="{93A0F06B-06CD-4D06-874F-C3BE91473B7E}" type="datetimeFigureOut">
              <a:rPr lang="en-US" smtClean="0"/>
              <a:pPr/>
              <a:t>1/6/25</a:t>
            </a:fld>
            <a:endParaRPr lang="en-US"/>
          </a:p>
        </p:txBody>
      </p:sp>
      <p:sp>
        <p:nvSpPr>
          <p:cNvPr id="6" name="Footer Placeholder 5"/>
          <p:cNvSpPr>
            <a:spLocks noGrp="1"/>
          </p:cNvSpPr>
          <p:nvPr>
            <p:ph type="ftr" sz="quarter" idx="11"/>
          </p:nvPr>
        </p:nvSpPr>
        <p:spPr>
          <a:xfrm>
            <a:off x="4038600" y="6356358"/>
            <a:ext cx="4114800" cy="365125"/>
          </a:xfrm>
          <a:prstGeom prst="rect">
            <a:avLst/>
          </a:prstGeom>
        </p:spPr>
        <p:txBody>
          <a:bodyPr/>
          <a:lstStyle>
            <a:lvl1pPr eaLnBrk="1" fontAlgn="auto" hangingPunct="1">
              <a:spcBef>
                <a:spcPts val="0"/>
              </a:spcBef>
              <a:spcAft>
                <a:spcPts val="0"/>
              </a:spcAft>
              <a:defRPr>
                <a:latin typeface="+mn-lt"/>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C34A185-1BC0-44F0-B65A-D683D100ACD1}" type="slidenum">
              <a:rPr lang="en-US" smtClean="0"/>
              <a:pPr/>
              <a:t>‹#›</a:t>
            </a:fld>
            <a:endParaRPr lang="en-US"/>
          </a:p>
        </p:txBody>
      </p:sp>
    </p:spTree>
    <p:extLst>
      <p:ext uri="{BB962C8B-B14F-4D97-AF65-F5344CB8AC3E}">
        <p14:creationId xmlns:p14="http://schemas.microsoft.com/office/powerpoint/2010/main" val="1922737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923928" y="134944"/>
            <a:ext cx="8391525" cy="904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8" name="Text Placeholder 2"/>
          <p:cNvSpPr>
            <a:spLocks noGrp="1"/>
          </p:cNvSpPr>
          <p:nvPr>
            <p:ph type="body" idx="1"/>
          </p:nvPr>
        </p:nvSpPr>
        <p:spPr bwMode="auto">
          <a:xfrm>
            <a:off x="679451" y="1311275"/>
            <a:ext cx="10515600" cy="43513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b="1">
                <a:solidFill>
                  <a:srgbClr val="002060"/>
                </a:solidFill>
                <a:latin typeface="Times New Roman" panose="02020603050405020304" pitchFamily="18" charset="0"/>
                <a:cs typeface="Times New Roman" panose="02020603050405020304" pitchFamily="18" charset="0"/>
              </a:defRPr>
            </a:lvl1pPr>
          </a:lstStyle>
          <a:p>
            <a:fld id="{4C34A185-1BC0-44F0-B65A-D683D100ACD1}" type="slidenum">
              <a:rPr lang="en-US" smtClean="0"/>
              <a:pPr/>
              <a:t>‹#›</a:t>
            </a:fld>
            <a:endParaRPr lang="en-US"/>
          </a:p>
        </p:txBody>
      </p:sp>
      <p:pic>
        <p:nvPicPr>
          <p:cNvPr id="1030" name="Picture 2" descr="Image result for chandigarh university logo"/>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111129" y="104775"/>
            <a:ext cx="606425"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ight Triangle 14">
            <a:extLst>
              <a:ext uri="{FF2B5EF4-FFF2-40B4-BE49-F238E27FC236}">
                <a16:creationId xmlns:a16="http://schemas.microsoft.com/office/drawing/2014/main" id="{0983CA01-DED8-4A8A-82CA-5B1BE1DADB0C}"/>
              </a:ext>
            </a:extLst>
          </p:cNvPr>
          <p:cNvSpPr/>
          <p:nvPr/>
        </p:nvSpPr>
        <p:spPr>
          <a:xfrm flipH="1">
            <a:off x="-2753939" y="293688"/>
            <a:ext cx="5146676" cy="5853112"/>
          </a:xfrm>
          <a:prstGeom prst="rtTriangle">
            <a:avLst/>
          </a:prstGeom>
          <a:solidFill>
            <a:schemeClr val="bg1">
              <a:lumMod val="85000"/>
              <a:alpha val="26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en-ID" sz="1800" kern="0">
              <a:solidFill>
                <a:srgbClr val="FFFFFF"/>
              </a:solidFill>
              <a:latin typeface="Calibri" panose="020F0502020204030204"/>
            </a:endParaRPr>
          </a:p>
        </p:txBody>
      </p:sp>
      <p:grpSp>
        <p:nvGrpSpPr>
          <p:cNvPr id="2" name="Group 8"/>
          <p:cNvGrpSpPr>
            <a:grpSpLocks/>
          </p:cNvGrpSpPr>
          <p:nvPr/>
        </p:nvGrpSpPr>
        <p:grpSpPr bwMode="auto">
          <a:xfrm>
            <a:off x="11668129" y="5108575"/>
            <a:ext cx="409575" cy="1612900"/>
            <a:chOff x="83821" y="0"/>
            <a:chExt cx="219636" cy="903079"/>
          </a:xfrm>
        </p:grpSpPr>
        <p:sp>
          <p:nvSpPr>
            <p:cNvPr id="10" name="Rectangle 9"/>
            <p:cNvSpPr/>
            <p:nvPr/>
          </p:nvSpPr>
          <p:spPr>
            <a:xfrm>
              <a:off x="83821" y="0"/>
              <a:ext cx="219636" cy="2106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1" name="Rectangle 10"/>
            <p:cNvSpPr/>
            <p:nvPr/>
          </p:nvSpPr>
          <p:spPr>
            <a:xfrm>
              <a:off x="84673" y="408874"/>
              <a:ext cx="218784" cy="49420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2" name="Rectangle 11"/>
            <p:cNvSpPr/>
            <p:nvPr/>
          </p:nvSpPr>
          <p:spPr>
            <a:xfrm>
              <a:off x="83821" y="210659"/>
              <a:ext cx="217933" cy="221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aphicFrame>
          <p:nvGraphicFramePr>
            <p:cNvPr id="1040" name="Object 1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1026" name="CorelDRAW" r:id="rId21" imgW="2169000" imgH="2169360" progId="">
                    <p:embed/>
                  </p:oleObj>
                </mc:Choice>
                <mc:Fallback>
                  <p:oleObj name="CorelDRAW" r:id="rId21" imgW="2169000" imgH="2169360" progId="">
                    <p:embed/>
                    <p:pic>
                      <p:nvPicPr>
                        <p:cNvPr id="0" name="Object 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16"/>
          <p:cNvGrpSpPr>
            <a:grpSpLocks/>
          </p:cNvGrpSpPr>
          <p:nvPr/>
        </p:nvGrpSpPr>
        <p:grpSpPr bwMode="auto">
          <a:xfrm rot="10800000">
            <a:off x="3" y="6251581"/>
            <a:ext cx="731839" cy="606425"/>
            <a:chOff x="5401469" y="1588"/>
            <a:chExt cx="1389063" cy="540239"/>
          </a:xfrm>
        </p:grpSpPr>
        <p:sp>
          <p:nvSpPr>
            <p:cNvPr id="1035" name="Freeform 5"/>
            <p:cNvSpPr>
              <a:spLocks/>
            </p:cNvSpPr>
            <p:nvPr/>
          </p:nvSpPr>
          <p:spPr bwMode="auto">
            <a:xfrm>
              <a:off x="5401469" y="1588"/>
              <a:ext cx="1205279" cy="540239"/>
            </a:xfrm>
            <a:custGeom>
              <a:avLst/>
              <a:gdLst>
                <a:gd name="T0" fmla="*/ 0 w 1410"/>
                <a:gd name="T1" fmla="*/ 0 h 632"/>
                <a:gd name="T2" fmla="*/ 2147483646 w 1410"/>
                <a:gd name="T3" fmla="*/ 2147483646 h 632"/>
                <a:gd name="T4" fmla="*/ 2147483646 w 1410"/>
                <a:gd name="T5" fmla="*/ 2147483646 h 632"/>
                <a:gd name="T6" fmla="*/ 2147483646 w 1410"/>
                <a:gd name="T7" fmla="*/ 0 h 632"/>
                <a:gd name="T8" fmla="*/ 0 w 1410"/>
                <a:gd name="T9" fmla="*/ 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10" h="632">
                  <a:moveTo>
                    <a:pt x="0" y="0"/>
                  </a:moveTo>
                  <a:lnTo>
                    <a:pt x="630" y="632"/>
                  </a:lnTo>
                  <a:lnTo>
                    <a:pt x="1410" y="632"/>
                  </a:lnTo>
                  <a:lnTo>
                    <a:pt x="780" y="0"/>
                  </a:lnTo>
                  <a:lnTo>
                    <a:pt x="0" y="0"/>
                  </a:lnTo>
                  <a:close/>
                </a:path>
              </a:pathLst>
            </a:custGeom>
            <a:gradFill rotWithShape="1">
              <a:gsLst>
                <a:gs pos="0">
                  <a:srgbClr val="0C344C"/>
                </a:gs>
                <a:gs pos="100000">
                  <a:srgbClr val="D80F79"/>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sz="1800"/>
            </a:p>
          </p:txBody>
        </p:sp>
        <p:sp>
          <p:nvSpPr>
            <p:cNvPr id="1036" name="Freeform 6"/>
            <p:cNvSpPr>
              <a:spLocks/>
            </p:cNvSpPr>
            <p:nvPr/>
          </p:nvSpPr>
          <p:spPr bwMode="auto">
            <a:xfrm>
              <a:off x="6252003" y="1588"/>
              <a:ext cx="538529" cy="426549"/>
            </a:xfrm>
            <a:custGeom>
              <a:avLst/>
              <a:gdLst>
                <a:gd name="T0" fmla="*/ 0 w 630"/>
                <a:gd name="T1" fmla="*/ 0 h 499"/>
                <a:gd name="T2" fmla="*/ 2147483646 w 630"/>
                <a:gd name="T3" fmla="*/ 2147483646 h 499"/>
                <a:gd name="T4" fmla="*/ 2147483646 w 630"/>
                <a:gd name="T5" fmla="*/ 2147483646 h 499"/>
                <a:gd name="T6" fmla="*/ 2147483646 w 630"/>
                <a:gd name="T7" fmla="*/ 0 h 499"/>
                <a:gd name="T8" fmla="*/ 0 w 630"/>
                <a:gd name="T9" fmla="*/ 0 h 4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0" h="499">
                  <a:moveTo>
                    <a:pt x="0" y="0"/>
                  </a:moveTo>
                  <a:lnTo>
                    <a:pt x="498" y="499"/>
                  </a:lnTo>
                  <a:lnTo>
                    <a:pt x="630" y="499"/>
                  </a:lnTo>
                  <a:lnTo>
                    <a:pt x="132" y="0"/>
                  </a:lnTo>
                  <a:lnTo>
                    <a:pt x="0" y="0"/>
                  </a:lnTo>
                  <a:close/>
                </a:path>
              </a:pathLst>
            </a:cu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sz="1800"/>
            </a:p>
          </p:txBody>
        </p:sp>
      </p:grpSp>
      <p:pic>
        <p:nvPicPr>
          <p:cNvPr id="16" name="Picture 2" descr="C:\Users\OM\Downloads\naac-sticker.png">
            <a:extLst>
              <a:ext uri="{FF2B5EF4-FFF2-40B4-BE49-F238E27FC236}">
                <a16:creationId xmlns:a16="http://schemas.microsoft.com/office/drawing/2014/main" id="{D7427353-50B9-40E6-8D87-DD3C5C9CF453}"/>
              </a:ext>
            </a:extLst>
          </p:cNvPr>
          <p:cNvPicPr>
            <a:picLocks noChangeAspect="1" noChangeArrowheads="1"/>
          </p:cNvPicPr>
          <p:nvPr/>
        </p:nvPicPr>
        <p:blipFill>
          <a:blip r:embed="rId23" cstate="print"/>
          <a:srcRect b="23807"/>
          <a:stretch>
            <a:fillRect/>
          </a:stretch>
        </p:blipFill>
        <p:spPr bwMode="auto">
          <a:xfrm>
            <a:off x="9558792" y="231100"/>
            <a:ext cx="2515736" cy="682387"/>
          </a:xfrm>
          <a:prstGeom prst="rect">
            <a:avLst/>
          </a:prstGeom>
          <a:noFill/>
        </p:spPr>
      </p:pic>
    </p:spTree>
    <p:extLst>
      <p:ext uri="{BB962C8B-B14F-4D97-AF65-F5344CB8AC3E}">
        <p14:creationId xmlns:p14="http://schemas.microsoft.com/office/powerpoint/2010/main" val="3444737426"/>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49" r:id="rId18"/>
  </p:sldLayoutIdLst>
  <p:txStyles>
    <p:titleStyle>
      <a:lvl1pPr algn="ctr" rtl="0" eaLnBrk="1" fontAlgn="base" hangingPunct="1">
        <a:lnSpc>
          <a:spcPct val="90000"/>
        </a:lnSpc>
        <a:spcBef>
          <a:spcPct val="0"/>
        </a:spcBef>
        <a:spcAft>
          <a:spcPct val="0"/>
        </a:spcAft>
        <a:defRPr sz="4400" b="1" kern="1200">
          <a:solidFill>
            <a:srgbClr val="002060"/>
          </a:solidFill>
          <a:latin typeface="Times New Roman" panose="02020603050405020304" pitchFamily="18" charset="0"/>
          <a:ea typeface="+mj-ea"/>
          <a:cs typeface="Times New Roman" panose="02020603050405020304" pitchFamily="18" charset="0"/>
        </a:defRPr>
      </a:lvl1pPr>
      <a:lvl2pPr algn="ctr" rtl="0" eaLnBrk="1" fontAlgn="base" hangingPunct="1">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1" fontAlgn="base" hangingPunct="1">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1" fontAlgn="base" hangingPunct="1">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1" fontAlgn="base" hangingPunct="1">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eaLnBrk="1" fontAlgn="base" hangingPunct="1">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eaLnBrk="1" fontAlgn="base" hangingPunct="1">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eaLnBrk="1" fontAlgn="base" hangingPunct="1">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eaLnBrk="1" fontAlgn="base" hangingPunct="1">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hungarian-algorithm-assignment-problem-set-1-introduction/"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763" y="5427663"/>
            <a:ext cx="12196763"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Rectangle 31"/>
          <p:cNvSpPr/>
          <p:nvPr/>
        </p:nvSpPr>
        <p:spPr>
          <a:xfrm>
            <a:off x="301625" y="5902325"/>
            <a:ext cx="46038"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316" name="Slide Number Placeholder 2"/>
          <p:cNvSpPr txBox="1">
            <a:spLocks/>
          </p:cNvSpPr>
          <p:nvPr/>
        </p:nvSpPr>
        <p:spPr bwMode="auto">
          <a:xfrm>
            <a:off x="8763000" y="6508750"/>
            <a:ext cx="2743200" cy="365125"/>
          </a:xfrm>
          <a:prstGeom prst="rect">
            <a:avLst/>
          </a:prstGeom>
          <a:noFill/>
          <a:ln w="9525">
            <a:noFill/>
            <a:miter lim="800000"/>
            <a:headEnd/>
            <a:tailEnd/>
          </a:ln>
        </p:spPr>
        <p:txBody>
          <a:bodyPr anchor="ctr"/>
          <a:lstStyle/>
          <a:p>
            <a:pPr algn="r" eaLnBrk="1" hangingPunct="1"/>
            <a:endParaRPr lang="en-US" altLang="en-US" sz="1200">
              <a:solidFill>
                <a:srgbClr val="898989"/>
              </a:solidFill>
              <a:latin typeface="Calibri" pitchFamily="34" charset="0"/>
            </a:endParaRPr>
          </a:p>
        </p:txBody>
      </p:sp>
      <p:sp>
        <p:nvSpPr>
          <p:cNvPr id="46" name="Right Triangle 45"/>
          <p:cNvSpPr/>
          <p:nvPr/>
        </p:nvSpPr>
        <p:spPr>
          <a:xfrm flipV="1">
            <a:off x="9507538" y="5940425"/>
            <a:ext cx="1290637"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en-ID" kern="0">
              <a:solidFill>
                <a:srgbClr val="FFFFFF"/>
              </a:solidFill>
              <a:latin typeface="Calibri" panose="020F0502020204030204"/>
              <a:cs typeface="+mn-cs"/>
            </a:endParaRPr>
          </a:p>
        </p:txBody>
      </p:sp>
      <p:pic>
        <p:nvPicPr>
          <p:cNvPr id="13318" name="Object 2"/>
          <p:cNvPicPr>
            <a:picLocks noChangeAspect="1" noChangeArrowheads="1"/>
          </p:cNvPicPr>
          <p:nvPr/>
        </p:nvPicPr>
        <p:blipFill>
          <a:blip r:embed="rId3" cstate="print">
            <a:lum bright="76000"/>
          </a:blip>
          <a:srcRect/>
          <a:stretch>
            <a:fillRect/>
          </a:stretch>
        </p:blipFill>
        <p:spPr bwMode="auto">
          <a:xfrm>
            <a:off x="76200" y="3121025"/>
            <a:ext cx="3303588" cy="3148013"/>
          </a:xfrm>
          <a:prstGeom prst="rect">
            <a:avLst/>
          </a:prstGeom>
          <a:noFill/>
          <a:ln w="9525">
            <a:noFill/>
            <a:miter lim="800000"/>
            <a:headEnd/>
            <a:tailEnd/>
          </a:ln>
        </p:spPr>
      </p:pic>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Right Triangle 42"/>
          <p:cNvSpPr/>
          <p:nvPr/>
        </p:nvSpPr>
        <p:spPr>
          <a:xfrm rot="10800000" flipV="1">
            <a:off x="9829800" y="5334000"/>
            <a:ext cx="2366963"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3325" name="TextBox 35"/>
          <p:cNvSpPr txBox="1">
            <a:spLocks noChangeArrowheads="1"/>
          </p:cNvSpPr>
          <p:nvPr/>
        </p:nvSpPr>
        <p:spPr bwMode="auto">
          <a:xfrm>
            <a:off x="6881813" y="6019800"/>
            <a:ext cx="4927600" cy="646113"/>
          </a:xfrm>
          <a:prstGeom prst="rect">
            <a:avLst/>
          </a:prstGeom>
          <a:noFill/>
          <a:ln w="9525">
            <a:noFill/>
            <a:miter lim="800000"/>
            <a:headEnd/>
            <a:tailEnd/>
          </a:ln>
        </p:spPr>
        <p:txBody>
          <a:bodyPr>
            <a:spAutoFit/>
          </a:bodyPr>
          <a:lstStyle/>
          <a:p>
            <a:pPr eaLnBrk="1" hangingPunct="1"/>
            <a:r>
              <a:rPr lang="en-US" altLang="en-US" sz="2000" b="1">
                <a:solidFill>
                  <a:srgbClr val="595959"/>
                </a:solidFill>
                <a:latin typeface="Casper" pitchFamily="2" charset="0"/>
                <a:ea typeface="Karla"/>
                <a:cs typeface="Karla"/>
              </a:rPr>
              <a:t>DISCOVER . </a:t>
            </a:r>
            <a:r>
              <a:rPr lang="en-US" altLang="en-US" sz="2000" b="1">
                <a:solidFill>
                  <a:srgbClr val="C00000"/>
                </a:solidFill>
                <a:latin typeface="Casper" pitchFamily="2" charset="0"/>
                <a:ea typeface="Karla"/>
                <a:cs typeface="Karla"/>
              </a:rPr>
              <a:t>LEARN</a:t>
            </a:r>
            <a:r>
              <a:rPr lang="en-US" altLang="en-US" sz="2000" b="1">
                <a:solidFill>
                  <a:srgbClr val="595959"/>
                </a:solidFill>
                <a:latin typeface="Casper" pitchFamily="2" charset="0"/>
                <a:ea typeface="Karla"/>
                <a:cs typeface="Karla"/>
              </a:rPr>
              <a:t> . EMPOWER</a:t>
            </a:r>
            <a:endParaRPr lang="en-US" altLang="en-US" sz="1200" b="1">
              <a:solidFill>
                <a:srgbClr val="000000"/>
              </a:solidFill>
              <a:latin typeface="Casper" pitchFamily="2" charset="0"/>
            </a:endParaRPr>
          </a:p>
          <a:p>
            <a:pPr eaLnBrk="1" hangingPunct="1"/>
            <a:endParaRPr lang="en-US" altLang="en-US" sz="1600" b="1">
              <a:latin typeface="Casper" pitchFamily="2" charset="0"/>
            </a:endParaRPr>
          </a:p>
        </p:txBody>
      </p:sp>
      <p:sp>
        <p:nvSpPr>
          <p:cNvPr id="52" name="Rectangle 51"/>
          <p:cNvSpPr/>
          <p:nvPr/>
        </p:nvSpPr>
        <p:spPr>
          <a:xfrm>
            <a:off x="6884988" y="6043613"/>
            <a:ext cx="46037"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328" name="TextBox 25"/>
          <p:cNvSpPr txBox="1">
            <a:spLocks noChangeArrowheads="1"/>
          </p:cNvSpPr>
          <p:nvPr/>
        </p:nvSpPr>
        <p:spPr bwMode="auto">
          <a:xfrm>
            <a:off x="942975" y="1188061"/>
            <a:ext cx="10264775" cy="5570756"/>
          </a:xfrm>
          <a:prstGeom prst="rect">
            <a:avLst/>
          </a:prstGeom>
          <a:noFill/>
          <a:ln w="9525">
            <a:noFill/>
            <a:miter lim="800000"/>
            <a:headEnd/>
            <a:tailEnd/>
          </a:ln>
        </p:spPr>
        <p:txBody>
          <a:bodyPr wrap="square">
            <a:spAutoFit/>
          </a:bodyPr>
          <a:lstStyle/>
          <a:p>
            <a:pPr algn="ctr" defTabSz="622300" eaLnBrk="1" hangingPunct="1">
              <a:lnSpc>
                <a:spcPct val="90000"/>
              </a:lnSpc>
              <a:spcAft>
                <a:spcPct val="35000"/>
              </a:spcAft>
            </a:pPr>
            <a:endParaRPr lang="en-US" altLang="en-US" sz="3200" b="1" dirty="0">
              <a:latin typeface="Arial Black" pitchFamily="34" charset="0"/>
              <a:ea typeface="Karla"/>
              <a:cs typeface="Karla"/>
            </a:endParaRPr>
          </a:p>
          <a:p>
            <a:pPr algn="ctr" defTabSz="622300" eaLnBrk="1" hangingPunct="1">
              <a:lnSpc>
                <a:spcPct val="90000"/>
              </a:lnSpc>
              <a:spcAft>
                <a:spcPct val="35000"/>
              </a:spcAft>
            </a:pPr>
            <a:r>
              <a:rPr lang="en-US" altLang="en-US" sz="3200" b="1" dirty="0">
                <a:latin typeface="Arial Black" pitchFamily="34" charset="0"/>
                <a:ea typeface="Karla"/>
                <a:cs typeface="Karla"/>
              </a:rPr>
              <a:t>UNIVERSITY INSTITUTE OF COMPUTING</a:t>
            </a:r>
          </a:p>
          <a:p>
            <a:pPr algn="ctr" defTabSz="622300" eaLnBrk="1" hangingPunct="1">
              <a:lnSpc>
                <a:spcPct val="90000"/>
              </a:lnSpc>
              <a:spcAft>
                <a:spcPct val="35000"/>
              </a:spcAft>
            </a:pPr>
            <a:r>
              <a:rPr lang="en-US" altLang="en-US" sz="2800" dirty="0">
                <a:latin typeface="Arial Black" pitchFamily="34" charset="0"/>
                <a:ea typeface="Karla"/>
                <a:cs typeface="Karla"/>
              </a:rPr>
              <a:t>MASTER OF COMPUTER APPLICATIONS</a:t>
            </a:r>
          </a:p>
          <a:p>
            <a:pPr algn="ctr" defTabSz="622300" eaLnBrk="1" hangingPunct="1">
              <a:lnSpc>
                <a:spcPct val="90000"/>
              </a:lnSpc>
              <a:spcAft>
                <a:spcPct val="35000"/>
              </a:spcAft>
            </a:pPr>
            <a:r>
              <a:rPr lang="en-US" altLang="en-US" sz="3200" b="1" dirty="0">
                <a:latin typeface="Times New Roman" pitchFamily="18" charset="0"/>
                <a:ea typeface="Calibri" pitchFamily="34" charset="0"/>
                <a:cs typeface="Times New Roman" pitchFamily="18" charset="0"/>
              </a:rPr>
              <a:t>Design and Analysis of Algorithms</a:t>
            </a:r>
          </a:p>
          <a:p>
            <a:pPr algn="ctr" defTabSz="622300" eaLnBrk="1" hangingPunct="1">
              <a:lnSpc>
                <a:spcPct val="90000"/>
              </a:lnSpc>
              <a:spcAft>
                <a:spcPct val="35000"/>
              </a:spcAft>
            </a:pPr>
            <a:r>
              <a:rPr lang="en-US" altLang="en-US" sz="3200">
                <a:latin typeface="Times New Roman" pitchFamily="18" charset="0"/>
                <a:ea typeface="Calibri" pitchFamily="34" charset="0"/>
                <a:cs typeface="Times New Roman" pitchFamily="18" charset="0"/>
              </a:rPr>
              <a:t>24CAP-611</a:t>
            </a:r>
            <a:endParaRPr lang="en-US" altLang="en-US" sz="3200" b="1" dirty="0">
              <a:solidFill>
                <a:srgbClr val="262626"/>
              </a:solidFill>
              <a:latin typeface="Times New Roman" pitchFamily="18" charset="0"/>
              <a:cs typeface="Times New Roman" pitchFamily="18" charset="0"/>
            </a:endParaRPr>
          </a:p>
          <a:p>
            <a:pPr algn="ctr" defTabSz="622300" eaLnBrk="1" hangingPunct="1">
              <a:lnSpc>
                <a:spcPct val="90000"/>
              </a:lnSpc>
              <a:spcAft>
                <a:spcPct val="35000"/>
              </a:spcAft>
            </a:pPr>
            <a:endParaRPr lang="en-US" altLang="en-US" sz="3200" b="1" dirty="0">
              <a:solidFill>
                <a:srgbClr val="262626"/>
              </a:solidFill>
              <a:latin typeface="Times New Roman" pitchFamily="18" charset="0"/>
              <a:cs typeface="Times New Roman" pitchFamily="18" charset="0"/>
            </a:endParaRPr>
          </a:p>
          <a:p>
            <a:pPr algn="ctr" defTabSz="622300" eaLnBrk="1" hangingPunct="1">
              <a:lnSpc>
                <a:spcPct val="90000"/>
              </a:lnSpc>
              <a:spcAft>
                <a:spcPct val="35000"/>
              </a:spcAft>
            </a:pPr>
            <a:r>
              <a:rPr lang="en-US" altLang="en-US" sz="2000" dirty="0">
                <a:solidFill>
                  <a:srgbClr val="262626"/>
                </a:solidFill>
                <a:latin typeface="Times New Roman" pitchFamily="18" charset="0"/>
                <a:cs typeface="Times New Roman" pitchFamily="18" charset="0"/>
              </a:rPr>
              <a:t>                                                                                    </a:t>
            </a:r>
            <a:endParaRPr lang="en-US" altLang="en-US" sz="2800" dirty="0">
              <a:solidFill>
                <a:srgbClr val="262626"/>
              </a:solidFill>
              <a:latin typeface="Times New Roman" pitchFamily="18" charset="0"/>
              <a:cs typeface="Times New Roman" pitchFamily="18" charset="0"/>
            </a:endParaRPr>
          </a:p>
          <a:p>
            <a:pPr algn="ctr" defTabSz="622300" eaLnBrk="1" hangingPunct="1">
              <a:lnSpc>
                <a:spcPct val="90000"/>
              </a:lnSpc>
              <a:spcAft>
                <a:spcPct val="35000"/>
              </a:spcAft>
            </a:pPr>
            <a:endParaRPr lang="en-US" altLang="en-US" sz="3200" b="1" dirty="0">
              <a:solidFill>
                <a:srgbClr val="262626"/>
              </a:solidFill>
              <a:latin typeface="Times New Roman" pitchFamily="18" charset="0"/>
              <a:cs typeface="Times New Roman" pitchFamily="18" charset="0"/>
            </a:endParaRPr>
          </a:p>
          <a:p>
            <a:pPr algn="ctr" defTabSz="622300" eaLnBrk="1" hangingPunct="1">
              <a:lnSpc>
                <a:spcPct val="90000"/>
              </a:lnSpc>
              <a:spcAft>
                <a:spcPct val="35000"/>
              </a:spcAft>
            </a:pPr>
            <a:r>
              <a:rPr lang="en-US" altLang="en-US" sz="3200" b="1" dirty="0">
                <a:solidFill>
                  <a:srgbClr val="262626"/>
                </a:solidFill>
                <a:latin typeface="Times New Roman" pitchFamily="18" charset="0"/>
                <a:cs typeface="Times New Roman" pitchFamily="18" charset="0"/>
              </a:rPr>
              <a:t> </a:t>
            </a:r>
          </a:p>
          <a:p>
            <a:pPr defTabSz="622300" eaLnBrk="1" hangingPunct="1"/>
            <a:endParaRPr lang="en-US" altLang="en-US" sz="1600" dirty="0">
              <a:latin typeface="Raleway ExtraBold"/>
            </a:endParaRPr>
          </a:p>
        </p:txBody>
      </p:sp>
      <p:sp>
        <p:nvSpPr>
          <p:cNvPr id="13329" name="Slide Number Placeholder 14"/>
          <p:cNvSpPr>
            <a:spLocks noGrp="1"/>
          </p:cNvSpPr>
          <p:nvPr>
            <p:ph type="sldNum" sz="quarter" idx="12"/>
          </p:nvPr>
        </p:nvSpPr>
        <p:spPr bwMode="auto">
          <a:noFill/>
          <a:ln>
            <a:miter lim="800000"/>
            <a:headEnd/>
            <a:tailEnd/>
          </a:ln>
        </p:spPr>
        <p:txBody>
          <a:bodyPr/>
          <a:lstStyle/>
          <a:p>
            <a:fld id="{5D7216D3-A912-47B0-9CEE-F5BE4969E67B}" type="slidenum">
              <a:rPr lang="en-IN" altLang="en-US" smtClean="0"/>
              <a:pPr/>
              <a:t>1</a:t>
            </a:fld>
            <a:endParaRPr lang="en-IN" altLang="en-US"/>
          </a:p>
        </p:txBody>
      </p:sp>
      <p:sp>
        <p:nvSpPr>
          <p:cNvPr id="13" name="TextBox 12"/>
          <p:cNvSpPr txBox="1">
            <a:spLocks noChangeArrowheads="1"/>
          </p:cNvSpPr>
          <p:nvPr/>
        </p:nvSpPr>
        <p:spPr bwMode="auto">
          <a:xfrm>
            <a:off x="-344409" y="6014156"/>
            <a:ext cx="4824032"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eaLnBrk="0" fontAlgn="base" hangingPunct="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UNIT-3</a:t>
            </a:r>
            <a:endParaRPr lang="en-US" sz="1600" dirty="0">
              <a:solidFill>
                <a:prstClr val="black"/>
              </a:solidFill>
              <a:latin typeface="Raleway ExtraBold" pitchFamily="34" charset="-5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91321DF-4391-4A0E-9FFF-793DE4722964}" type="slidenum">
              <a:rPr lang="en-IN" altLang="en-US" smtClean="0"/>
              <a:pPr>
                <a:defRPr/>
              </a:pPr>
              <a:t>10</a:t>
            </a:fld>
            <a:endParaRPr lang="en-IN" altLang="en-US"/>
          </a:p>
        </p:txBody>
      </p:sp>
      <p:sp>
        <p:nvSpPr>
          <p:cNvPr id="2" name="Title 1"/>
          <p:cNvSpPr>
            <a:spLocks noGrp="1"/>
          </p:cNvSpPr>
          <p:nvPr>
            <p:ph type="title" idx="4294967295"/>
          </p:nvPr>
        </p:nvSpPr>
        <p:spPr>
          <a:xfrm>
            <a:off x="900953" y="198438"/>
            <a:ext cx="6703172" cy="904875"/>
          </a:xfrm>
          <a:ln>
            <a:solidFill>
              <a:schemeClr val="tx1"/>
            </a:solidFill>
          </a:ln>
        </p:spPr>
        <p:txBody>
          <a:bodyPr>
            <a:normAutofit/>
          </a:bodyPr>
          <a:lstStyle/>
          <a:p>
            <a:r>
              <a:rPr lang="en-US" sz="4400" b="1" u="sng" dirty="0"/>
              <a:t>Algorithm</a:t>
            </a:r>
            <a:endParaRPr lang="en-US" sz="4400" b="1" dirty="0">
              <a:solidFill>
                <a:schemeClr val="tx1"/>
              </a:solidFill>
              <a:latin typeface="Times New Roman" pitchFamily="18" charset="0"/>
              <a:cs typeface="Times New Roman" pitchFamily="18" charset="0"/>
            </a:endParaRPr>
          </a:p>
        </p:txBody>
      </p:sp>
      <p:sp>
        <p:nvSpPr>
          <p:cNvPr id="5" name="Content Placeholder 4"/>
          <p:cNvSpPr txBox="1">
            <a:spLocks noGrp="1"/>
          </p:cNvSpPr>
          <p:nvPr>
            <p:ph idx="4294967295"/>
          </p:nvPr>
        </p:nvSpPr>
        <p:spPr>
          <a:xfrm>
            <a:off x="0" y="1311275"/>
            <a:ext cx="10515600" cy="3650690"/>
          </a:xfrm>
          <a:prstGeom prst="rect">
            <a:avLst/>
          </a:prstGeom>
          <a:noFill/>
          <a:ln>
            <a:solidFill>
              <a:schemeClr val="tx1"/>
            </a:solidFill>
          </a:ln>
        </p:spPr>
        <p:txBody>
          <a:bodyPr wrap="square" rtlCol="0">
            <a:spAutoFit/>
          </a:bodyPr>
          <a:lstStyle/>
          <a:p>
            <a:pPr fontAlgn="base"/>
            <a:r>
              <a:rPr lang="en-US" sz="2400" dirty="0"/>
              <a:t>  // Search Space Tree Node </a:t>
            </a:r>
          </a:p>
          <a:p>
            <a:pPr fontAlgn="base"/>
            <a:r>
              <a:rPr lang="en-US" sz="2400" dirty="0"/>
              <a:t>Node</a:t>
            </a:r>
          </a:p>
          <a:p>
            <a:pPr fontAlgn="base"/>
            <a:r>
              <a:rPr lang="en-US" sz="2400" dirty="0"/>
              <a:t> { </a:t>
            </a:r>
          </a:p>
          <a:p>
            <a:pPr fontAlgn="base"/>
            <a:r>
              <a:rPr lang="en-US" sz="2400" dirty="0" err="1"/>
              <a:t>int</a:t>
            </a:r>
            <a:r>
              <a:rPr lang="en-US" sz="2400" dirty="0"/>
              <a:t> </a:t>
            </a:r>
            <a:r>
              <a:rPr lang="en-US" sz="2400" dirty="0" err="1"/>
              <a:t>job_number</a:t>
            </a:r>
            <a:r>
              <a:rPr lang="en-US" sz="2400" dirty="0"/>
              <a:t>; </a:t>
            </a:r>
          </a:p>
          <a:p>
            <a:pPr fontAlgn="base"/>
            <a:r>
              <a:rPr lang="en-US" sz="2400" dirty="0" err="1"/>
              <a:t>int</a:t>
            </a:r>
            <a:r>
              <a:rPr lang="en-US" sz="2400" dirty="0"/>
              <a:t> </a:t>
            </a:r>
            <a:r>
              <a:rPr lang="en-US" sz="2400" dirty="0" err="1"/>
              <a:t>worker_number</a:t>
            </a:r>
            <a:r>
              <a:rPr lang="en-US" sz="2400" dirty="0"/>
              <a:t>; </a:t>
            </a:r>
          </a:p>
          <a:p>
            <a:pPr fontAlgn="base"/>
            <a:r>
              <a:rPr lang="en-US" sz="2400" dirty="0"/>
              <a:t>node parent;</a:t>
            </a:r>
          </a:p>
          <a:p>
            <a:pPr fontAlgn="base"/>
            <a:r>
              <a:rPr lang="en-US" sz="2400" dirty="0"/>
              <a:t> </a:t>
            </a:r>
            <a:r>
              <a:rPr lang="en-US" sz="2400" dirty="0" err="1"/>
              <a:t>int</a:t>
            </a:r>
            <a:r>
              <a:rPr lang="en-US" sz="2400" dirty="0"/>
              <a:t> cost;</a:t>
            </a:r>
          </a:p>
          <a:p>
            <a:pPr fontAlgn="base"/>
            <a:r>
              <a:rPr lang="en-US" sz="2400" dirty="0"/>
              <a:t> }  </a:t>
            </a:r>
          </a:p>
        </p:txBody>
      </p:sp>
    </p:spTree>
    <p:extLst>
      <p:ext uri="{BB962C8B-B14F-4D97-AF65-F5344CB8AC3E}">
        <p14:creationId xmlns:p14="http://schemas.microsoft.com/office/powerpoint/2010/main" val="375037792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91321DF-4391-4A0E-9FFF-793DE4722964}" type="slidenum">
              <a:rPr lang="en-IN" altLang="en-US" smtClean="0"/>
              <a:pPr>
                <a:defRPr/>
              </a:pPr>
              <a:t>11</a:t>
            </a:fld>
            <a:endParaRPr lang="en-IN" altLang="en-US"/>
          </a:p>
        </p:txBody>
      </p:sp>
      <p:sp>
        <p:nvSpPr>
          <p:cNvPr id="2" name="Title 1"/>
          <p:cNvSpPr>
            <a:spLocks noGrp="1"/>
          </p:cNvSpPr>
          <p:nvPr>
            <p:ph type="title" idx="4294967295"/>
          </p:nvPr>
        </p:nvSpPr>
        <p:spPr>
          <a:xfrm>
            <a:off x="820271" y="198438"/>
            <a:ext cx="7698254" cy="781050"/>
          </a:xfrm>
          <a:ln>
            <a:solidFill>
              <a:schemeClr val="tx1"/>
            </a:solidFill>
          </a:ln>
        </p:spPr>
        <p:txBody>
          <a:bodyPr/>
          <a:lstStyle/>
          <a:p>
            <a:r>
              <a:rPr lang="en-IN" sz="4400" b="1" dirty="0">
                <a:solidFill>
                  <a:schemeClr val="tx1"/>
                </a:solidFill>
                <a:latin typeface="Times New Roman" pitchFamily="18" charset="0"/>
                <a:cs typeface="Times New Roman" pitchFamily="18" charset="0"/>
              </a:rPr>
              <a:t>Algorithm</a:t>
            </a:r>
            <a:endParaRPr lang="en-US" sz="4400" b="1" dirty="0">
              <a:solidFill>
                <a:schemeClr val="tx1"/>
              </a:solidFill>
              <a:latin typeface="Times New Roman" pitchFamily="18" charset="0"/>
              <a:cs typeface="Times New Roman" pitchFamily="18" charset="0"/>
            </a:endParaRPr>
          </a:p>
        </p:txBody>
      </p:sp>
      <p:sp>
        <p:nvSpPr>
          <p:cNvPr id="5" name="Content Placeholder 4"/>
          <p:cNvSpPr txBox="1">
            <a:spLocks noGrp="1"/>
          </p:cNvSpPr>
          <p:nvPr>
            <p:ph idx="4294967295"/>
          </p:nvPr>
        </p:nvSpPr>
        <p:spPr>
          <a:xfrm>
            <a:off x="564776" y="1104900"/>
            <a:ext cx="9950824" cy="5675913"/>
          </a:xfrm>
          <a:prstGeom prst="rect">
            <a:avLst/>
          </a:prstGeom>
          <a:noFill/>
          <a:ln>
            <a:solidFill>
              <a:schemeClr val="tx1"/>
            </a:solidFill>
          </a:ln>
        </p:spPr>
        <p:txBody>
          <a:bodyPr wrap="square" rtlCol="0">
            <a:spAutoFit/>
          </a:bodyPr>
          <a:lstStyle/>
          <a:p>
            <a:pPr fontAlgn="base"/>
            <a:r>
              <a:rPr lang="en-US" sz="1500" dirty="0"/>
              <a:t>// Input: Cost Matrix of Job Assignment problem </a:t>
            </a:r>
          </a:p>
          <a:p>
            <a:pPr fontAlgn="base"/>
            <a:r>
              <a:rPr lang="en-US" sz="1500" dirty="0"/>
              <a:t>// Output: Optimal cost and Assignment of Jobs </a:t>
            </a:r>
          </a:p>
          <a:p>
            <a:pPr fontAlgn="base"/>
            <a:r>
              <a:rPr lang="en-US" sz="1500" dirty="0"/>
              <a:t>algorithm </a:t>
            </a:r>
            <a:r>
              <a:rPr lang="en-US" sz="1500" dirty="0" err="1"/>
              <a:t>findMinCost</a:t>
            </a:r>
            <a:r>
              <a:rPr lang="en-US" sz="1500" dirty="0"/>
              <a:t> (</a:t>
            </a:r>
            <a:r>
              <a:rPr lang="en-US" sz="1500" dirty="0" err="1"/>
              <a:t>costMatrix</a:t>
            </a:r>
            <a:r>
              <a:rPr lang="en-US" sz="1500" dirty="0"/>
              <a:t> mat[][]) </a:t>
            </a:r>
          </a:p>
          <a:p>
            <a:pPr fontAlgn="base"/>
            <a:r>
              <a:rPr lang="en-US" sz="1500" dirty="0"/>
              <a:t>{ </a:t>
            </a:r>
          </a:p>
          <a:p>
            <a:pPr fontAlgn="base"/>
            <a:r>
              <a:rPr lang="en-US" sz="1500" dirty="0"/>
              <a:t>// Initialize list of live nodes (min-Heap) </a:t>
            </a:r>
          </a:p>
          <a:p>
            <a:pPr fontAlgn="base"/>
            <a:r>
              <a:rPr lang="en-US" sz="1500" dirty="0"/>
              <a:t>// with root of search tree i.e. a Dummy node </a:t>
            </a:r>
          </a:p>
          <a:p>
            <a:pPr fontAlgn="base"/>
            <a:r>
              <a:rPr lang="en-US" sz="1500" dirty="0"/>
              <a:t>while (true) </a:t>
            </a:r>
          </a:p>
          <a:p>
            <a:pPr fontAlgn="base"/>
            <a:r>
              <a:rPr lang="en-US" sz="1500" dirty="0"/>
              <a:t>{ </a:t>
            </a:r>
          </a:p>
          <a:p>
            <a:pPr fontAlgn="base"/>
            <a:r>
              <a:rPr lang="en-US" sz="1500" dirty="0"/>
              <a:t>// Find a live node with least estimated cost </a:t>
            </a:r>
          </a:p>
          <a:p>
            <a:pPr fontAlgn="base"/>
            <a:r>
              <a:rPr lang="en-US" sz="1500" dirty="0"/>
              <a:t>E = Least(); </a:t>
            </a:r>
          </a:p>
          <a:p>
            <a:pPr fontAlgn="base"/>
            <a:r>
              <a:rPr lang="en-US" sz="1500" dirty="0"/>
              <a:t>// The found node is deleted from the list </a:t>
            </a:r>
          </a:p>
          <a:p>
            <a:pPr fontAlgn="base"/>
            <a:r>
              <a:rPr lang="en-US" sz="1500" dirty="0"/>
              <a:t>// of live nodes </a:t>
            </a:r>
          </a:p>
          <a:p>
            <a:pPr fontAlgn="base"/>
            <a:r>
              <a:rPr lang="en-US" sz="1500" dirty="0"/>
              <a:t>if (E is a leaf node) </a:t>
            </a:r>
          </a:p>
          <a:p>
            <a:pPr fontAlgn="base"/>
            <a:r>
              <a:rPr lang="en-US" sz="1500" dirty="0"/>
              <a:t>{ </a:t>
            </a:r>
          </a:p>
          <a:p>
            <a:pPr fontAlgn="base"/>
            <a:r>
              <a:rPr lang="en-US" sz="1500" dirty="0" err="1"/>
              <a:t>printSolution</a:t>
            </a:r>
            <a:r>
              <a:rPr lang="en-US" sz="1500" dirty="0"/>
              <a:t>(); </a:t>
            </a:r>
          </a:p>
          <a:p>
            <a:pPr fontAlgn="base"/>
            <a:r>
              <a:rPr lang="en-US" sz="1500" dirty="0"/>
              <a:t>return;</a:t>
            </a:r>
          </a:p>
          <a:p>
            <a:pPr fontAlgn="base"/>
            <a:r>
              <a:rPr lang="en-US" sz="1500" dirty="0"/>
              <a:t> }</a:t>
            </a:r>
          </a:p>
        </p:txBody>
      </p:sp>
      <p:sp>
        <p:nvSpPr>
          <p:cNvPr id="3" name="AutoShape 2" descr="https://www.gatevidyalay.com/wp-content/uploads/2018/06/Find-Chromatic-Number-of-Graph-Problem-03-Solution.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50149008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91321DF-4391-4A0E-9FFF-793DE4722964}" type="slidenum">
              <a:rPr lang="en-IN" altLang="en-US" smtClean="0"/>
              <a:pPr>
                <a:defRPr/>
              </a:pPr>
              <a:t>12</a:t>
            </a:fld>
            <a:endParaRPr lang="en-IN" altLang="en-US"/>
          </a:p>
        </p:txBody>
      </p:sp>
      <p:sp>
        <p:nvSpPr>
          <p:cNvPr id="2" name="Title 1"/>
          <p:cNvSpPr>
            <a:spLocks noGrp="1"/>
          </p:cNvSpPr>
          <p:nvPr>
            <p:ph type="title" idx="4294967295"/>
          </p:nvPr>
        </p:nvSpPr>
        <p:spPr>
          <a:xfrm>
            <a:off x="753035" y="198438"/>
            <a:ext cx="6959040" cy="904875"/>
          </a:xfrm>
          <a:ln>
            <a:solidFill>
              <a:schemeClr val="tx1"/>
            </a:solidFill>
          </a:ln>
        </p:spPr>
        <p:txBody>
          <a:bodyPr/>
          <a:lstStyle/>
          <a:p>
            <a:r>
              <a:rPr lang="en-US" sz="4400" dirty="0"/>
              <a:t>Algorithm</a:t>
            </a:r>
            <a:endParaRPr lang="en-US" sz="4400" b="1" dirty="0">
              <a:solidFill>
                <a:schemeClr val="tx1"/>
              </a:solidFill>
              <a:latin typeface="Times New Roman" pitchFamily="18" charset="0"/>
              <a:cs typeface="Times New Roman" pitchFamily="18" charset="0"/>
            </a:endParaRPr>
          </a:p>
        </p:txBody>
      </p:sp>
      <p:sp>
        <p:nvSpPr>
          <p:cNvPr id="5" name="Content Placeholder 4"/>
          <p:cNvSpPr txBox="1">
            <a:spLocks noGrp="1"/>
          </p:cNvSpPr>
          <p:nvPr>
            <p:ph idx="4294967295"/>
          </p:nvPr>
        </p:nvSpPr>
        <p:spPr>
          <a:xfrm>
            <a:off x="0" y="1311275"/>
            <a:ext cx="10515600" cy="3784600"/>
          </a:xfrm>
          <a:prstGeom prst="rect">
            <a:avLst/>
          </a:prstGeom>
          <a:noFill/>
          <a:ln>
            <a:solidFill>
              <a:schemeClr val="tx1"/>
            </a:solidFill>
          </a:ln>
        </p:spPr>
        <p:txBody>
          <a:bodyPr wrap="square" rtlCol="0">
            <a:spAutoFit/>
          </a:bodyPr>
          <a:lstStyle/>
          <a:p>
            <a:r>
              <a:rPr lang="en-US" sz="2400" dirty="0"/>
              <a:t>for each child x of E </a:t>
            </a:r>
          </a:p>
          <a:p>
            <a:r>
              <a:rPr lang="en-US" sz="2400" dirty="0"/>
              <a:t>{ </a:t>
            </a:r>
          </a:p>
          <a:p>
            <a:r>
              <a:rPr lang="en-US" sz="2400" dirty="0"/>
              <a:t>Add(x); // Add x to list of live nodes; </a:t>
            </a:r>
          </a:p>
          <a:p>
            <a:r>
              <a:rPr lang="en-US" sz="2400" dirty="0"/>
              <a:t>x-&gt;parent = E; </a:t>
            </a:r>
          </a:p>
          <a:p>
            <a:r>
              <a:rPr lang="en-US" sz="2400" dirty="0"/>
              <a:t>// Pointer for path to root </a:t>
            </a:r>
          </a:p>
          <a:p>
            <a:r>
              <a:rPr lang="en-US" sz="2400" dirty="0"/>
              <a:t>} </a:t>
            </a:r>
          </a:p>
          <a:p>
            <a:r>
              <a:rPr lang="en-US" sz="2400" dirty="0"/>
              <a:t>}</a:t>
            </a:r>
          </a:p>
          <a:p>
            <a:r>
              <a:rPr lang="en-US" sz="2400" dirty="0"/>
              <a:t>}</a:t>
            </a:r>
          </a:p>
        </p:txBody>
      </p:sp>
    </p:spTree>
    <p:extLst>
      <p:ext uri="{BB962C8B-B14F-4D97-AF65-F5344CB8AC3E}">
        <p14:creationId xmlns:p14="http://schemas.microsoft.com/office/powerpoint/2010/main" val="51075103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953366"/>
          </a:xfrm>
        </p:spPr>
        <p:txBody>
          <a:bodyPr anchor="t">
            <a:normAutofit fontScale="90000"/>
          </a:bodyPr>
          <a:lstStyle/>
          <a:p>
            <a:pPr algn="l"/>
            <a:br>
              <a:rPr lang="en-US" sz="1800" dirty="0">
                <a:latin typeface="Times New Roman" pitchFamily="18" charset="0"/>
                <a:cs typeface="Times New Roman" pitchFamily="18" charset="0"/>
              </a:rPr>
            </a:br>
            <a:br>
              <a:rPr lang="en-US" sz="1800" dirty="0">
                <a:latin typeface="Times New Roman" pitchFamily="18" charset="0"/>
                <a:cs typeface="Times New Roman" pitchFamily="18" charset="0"/>
              </a:rPr>
            </a:br>
            <a:br>
              <a:rPr lang="en-US" sz="1800" dirty="0">
                <a:latin typeface="Times New Roman" pitchFamily="18" charset="0"/>
                <a:cs typeface="Times New Roman" pitchFamily="18" charset="0"/>
              </a:rPr>
            </a:br>
            <a:br>
              <a:rPr lang="en-US" sz="1600" dirty="0">
                <a:latin typeface="Times New Roman" pitchFamily="18" charset="0"/>
                <a:cs typeface="Times New Roman" pitchFamily="18" charset="0"/>
              </a:rPr>
            </a:b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1)  https://www.tutorialspoint.com/data_structures_algorithms/divide_and_conquer.htm</a:t>
            </a:r>
            <a:br>
              <a:rPr lang="en-US" sz="1600" dirty="0">
                <a:latin typeface="Times New Roman" pitchFamily="18" charset="0"/>
                <a:cs typeface="Times New Roman" pitchFamily="18" charset="0"/>
              </a:rPr>
            </a:b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2)  </a:t>
            </a:r>
            <a:r>
              <a:rPr lang="en-US" sz="1600" b="1" dirty="0">
                <a:latin typeface="Times New Roman" pitchFamily="18" charset="0"/>
                <a:cs typeface="Times New Roman" pitchFamily="18" charset="0"/>
              </a:rPr>
              <a:t>Data Structures and Algorithms made easy</a:t>
            </a:r>
            <a:r>
              <a:rPr lang="en-US" sz="1600" dirty="0">
                <a:latin typeface="Times New Roman" pitchFamily="18" charset="0"/>
                <a:cs typeface="Times New Roman" pitchFamily="18" charset="0"/>
              </a:rPr>
              <a:t> By Narasimha </a:t>
            </a:r>
            <a:r>
              <a:rPr lang="en-US" sz="1600" dirty="0" err="1">
                <a:latin typeface="Times New Roman" pitchFamily="18" charset="0"/>
                <a:cs typeface="Times New Roman" pitchFamily="18" charset="0"/>
              </a:rPr>
              <a:t>Karumanchi</a:t>
            </a:r>
            <a:r>
              <a:rPr lang="en-US" sz="1600" dirty="0">
                <a:latin typeface="Times New Roman" pitchFamily="18" charset="0"/>
                <a:cs typeface="Times New Roman" pitchFamily="18" charset="0"/>
              </a:rPr>
              <a:t>.</a:t>
            </a:r>
            <a:br>
              <a:rPr lang="en-US" sz="1600" dirty="0">
                <a:latin typeface="Times New Roman" pitchFamily="18" charset="0"/>
                <a:cs typeface="Times New Roman" pitchFamily="18" charset="0"/>
              </a:rPr>
            </a:b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3)  The Algorithm Design Manual, 2nd Edition by Steven S </a:t>
            </a:r>
            <a:r>
              <a:rPr lang="en-US" sz="1600" dirty="0" err="1">
                <a:latin typeface="Times New Roman" pitchFamily="18" charset="0"/>
                <a:cs typeface="Times New Roman" pitchFamily="18" charset="0"/>
              </a:rPr>
              <a:t>Skiena</a:t>
            </a:r>
            <a:br>
              <a:rPr lang="en-US" sz="1600" dirty="0">
                <a:latin typeface="Times New Roman" pitchFamily="18" charset="0"/>
                <a:cs typeface="Times New Roman" pitchFamily="18" charset="0"/>
              </a:rPr>
            </a:b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4) </a:t>
            </a:r>
            <a:r>
              <a:rPr lang="en-US" sz="1600" b="1" dirty="0">
                <a:latin typeface="Times New Roman" pitchFamily="18" charset="0"/>
                <a:cs typeface="Times New Roman" pitchFamily="18" charset="0"/>
              </a:rPr>
              <a:t>Fundamentals of Computer Algorithms - Horowitz and </a:t>
            </a:r>
            <a:r>
              <a:rPr lang="en-US" sz="1600" b="1" dirty="0" err="1">
                <a:latin typeface="Times New Roman" pitchFamily="18" charset="0"/>
                <a:cs typeface="Times New Roman" pitchFamily="18" charset="0"/>
              </a:rPr>
              <a:t>Sahani</a:t>
            </a:r>
            <a:r>
              <a:rPr lang="en-US" sz="1600" dirty="0">
                <a:latin typeface="Times New Roman" pitchFamily="18" charset="0"/>
                <a:cs typeface="Times New Roman" pitchFamily="18" charset="0"/>
              </a:rPr>
              <a:t> </a:t>
            </a:r>
            <a:br>
              <a:rPr lang="en-US" sz="1800" dirty="0">
                <a:latin typeface="Times New Roman" pitchFamily="18" charset="0"/>
                <a:cs typeface="Times New Roman" pitchFamily="18" charset="0"/>
              </a:rPr>
            </a:br>
            <a:br>
              <a:rPr lang="en-US" sz="1800" dirty="0">
                <a:latin typeface="Times New Roman" pitchFamily="18" charset="0"/>
                <a:cs typeface="Times New Roman" pitchFamily="18" charset="0"/>
              </a:rPr>
            </a:br>
            <a:endParaRPr lang="en-IN" sz="1800" dirty="0">
              <a:latin typeface="Times New Roman" pitchFamily="18" charset="0"/>
              <a:cs typeface="Times New Roman" pitchFamily="18" charset="0"/>
            </a:endParaRPr>
          </a:p>
        </p:txBody>
      </p:sp>
      <p:sp>
        <p:nvSpPr>
          <p:cNvPr id="3" name="Rectangle 2"/>
          <p:cNvSpPr/>
          <p:nvPr/>
        </p:nvSpPr>
        <p:spPr>
          <a:xfrm>
            <a:off x="838203" y="192885"/>
            <a:ext cx="8693727" cy="769441"/>
          </a:xfrm>
          <a:prstGeom prst="rect">
            <a:avLst/>
          </a:prstGeom>
        </p:spPr>
        <p:txBody>
          <a:bodyPr wrap="square">
            <a:spAutoFit/>
          </a:bodyPr>
          <a:lstStyle/>
          <a:p>
            <a:pPr algn="ctr"/>
            <a:r>
              <a:rPr lang="en-US" sz="4400" b="1" dirty="0">
                <a:latin typeface="Times New Roman" pitchFamily="18" charset="0"/>
                <a:cs typeface="Times New Roman" pitchFamily="18" charset="0"/>
              </a:rPr>
              <a:t>References</a:t>
            </a:r>
            <a:endParaRPr lang="en-IN" sz="4400" b="1" dirty="0">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id="{097571AD-EF65-4378-86D6-3AF0DD73CA0C}"/>
              </a:ext>
            </a:extLst>
          </p:cNvPr>
          <p:cNvSpPr/>
          <p:nvPr/>
        </p:nvSpPr>
        <p:spPr>
          <a:xfrm>
            <a:off x="838200" y="1089891"/>
            <a:ext cx="10515600" cy="508230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B5855C06-9819-4A06-9C49-58CDAD8CD94B}"/>
              </a:ext>
            </a:extLst>
          </p:cNvPr>
          <p:cNvSpPr/>
          <p:nvPr/>
        </p:nvSpPr>
        <p:spPr>
          <a:xfrm>
            <a:off x="838202" y="136528"/>
            <a:ext cx="8758383" cy="76944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Slide Number Placeholder 6">
            <a:extLst>
              <a:ext uri="{FF2B5EF4-FFF2-40B4-BE49-F238E27FC236}">
                <a16:creationId xmlns:a16="http://schemas.microsoft.com/office/drawing/2014/main" id="{1DD8B716-3EDB-4874-B04B-3AC9D49BCFFE}"/>
              </a:ext>
            </a:extLst>
          </p:cNvPr>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680476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76200"/>
            <a:ext cx="12192000" cy="4686300"/>
          </a:xfrm>
          <a:prstGeom prst="rect">
            <a:avLst/>
          </a:prstGeom>
          <a:solidFill>
            <a:schemeClr val="accent6">
              <a:lumMod val="50000"/>
              <a:alpha val="6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r>
              <a:rPr lang="en-US" dirty="0">
                <a:solidFill>
                  <a:prstClr val="white"/>
                </a:solidFill>
                <a:latin typeface="Calibri Light"/>
                <a:cs typeface="+mn-cs"/>
              </a:rPr>
              <a:t> </a:t>
            </a:r>
          </a:p>
        </p:txBody>
      </p:sp>
      <p:cxnSp>
        <p:nvCxnSpPr>
          <p:cNvPr id="18" name="Straight Connector 17"/>
          <p:cNvCxnSpPr>
            <a:cxnSpLocks/>
          </p:cNvCxnSpPr>
          <p:nvPr/>
        </p:nvCxnSpPr>
        <p:spPr>
          <a:xfrm>
            <a:off x="9347200" y="9525"/>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cxnSpLocks/>
          </p:cNvCxnSpPr>
          <p:nvPr/>
        </p:nvCxnSpPr>
        <p:spPr>
          <a:xfrm>
            <a:off x="10169526" y="2"/>
            <a:ext cx="663575" cy="66357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a:xfrm>
            <a:off x="733425" y="6294438"/>
            <a:ext cx="558800" cy="55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p:cNvCxnSpPr>
          <p:nvPr/>
        </p:nvCxnSpPr>
        <p:spPr>
          <a:xfrm>
            <a:off x="390526" y="5148265"/>
            <a:ext cx="1728788" cy="172878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4039" name="Title 1"/>
          <p:cNvSpPr txBox="1">
            <a:spLocks/>
          </p:cNvSpPr>
          <p:nvPr/>
        </p:nvSpPr>
        <p:spPr bwMode="auto">
          <a:xfrm>
            <a:off x="1485901" y="2249488"/>
            <a:ext cx="10725151" cy="1230312"/>
          </a:xfrm>
          <a:prstGeom prst="rect">
            <a:avLst/>
          </a:prstGeom>
          <a:noFill/>
          <a:ln w="9525">
            <a:noFill/>
            <a:miter lim="800000"/>
            <a:headEnd/>
            <a:tailEnd/>
          </a:ln>
        </p:spPr>
        <p:txBody>
          <a:bodyPr lIns="0" tIns="0" rIns="0" bIns="0" anchor="ctr">
            <a:spAutoFit/>
          </a:bodyPr>
          <a:lstStyle/>
          <a:p>
            <a:pPr algn="ctr" eaLnBrk="1" hangingPunct="1"/>
            <a:r>
              <a:rPr lang="en-US" altLang="en-US" sz="8000">
                <a:solidFill>
                  <a:srgbClr val="FFFFFF"/>
                </a:solidFill>
                <a:latin typeface="Casper" pitchFamily="2" charset="0"/>
                <a:cs typeface="Segoe UI" pitchFamily="34" charset="0"/>
              </a:rPr>
              <a:t>THANK YOU</a:t>
            </a:r>
          </a:p>
        </p:txBody>
      </p:sp>
      <p:sp>
        <p:nvSpPr>
          <p:cNvPr id="44040" name="Diamond 6"/>
          <p:cNvSpPr>
            <a:spLocks noChangeArrowheads="1"/>
          </p:cNvSpPr>
          <p:nvPr/>
        </p:nvSpPr>
        <p:spPr bwMode="auto">
          <a:xfrm>
            <a:off x="2641602" y="1214438"/>
            <a:ext cx="2430463" cy="3225800"/>
          </a:xfrm>
          <a:custGeom>
            <a:avLst/>
            <a:gdLst>
              <a:gd name="T0" fmla="*/ 2430463 w 2430463"/>
              <a:gd name="T1" fmla="*/ 2413000 h 3225800"/>
              <a:gd name="T2" fmla="*/ 1612919 w 2430463"/>
              <a:gd name="T3" fmla="*/ 3225800 h 3225800"/>
              <a:gd name="T4" fmla="*/ 0 w 2430463"/>
              <a:gd name="T5" fmla="*/ 1612900 h 3225800"/>
              <a:gd name="T6" fmla="*/ 1612919 w 2430463"/>
              <a:gd name="T7" fmla="*/ 0 h 3225800"/>
              <a:gd name="T8" fmla="*/ 2430463 w 2430463"/>
              <a:gd name="T9" fmla="*/ 817563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chemeClr val="bg1"/>
            </a:solidFill>
            <a:miter lim="800000"/>
            <a:headEnd/>
            <a:tailEnd/>
          </a:ln>
        </p:spPr>
        <p:txBody>
          <a:bodyPr anchor="ctr"/>
          <a:lstStyle/>
          <a:p>
            <a:endParaRPr lang="en-US"/>
          </a:p>
        </p:txBody>
      </p:sp>
      <p:sp>
        <p:nvSpPr>
          <p:cNvPr id="44041" name="Diamond 6"/>
          <p:cNvSpPr>
            <a:spLocks noChangeArrowheads="1"/>
          </p:cNvSpPr>
          <p:nvPr/>
        </p:nvSpPr>
        <p:spPr bwMode="auto">
          <a:xfrm>
            <a:off x="2898777" y="1214438"/>
            <a:ext cx="2430463" cy="3225800"/>
          </a:xfrm>
          <a:custGeom>
            <a:avLst/>
            <a:gdLst>
              <a:gd name="T0" fmla="*/ 2430463 w 2430463"/>
              <a:gd name="T1" fmla="*/ 2413000 h 3225800"/>
              <a:gd name="T2" fmla="*/ 1612919 w 2430463"/>
              <a:gd name="T3" fmla="*/ 3225800 h 3225800"/>
              <a:gd name="T4" fmla="*/ 0 w 2430463"/>
              <a:gd name="T5" fmla="*/ 1612900 h 3225800"/>
              <a:gd name="T6" fmla="*/ 1612919 w 2430463"/>
              <a:gd name="T7" fmla="*/ 0 h 3225800"/>
              <a:gd name="T8" fmla="*/ 2430463 w 2430463"/>
              <a:gd name="T9" fmla="*/ 817563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rgbClr val="FFFFFF"/>
            </a:solidFill>
            <a:miter lim="800000"/>
            <a:headEnd/>
            <a:tailEnd/>
          </a:ln>
        </p:spPr>
        <p:txBody>
          <a:bodyPr anchor="ctr"/>
          <a:lstStyle/>
          <a:p>
            <a:endParaRPr lang="en-US"/>
          </a:p>
        </p:txBody>
      </p:sp>
      <p:sp>
        <p:nvSpPr>
          <p:cNvPr id="44043" name="Slide Number Placeholder 2"/>
          <p:cNvSpPr>
            <a:spLocks noGrp="1"/>
          </p:cNvSpPr>
          <p:nvPr>
            <p:ph type="sldNum" sz="quarter" idx="12"/>
          </p:nvPr>
        </p:nvSpPr>
        <p:spPr bwMode="auto">
          <a:noFill/>
          <a:ln>
            <a:miter lim="800000"/>
            <a:headEnd/>
            <a:tailEnd/>
          </a:ln>
        </p:spPr>
        <p:txBody>
          <a:bodyPr/>
          <a:lstStyle/>
          <a:p>
            <a:fld id="{B7962362-1F08-47BC-B5C0-8D11A861320F}" type="slidenum">
              <a:rPr lang="en-IN" altLang="en-US" smtClean="0"/>
              <a:pPr/>
              <a:t>14</a:t>
            </a:fld>
            <a:endParaRPr lang="en-IN"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91321DF-4391-4A0E-9FFF-793DE4722964}" type="slidenum">
              <a:rPr lang="en-IN" altLang="en-US" smtClean="0"/>
              <a:pPr>
                <a:defRPr/>
              </a:pPr>
              <a:t>2</a:t>
            </a:fld>
            <a:endParaRPr lang="en-IN" altLang="en-US"/>
          </a:p>
        </p:txBody>
      </p:sp>
      <p:sp>
        <p:nvSpPr>
          <p:cNvPr id="2" name="Title 1"/>
          <p:cNvSpPr>
            <a:spLocks noGrp="1"/>
          </p:cNvSpPr>
          <p:nvPr>
            <p:ph type="title" idx="4294967295"/>
          </p:nvPr>
        </p:nvSpPr>
        <p:spPr>
          <a:xfrm>
            <a:off x="900953" y="134938"/>
            <a:ext cx="7828710" cy="904875"/>
          </a:xfrm>
          <a:ln>
            <a:solidFill>
              <a:schemeClr val="tx1"/>
            </a:solidFill>
          </a:ln>
        </p:spPr>
        <p:txBody>
          <a:bodyPr>
            <a:normAutofit fontScale="90000"/>
          </a:bodyPr>
          <a:lstStyle/>
          <a:p>
            <a:pPr algn="ctr" fontAlgn="base"/>
            <a:r>
              <a:rPr lang="en-US" sz="3200" b="1" dirty="0"/>
              <a:t>Job Assignment Problem </a:t>
            </a:r>
            <a:br>
              <a:rPr lang="en-US" sz="3200" b="1" dirty="0"/>
            </a:br>
            <a:r>
              <a:rPr lang="en-US" sz="3200" b="1" dirty="0"/>
              <a:t>using Branch And Bound</a:t>
            </a:r>
          </a:p>
        </p:txBody>
      </p:sp>
      <p:sp>
        <p:nvSpPr>
          <p:cNvPr id="3" name="Content Placeholder 2"/>
          <p:cNvSpPr>
            <a:spLocks noGrp="1"/>
          </p:cNvSpPr>
          <p:nvPr>
            <p:ph idx="4294967295"/>
          </p:nvPr>
        </p:nvSpPr>
        <p:spPr>
          <a:xfrm>
            <a:off x="0" y="1247775"/>
            <a:ext cx="11222038" cy="4900613"/>
          </a:xfrm>
          <a:ln>
            <a:solidFill>
              <a:schemeClr val="tx1"/>
            </a:solidFill>
          </a:ln>
        </p:spPr>
        <p:txBody>
          <a:bodyPr>
            <a:normAutofit/>
          </a:bodyPr>
          <a:lstStyle/>
          <a:p>
            <a:pPr fontAlgn="base"/>
            <a:r>
              <a:rPr lang="en-US" sz="2400" dirty="0"/>
              <a:t>  Let there be N workers and N jobs. Any worker can be assigned to perform any job, incurring some cost that may vary depending on the work-job assignment. It is required to perform all jobs by assigning exactly one worker to each job and exactly one job to each agent in such a way that the total cost of the assignment is minimized.</a:t>
            </a:r>
          </a:p>
          <a:p>
            <a:pPr fontAlgn="base"/>
            <a:endParaRPr lang="en-US" sz="2400" dirty="0"/>
          </a:p>
          <a:p>
            <a:pPr fontAlgn="base"/>
            <a:r>
              <a:rPr lang="en-US" sz="2400" dirty="0"/>
              <a:t> </a:t>
            </a:r>
          </a:p>
          <a:p>
            <a:endParaRPr lang="en-IN" sz="2400"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8501" y="3268685"/>
            <a:ext cx="3847698" cy="2748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91321DF-4391-4A0E-9FFF-793DE4722964}" type="slidenum">
              <a:rPr lang="en-IN" altLang="en-US" smtClean="0"/>
              <a:pPr>
                <a:defRPr/>
              </a:pPr>
              <a:t>3</a:t>
            </a:fld>
            <a:endParaRPr lang="en-IN" altLang="en-US"/>
          </a:p>
        </p:txBody>
      </p:sp>
      <p:sp>
        <p:nvSpPr>
          <p:cNvPr id="2" name="Title 1"/>
          <p:cNvSpPr>
            <a:spLocks noGrp="1"/>
          </p:cNvSpPr>
          <p:nvPr>
            <p:ph type="title" idx="4294967295"/>
          </p:nvPr>
        </p:nvSpPr>
        <p:spPr>
          <a:xfrm>
            <a:off x="860612" y="134938"/>
            <a:ext cx="7869051" cy="904875"/>
          </a:xfrm>
          <a:ln>
            <a:solidFill>
              <a:schemeClr val="tx1"/>
            </a:solidFill>
          </a:ln>
        </p:spPr>
        <p:txBody>
          <a:bodyPr>
            <a:normAutofit fontScale="90000"/>
          </a:bodyPr>
          <a:lstStyle/>
          <a:p>
            <a:pPr algn="ctr" fontAlgn="base"/>
            <a:r>
              <a:rPr lang="en-US" sz="3600" b="1" dirty="0"/>
              <a:t>Job Assignment Problem </a:t>
            </a:r>
            <a:br>
              <a:rPr lang="en-US" sz="3600" b="1" dirty="0"/>
            </a:br>
            <a:r>
              <a:rPr lang="en-US" sz="3600" b="1" dirty="0"/>
              <a:t>using Branch And Bound</a:t>
            </a:r>
            <a:endParaRPr lang="en-IN" sz="3600" b="1" dirty="0"/>
          </a:p>
        </p:txBody>
      </p:sp>
      <p:sp>
        <p:nvSpPr>
          <p:cNvPr id="3" name="Content Placeholder 2"/>
          <p:cNvSpPr>
            <a:spLocks noGrp="1"/>
          </p:cNvSpPr>
          <p:nvPr>
            <p:ph idx="4294967295"/>
          </p:nvPr>
        </p:nvSpPr>
        <p:spPr>
          <a:xfrm>
            <a:off x="0" y="1247775"/>
            <a:ext cx="11222038" cy="4900613"/>
          </a:xfrm>
          <a:ln>
            <a:solidFill>
              <a:schemeClr val="tx1"/>
            </a:solidFill>
          </a:ln>
        </p:spPr>
        <p:txBody>
          <a:bodyPr>
            <a:normAutofit/>
          </a:bodyPr>
          <a:lstStyle/>
          <a:p>
            <a:pPr fontAlgn="base"/>
            <a:r>
              <a:rPr lang="en-US" sz="2400" dirty="0"/>
              <a:t>Let us explore all approaches for this problem.</a:t>
            </a:r>
          </a:p>
          <a:p>
            <a:pPr fontAlgn="base"/>
            <a:r>
              <a:rPr lang="en-US" sz="2400" b="1" dirty="0"/>
              <a:t>Solution 1: Brute Force</a:t>
            </a:r>
            <a:r>
              <a:rPr lang="en-US" sz="2400" dirty="0"/>
              <a:t> </a:t>
            </a:r>
            <a:br>
              <a:rPr lang="en-US" sz="2400" dirty="0"/>
            </a:br>
            <a:r>
              <a:rPr lang="en-US" sz="2400" dirty="0"/>
              <a:t>We generate n! possible job assignments and for each such assignment, we compute its total cost and return the less expensive assignment. Since the solution is a permutation of the n jobs, its complexity is O(n!).</a:t>
            </a:r>
          </a:p>
          <a:p>
            <a:pPr fontAlgn="base"/>
            <a:r>
              <a:rPr lang="en-US" sz="2400" b="1" u="sng" dirty="0">
                <a:hlinkClick r:id="rId3"/>
              </a:rPr>
              <a:t>Solution 2: Hungarian Algorithm</a:t>
            </a:r>
            <a:r>
              <a:rPr lang="en-US" sz="2400" dirty="0"/>
              <a:t> </a:t>
            </a:r>
            <a:br>
              <a:rPr lang="en-US" sz="2400" dirty="0"/>
            </a:br>
            <a:r>
              <a:rPr lang="en-US" sz="2400" dirty="0"/>
              <a:t>The optimal assignment can be found using the Hungarian algorithm. The Hungarian algorithm has worst case run-time complexity of O(n^3).</a:t>
            </a:r>
          </a:p>
          <a:p>
            <a:pPr fontAlgn="base">
              <a:buNone/>
            </a:pPr>
            <a:endParaRPr lang="en-US" sz="2400" dirty="0"/>
          </a:p>
        </p:txBody>
      </p:sp>
    </p:spTree>
    <p:extLst>
      <p:ext uri="{BB962C8B-B14F-4D97-AF65-F5344CB8AC3E}">
        <p14:creationId xmlns:p14="http://schemas.microsoft.com/office/powerpoint/2010/main" val="257259975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91321DF-4391-4A0E-9FFF-793DE4722964}" type="slidenum">
              <a:rPr lang="en-IN" altLang="en-US" smtClean="0"/>
              <a:pPr>
                <a:defRPr/>
              </a:pPr>
              <a:t>4</a:t>
            </a:fld>
            <a:endParaRPr lang="en-IN" altLang="en-US"/>
          </a:p>
        </p:txBody>
      </p:sp>
      <p:sp>
        <p:nvSpPr>
          <p:cNvPr id="10" name="TextBox 9"/>
          <p:cNvSpPr txBox="1"/>
          <p:nvPr/>
        </p:nvSpPr>
        <p:spPr>
          <a:xfrm>
            <a:off x="1095147" y="195268"/>
            <a:ext cx="7113430" cy="1323439"/>
          </a:xfrm>
          <a:prstGeom prst="rect">
            <a:avLst/>
          </a:prstGeom>
          <a:noFill/>
          <a:ln>
            <a:solidFill>
              <a:schemeClr val="tx1"/>
            </a:solidFill>
          </a:ln>
        </p:spPr>
        <p:txBody>
          <a:bodyPr wrap="square" rtlCol="0">
            <a:spAutoFit/>
          </a:bodyPr>
          <a:lstStyle/>
          <a:p>
            <a:r>
              <a:rPr lang="en-US" sz="4000" b="1" dirty="0"/>
              <a:t>Solution 3: DFS/BFS on state space tree</a:t>
            </a:r>
            <a:endParaRPr lang="en-IN" sz="4000" dirty="0"/>
          </a:p>
        </p:txBody>
      </p:sp>
      <p:sp>
        <p:nvSpPr>
          <p:cNvPr id="2" name="Rectangle 1"/>
          <p:cNvSpPr/>
          <p:nvPr/>
        </p:nvSpPr>
        <p:spPr>
          <a:xfrm>
            <a:off x="1072922" y="1843328"/>
            <a:ext cx="9778854" cy="3785652"/>
          </a:xfrm>
          <a:prstGeom prst="rect">
            <a:avLst/>
          </a:prstGeom>
          <a:ln>
            <a:solidFill>
              <a:schemeClr val="tx1"/>
            </a:solidFill>
          </a:ln>
        </p:spPr>
        <p:txBody>
          <a:bodyPr wrap="square">
            <a:spAutoFit/>
          </a:bodyPr>
          <a:lstStyle/>
          <a:p>
            <a:r>
              <a:rPr lang="en-US" sz="2400" dirty="0"/>
              <a:t> A state space tree is a N-</a:t>
            </a:r>
            <a:r>
              <a:rPr lang="en-US" sz="2400" dirty="0" err="1"/>
              <a:t>ary</a:t>
            </a:r>
            <a:r>
              <a:rPr lang="en-US" sz="2400" dirty="0"/>
              <a:t> tree with property that any path from root to leaf node holds one of many solutions to given problem. We can perform depth-first search on state space tree and but successive moves can take us away from the goal rather than bringing closer. </a:t>
            </a:r>
          </a:p>
          <a:p>
            <a:endParaRPr lang="en-US" sz="2400" dirty="0"/>
          </a:p>
          <a:p>
            <a:r>
              <a:rPr lang="en-US" sz="2400" dirty="0"/>
              <a:t>The search of state space tree follows leftmost path from the root regardless of initial state. An answer node may never be found in this approach. We can also perform a Breadth-first search on state space tree. But no matter what the initial state is, the algorithm attempts the same sequence of moves like DFS.</a:t>
            </a:r>
            <a:r>
              <a:rPr lang="en-US" dirty="0"/>
              <a:t> </a:t>
            </a:r>
          </a:p>
        </p:txBody>
      </p:sp>
    </p:spTree>
    <p:extLst>
      <p:ext uri="{BB962C8B-B14F-4D97-AF65-F5344CB8AC3E}">
        <p14:creationId xmlns:p14="http://schemas.microsoft.com/office/powerpoint/2010/main" val="6326201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91321DF-4391-4A0E-9FFF-793DE4722964}" type="slidenum">
              <a:rPr lang="en-IN" altLang="en-US" smtClean="0"/>
              <a:pPr>
                <a:defRPr/>
              </a:pPr>
              <a:t>5</a:t>
            </a:fld>
            <a:endParaRPr lang="en-IN" altLang="en-US"/>
          </a:p>
        </p:txBody>
      </p:sp>
      <p:sp>
        <p:nvSpPr>
          <p:cNvPr id="2" name="Title 1"/>
          <p:cNvSpPr>
            <a:spLocks noGrp="1"/>
          </p:cNvSpPr>
          <p:nvPr>
            <p:ph type="title" idx="4294967295"/>
          </p:nvPr>
        </p:nvSpPr>
        <p:spPr>
          <a:xfrm>
            <a:off x="806824" y="134938"/>
            <a:ext cx="7008439" cy="904875"/>
          </a:xfrm>
          <a:ln>
            <a:solidFill>
              <a:schemeClr val="tx1"/>
            </a:solidFill>
          </a:ln>
        </p:spPr>
        <p:txBody>
          <a:bodyPr>
            <a:normAutofit fontScale="90000"/>
          </a:bodyPr>
          <a:lstStyle/>
          <a:p>
            <a:pPr fontAlgn="base"/>
            <a:r>
              <a:rPr lang="en-US" sz="3200" b="1" dirty="0"/>
              <a:t>Solution 4: Finding Optimal Solution using Branch and Bound</a:t>
            </a:r>
            <a:endParaRPr lang="en-IN" sz="3600" b="1" dirty="0"/>
          </a:p>
        </p:txBody>
      </p:sp>
      <p:sp>
        <p:nvSpPr>
          <p:cNvPr id="5" name="Rectangle 4"/>
          <p:cNvSpPr/>
          <p:nvPr/>
        </p:nvSpPr>
        <p:spPr>
          <a:xfrm>
            <a:off x="375065" y="1225689"/>
            <a:ext cx="11202853" cy="5262979"/>
          </a:xfrm>
          <a:prstGeom prst="rect">
            <a:avLst/>
          </a:prstGeom>
          <a:ln>
            <a:solidFill>
              <a:schemeClr val="tx1"/>
            </a:solidFill>
          </a:ln>
        </p:spPr>
        <p:txBody>
          <a:bodyPr wrap="square">
            <a:spAutoFit/>
          </a:bodyPr>
          <a:lstStyle/>
          <a:p>
            <a:r>
              <a:rPr lang="en-US" dirty="0"/>
              <a:t> </a:t>
            </a:r>
            <a:r>
              <a:rPr lang="en-US" sz="2400" dirty="0"/>
              <a:t>The selection rule for the next node in BFS and DFS is “blind”. i.e. the selection rule does not give any preference to a node that has a very good chance of getting the search to an answer node quickly. The search for an optimal solution can often be speeded by using an “intelligent” ranking function, also called an approximate cost function to avoid searching in sub-trees that do not contain an optimal solution. It is similar to BFS-like search but with one major optimization. Instead of following FIFO order, we choose a live node with least cost. We may not get optimal solution by following node with least promising cost, but it will provide very good chance of getting the search to an answer node quickly.</a:t>
            </a:r>
          </a:p>
          <a:p>
            <a:r>
              <a:rPr lang="en-US" sz="2400" dirty="0"/>
              <a:t>There are two approaches to calculate the cost function:  </a:t>
            </a:r>
          </a:p>
          <a:p>
            <a:r>
              <a:rPr lang="en-US" sz="2400" dirty="0"/>
              <a:t>For each worker, we choose job with minimum cost from list of unassigned jobs (take minimum entry from each row).</a:t>
            </a:r>
          </a:p>
          <a:p>
            <a:r>
              <a:rPr lang="en-US" sz="2400" dirty="0"/>
              <a:t>For each job, we choose a worker with lowest cost for that job from list of unassigned workers (take minimum entry from each column).</a:t>
            </a:r>
          </a:p>
        </p:txBody>
      </p:sp>
    </p:spTree>
    <p:extLst>
      <p:ext uri="{BB962C8B-B14F-4D97-AF65-F5344CB8AC3E}">
        <p14:creationId xmlns:p14="http://schemas.microsoft.com/office/powerpoint/2010/main" val="54954032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91321DF-4391-4A0E-9FFF-793DE4722964}" type="slidenum">
              <a:rPr lang="en-IN" altLang="en-US" smtClean="0"/>
              <a:pPr>
                <a:defRPr/>
              </a:pPr>
              <a:t>6</a:t>
            </a:fld>
            <a:endParaRPr lang="en-IN" altLang="en-US"/>
          </a:p>
        </p:txBody>
      </p:sp>
      <p:sp>
        <p:nvSpPr>
          <p:cNvPr id="2" name="Title 1"/>
          <p:cNvSpPr>
            <a:spLocks noGrp="1"/>
          </p:cNvSpPr>
          <p:nvPr>
            <p:ph type="title" idx="4294967295"/>
          </p:nvPr>
        </p:nvSpPr>
        <p:spPr>
          <a:xfrm>
            <a:off x="793376" y="166688"/>
            <a:ext cx="6994899" cy="606425"/>
          </a:xfrm>
          <a:ln>
            <a:solidFill>
              <a:schemeClr val="tx1"/>
            </a:solidFill>
          </a:ln>
        </p:spPr>
        <p:txBody>
          <a:bodyPr>
            <a:normAutofit/>
          </a:bodyPr>
          <a:lstStyle/>
          <a:p>
            <a:r>
              <a:rPr lang="en-IN" sz="3200" b="1" dirty="0"/>
              <a:t>Example</a:t>
            </a:r>
          </a:p>
        </p:txBody>
      </p:sp>
      <p:sp>
        <p:nvSpPr>
          <p:cNvPr id="6" name="Rectangle 5"/>
          <p:cNvSpPr/>
          <p:nvPr/>
        </p:nvSpPr>
        <p:spPr>
          <a:xfrm>
            <a:off x="858591" y="869898"/>
            <a:ext cx="8955110" cy="830997"/>
          </a:xfrm>
          <a:prstGeom prst="rect">
            <a:avLst/>
          </a:prstGeom>
        </p:spPr>
        <p:txBody>
          <a:bodyPr wrap="square">
            <a:spAutoFit/>
          </a:bodyPr>
          <a:lstStyle/>
          <a:p>
            <a:r>
              <a:rPr lang="en-US" sz="2400" dirty="0"/>
              <a:t>Let’s take below example and try to calculate promising cost when Job 2 is assigned to worker A. </a:t>
            </a:r>
          </a:p>
        </p:txBody>
      </p:sp>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2185" y="1700896"/>
            <a:ext cx="3551484" cy="2297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026017" y="3995591"/>
            <a:ext cx="9663448" cy="646331"/>
          </a:xfrm>
          <a:prstGeom prst="rect">
            <a:avLst/>
          </a:prstGeom>
        </p:spPr>
        <p:txBody>
          <a:bodyPr wrap="square">
            <a:spAutoFit/>
          </a:bodyPr>
          <a:lstStyle/>
          <a:p>
            <a:r>
              <a:rPr lang="en-US" dirty="0"/>
              <a:t>Since Job 2 is assigned to worker A (marked in green), cost becomes 2 and Job 2 and worker A becomes unavailable (marked in red). </a:t>
            </a:r>
            <a:endParaRPr lang="en-IN" dirty="0"/>
          </a:p>
        </p:txBody>
      </p:sp>
      <p:pic>
        <p:nvPicPr>
          <p:cNvPr id="205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12912" y="4641922"/>
            <a:ext cx="2744852" cy="1998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708242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91321DF-4391-4A0E-9FFF-793DE4722964}" type="slidenum">
              <a:rPr lang="en-IN" altLang="en-US" smtClean="0"/>
              <a:pPr>
                <a:defRPr/>
              </a:pPr>
              <a:t>7</a:t>
            </a:fld>
            <a:endParaRPr lang="en-IN" altLang="en-US"/>
          </a:p>
        </p:txBody>
      </p:sp>
      <p:sp>
        <p:nvSpPr>
          <p:cNvPr id="2" name="Title 1"/>
          <p:cNvSpPr>
            <a:spLocks noGrp="1"/>
          </p:cNvSpPr>
          <p:nvPr>
            <p:ph type="title" idx="4294967295"/>
          </p:nvPr>
        </p:nvSpPr>
        <p:spPr>
          <a:xfrm>
            <a:off x="887506" y="134938"/>
            <a:ext cx="6981732" cy="904875"/>
          </a:xfrm>
          <a:ln>
            <a:solidFill>
              <a:schemeClr val="tx1"/>
            </a:solidFill>
          </a:ln>
        </p:spPr>
        <p:txBody>
          <a:bodyPr/>
          <a:lstStyle/>
          <a:p>
            <a:pPr fontAlgn="base"/>
            <a:r>
              <a:rPr lang="en-IN" sz="3600" b="1" dirty="0"/>
              <a:t>Example</a:t>
            </a:r>
          </a:p>
        </p:txBody>
      </p:sp>
      <p:sp>
        <p:nvSpPr>
          <p:cNvPr id="5" name="Content Placeholder 4"/>
          <p:cNvSpPr>
            <a:spLocks noGrp="1"/>
          </p:cNvSpPr>
          <p:nvPr>
            <p:ph idx="4294967295"/>
          </p:nvPr>
        </p:nvSpPr>
        <p:spPr>
          <a:xfrm>
            <a:off x="0" y="1311274"/>
            <a:ext cx="10515600" cy="4753349"/>
          </a:xfrm>
        </p:spPr>
        <p:txBody>
          <a:bodyPr/>
          <a:lstStyle/>
          <a:p>
            <a:pPr fontAlgn="base"/>
            <a:r>
              <a:rPr lang="en-US" dirty="0"/>
              <a:t>Finally, job 1 gets assigned to worker C as it has minimum cost among unassigned jobs and job 4 gets assigned to worker C as it is only Job left. Total cost becomes 2 + 3 + 5 + 4 = 14.   </a:t>
            </a:r>
          </a:p>
          <a:p>
            <a:endParaRPr lang="en-IN" dirty="0"/>
          </a:p>
        </p:txBody>
      </p:sp>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2356" y="2668072"/>
            <a:ext cx="4389309" cy="3166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951378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91321DF-4391-4A0E-9FFF-793DE4722964}" type="slidenum">
              <a:rPr lang="en-IN" altLang="en-US" smtClean="0"/>
              <a:pPr>
                <a:defRPr/>
              </a:pPr>
              <a:t>8</a:t>
            </a:fld>
            <a:endParaRPr lang="en-IN" altLang="en-US"/>
          </a:p>
        </p:txBody>
      </p:sp>
      <p:sp>
        <p:nvSpPr>
          <p:cNvPr id="2" name="Title 1"/>
          <p:cNvSpPr>
            <a:spLocks noGrp="1"/>
          </p:cNvSpPr>
          <p:nvPr>
            <p:ph type="title" idx="4294967295"/>
          </p:nvPr>
        </p:nvSpPr>
        <p:spPr>
          <a:xfrm>
            <a:off x="1223682" y="134938"/>
            <a:ext cx="6350281" cy="904875"/>
          </a:xfrm>
          <a:ln>
            <a:solidFill>
              <a:schemeClr val="tx1"/>
            </a:solidFill>
          </a:ln>
        </p:spPr>
        <p:txBody>
          <a:bodyPr>
            <a:normAutofit/>
          </a:bodyPr>
          <a:lstStyle/>
          <a:p>
            <a:pPr fontAlgn="base"/>
            <a:r>
              <a:rPr lang="en-IN" sz="3200" dirty="0"/>
              <a:t>Problem</a:t>
            </a:r>
            <a:endParaRPr lang="en-US" sz="3600" b="1" dirty="0"/>
          </a:p>
        </p:txBody>
      </p:sp>
      <p:sp>
        <p:nvSpPr>
          <p:cNvPr id="5" name="Rectangle 4"/>
          <p:cNvSpPr/>
          <p:nvPr/>
        </p:nvSpPr>
        <p:spPr>
          <a:xfrm>
            <a:off x="974500" y="1360645"/>
            <a:ext cx="9238446" cy="369332"/>
          </a:xfrm>
          <a:prstGeom prst="rect">
            <a:avLst/>
          </a:prstGeom>
        </p:spPr>
        <p:txBody>
          <a:bodyPr wrap="square">
            <a:spAutoFit/>
          </a:bodyPr>
          <a:lstStyle/>
          <a:p>
            <a:r>
              <a:rPr lang="en-US" dirty="0"/>
              <a:t> Below diagram shows complete search space diagram showing optimal solution path in green.  </a:t>
            </a:r>
          </a:p>
        </p:txBody>
      </p:sp>
      <p:sp>
        <p:nvSpPr>
          <p:cNvPr id="6" name="AutoShape 4" descr="https://www.gatevidyalay.com/wp-content/uploads/2018/06/Find-Chromatic-Number-of-Graph-Problem-02.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https://www.gatevidyalay.com/wp-content/uploads/2018/06/Find-Chromatic-Number-of-Graph-Problem-02.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53"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8975" y="1729977"/>
            <a:ext cx="573405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34427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91321DF-4391-4A0E-9FFF-793DE4722964}" type="slidenum">
              <a:rPr lang="en-IN" altLang="en-US" smtClean="0"/>
              <a:pPr>
                <a:defRPr/>
              </a:pPr>
              <a:t>9</a:t>
            </a:fld>
            <a:endParaRPr lang="en-IN" altLang="en-US"/>
          </a:p>
        </p:txBody>
      </p:sp>
      <p:sp>
        <p:nvSpPr>
          <p:cNvPr id="2" name="Title 1"/>
          <p:cNvSpPr>
            <a:spLocks noGrp="1"/>
          </p:cNvSpPr>
          <p:nvPr>
            <p:ph type="title" idx="4294967295"/>
          </p:nvPr>
        </p:nvSpPr>
        <p:spPr>
          <a:xfrm>
            <a:off x="806824" y="134938"/>
            <a:ext cx="7922839" cy="904875"/>
          </a:xfrm>
          <a:ln>
            <a:solidFill>
              <a:schemeClr val="tx1"/>
            </a:solidFill>
          </a:ln>
        </p:spPr>
        <p:txBody>
          <a:bodyPr>
            <a:normAutofit/>
          </a:bodyPr>
          <a:lstStyle/>
          <a:p>
            <a:r>
              <a:rPr lang="en-IN" sz="3600" b="1" dirty="0"/>
              <a:t>Complete Algorithm:</a:t>
            </a:r>
            <a:r>
              <a:rPr lang="en-IN" sz="3600" dirty="0"/>
              <a:t> </a:t>
            </a:r>
            <a:endParaRPr lang="en-IN" sz="3600" b="1" dirty="0"/>
          </a:p>
        </p:txBody>
      </p:sp>
      <p:sp>
        <p:nvSpPr>
          <p:cNvPr id="3" name="Rectangle 2"/>
          <p:cNvSpPr/>
          <p:nvPr/>
        </p:nvSpPr>
        <p:spPr>
          <a:xfrm>
            <a:off x="935865" y="1165458"/>
            <a:ext cx="9071020" cy="369332"/>
          </a:xfrm>
          <a:prstGeom prst="rect">
            <a:avLst/>
          </a:prstGeom>
        </p:spPr>
        <p:txBody>
          <a:bodyPr wrap="square">
            <a:spAutoFit/>
          </a:bodyPr>
          <a:lstStyle/>
          <a:p>
            <a:r>
              <a:rPr lang="en-IN" dirty="0"/>
              <a:t> </a:t>
            </a:r>
          </a:p>
        </p:txBody>
      </p:sp>
      <p:sp>
        <p:nvSpPr>
          <p:cNvPr id="5" name="Rectangle 4"/>
          <p:cNvSpPr/>
          <p:nvPr/>
        </p:nvSpPr>
        <p:spPr>
          <a:xfrm>
            <a:off x="707265" y="1181110"/>
            <a:ext cx="9216664" cy="3970318"/>
          </a:xfrm>
          <a:prstGeom prst="rect">
            <a:avLst/>
          </a:prstGeom>
          <a:ln>
            <a:solidFill>
              <a:schemeClr val="tx1"/>
            </a:solidFill>
          </a:ln>
        </p:spPr>
        <p:txBody>
          <a:bodyPr wrap="square">
            <a:spAutoFit/>
          </a:bodyPr>
          <a:lstStyle/>
          <a:p>
            <a:r>
              <a:rPr lang="en-US" sz="2800" dirty="0"/>
              <a:t>/* </a:t>
            </a:r>
            <a:r>
              <a:rPr lang="en-US" sz="2800" dirty="0" err="1"/>
              <a:t>findMinCost</a:t>
            </a:r>
            <a:r>
              <a:rPr lang="en-US" sz="2800" dirty="0"/>
              <a:t> uses Least() and Add() to maintain the list of live nodes</a:t>
            </a:r>
          </a:p>
          <a:p>
            <a:r>
              <a:rPr lang="en-US" sz="2800" dirty="0"/>
              <a:t> Least() finds a live node with least cost, deletes it from the list and returns it </a:t>
            </a:r>
          </a:p>
          <a:p>
            <a:r>
              <a:rPr lang="en-US" sz="2800" dirty="0"/>
              <a:t>Add(x) calculates cost of x and adds it to the list of live nodes </a:t>
            </a:r>
          </a:p>
          <a:p>
            <a:r>
              <a:rPr lang="en-US" sz="2800" dirty="0"/>
              <a:t>Implements list of live nodes as a min heap */ </a:t>
            </a:r>
            <a:br>
              <a:rPr lang="en-US" sz="2800" dirty="0"/>
            </a:br>
            <a:endParaRPr lang="en-US" sz="2800" dirty="0"/>
          </a:p>
          <a:p>
            <a:br>
              <a:rPr lang="en-US" sz="2800" dirty="0"/>
            </a:br>
            <a:endParaRPr lang="en-IN" sz="2800" dirty="0"/>
          </a:p>
        </p:txBody>
      </p:sp>
    </p:spTree>
    <p:extLst>
      <p:ext uri="{BB962C8B-B14F-4D97-AF65-F5344CB8AC3E}">
        <p14:creationId xmlns:p14="http://schemas.microsoft.com/office/powerpoint/2010/main" val="419647446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B495BB88-27AE-4681-99B1-1C780E828FE1"/>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S\u05AA{B77A30D0-7931-4982-8668-408EA18FF74A}&quot;,&quot;C:\\Users\\LENOVO\\Desktop\\Machine Learning  May-Dec2020\\PPTsNewFormat&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TRUE&quot;,&quot;language&quot;:&quot;EN&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RATE_SLIDES" val="0"/>
  <p:tag name="ISPRING_SCORM_RATE_QUIZZES" val="0"/>
  <p:tag name="ISPRING_SCORM_PASSING_SCORE" val="0.000000"/>
  <p:tag name="ISPRING_CURRENT_PLAYER_ID" val="universal"/>
  <p:tag name="ISPRING_PRESENTATION_TITLE" val="Lecture 11"/>
  <p:tag name="ISPRING_FIRST_PUBLISH" val="1"/>
</p:tagLst>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21032</TotalTime>
  <Words>972</Words>
  <Application>Microsoft Macintosh PowerPoint</Application>
  <PresentationFormat>Widescreen</PresentationFormat>
  <Paragraphs>109</Paragraphs>
  <Slides>14</Slides>
  <Notes>13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3" baseType="lpstr">
      <vt:lpstr>Arial</vt:lpstr>
      <vt:lpstr>Arial Black</vt:lpstr>
      <vt:lpstr>Calibri</vt:lpstr>
      <vt:lpstr>Calibri Light</vt:lpstr>
      <vt:lpstr>Casper</vt:lpstr>
      <vt:lpstr>Raleway ExtraBold</vt:lpstr>
      <vt:lpstr>Times New Roman</vt:lpstr>
      <vt:lpstr>Theme1</vt:lpstr>
      <vt:lpstr>CorelDRAW</vt:lpstr>
      <vt:lpstr>PowerPoint Presentation</vt:lpstr>
      <vt:lpstr>Job Assignment Problem  using Branch And Bound</vt:lpstr>
      <vt:lpstr>Job Assignment Problem  using Branch And Bound</vt:lpstr>
      <vt:lpstr>PowerPoint Presentation</vt:lpstr>
      <vt:lpstr>Solution 4: Finding Optimal Solution using Branch and Bound</vt:lpstr>
      <vt:lpstr>Example</vt:lpstr>
      <vt:lpstr>Example</vt:lpstr>
      <vt:lpstr>Problem</vt:lpstr>
      <vt:lpstr>Complete Algorithm: </vt:lpstr>
      <vt:lpstr>Algorithm</vt:lpstr>
      <vt:lpstr>Algorithm</vt:lpstr>
      <vt:lpstr>Algorithm</vt:lpstr>
      <vt:lpstr>     1)  https://www.tutorialspoint.com/data_structures_algorithms/divide_and_conquer.htm  2)  Data Structures and Algorithms made easy By Narasimha Karumanchi.  3)  The Algorithm Design Manual, 2nd Edition by Steven S Skiena  4) Fundamentals of Computer Algorithms - Horowitz and Sahani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dc:title>
  <dc:creator>Harmanjit Singh Gahir</dc:creator>
  <cp:lastModifiedBy>Maajid</cp:lastModifiedBy>
  <cp:revision>992</cp:revision>
  <dcterms:created xsi:type="dcterms:W3CDTF">2019-05-03T13:26:36Z</dcterms:created>
  <dcterms:modified xsi:type="dcterms:W3CDTF">2025-01-06T05:13:24Z</dcterms:modified>
</cp:coreProperties>
</file>