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361" r:id="rId2"/>
    <p:sldId id="256" r:id="rId3"/>
    <p:sldId id="392" r:id="rId4"/>
    <p:sldId id="393" r:id="rId5"/>
    <p:sldId id="394" r:id="rId6"/>
    <p:sldId id="395" r:id="rId7"/>
    <p:sldId id="404" r:id="rId8"/>
    <p:sldId id="40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97C3E9-EBA2-4DC3-B7C2-A1E465106DD1}" v="4" dt="2023-06-19T10:17:30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vashi urvi" userId="36a18ae9acae0bf9" providerId="LiveId" clId="{5097C3E9-EBA2-4DC3-B7C2-A1E465106DD1}"/>
    <pc:docChg chg="undo custSel addSld delSld modSld sldOrd">
      <pc:chgData name="Urvashi urvi" userId="36a18ae9acae0bf9" providerId="LiveId" clId="{5097C3E9-EBA2-4DC3-B7C2-A1E465106DD1}" dt="2023-06-19T10:17:37.587" v="124"/>
      <pc:docMkLst>
        <pc:docMk/>
      </pc:docMkLst>
      <pc:sldChg chg="modSp new mod">
        <pc:chgData name="Urvashi urvi" userId="36a18ae9acae0bf9" providerId="LiveId" clId="{5097C3E9-EBA2-4DC3-B7C2-A1E465106DD1}" dt="2023-06-19T06:00:02.020" v="115"/>
        <pc:sldMkLst>
          <pc:docMk/>
          <pc:sldMk cId="4110534863" sldId="258"/>
        </pc:sldMkLst>
        <pc:spChg chg="mod">
          <ac:chgData name="Urvashi urvi" userId="36a18ae9acae0bf9" providerId="LiveId" clId="{5097C3E9-EBA2-4DC3-B7C2-A1E465106DD1}" dt="2023-06-19T06:00:02.020" v="115"/>
          <ac:spMkLst>
            <pc:docMk/>
            <pc:sldMk cId="4110534863" sldId="258"/>
            <ac:spMk id="2" creationId="{C474CCD9-A8D0-0A83-858E-6C2A6B0D947B}"/>
          </ac:spMkLst>
        </pc:spChg>
        <pc:spChg chg="mod">
          <ac:chgData name="Urvashi urvi" userId="36a18ae9acae0bf9" providerId="LiveId" clId="{5097C3E9-EBA2-4DC3-B7C2-A1E465106DD1}" dt="2023-06-17T17:52:13.262" v="9" actId="1076"/>
          <ac:spMkLst>
            <pc:docMk/>
            <pc:sldMk cId="4110534863" sldId="258"/>
            <ac:spMk id="3" creationId="{EF183E93-B6F2-480D-DF14-FD025B06368A}"/>
          </ac:spMkLst>
        </pc:spChg>
      </pc:sldChg>
      <pc:sldChg chg="modSp new del">
        <pc:chgData name="Urvashi urvi" userId="36a18ae9acae0bf9" providerId="LiveId" clId="{5097C3E9-EBA2-4DC3-B7C2-A1E465106DD1}" dt="2023-06-19T06:00:10.588" v="116" actId="47"/>
        <pc:sldMkLst>
          <pc:docMk/>
          <pc:sldMk cId="3201972932" sldId="259"/>
        </pc:sldMkLst>
        <pc:spChg chg="mod">
          <ac:chgData name="Urvashi urvi" userId="36a18ae9acae0bf9" providerId="LiveId" clId="{5097C3E9-EBA2-4DC3-B7C2-A1E465106DD1}" dt="2023-06-19T06:00:02.020" v="115"/>
          <ac:spMkLst>
            <pc:docMk/>
            <pc:sldMk cId="3201972932" sldId="259"/>
            <ac:spMk id="2" creationId="{60E47221-38FA-044F-2169-AA9012830492}"/>
          </ac:spMkLst>
        </pc:spChg>
        <pc:spChg chg="mod">
          <ac:chgData name="Urvashi urvi" userId="36a18ae9acae0bf9" providerId="LiveId" clId="{5097C3E9-EBA2-4DC3-B7C2-A1E465106DD1}" dt="2023-06-19T06:00:02.020" v="115"/>
          <ac:spMkLst>
            <pc:docMk/>
            <pc:sldMk cId="3201972932" sldId="259"/>
            <ac:spMk id="3" creationId="{D72B2BA4-7CF8-2613-4FB2-5E548B4434ED}"/>
          </ac:spMkLst>
        </pc:spChg>
      </pc:sldChg>
      <pc:sldChg chg="modSp add del">
        <pc:chgData name="Urvashi urvi" userId="36a18ae9acae0bf9" providerId="LiveId" clId="{5097C3E9-EBA2-4DC3-B7C2-A1E465106DD1}" dt="2023-06-19T06:00:11.223" v="117" actId="47"/>
        <pc:sldMkLst>
          <pc:docMk/>
          <pc:sldMk cId="3609004874" sldId="260"/>
        </pc:sldMkLst>
        <pc:spChg chg="mod">
          <ac:chgData name="Urvashi urvi" userId="36a18ae9acae0bf9" providerId="LiveId" clId="{5097C3E9-EBA2-4DC3-B7C2-A1E465106DD1}" dt="2023-06-19T06:00:02.020" v="115"/>
          <ac:spMkLst>
            <pc:docMk/>
            <pc:sldMk cId="3609004874" sldId="260"/>
            <ac:spMk id="2" creationId="{60E47221-38FA-044F-2169-AA9012830492}"/>
          </ac:spMkLst>
        </pc:spChg>
        <pc:spChg chg="mod">
          <ac:chgData name="Urvashi urvi" userId="36a18ae9acae0bf9" providerId="LiveId" clId="{5097C3E9-EBA2-4DC3-B7C2-A1E465106DD1}" dt="2023-06-19T06:00:02.020" v="115"/>
          <ac:spMkLst>
            <pc:docMk/>
            <pc:sldMk cId="3609004874" sldId="260"/>
            <ac:spMk id="3" creationId="{D72B2BA4-7CF8-2613-4FB2-5E548B4434ED}"/>
          </ac:spMkLst>
        </pc:spChg>
      </pc:sldChg>
      <pc:sldChg chg="modSp add mod">
        <pc:chgData name="Urvashi urvi" userId="36a18ae9acae0bf9" providerId="LiveId" clId="{5097C3E9-EBA2-4DC3-B7C2-A1E465106DD1}" dt="2023-06-18T16:40:32.204" v="26" actId="14100"/>
        <pc:sldMkLst>
          <pc:docMk/>
          <pc:sldMk cId="1364314260" sldId="261"/>
        </pc:sldMkLst>
        <pc:spChg chg="mod">
          <ac:chgData name="Urvashi urvi" userId="36a18ae9acae0bf9" providerId="LiveId" clId="{5097C3E9-EBA2-4DC3-B7C2-A1E465106DD1}" dt="2023-06-18T16:39:35.313" v="20" actId="255"/>
          <ac:spMkLst>
            <pc:docMk/>
            <pc:sldMk cId="1364314260" sldId="261"/>
            <ac:spMk id="2" creationId="{60E47221-38FA-044F-2169-AA9012830492}"/>
          </ac:spMkLst>
        </pc:spChg>
        <pc:spChg chg="mod">
          <ac:chgData name="Urvashi urvi" userId="36a18ae9acae0bf9" providerId="LiveId" clId="{5097C3E9-EBA2-4DC3-B7C2-A1E465106DD1}" dt="2023-06-18T16:40:32.204" v="26" actId="14100"/>
          <ac:spMkLst>
            <pc:docMk/>
            <pc:sldMk cId="1364314260" sldId="261"/>
            <ac:spMk id="3" creationId="{D72B2BA4-7CF8-2613-4FB2-5E548B4434ED}"/>
          </ac:spMkLst>
        </pc:spChg>
      </pc:sldChg>
      <pc:sldChg chg="modSp new mod">
        <pc:chgData name="Urvashi urvi" userId="36a18ae9acae0bf9" providerId="LiveId" clId="{5097C3E9-EBA2-4DC3-B7C2-A1E465106DD1}" dt="2023-06-18T16:48:45.063" v="82" actId="255"/>
        <pc:sldMkLst>
          <pc:docMk/>
          <pc:sldMk cId="1193353040" sldId="262"/>
        </pc:sldMkLst>
        <pc:spChg chg="mod">
          <ac:chgData name="Urvashi urvi" userId="36a18ae9acae0bf9" providerId="LiveId" clId="{5097C3E9-EBA2-4DC3-B7C2-A1E465106DD1}" dt="2023-06-18T16:48:45.063" v="82" actId="255"/>
          <ac:spMkLst>
            <pc:docMk/>
            <pc:sldMk cId="1193353040" sldId="262"/>
            <ac:spMk id="2" creationId="{C0D3C910-4C07-75BE-6601-3D192916FA92}"/>
          </ac:spMkLst>
        </pc:spChg>
        <pc:spChg chg="mod">
          <ac:chgData name="Urvashi urvi" userId="36a18ae9acae0bf9" providerId="LiveId" clId="{5097C3E9-EBA2-4DC3-B7C2-A1E465106DD1}" dt="2023-06-18T16:43:12.239" v="45" actId="120"/>
          <ac:spMkLst>
            <pc:docMk/>
            <pc:sldMk cId="1193353040" sldId="262"/>
            <ac:spMk id="3" creationId="{132DC203-8D87-3DE0-2723-38D0F3B2EB41}"/>
          </ac:spMkLst>
        </pc:spChg>
      </pc:sldChg>
      <pc:sldChg chg="modSp new mod">
        <pc:chgData name="Urvashi urvi" userId="36a18ae9acae0bf9" providerId="LiveId" clId="{5097C3E9-EBA2-4DC3-B7C2-A1E465106DD1}" dt="2023-06-18T16:48:26.389" v="81" actId="255"/>
        <pc:sldMkLst>
          <pc:docMk/>
          <pc:sldMk cId="3929909826" sldId="263"/>
        </pc:sldMkLst>
        <pc:spChg chg="mod">
          <ac:chgData name="Urvashi urvi" userId="36a18ae9acae0bf9" providerId="LiveId" clId="{5097C3E9-EBA2-4DC3-B7C2-A1E465106DD1}" dt="2023-06-18T16:48:26.389" v="81" actId="255"/>
          <ac:spMkLst>
            <pc:docMk/>
            <pc:sldMk cId="3929909826" sldId="263"/>
            <ac:spMk id="2" creationId="{6C5BDFB9-B444-9874-FFAC-86251FA4D436}"/>
          </ac:spMkLst>
        </pc:spChg>
        <pc:spChg chg="mod">
          <ac:chgData name="Urvashi urvi" userId="36a18ae9acae0bf9" providerId="LiveId" clId="{5097C3E9-EBA2-4DC3-B7C2-A1E465106DD1}" dt="2023-06-18T16:45:42.379" v="63" actId="14100"/>
          <ac:spMkLst>
            <pc:docMk/>
            <pc:sldMk cId="3929909826" sldId="263"/>
            <ac:spMk id="3" creationId="{A8E93A19-3E21-80BE-1903-F2742CF242E0}"/>
          </ac:spMkLst>
        </pc:spChg>
      </pc:sldChg>
      <pc:sldChg chg="modSp new mod">
        <pc:chgData name="Urvashi urvi" userId="36a18ae9acae0bf9" providerId="LiveId" clId="{5097C3E9-EBA2-4DC3-B7C2-A1E465106DD1}" dt="2023-06-18T16:47:50.317" v="80" actId="255"/>
        <pc:sldMkLst>
          <pc:docMk/>
          <pc:sldMk cId="733128881" sldId="264"/>
        </pc:sldMkLst>
        <pc:spChg chg="mod">
          <ac:chgData name="Urvashi urvi" userId="36a18ae9acae0bf9" providerId="LiveId" clId="{5097C3E9-EBA2-4DC3-B7C2-A1E465106DD1}" dt="2023-06-18T16:47:50.317" v="80" actId="255"/>
          <ac:spMkLst>
            <pc:docMk/>
            <pc:sldMk cId="733128881" sldId="264"/>
            <ac:spMk id="2" creationId="{1E007A66-6478-6A21-6D04-21500B4F26D5}"/>
          </ac:spMkLst>
        </pc:spChg>
        <pc:spChg chg="mod">
          <ac:chgData name="Urvashi urvi" userId="36a18ae9acae0bf9" providerId="LiveId" clId="{5097C3E9-EBA2-4DC3-B7C2-A1E465106DD1}" dt="2023-06-18T16:47:27.732" v="75" actId="14100"/>
          <ac:spMkLst>
            <pc:docMk/>
            <pc:sldMk cId="733128881" sldId="264"/>
            <ac:spMk id="3" creationId="{A5BB6A49-6407-CA53-C317-951798034350}"/>
          </ac:spMkLst>
        </pc:spChg>
      </pc:sldChg>
      <pc:sldChg chg="modSp new mod">
        <pc:chgData name="Urvashi urvi" userId="36a18ae9acae0bf9" providerId="LiveId" clId="{5097C3E9-EBA2-4DC3-B7C2-A1E465106DD1}" dt="2023-06-18T17:15:23.820" v="93" actId="14100"/>
        <pc:sldMkLst>
          <pc:docMk/>
          <pc:sldMk cId="4051101408" sldId="265"/>
        </pc:sldMkLst>
        <pc:spChg chg="mod">
          <ac:chgData name="Urvashi urvi" userId="36a18ae9acae0bf9" providerId="LiveId" clId="{5097C3E9-EBA2-4DC3-B7C2-A1E465106DD1}" dt="2023-06-18T17:14:45.622" v="87" actId="14100"/>
          <ac:spMkLst>
            <pc:docMk/>
            <pc:sldMk cId="4051101408" sldId="265"/>
            <ac:spMk id="2" creationId="{FF53C69B-9068-0E9B-49A0-8CE9F1F7B2EB}"/>
          </ac:spMkLst>
        </pc:spChg>
        <pc:spChg chg="mod">
          <ac:chgData name="Urvashi urvi" userId="36a18ae9acae0bf9" providerId="LiveId" clId="{5097C3E9-EBA2-4DC3-B7C2-A1E465106DD1}" dt="2023-06-18T17:15:23.820" v="93" actId="14100"/>
          <ac:spMkLst>
            <pc:docMk/>
            <pc:sldMk cId="4051101408" sldId="265"/>
            <ac:spMk id="3" creationId="{BE41D2C4-DFA8-A76F-EAE0-F3C45CE983EC}"/>
          </ac:spMkLst>
        </pc:spChg>
      </pc:sldChg>
      <pc:sldChg chg="modSp new mod">
        <pc:chgData name="Urvashi urvi" userId="36a18ae9acae0bf9" providerId="LiveId" clId="{5097C3E9-EBA2-4DC3-B7C2-A1E465106DD1}" dt="2023-06-18T17:18:30.264" v="105" actId="14100"/>
        <pc:sldMkLst>
          <pc:docMk/>
          <pc:sldMk cId="798795416" sldId="266"/>
        </pc:sldMkLst>
        <pc:spChg chg="mod">
          <ac:chgData name="Urvashi urvi" userId="36a18ae9acae0bf9" providerId="LiveId" clId="{5097C3E9-EBA2-4DC3-B7C2-A1E465106DD1}" dt="2023-06-18T17:17:46.913" v="98" actId="14100"/>
          <ac:spMkLst>
            <pc:docMk/>
            <pc:sldMk cId="798795416" sldId="266"/>
            <ac:spMk id="2" creationId="{515F8186-D6E7-FB27-34AF-C47944189270}"/>
          </ac:spMkLst>
        </pc:spChg>
        <pc:spChg chg="mod">
          <ac:chgData name="Urvashi urvi" userId="36a18ae9acae0bf9" providerId="LiveId" clId="{5097C3E9-EBA2-4DC3-B7C2-A1E465106DD1}" dt="2023-06-18T17:18:30.264" v="105" actId="14100"/>
          <ac:spMkLst>
            <pc:docMk/>
            <pc:sldMk cId="798795416" sldId="266"/>
            <ac:spMk id="3" creationId="{C7849020-17F1-3450-8175-F0F4D0D9E09A}"/>
          </ac:spMkLst>
        </pc:spChg>
      </pc:sldChg>
      <pc:sldChg chg="modSp new mod">
        <pc:chgData name="Urvashi urvi" userId="36a18ae9acae0bf9" providerId="LiveId" clId="{5097C3E9-EBA2-4DC3-B7C2-A1E465106DD1}" dt="2023-06-19T06:00:02.020" v="115"/>
        <pc:sldMkLst>
          <pc:docMk/>
          <pc:sldMk cId="2569310372" sldId="267"/>
        </pc:sldMkLst>
        <pc:spChg chg="mod">
          <ac:chgData name="Urvashi urvi" userId="36a18ae9acae0bf9" providerId="LiveId" clId="{5097C3E9-EBA2-4DC3-B7C2-A1E465106DD1}" dt="2023-06-19T06:00:02.020" v="115"/>
          <ac:spMkLst>
            <pc:docMk/>
            <pc:sldMk cId="2569310372" sldId="267"/>
            <ac:spMk id="2" creationId="{80659B5A-8411-B246-40CE-565FAFBEEA82}"/>
          </ac:spMkLst>
        </pc:spChg>
        <pc:spChg chg="mod">
          <ac:chgData name="Urvashi urvi" userId="36a18ae9acae0bf9" providerId="LiveId" clId="{5097C3E9-EBA2-4DC3-B7C2-A1E465106DD1}" dt="2023-06-18T17:19:43.507" v="114" actId="14100"/>
          <ac:spMkLst>
            <pc:docMk/>
            <pc:sldMk cId="2569310372" sldId="267"/>
            <ac:spMk id="3" creationId="{BA6555EC-2580-6BAE-E1E4-314AC425D397}"/>
          </ac:spMkLst>
        </pc:spChg>
      </pc:sldChg>
      <pc:sldChg chg="addSp delSp new del mod">
        <pc:chgData name="Urvashi urvi" userId="36a18ae9acae0bf9" providerId="LiveId" clId="{5097C3E9-EBA2-4DC3-B7C2-A1E465106DD1}" dt="2023-06-19T10:17:34.842" v="122" actId="47"/>
        <pc:sldMkLst>
          <pc:docMk/>
          <pc:sldMk cId="1211284755" sldId="268"/>
        </pc:sldMkLst>
        <pc:spChg chg="add del">
          <ac:chgData name="Urvashi urvi" userId="36a18ae9acae0bf9" providerId="LiveId" clId="{5097C3E9-EBA2-4DC3-B7C2-A1E465106DD1}" dt="2023-06-19T10:17:15.604" v="120" actId="22"/>
          <ac:spMkLst>
            <pc:docMk/>
            <pc:sldMk cId="1211284755" sldId="268"/>
            <ac:spMk id="5" creationId="{A0928447-DC97-1D75-D729-1F0DE566D457}"/>
          </ac:spMkLst>
        </pc:spChg>
      </pc:sldChg>
      <pc:sldChg chg="add ord">
        <pc:chgData name="Urvashi urvi" userId="36a18ae9acae0bf9" providerId="LiveId" clId="{5097C3E9-EBA2-4DC3-B7C2-A1E465106DD1}" dt="2023-06-19T10:17:37.587" v="124"/>
        <pc:sldMkLst>
          <pc:docMk/>
          <pc:sldMk cId="456502190" sldId="3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BE36-AD2A-345E-FA5C-3D09E8AD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C5394-D42B-1DB4-C493-284DEE90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70337-ECA6-D802-41C8-D848251E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1E4A-BBBB-B491-34C1-FEC5E7E6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F972-7F51-C862-EBBE-EE217826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3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AD40-92A3-2A7B-B855-F97DE429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4BEE2-0AE9-9871-D836-3250CE29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B3F7-FF84-BEFF-671E-ADC5F522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681A-6592-2039-9CE4-AF7DAE70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FC3AB-2DCD-DE7E-E2D8-64572C34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6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76019-165A-0FE8-120B-E44494441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8157-8BF3-2506-DE54-BB4ED505C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9064-7BD3-DA43-90CD-02EE30BA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FA18-5E59-735B-CD8D-BA365B09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87B7-949D-4214-F2AF-657BC42B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23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12/26/2024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1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1E1C-FCA2-82D7-F7F4-57393CCB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0C1D-C012-100E-2D70-A795026F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B935-4FEE-57C0-9946-FA060967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8373A-49E7-7F34-FD07-B3B7D3E1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A0AE-C140-AC0D-DD83-9C331DAB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1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B10A-BC6D-0104-87A0-7CE57DBF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DAF24-6C2A-603D-D985-A2744A9F7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3832-B123-C677-27FB-715BF542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AF48-8CAE-F872-6805-19496447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B47B-A1FD-7358-1A42-794560CE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3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352B-31A5-AF9C-741C-EA4C121A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D63D-AB92-FDD1-29A8-000E5BB39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07345-025F-17D1-4FD7-23328B45A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F07AC-D641-3520-A9CB-A660F1DC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0833-1865-67AE-3230-D0A25211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A238A-A227-9834-FCBF-827F36CB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1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7844-6FF9-1DF9-00E4-C2C1C615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239B-78DA-B5E3-F8EE-4A8A7976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8A628-D6EC-9D84-9C4A-1B22F9CF2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BE7F6-4570-4729-FE3E-CACF19916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32906-E0E4-D4BD-0191-9A746E1EF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32B40-7626-F531-28AD-BE88CB9D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65709-0B2B-EE7C-9D95-A77CA183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818C4-AD56-E5F9-D298-72A1ABA2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9564-8EA5-ADEE-DD97-6C9BCBAD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56814-6F14-D904-3034-A2AE08A6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49FDE-846C-5A8B-D765-5D3748E2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A336D-7C80-0B7C-40E4-1146C401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1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D49D9-5E24-EE87-3750-29148967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1B41D-DE6B-377D-F36F-0AC37775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15D6E-B631-8FA6-1D7B-DC905290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6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CF6F-2541-C81C-A15C-BAC11CC9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6B14-243C-BDFB-4DB3-DBF3F756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B0D5C-C713-A883-0E16-9CA7F41EF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04DE2-F99B-25CB-6582-346BBA3F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65AF6-987B-99A6-9E2E-C61FF21F7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6630-D610-9D95-89E0-1EE9956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7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CBBD-DAE7-2D83-FE82-7B86E882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63740-CAC1-9E9D-D346-B762B4B07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D39F9-BAD9-DFCF-A20C-BD489A2CD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5DD73-D234-0985-B2AE-3AB78123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13F5F-4082-1052-D2F4-571FA200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DCD1B-EA1B-31D0-E51A-277B7C58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9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C26D0-3B61-C683-1751-59E761FF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1447-136D-770D-81FB-545A05E35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C7FDC-D60C-332C-DB54-55F7AEA01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0634-5BC9-4600-9BD6-09E5176B682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77729-8626-5BFD-2D12-F72B0E706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C35E-C027-AB17-79A9-89DFB25F9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FEFA4-EFAC-448E-9BB1-A2B6A0E18E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7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392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INSTITUTE: CHANDIGARH UNIVERSITY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DEPARTMENT: UIC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kern="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TESTING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24CAH-654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1" name="Picture 3" descr="C:\Users\PC\Desktop\Untitl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286250" cy="1053934"/>
          </a:xfrm>
          <a:prstGeom prst="rect">
            <a:avLst/>
          </a:prstGeom>
          <a:noFill/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C4E7-BEB3-9E9B-6950-E53654F83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603" y="1230345"/>
            <a:ext cx="9144000" cy="870078"/>
          </a:xfrm>
        </p:spPr>
        <p:txBody>
          <a:bodyPr>
            <a:normAutofit/>
          </a:bodyPr>
          <a:lstStyle/>
          <a:p>
            <a:r>
              <a:rPr lang="en-IN" sz="4000" b="1" kern="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TESTING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E3CA8-9842-AAD3-A0A0-E21A0BAFE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702" y="2210964"/>
            <a:ext cx="9144000" cy="1755058"/>
          </a:xfrm>
        </p:spPr>
        <p:txBody>
          <a:bodyPr>
            <a:noAutofit/>
          </a:bodyPr>
          <a:lstStyle/>
          <a:p>
            <a:r>
              <a:rPr lang="en-IN" sz="4000" dirty="0"/>
              <a:t>Unit -3</a:t>
            </a:r>
          </a:p>
          <a:p>
            <a:r>
              <a:rPr lang="en-IN" sz="4000" kern="0" dirty="0">
                <a:effectLst/>
                <a:latin typeface="Times New Roman" panose="02020603050405020304" pitchFamily="18" charset="0"/>
                <a:ea typeface="Adobe Garamond Pro"/>
              </a:rPr>
              <a:t>Test Management using JIRA </a:t>
            </a:r>
            <a:endParaRPr lang="en-IN" sz="4000" dirty="0"/>
          </a:p>
        </p:txBody>
      </p:sp>
      <p:pic>
        <p:nvPicPr>
          <p:cNvPr id="2050" name="Picture 2" descr="Atlassian Jira and Jira Plugins - GTS Issues and Change Management System">
            <a:extLst>
              <a:ext uri="{FF2B5EF4-FFF2-40B4-BE49-F238E27FC236}">
                <a16:creationId xmlns:a16="http://schemas.microsoft.com/office/drawing/2014/main" id="{FE380262-5823-6C31-16BC-16D3A6780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64" y="3966022"/>
            <a:ext cx="3419475" cy="11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09BFA-A1C0-CB77-C471-4093F4E689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5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938D-921C-B356-BE87-910BB883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effectLst/>
                <a:latin typeface="Söhne"/>
              </a:rPr>
              <a:t>JQL (JIRA Query Language)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31A9-A5E6-ADC3-A02C-9886A218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11"/>
            <a:ext cx="10515600" cy="4652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JQL is a domain-specific query language specifically designed for querying issues in JIRA. It allows users to construct queries to retrieve issues based on a wide range of criteria. Here are some key components of JQL: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Names: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JQL uses field names to represent specific attributes of issues (e.g., project, issuetype, summary, assignee). These fields can be used in queries to filter issues.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used to compare values in JQL. Common operators include =, !=, &lt;, &gt;, &lt;=, &gt;=, IN, NOT IN, etc.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(AND, OR, NOT) are used to combine multiple conditions in a query.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JQL supports functions that allow users to perform calculations, aggregations, and other operations within queries. Examples include count(), average(), max(), min(), etc.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C5EC9-0FDC-8B12-2EB9-22D32EE25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8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D688-C883-58E4-CA68-89C39007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20543"/>
            <a:ext cx="10515600" cy="1325563"/>
          </a:xfrm>
        </p:spPr>
        <p:txBody>
          <a:bodyPr/>
          <a:lstStyle/>
          <a:p>
            <a:pPr algn="ctr"/>
            <a:r>
              <a:rPr lang="en-IN" b="1" i="0" dirty="0">
                <a:effectLst/>
                <a:latin typeface="Söhne"/>
              </a:rPr>
              <a:t>Examples of JQL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9FF6-4B1C-DFAB-EE8C-20FCA94B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60483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Query: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= "Project Name" AND issuetype = Bug AND status = "In Progress"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by Assignee: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assignee = username AND status = Open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Query with Logical Operators: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= "Project Name" AND issuetype = Bug AND (status = "In Progress" OR status = "To Do")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by Date: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&gt;= startOfDay() AND created &lt;= endOfDay()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E602-9EC6-E9E9-B701-946EC1A8D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9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55D0-4B74-8E7F-B266-E71B5599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091" y="3097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kern="0" dirty="0">
                <a:latin typeface="Times New Roman" panose="02020603050405020304" pitchFamily="18" charset="0"/>
                <a:ea typeface="Adobe Garamond Pro"/>
              </a:rPr>
              <a:t>D</a:t>
            </a:r>
            <a:r>
              <a:rPr lang="en-IN" sz="4000" b="1" kern="0" dirty="0">
                <a:effectLst/>
                <a:latin typeface="Times New Roman" panose="02020603050405020304" pitchFamily="18" charset="0"/>
                <a:ea typeface="Adobe Garamond Pro"/>
              </a:rPr>
              <a:t>ifferent </a:t>
            </a:r>
            <a:r>
              <a:rPr lang="en-IN" sz="4000" b="1" kern="0" dirty="0">
                <a:latin typeface="Times New Roman" panose="02020603050405020304" pitchFamily="18" charset="0"/>
                <a:ea typeface="Adobe Garamond Pro"/>
              </a:rPr>
              <a:t>T</a:t>
            </a:r>
            <a:r>
              <a:rPr lang="en-IN" sz="4000" b="1" kern="0" dirty="0">
                <a:effectLst/>
                <a:latin typeface="Times New Roman" panose="02020603050405020304" pitchFamily="18" charset="0"/>
                <a:ea typeface="Adobe Garamond Pro"/>
              </a:rPr>
              <a:t>ypes of issues in JIRA 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686E9-E873-311C-F897-AFF3215EB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958"/>
            <a:ext cx="10515600" cy="466900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JIRA, issues represent tasks, items, or work items that need to be tracked and managed within a project. JIRA allows users to create different types of issues to suit various purposes and workflows. The default issue types in JIRA Software include: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Bug: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defect or error in the software that needs to be addressed and fixed.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single unit of work that needs to be accomplished, usually smaller in scope than a user story.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384D5-B2A5-8430-B530-2C1F3E129E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6799A-33D7-E321-AD10-70614C7C5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54"/>
            <a:ext cx="10515600" cy="52478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Story: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user requirement or feature from the perspective of an end user. Stories are commonly used in Agile methodologies.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Sub-task: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smaller piece of work that is part of a larger issue. Sub-tasks are used for breaking down complex tasks into manageable units.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Epic: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large body of work that can be broken down into smaller tasks or stories. Epics are often used to group related user stories.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FE836-E0C5-E3A1-412D-249DED673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43B1-37FE-DC45-255B-47F86D59A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55" y="1649138"/>
            <a:ext cx="10515600" cy="50265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Task (JIRA Core):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JIRA Core, the term "Task" is used more generically to represent any work item, not specifically related to software development.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Sub-task (JIRA Core):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Sub-task in JIRA Software, used for breaking down tasks into smaller units in JIRA Core.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Service Request (JIRA Service Management):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JIRA Service Management, this issue type is used for managing service requests and incidents.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3C2A1-FBCA-28BE-334A-6F9F06F499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JIRA Issues and Issue Types | H2kinfosys Blog">
            <a:extLst>
              <a:ext uri="{FF2B5EF4-FFF2-40B4-BE49-F238E27FC236}">
                <a16:creationId xmlns:a16="http://schemas.microsoft.com/office/drawing/2014/main" id="{B8E726FF-954C-896F-87D8-2152A671A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" t="706" r="16378" b="-23"/>
          <a:stretch/>
        </p:blipFill>
        <p:spPr bwMode="auto">
          <a:xfrm>
            <a:off x="1049562" y="1337782"/>
            <a:ext cx="9788338" cy="5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671EED4-9C49-283F-DBDA-9ADA4C1313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258D1-B807-923E-17D2-81E5727A5B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2"/>
            <a:ext cx="3859753" cy="15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</TotalTime>
  <Words>539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Casper</vt:lpstr>
      <vt:lpstr>Söhne</vt:lpstr>
      <vt:lpstr>Times New Roman</vt:lpstr>
      <vt:lpstr>Office Theme</vt:lpstr>
      <vt:lpstr>CorelDRAW</vt:lpstr>
      <vt:lpstr>PowerPoint Presentation</vt:lpstr>
      <vt:lpstr>SOFTWARE TESTING</vt:lpstr>
      <vt:lpstr>JQL (JIRA Query Language)</vt:lpstr>
      <vt:lpstr>Examples of JQL Queries</vt:lpstr>
      <vt:lpstr>Different Types of issues in JIRA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Urvashi urvi</dc:creator>
  <cp:lastModifiedBy>Rohini Janjua</cp:lastModifiedBy>
  <cp:revision>29</cp:revision>
  <dcterms:created xsi:type="dcterms:W3CDTF">2023-06-17T17:45:20Z</dcterms:created>
  <dcterms:modified xsi:type="dcterms:W3CDTF">2024-12-26T07:20:18Z</dcterms:modified>
</cp:coreProperties>
</file>