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361" r:id="rId2"/>
    <p:sldId id="256" r:id="rId3"/>
    <p:sldId id="362" r:id="rId4"/>
    <p:sldId id="404" r:id="rId5"/>
    <p:sldId id="405" r:id="rId6"/>
    <p:sldId id="406" r:id="rId7"/>
    <p:sldId id="407" r:id="rId8"/>
    <p:sldId id="408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97C3E9-EBA2-4DC3-B7C2-A1E465106DD1}" v="4" dt="2023-06-19T10:17:30.7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rvashi urvi" userId="36a18ae9acae0bf9" providerId="LiveId" clId="{5097C3E9-EBA2-4DC3-B7C2-A1E465106DD1}"/>
    <pc:docChg chg="undo custSel addSld delSld modSld sldOrd">
      <pc:chgData name="Urvashi urvi" userId="36a18ae9acae0bf9" providerId="LiveId" clId="{5097C3E9-EBA2-4DC3-B7C2-A1E465106DD1}" dt="2023-06-19T10:17:37.587" v="124"/>
      <pc:docMkLst>
        <pc:docMk/>
      </pc:docMkLst>
      <pc:sldChg chg="modSp new mod">
        <pc:chgData name="Urvashi urvi" userId="36a18ae9acae0bf9" providerId="LiveId" clId="{5097C3E9-EBA2-4DC3-B7C2-A1E465106DD1}" dt="2023-06-19T06:00:02.020" v="115"/>
        <pc:sldMkLst>
          <pc:docMk/>
          <pc:sldMk cId="4110534863" sldId="258"/>
        </pc:sldMkLst>
        <pc:spChg chg="mod">
          <ac:chgData name="Urvashi urvi" userId="36a18ae9acae0bf9" providerId="LiveId" clId="{5097C3E9-EBA2-4DC3-B7C2-A1E465106DD1}" dt="2023-06-19T06:00:02.020" v="115"/>
          <ac:spMkLst>
            <pc:docMk/>
            <pc:sldMk cId="4110534863" sldId="258"/>
            <ac:spMk id="2" creationId="{C474CCD9-A8D0-0A83-858E-6C2A6B0D947B}"/>
          </ac:spMkLst>
        </pc:spChg>
        <pc:spChg chg="mod">
          <ac:chgData name="Urvashi urvi" userId="36a18ae9acae0bf9" providerId="LiveId" clId="{5097C3E9-EBA2-4DC3-B7C2-A1E465106DD1}" dt="2023-06-17T17:52:13.262" v="9" actId="1076"/>
          <ac:spMkLst>
            <pc:docMk/>
            <pc:sldMk cId="4110534863" sldId="258"/>
            <ac:spMk id="3" creationId="{EF183E93-B6F2-480D-DF14-FD025B06368A}"/>
          </ac:spMkLst>
        </pc:spChg>
      </pc:sldChg>
      <pc:sldChg chg="modSp new del">
        <pc:chgData name="Urvashi urvi" userId="36a18ae9acae0bf9" providerId="LiveId" clId="{5097C3E9-EBA2-4DC3-B7C2-A1E465106DD1}" dt="2023-06-19T06:00:10.588" v="116" actId="47"/>
        <pc:sldMkLst>
          <pc:docMk/>
          <pc:sldMk cId="3201972932" sldId="259"/>
        </pc:sldMkLst>
        <pc:spChg chg="mod">
          <ac:chgData name="Urvashi urvi" userId="36a18ae9acae0bf9" providerId="LiveId" clId="{5097C3E9-EBA2-4DC3-B7C2-A1E465106DD1}" dt="2023-06-19T06:00:02.020" v="115"/>
          <ac:spMkLst>
            <pc:docMk/>
            <pc:sldMk cId="3201972932" sldId="259"/>
            <ac:spMk id="2" creationId="{60E47221-38FA-044F-2169-AA9012830492}"/>
          </ac:spMkLst>
        </pc:spChg>
        <pc:spChg chg="mod">
          <ac:chgData name="Urvashi urvi" userId="36a18ae9acae0bf9" providerId="LiveId" clId="{5097C3E9-EBA2-4DC3-B7C2-A1E465106DD1}" dt="2023-06-19T06:00:02.020" v="115"/>
          <ac:spMkLst>
            <pc:docMk/>
            <pc:sldMk cId="3201972932" sldId="259"/>
            <ac:spMk id="3" creationId="{D72B2BA4-7CF8-2613-4FB2-5E548B4434ED}"/>
          </ac:spMkLst>
        </pc:spChg>
      </pc:sldChg>
      <pc:sldChg chg="modSp add del">
        <pc:chgData name="Urvashi urvi" userId="36a18ae9acae0bf9" providerId="LiveId" clId="{5097C3E9-EBA2-4DC3-B7C2-A1E465106DD1}" dt="2023-06-19T06:00:11.223" v="117" actId="47"/>
        <pc:sldMkLst>
          <pc:docMk/>
          <pc:sldMk cId="3609004874" sldId="260"/>
        </pc:sldMkLst>
        <pc:spChg chg="mod">
          <ac:chgData name="Urvashi urvi" userId="36a18ae9acae0bf9" providerId="LiveId" clId="{5097C3E9-EBA2-4DC3-B7C2-A1E465106DD1}" dt="2023-06-19T06:00:02.020" v="115"/>
          <ac:spMkLst>
            <pc:docMk/>
            <pc:sldMk cId="3609004874" sldId="260"/>
            <ac:spMk id="2" creationId="{60E47221-38FA-044F-2169-AA9012830492}"/>
          </ac:spMkLst>
        </pc:spChg>
        <pc:spChg chg="mod">
          <ac:chgData name="Urvashi urvi" userId="36a18ae9acae0bf9" providerId="LiveId" clId="{5097C3E9-EBA2-4DC3-B7C2-A1E465106DD1}" dt="2023-06-19T06:00:02.020" v="115"/>
          <ac:spMkLst>
            <pc:docMk/>
            <pc:sldMk cId="3609004874" sldId="260"/>
            <ac:spMk id="3" creationId="{D72B2BA4-7CF8-2613-4FB2-5E548B4434ED}"/>
          </ac:spMkLst>
        </pc:spChg>
      </pc:sldChg>
      <pc:sldChg chg="modSp add mod">
        <pc:chgData name="Urvashi urvi" userId="36a18ae9acae0bf9" providerId="LiveId" clId="{5097C3E9-EBA2-4DC3-B7C2-A1E465106DD1}" dt="2023-06-18T16:40:32.204" v="26" actId="14100"/>
        <pc:sldMkLst>
          <pc:docMk/>
          <pc:sldMk cId="1364314260" sldId="261"/>
        </pc:sldMkLst>
        <pc:spChg chg="mod">
          <ac:chgData name="Urvashi urvi" userId="36a18ae9acae0bf9" providerId="LiveId" clId="{5097C3E9-EBA2-4DC3-B7C2-A1E465106DD1}" dt="2023-06-18T16:39:35.313" v="20" actId="255"/>
          <ac:spMkLst>
            <pc:docMk/>
            <pc:sldMk cId="1364314260" sldId="261"/>
            <ac:spMk id="2" creationId="{60E47221-38FA-044F-2169-AA9012830492}"/>
          </ac:spMkLst>
        </pc:spChg>
        <pc:spChg chg="mod">
          <ac:chgData name="Urvashi urvi" userId="36a18ae9acae0bf9" providerId="LiveId" clId="{5097C3E9-EBA2-4DC3-B7C2-A1E465106DD1}" dt="2023-06-18T16:40:32.204" v="26" actId="14100"/>
          <ac:spMkLst>
            <pc:docMk/>
            <pc:sldMk cId="1364314260" sldId="261"/>
            <ac:spMk id="3" creationId="{D72B2BA4-7CF8-2613-4FB2-5E548B4434ED}"/>
          </ac:spMkLst>
        </pc:spChg>
      </pc:sldChg>
      <pc:sldChg chg="modSp new mod">
        <pc:chgData name="Urvashi urvi" userId="36a18ae9acae0bf9" providerId="LiveId" clId="{5097C3E9-EBA2-4DC3-B7C2-A1E465106DD1}" dt="2023-06-18T16:48:45.063" v="82" actId="255"/>
        <pc:sldMkLst>
          <pc:docMk/>
          <pc:sldMk cId="1193353040" sldId="262"/>
        </pc:sldMkLst>
        <pc:spChg chg="mod">
          <ac:chgData name="Urvashi urvi" userId="36a18ae9acae0bf9" providerId="LiveId" clId="{5097C3E9-EBA2-4DC3-B7C2-A1E465106DD1}" dt="2023-06-18T16:48:45.063" v="82" actId="255"/>
          <ac:spMkLst>
            <pc:docMk/>
            <pc:sldMk cId="1193353040" sldId="262"/>
            <ac:spMk id="2" creationId="{C0D3C910-4C07-75BE-6601-3D192916FA92}"/>
          </ac:spMkLst>
        </pc:spChg>
        <pc:spChg chg="mod">
          <ac:chgData name="Urvashi urvi" userId="36a18ae9acae0bf9" providerId="LiveId" clId="{5097C3E9-EBA2-4DC3-B7C2-A1E465106DD1}" dt="2023-06-18T16:43:12.239" v="45" actId="120"/>
          <ac:spMkLst>
            <pc:docMk/>
            <pc:sldMk cId="1193353040" sldId="262"/>
            <ac:spMk id="3" creationId="{132DC203-8D87-3DE0-2723-38D0F3B2EB41}"/>
          </ac:spMkLst>
        </pc:spChg>
      </pc:sldChg>
      <pc:sldChg chg="modSp new mod">
        <pc:chgData name="Urvashi urvi" userId="36a18ae9acae0bf9" providerId="LiveId" clId="{5097C3E9-EBA2-4DC3-B7C2-A1E465106DD1}" dt="2023-06-18T16:48:26.389" v="81" actId="255"/>
        <pc:sldMkLst>
          <pc:docMk/>
          <pc:sldMk cId="3929909826" sldId="263"/>
        </pc:sldMkLst>
        <pc:spChg chg="mod">
          <ac:chgData name="Urvashi urvi" userId="36a18ae9acae0bf9" providerId="LiveId" clId="{5097C3E9-EBA2-4DC3-B7C2-A1E465106DD1}" dt="2023-06-18T16:48:26.389" v="81" actId="255"/>
          <ac:spMkLst>
            <pc:docMk/>
            <pc:sldMk cId="3929909826" sldId="263"/>
            <ac:spMk id="2" creationId="{6C5BDFB9-B444-9874-FFAC-86251FA4D436}"/>
          </ac:spMkLst>
        </pc:spChg>
        <pc:spChg chg="mod">
          <ac:chgData name="Urvashi urvi" userId="36a18ae9acae0bf9" providerId="LiveId" clId="{5097C3E9-EBA2-4DC3-B7C2-A1E465106DD1}" dt="2023-06-18T16:45:42.379" v="63" actId="14100"/>
          <ac:spMkLst>
            <pc:docMk/>
            <pc:sldMk cId="3929909826" sldId="263"/>
            <ac:spMk id="3" creationId="{A8E93A19-3E21-80BE-1903-F2742CF242E0}"/>
          </ac:spMkLst>
        </pc:spChg>
      </pc:sldChg>
      <pc:sldChg chg="modSp new mod">
        <pc:chgData name="Urvashi urvi" userId="36a18ae9acae0bf9" providerId="LiveId" clId="{5097C3E9-EBA2-4DC3-B7C2-A1E465106DD1}" dt="2023-06-18T16:47:50.317" v="80" actId="255"/>
        <pc:sldMkLst>
          <pc:docMk/>
          <pc:sldMk cId="733128881" sldId="264"/>
        </pc:sldMkLst>
        <pc:spChg chg="mod">
          <ac:chgData name="Urvashi urvi" userId="36a18ae9acae0bf9" providerId="LiveId" clId="{5097C3E9-EBA2-4DC3-B7C2-A1E465106DD1}" dt="2023-06-18T16:47:50.317" v="80" actId="255"/>
          <ac:spMkLst>
            <pc:docMk/>
            <pc:sldMk cId="733128881" sldId="264"/>
            <ac:spMk id="2" creationId="{1E007A66-6478-6A21-6D04-21500B4F26D5}"/>
          </ac:spMkLst>
        </pc:spChg>
        <pc:spChg chg="mod">
          <ac:chgData name="Urvashi urvi" userId="36a18ae9acae0bf9" providerId="LiveId" clId="{5097C3E9-EBA2-4DC3-B7C2-A1E465106DD1}" dt="2023-06-18T16:47:27.732" v="75" actId="14100"/>
          <ac:spMkLst>
            <pc:docMk/>
            <pc:sldMk cId="733128881" sldId="264"/>
            <ac:spMk id="3" creationId="{A5BB6A49-6407-CA53-C317-951798034350}"/>
          </ac:spMkLst>
        </pc:spChg>
      </pc:sldChg>
      <pc:sldChg chg="modSp new mod">
        <pc:chgData name="Urvashi urvi" userId="36a18ae9acae0bf9" providerId="LiveId" clId="{5097C3E9-EBA2-4DC3-B7C2-A1E465106DD1}" dt="2023-06-18T17:15:23.820" v="93" actId="14100"/>
        <pc:sldMkLst>
          <pc:docMk/>
          <pc:sldMk cId="4051101408" sldId="265"/>
        </pc:sldMkLst>
        <pc:spChg chg="mod">
          <ac:chgData name="Urvashi urvi" userId="36a18ae9acae0bf9" providerId="LiveId" clId="{5097C3E9-EBA2-4DC3-B7C2-A1E465106DD1}" dt="2023-06-18T17:14:45.622" v="87" actId="14100"/>
          <ac:spMkLst>
            <pc:docMk/>
            <pc:sldMk cId="4051101408" sldId="265"/>
            <ac:spMk id="2" creationId="{FF53C69B-9068-0E9B-49A0-8CE9F1F7B2EB}"/>
          </ac:spMkLst>
        </pc:spChg>
        <pc:spChg chg="mod">
          <ac:chgData name="Urvashi urvi" userId="36a18ae9acae0bf9" providerId="LiveId" clId="{5097C3E9-EBA2-4DC3-B7C2-A1E465106DD1}" dt="2023-06-18T17:15:23.820" v="93" actId="14100"/>
          <ac:spMkLst>
            <pc:docMk/>
            <pc:sldMk cId="4051101408" sldId="265"/>
            <ac:spMk id="3" creationId="{BE41D2C4-DFA8-A76F-EAE0-F3C45CE983EC}"/>
          </ac:spMkLst>
        </pc:spChg>
      </pc:sldChg>
      <pc:sldChg chg="modSp new mod">
        <pc:chgData name="Urvashi urvi" userId="36a18ae9acae0bf9" providerId="LiveId" clId="{5097C3E9-EBA2-4DC3-B7C2-A1E465106DD1}" dt="2023-06-18T17:18:30.264" v="105" actId="14100"/>
        <pc:sldMkLst>
          <pc:docMk/>
          <pc:sldMk cId="798795416" sldId="266"/>
        </pc:sldMkLst>
        <pc:spChg chg="mod">
          <ac:chgData name="Urvashi urvi" userId="36a18ae9acae0bf9" providerId="LiveId" clId="{5097C3E9-EBA2-4DC3-B7C2-A1E465106DD1}" dt="2023-06-18T17:17:46.913" v="98" actId="14100"/>
          <ac:spMkLst>
            <pc:docMk/>
            <pc:sldMk cId="798795416" sldId="266"/>
            <ac:spMk id="2" creationId="{515F8186-D6E7-FB27-34AF-C47944189270}"/>
          </ac:spMkLst>
        </pc:spChg>
        <pc:spChg chg="mod">
          <ac:chgData name="Urvashi urvi" userId="36a18ae9acae0bf9" providerId="LiveId" clId="{5097C3E9-EBA2-4DC3-B7C2-A1E465106DD1}" dt="2023-06-18T17:18:30.264" v="105" actId="14100"/>
          <ac:spMkLst>
            <pc:docMk/>
            <pc:sldMk cId="798795416" sldId="266"/>
            <ac:spMk id="3" creationId="{C7849020-17F1-3450-8175-F0F4D0D9E09A}"/>
          </ac:spMkLst>
        </pc:spChg>
      </pc:sldChg>
      <pc:sldChg chg="modSp new mod">
        <pc:chgData name="Urvashi urvi" userId="36a18ae9acae0bf9" providerId="LiveId" clId="{5097C3E9-EBA2-4DC3-B7C2-A1E465106DD1}" dt="2023-06-19T06:00:02.020" v="115"/>
        <pc:sldMkLst>
          <pc:docMk/>
          <pc:sldMk cId="2569310372" sldId="267"/>
        </pc:sldMkLst>
        <pc:spChg chg="mod">
          <ac:chgData name="Urvashi urvi" userId="36a18ae9acae0bf9" providerId="LiveId" clId="{5097C3E9-EBA2-4DC3-B7C2-A1E465106DD1}" dt="2023-06-19T06:00:02.020" v="115"/>
          <ac:spMkLst>
            <pc:docMk/>
            <pc:sldMk cId="2569310372" sldId="267"/>
            <ac:spMk id="2" creationId="{80659B5A-8411-B246-40CE-565FAFBEEA82}"/>
          </ac:spMkLst>
        </pc:spChg>
        <pc:spChg chg="mod">
          <ac:chgData name="Urvashi urvi" userId="36a18ae9acae0bf9" providerId="LiveId" clId="{5097C3E9-EBA2-4DC3-B7C2-A1E465106DD1}" dt="2023-06-18T17:19:43.507" v="114" actId="14100"/>
          <ac:spMkLst>
            <pc:docMk/>
            <pc:sldMk cId="2569310372" sldId="267"/>
            <ac:spMk id="3" creationId="{BA6555EC-2580-6BAE-E1E4-314AC425D397}"/>
          </ac:spMkLst>
        </pc:spChg>
      </pc:sldChg>
      <pc:sldChg chg="addSp delSp new del mod">
        <pc:chgData name="Urvashi urvi" userId="36a18ae9acae0bf9" providerId="LiveId" clId="{5097C3E9-EBA2-4DC3-B7C2-A1E465106DD1}" dt="2023-06-19T10:17:34.842" v="122" actId="47"/>
        <pc:sldMkLst>
          <pc:docMk/>
          <pc:sldMk cId="1211284755" sldId="268"/>
        </pc:sldMkLst>
        <pc:spChg chg="add del">
          <ac:chgData name="Urvashi urvi" userId="36a18ae9acae0bf9" providerId="LiveId" clId="{5097C3E9-EBA2-4DC3-B7C2-A1E465106DD1}" dt="2023-06-19T10:17:15.604" v="120" actId="22"/>
          <ac:spMkLst>
            <pc:docMk/>
            <pc:sldMk cId="1211284755" sldId="268"/>
            <ac:spMk id="5" creationId="{A0928447-DC97-1D75-D729-1F0DE566D457}"/>
          </ac:spMkLst>
        </pc:spChg>
      </pc:sldChg>
      <pc:sldChg chg="add ord">
        <pc:chgData name="Urvashi urvi" userId="36a18ae9acae0bf9" providerId="LiveId" clId="{5097C3E9-EBA2-4DC3-B7C2-A1E465106DD1}" dt="2023-06-19T10:17:37.587" v="124"/>
        <pc:sldMkLst>
          <pc:docMk/>
          <pc:sldMk cId="456502190" sldId="3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BE36-AD2A-345E-FA5C-3D09E8ADB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C5394-D42B-1DB4-C493-284DEE905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70337-ECA6-D802-41C8-D848251E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0634-5BC9-4600-9BD6-09E5176B6822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A1E4A-BBBB-B491-34C1-FEC5E7E6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3F972-7F51-C862-EBBE-EE217826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EFA4-EFAC-448E-9BB1-A2B6A0E1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13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AD40-92A3-2A7B-B855-F97DE4299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4BEE2-0AE9-9871-D836-3250CE295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4B3F7-FF84-BEFF-671E-ADC5F522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0634-5BC9-4600-9BD6-09E5176B6822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C681A-6592-2039-9CE4-AF7DAE70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FC3AB-2DCD-DE7E-E2D8-64572C34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EFA4-EFAC-448E-9BB1-A2B6A0E1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16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C76019-165A-0FE8-120B-E44494441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08157-8BF3-2506-DE54-BB4ED505C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69064-7BD3-DA43-90CD-02EE30BA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0634-5BC9-4600-9BD6-09E5176B6822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7FA18-5E59-735B-CD8D-BA365B099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987B7-949D-4214-F2AF-657BC42B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EFA4-EFAC-448E-9BB1-A2B6A0E1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523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65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1E1C-FCA2-82D7-F7F4-57393CCB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30C1D-C012-100E-2D70-A795026FE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EB935-4FEE-57C0-9946-FA0609672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0634-5BC9-4600-9BD6-09E5176B6822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8373A-49E7-7F34-FD07-B3B7D3E1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1A0AE-C140-AC0D-DD83-9C331DAB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EFA4-EFAC-448E-9BB1-A2B6A0E1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11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B10A-BC6D-0104-87A0-7CE57DBF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DAF24-6C2A-603D-D985-A2744A9F7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63832-B123-C677-27FB-715BF542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0634-5BC9-4600-9BD6-09E5176B6822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9AF48-8CAE-F872-6805-19496447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DB47B-A1FD-7358-1A42-794560CE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EFA4-EFAC-448E-9BB1-A2B6A0E1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36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352B-31A5-AF9C-741C-EA4C121A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6D63D-AB92-FDD1-29A8-000E5BB39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07345-025F-17D1-4FD7-23328B45A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F07AC-D641-3520-A9CB-A660F1DC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0634-5BC9-4600-9BD6-09E5176B6822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E0833-1865-67AE-3230-D0A25211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A238A-A227-9834-FCBF-827F36CB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EFA4-EFAC-448E-9BB1-A2B6A0E1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91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7844-6FF9-1DF9-00E4-C2C1C615B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3239B-78DA-B5E3-F8EE-4A8A79762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8A628-D6EC-9D84-9C4A-1B22F9CF2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BE7F6-4570-4729-FE3E-CACF19916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32906-E0E4-D4BD-0191-9A746E1EF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32B40-7626-F531-28AD-BE88CB9D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0634-5BC9-4600-9BD6-09E5176B6822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65709-0B2B-EE7C-9D95-A77CA1839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B818C4-AD56-E5F9-D298-72A1ABA2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EFA4-EFAC-448E-9BB1-A2B6A0E1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9564-8EA5-ADEE-DD97-6C9BCBAD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F56814-6F14-D904-3034-A2AE08A61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0634-5BC9-4600-9BD6-09E5176B6822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49FDE-846C-5A8B-D765-5D3748E2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A336D-7C80-0B7C-40E4-1146C401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EFA4-EFAC-448E-9BB1-A2B6A0E1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61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D49D9-5E24-EE87-3750-29148967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0634-5BC9-4600-9BD6-09E5176B6822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1B41D-DE6B-377D-F36F-0AC37775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15D6E-B631-8FA6-1D7B-DC905290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EFA4-EFAC-448E-9BB1-A2B6A0E1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67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5CF6F-2541-C81C-A15C-BAC11CC90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36B14-243C-BDFB-4DB3-DBF3F756C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B0D5C-C713-A883-0E16-9CA7F41EF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04DE2-F99B-25CB-6582-346BBA3F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0634-5BC9-4600-9BD6-09E5176B6822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65AF6-987B-99A6-9E2E-C61FF21F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76630-D610-9D95-89E0-1EE9956C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EFA4-EFAC-448E-9BB1-A2B6A0E1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70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CBBD-DAE7-2D83-FE82-7B86E8823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63740-CAC1-9E9D-D346-B762B4B07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D39F9-BAD9-DFCF-A20C-BD489A2CD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5DD73-D234-0985-B2AE-3AB78123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0634-5BC9-4600-9BD6-09E5176B6822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13F5F-4082-1052-D2F4-571FA200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DCD1B-EA1B-31D0-E51A-277B7C58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EFA4-EFAC-448E-9BB1-A2B6A0E1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99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C26D0-3B61-C683-1751-59E761FF4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51447-136D-770D-81FB-545A05E35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C7FDC-D60C-332C-DB54-55F7AEA01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D0634-5BC9-4600-9BD6-09E5176B6822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77729-8626-5BFD-2D12-F72B0E706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9C35E-C027-AB17-79A9-89DFB25F9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FEFA4-EFAC-448E-9BB1-A2B6A0E1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67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127857" y="2051945"/>
            <a:ext cx="9063318" cy="3921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INSTITUTE: CHANDIGARH UNIVERSITY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DEPARTMENT: UIC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MCA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400" kern="0" cap="sm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TESTING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24CAH-654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051" name="Picture 3" descr="C:\Users\PC\Desktop\Untitl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4286250" cy="1053934"/>
          </a:xfrm>
          <a:prstGeom prst="rect">
            <a:avLst/>
          </a:prstGeom>
          <a:noFill/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9753" cy="15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FC4E7-BEB3-9E9B-6950-E53654F83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7538" y="1103215"/>
            <a:ext cx="9144000" cy="870078"/>
          </a:xfrm>
        </p:spPr>
        <p:txBody>
          <a:bodyPr>
            <a:normAutofit/>
          </a:bodyPr>
          <a:lstStyle/>
          <a:p>
            <a:r>
              <a:rPr lang="en-IN" sz="4000" b="1" kern="0" cap="sm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TESTING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E3CA8-9842-AAD3-A0A0-E21A0BAFE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653" y="2078229"/>
            <a:ext cx="9144000" cy="1755058"/>
          </a:xfrm>
        </p:spPr>
        <p:txBody>
          <a:bodyPr>
            <a:noAutofit/>
          </a:bodyPr>
          <a:lstStyle/>
          <a:p>
            <a:r>
              <a:rPr lang="en-IN" sz="4000" dirty="0"/>
              <a:t>Unit -3</a:t>
            </a:r>
          </a:p>
          <a:p>
            <a:r>
              <a:rPr lang="en-IN" sz="4000" kern="0" dirty="0">
                <a:effectLst/>
                <a:latin typeface="Times New Roman" panose="02020603050405020304" pitchFamily="18" charset="0"/>
                <a:ea typeface="Adobe Garamond Pro"/>
              </a:rPr>
              <a:t>Test Management using JIRA </a:t>
            </a:r>
            <a:endParaRPr lang="en-IN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0D83BC-B547-8F42-12A3-7C6DD549A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9753" cy="15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5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E16A2-B1EA-4D6D-84FD-E1A3BCB4B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447392"/>
            <a:ext cx="10515600" cy="1090862"/>
          </a:xfrm>
        </p:spPr>
        <p:txBody>
          <a:bodyPr>
            <a:normAutofit/>
          </a:bodyPr>
          <a:lstStyle/>
          <a:p>
            <a:pPr algn="ctr"/>
            <a:r>
              <a:rPr lang="en-IN" sz="3600" b="1" kern="0" dirty="0">
                <a:effectLst/>
                <a:latin typeface="Times New Roman" panose="02020603050405020304" pitchFamily="18" charset="0"/>
                <a:ea typeface="Adobe Garamond Pro"/>
              </a:rPr>
              <a:t>Difference between Defect and Bug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8BA59-9652-4094-87BD-E7FB2F8F7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776"/>
            <a:ext cx="10515600" cy="497380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Defect: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defect is a broader term that encompasses any deviation from the expected behavior in software. It can include issues related to requirements, design, documentation, and functionality.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Defects can be non-functional as well, encompassing issues related to performance, security, usability, and other aspects beyond just coding errors.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Lifecycle Stage: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Defects can be identified at any stage of the software development life cycle, from requirements gathering and design to coding and testing.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Origin: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Defects can originate from various sources, including misunderstandings in requirements, design flaws, coding mistakes, and issues introduced during testing.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2FBC33-E264-03FA-7A1B-BDBE62AA19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9753" cy="15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42FB-35CE-136D-BFF1-1E7D41056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100"/>
            <a:ext cx="10515600" cy="53909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Bug: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bug is a specific type of defect, often associated with coding errors or mistakes in the implementation of the software.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Bugs typically refer to issues related to the coding or programming phase and are specifically concerned with deviations from the intended functionality.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Lifecycle Stage: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Bugs are typically identified during the testing phase or when the software is in use, highlighting issues with the code implementation.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Origin: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Bugs are often the result of coding errors, syntax mistakes, logical flaws, or other issues introduced during the coding phase of development.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0E46BE-5B0B-0B42-021A-90FD200829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9753" cy="15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2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6B9F23-5A42-7F2C-40E3-3525019A36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069102"/>
              </p:ext>
            </p:extLst>
          </p:nvPr>
        </p:nvGraphicFramePr>
        <p:xfrm>
          <a:off x="1459831" y="1538254"/>
          <a:ext cx="8742948" cy="517839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2">
                      <a:lumMod val="75000"/>
                    </a:schemeClr>
                  </a:outerShdw>
                </a:effectLst>
              </a:tblPr>
              <a:tblGrid>
                <a:gridCol w="4371474">
                  <a:extLst>
                    <a:ext uri="{9D8B030D-6E8A-4147-A177-3AD203B41FA5}">
                      <a16:colId xmlns:a16="http://schemas.microsoft.com/office/drawing/2014/main" val="2834195888"/>
                    </a:ext>
                  </a:extLst>
                </a:gridCol>
                <a:gridCol w="4371474">
                  <a:extLst>
                    <a:ext uri="{9D8B030D-6E8A-4147-A177-3AD203B41FA5}">
                      <a16:colId xmlns:a16="http://schemas.microsoft.com/office/drawing/2014/main" val="3152372895"/>
                    </a:ext>
                  </a:extLst>
                </a:gridCol>
              </a:tblGrid>
              <a:tr h="573349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effectLst/>
                        </a:rPr>
                        <a:t>BUG</a:t>
                      </a:r>
                      <a:endParaRPr lang="en-IN" sz="2400" dirty="0"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50B5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7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effectLst/>
                        </a:rPr>
                        <a:t>DEFECT</a:t>
                      </a:r>
                      <a:endParaRPr lang="en-IN" sz="2400" dirty="0"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B0C7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4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18625"/>
                  </a:ext>
                </a:extLst>
              </a:tr>
              <a:tr h="1310512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A bug is a deviation from the customer’s requirement.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B0D0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E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The functionality of an application not working as per the customer’s requirement is known as a defect.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90CE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CE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259079"/>
                  </a:ext>
                </a:extLst>
              </a:tr>
              <a:tr h="94193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The bug was found by the testing team.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F0CB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C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The defect was found by the development team.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F0C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75165"/>
                  </a:ext>
                </a:extLst>
              </a:tr>
              <a:tr h="2047675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Reason Behind Bug: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</a:rPr>
                        <a:t>Missing Coding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</a:rPr>
                        <a:t>Wrong Coding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</a:rPr>
                        <a:t>Extra Coding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F0CB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D5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C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Reason Behind Defect: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</a:rPr>
                        <a:t>Giving wrong input may lead to a defect.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</a:rPr>
                        <a:t>Any code error may lead to a defect.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30D5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CA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CB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460155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D0AB62F2-2422-134F-3250-4F84E42227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9753" cy="15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3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A223-E99D-A365-F468-162420F8B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kern="0" dirty="0">
                <a:effectLst/>
                <a:latin typeface="Times New Roman" panose="02020603050405020304" pitchFamily="18" charset="0"/>
                <a:ea typeface="Adobe Garamond Pro"/>
              </a:rPr>
              <a:t>Defect Life Cycle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F8F57-2BBC-5A2B-2D90-011AB39E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958"/>
            <a:ext cx="10515600" cy="4669005"/>
          </a:xfrm>
        </p:spPr>
        <p:txBody>
          <a:bodyPr>
            <a:normAutofit fontScale="92500"/>
          </a:bodyPr>
          <a:lstStyle/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Defect Life Cycle, also known as the Bug Life Cycle, is a series of stages that a software defect goes through from its identification to its resolution. The life cycle provides a structured approach for managing defects and ensures that they are addressed systematically. While the specific stages can vary between organizations, the typical Defect Life Cycle includes the following stages: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New: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defect is reported or identified for the first time.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Status: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initial status of the defect is "New."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Assigned: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defect is assigned to a developer or a team responsible for fixing it.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Status: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status is changed to "Assigned."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3DA44C-9792-F9E9-2D2D-D321F1CF90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9753" cy="15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9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a Defect Life Cycle or a Bug lifecycle in software testing?">
            <a:extLst>
              <a:ext uri="{FF2B5EF4-FFF2-40B4-BE49-F238E27FC236}">
                <a16:creationId xmlns:a16="http://schemas.microsoft.com/office/drawing/2014/main" id="{EB6CDFE5-28CF-9917-B2A5-A7D130A6BA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8" t="-2395" r="-1526" b="4643"/>
          <a:stretch/>
        </p:blipFill>
        <p:spPr bwMode="auto">
          <a:xfrm>
            <a:off x="2069433" y="545432"/>
            <a:ext cx="7652084" cy="601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5D4868C-7E67-A2B9-E09D-1F37C64D92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9753" cy="15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63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65712-9EFB-BE52-4421-2707B2CAD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393"/>
            <a:ext cx="10515600" cy="5535279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Open: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development team reviews the defect, confirms it, and begins the process of fixing it.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Status: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defect is marked as "Open."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Fixed: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developer has fixed the defect in the code.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Status: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defect status is changed to "Fixed."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Verified: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testing team verifies that the defect has been successfully fixed and is no longer present in the software.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Status: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defect is marked as "Verified."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Reopened: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If the testing team finds that the defect still exists or if the fix has introduced new issues, the defect is reopened.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Status: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status is changed back to "Open" or "Reopened."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Closed: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Once the fix has been verified and the defect is confirmed as resolved, it is marked as "Closed."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Status: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final status of the defect is "Closed."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59D109-5BC5-CAF6-FCAB-9472B64403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9753" cy="15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5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2258D1-B807-923E-17D2-81E5727A5B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72"/>
            <a:ext cx="3859753" cy="15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01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1673</TotalTime>
  <Words>634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Casper</vt:lpstr>
      <vt:lpstr>Times New Roman</vt:lpstr>
      <vt:lpstr>Office Theme</vt:lpstr>
      <vt:lpstr>CorelDRAW</vt:lpstr>
      <vt:lpstr>PowerPoint Presentation</vt:lpstr>
      <vt:lpstr>SOFTWARE TESTING</vt:lpstr>
      <vt:lpstr>Difference between Defect and Bug</vt:lpstr>
      <vt:lpstr>PowerPoint Presentation</vt:lpstr>
      <vt:lpstr>PowerPoint Presentation</vt:lpstr>
      <vt:lpstr>Defect Life Cycle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Analytics</dc:title>
  <dc:creator>Urvashi urvi</dc:creator>
  <cp:lastModifiedBy>Rohini Janjua</cp:lastModifiedBy>
  <cp:revision>28</cp:revision>
  <dcterms:created xsi:type="dcterms:W3CDTF">2023-06-17T17:45:20Z</dcterms:created>
  <dcterms:modified xsi:type="dcterms:W3CDTF">2024-12-26T07:23:23Z</dcterms:modified>
</cp:coreProperties>
</file>