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361" r:id="rId2"/>
    <p:sldId id="256" r:id="rId3"/>
    <p:sldId id="409" r:id="rId4"/>
    <p:sldId id="410" r:id="rId5"/>
    <p:sldId id="411" r:id="rId6"/>
    <p:sldId id="412" r:id="rId7"/>
    <p:sldId id="413" r:id="rId8"/>
    <p:sldId id="414" r:id="rId9"/>
    <p:sldId id="415" r:id="rId10"/>
    <p:sldId id="27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97C3E9-EBA2-4DC3-B7C2-A1E465106DD1}" v="4" dt="2023-06-19T10:17:30.7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9" d="100"/>
          <a:sy n="69"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rvashi urvi" userId="36a18ae9acae0bf9" providerId="LiveId" clId="{5097C3E9-EBA2-4DC3-B7C2-A1E465106DD1}"/>
    <pc:docChg chg="undo custSel addSld delSld modSld sldOrd">
      <pc:chgData name="Urvashi urvi" userId="36a18ae9acae0bf9" providerId="LiveId" clId="{5097C3E9-EBA2-4DC3-B7C2-A1E465106DD1}" dt="2023-06-19T10:17:37.587" v="124"/>
      <pc:docMkLst>
        <pc:docMk/>
      </pc:docMkLst>
      <pc:sldChg chg="modSp new mod">
        <pc:chgData name="Urvashi urvi" userId="36a18ae9acae0bf9" providerId="LiveId" clId="{5097C3E9-EBA2-4DC3-B7C2-A1E465106DD1}" dt="2023-06-19T06:00:02.020" v="115"/>
        <pc:sldMkLst>
          <pc:docMk/>
          <pc:sldMk cId="4110534863" sldId="258"/>
        </pc:sldMkLst>
        <pc:spChg chg="mod">
          <ac:chgData name="Urvashi urvi" userId="36a18ae9acae0bf9" providerId="LiveId" clId="{5097C3E9-EBA2-4DC3-B7C2-A1E465106DD1}" dt="2023-06-19T06:00:02.020" v="115"/>
          <ac:spMkLst>
            <pc:docMk/>
            <pc:sldMk cId="4110534863" sldId="258"/>
            <ac:spMk id="2" creationId="{C474CCD9-A8D0-0A83-858E-6C2A6B0D947B}"/>
          </ac:spMkLst>
        </pc:spChg>
        <pc:spChg chg="mod">
          <ac:chgData name="Urvashi urvi" userId="36a18ae9acae0bf9" providerId="LiveId" clId="{5097C3E9-EBA2-4DC3-B7C2-A1E465106DD1}" dt="2023-06-17T17:52:13.262" v="9" actId="1076"/>
          <ac:spMkLst>
            <pc:docMk/>
            <pc:sldMk cId="4110534863" sldId="258"/>
            <ac:spMk id="3" creationId="{EF183E93-B6F2-480D-DF14-FD025B06368A}"/>
          </ac:spMkLst>
        </pc:spChg>
      </pc:sldChg>
      <pc:sldChg chg="modSp new del">
        <pc:chgData name="Urvashi urvi" userId="36a18ae9acae0bf9" providerId="LiveId" clId="{5097C3E9-EBA2-4DC3-B7C2-A1E465106DD1}" dt="2023-06-19T06:00:10.588" v="116" actId="47"/>
        <pc:sldMkLst>
          <pc:docMk/>
          <pc:sldMk cId="3201972932" sldId="259"/>
        </pc:sldMkLst>
        <pc:spChg chg="mod">
          <ac:chgData name="Urvashi urvi" userId="36a18ae9acae0bf9" providerId="LiveId" clId="{5097C3E9-EBA2-4DC3-B7C2-A1E465106DD1}" dt="2023-06-19T06:00:02.020" v="115"/>
          <ac:spMkLst>
            <pc:docMk/>
            <pc:sldMk cId="3201972932" sldId="259"/>
            <ac:spMk id="2" creationId="{60E47221-38FA-044F-2169-AA9012830492}"/>
          </ac:spMkLst>
        </pc:spChg>
        <pc:spChg chg="mod">
          <ac:chgData name="Urvashi urvi" userId="36a18ae9acae0bf9" providerId="LiveId" clId="{5097C3E9-EBA2-4DC3-B7C2-A1E465106DD1}" dt="2023-06-19T06:00:02.020" v="115"/>
          <ac:spMkLst>
            <pc:docMk/>
            <pc:sldMk cId="3201972932" sldId="259"/>
            <ac:spMk id="3" creationId="{D72B2BA4-7CF8-2613-4FB2-5E548B4434ED}"/>
          </ac:spMkLst>
        </pc:spChg>
      </pc:sldChg>
      <pc:sldChg chg="modSp add del">
        <pc:chgData name="Urvashi urvi" userId="36a18ae9acae0bf9" providerId="LiveId" clId="{5097C3E9-EBA2-4DC3-B7C2-A1E465106DD1}" dt="2023-06-19T06:00:11.223" v="117" actId="47"/>
        <pc:sldMkLst>
          <pc:docMk/>
          <pc:sldMk cId="3609004874" sldId="260"/>
        </pc:sldMkLst>
        <pc:spChg chg="mod">
          <ac:chgData name="Urvashi urvi" userId="36a18ae9acae0bf9" providerId="LiveId" clId="{5097C3E9-EBA2-4DC3-B7C2-A1E465106DD1}" dt="2023-06-19T06:00:02.020" v="115"/>
          <ac:spMkLst>
            <pc:docMk/>
            <pc:sldMk cId="3609004874" sldId="260"/>
            <ac:spMk id="2" creationId="{60E47221-38FA-044F-2169-AA9012830492}"/>
          </ac:spMkLst>
        </pc:spChg>
        <pc:spChg chg="mod">
          <ac:chgData name="Urvashi urvi" userId="36a18ae9acae0bf9" providerId="LiveId" clId="{5097C3E9-EBA2-4DC3-B7C2-A1E465106DD1}" dt="2023-06-19T06:00:02.020" v="115"/>
          <ac:spMkLst>
            <pc:docMk/>
            <pc:sldMk cId="3609004874" sldId="260"/>
            <ac:spMk id="3" creationId="{D72B2BA4-7CF8-2613-4FB2-5E548B4434ED}"/>
          </ac:spMkLst>
        </pc:spChg>
      </pc:sldChg>
      <pc:sldChg chg="modSp add mod">
        <pc:chgData name="Urvashi urvi" userId="36a18ae9acae0bf9" providerId="LiveId" clId="{5097C3E9-EBA2-4DC3-B7C2-A1E465106DD1}" dt="2023-06-18T16:40:32.204" v="26" actId="14100"/>
        <pc:sldMkLst>
          <pc:docMk/>
          <pc:sldMk cId="1364314260" sldId="261"/>
        </pc:sldMkLst>
        <pc:spChg chg="mod">
          <ac:chgData name="Urvashi urvi" userId="36a18ae9acae0bf9" providerId="LiveId" clId="{5097C3E9-EBA2-4DC3-B7C2-A1E465106DD1}" dt="2023-06-18T16:39:35.313" v="20" actId="255"/>
          <ac:spMkLst>
            <pc:docMk/>
            <pc:sldMk cId="1364314260" sldId="261"/>
            <ac:spMk id="2" creationId="{60E47221-38FA-044F-2169-AA9012830492}"/>
          </ac:spMkLst>
        </pc:spChg>
        <pc:spChg chg="mod">
          <ac:chgData name="Urvashi urvi" userId="36a18ae9acae0bf9" providerId="LiveId" clId="{5097C3E9-EBA2-4DC3-B7C2-A1E465106DD1}" dt="2023-06-18T16:40:32.204" v="26" actId="14100"/>
          <ac:spMkLst>
            <pc:docMk/>
            <pc:sldMk cId="1364314260" sldId="261"/>
            <ac:spMk id="3" creationId="{D72B2BA4-7CF8-2613-4FB2-5E548B4434ED}"/>
          </ac:spMkLst>
        </pc:spChg>
      </pc:sldChg>
      <pc:sldChg chg="modSp new mod">
        <pc:chgData name="Urvashi urvi" userId="36a18ae9acae0bf9" providerId="LiveId" clId="{5097C3E9-EBA2-4DC3-B7C2-A1E465106DD1}" dt="2023-06-18T16:48:45.063" v="82" actId="255"/>
        <pc:sldMkLst>
          <pc:docMk/>
          <pc:sldMk cId="1193353040" sldId="262"/>
        </pc:sldMkLst>
        <pc:spChg chg="mod">
          <ac:chgData name="Urvashi urvi" userId="36a18ae9acae0bf9" providerId="LiveId" clId="{5097C3E9-EBA2-4DC3-B7C2-A1E465106DD1}" dt="2023-06-18T16:48:45.063" v="82" actId="255"/>
          <ac:spMkLst>
            <pc:docMk/>
            <pc:sldMk cId="1193353040" sldId="262"/>
            <ac:spMk id="2" creationId="{C0D3C910-4C07-75BE-6601-3D192916FA92}"/>
          </ac:spMkLst>
        </pc:spChg>
        <pc:spChg chg="mod">
          <ac:chgData name="Urvashi urvi" userId="36a18ae9acae0bf9" providerId="LiveId" clId="{5097C3E9-EBA2-4DC3-B7C2-A1E465106DD1}" dt="2023-06-18T16:43:12.239" v="45" actId="120"/>
          <ac:spMkLst>
            <pc:docMk/>
            <pc:sldMk cId="1193353040" sldId="262"/>
            <ac:spMk id="3" creationId="{132DC203-8D87-3DE0-2723-38D0F3B2EB41}"/>
          </ac:spMkLst>
        </pc:spChg>
      </pc:sldChg>
      <pc:sldChg chg="modSp new mod">
        <pc:chgData name="Urvashi urvi" userId="36a18ae9acae0bf9" providerId="LiveId" clId="{5097C3E9-EBA2-4DC3-B7C2-A1E465106DD1}" dt="2023-06-18T16:48:26.389" v="81" actId="255"/>
        <pc:sldMkLst>
          <pc:docMk/>
          <pc:sldMk cId="3929909826" sldId="263"/>
        </pc:sldMkLst>
        <pc:spChg chg="mod">
          <ac:chgData name="Urvashi urvi" userId="36a18ae9acae0bf9" providerId="LiveId" clId="{5097C3E9-EBA2-4DC3-B7C2-A1E465106DD1}" dt="2023-06-18T16:48:26.389" v="81" actId="255"/>
          <ac:spMkLst>
            <pc:docMk/>
            <pc:sldMk cId="3929909826" sldId="263"/>
            <ac:spMk id="2" creationId="{6C5BDFB9-B444-9874-FFAC-86251FA4D436}"/>
          </ac:spMkLst>
        </pc:spChg>
        <pc:spChg chg="mod">
          <ac:chgData name="Urvashi urvi" userId="36a18ae9acae0bf9" providerId="LiveId" clId="{5097C3E9-EBA2-4DC3-B7C2-A1E465106DD1}" dt="2023-06-18T16:45:42.379" v="63" actId="14100"/>
          <ac:spMkLst>
            <pc:docMk/>
            <pc:sldMk cId="3929909826" sldId="263"/>
            <ac:spMk id="3" creationId="{A8E93A19-3E21-80BE-1903-F2742CF242E0}"/>
          </ac:spMkLst>
        </pc:spChg>
      </pc:sldChg>
      <pc:sldChg chg="modSp new mod">
        <pc:chgData name="Urvashi urvi" userId="36a18ae9acae0bf9" providerId="LiveId" clId="{5097C3E9-EBA2-4DC3-B7C2-A1E465106DD1}" dt="2023-06-18T16:47:50.317" v="80" actId="255"/>
        <pc:sldMkLst>
          <pc:docMk/>
          <pc:sldMk cId="733128881" sldId="264"/>
        </pc:sldMkLst>
        <pc:spChg chg="mod">
          <ac:chgData name="Urvashi urvi" userId="36a18ae9acae0bf9" providerId="LiveId" clId="{5097C3E9-EBA2-4DC3-B7C2-A1E465106DD1}" dt="2023-06-18T16:47:50.317" v="80" actId="255"/>
          <ac:spMkLst>
            <pc:docMk/>
            <pc:sldMk cId="733128881" sldId="264"/>
            <ac:spMk id="2" creationId="{1E007A66-6478-6A21-6D04-21500B4F26D5}"/>
          </ac:spMkLst>
        </pc:spChg>
        <pc:spChg chg="mod">
          <ac:chgData name="Urvashi urvi" userId="36a18ae9acae0bf9" providerId="LiveId" clId="{5097C3E9-EBA2-4DC3-B7C2-A1E465106DD1}" dt="2023-06-18T16:47:27.732" v="75" actId="14100"/>
          <ac:spMkLst>
            <pc:docMk/>
            <pc:sldMk cId="733128881" sldId="264"/>
            <ac:spMk id="3" creationId="{A5BB6A49-6407-CA53-C317-951798034350}"/>
          </ac:spMkLst>
        </pc:spChg>
      </pc:sldChg>
      <pc:sldChg chg="modSp new mod">
        <pc:chgData name="Urvashi urvi" userId="36a18ae9acae0bf9" providerId="LiveId" clId="{5097C3E9-EBA2-4DC3-B7C2-A1E465106DD1}" dt="2023-06-18T17:15:23.820" v="93" actId="14100"/>
        <pc:sldMkLst>
          <pc:docMk/>
          <pc:sldMk cId="4051101408" sldId="265"/>
        </pc:sldMkLst>
        <pc:spChg chg="mod">
          <ac:chgData name="Urvashi urvi" userId="36a18ae9acae0bf9" providerId="LiveId" clId="{5097C3E9-EBA2-4DC3-B7C2-A1E465106DD1}" dt="2023-06-18T17:14:45.622" v="87" actId="14100"/>
          <ac:spMkLst>
            <pc:docMk/>
            <pc:sldMk cId="4051101408" sldId="265"/>
            <ac:spMk id="2" creationId="{FF53C69B-9068-0E9B-49A0-8CE9F1F7B2EB}"/>
          </ac:spMkLst>
        </pc:spChg>
        <pc:spChg chg="mod">
          <ac:chgData name="Urvashi urvi" userId="36a18ae9acae0bf9" providerId="LiveId" clId="{5097C3E9-EBA2-4DC3-B7C2-A1E465106DD1}" dt="2023-06-18T17:15:23.820" v="93" actId="14100"/>
          <ac:spMkLst>
            <pc:docMk/>
            <pc:sldMk cId="4051101408" sldId="265"/>
            <ac:spMk id="3" creationId="{BE41D2C4-DFA8-A76F-EAE0-F3C45CE983EC}"/>
          </ac:spMkLst>
        </pc:spChg>
      </pc:sldChg>
      <pc:sldChg chg="modSp new mod">
        <pc:chgData name="Urvashi urvi" userId="36a18ae9acae0bf9" providerId="LiveId" clId="{5097C3E9-EBA2-4DC3-B7C2-A1E465106DD1}" dt="2023-06-18T17:18:30.264" v="105" actId="14100"/>
        <pc:sldMkLst>
          <pc:docMk/>
          <pc:sldMk cId="798795416" sldId="266"/>
        </pc:sldMkLst>
        <pc:spChg chg="mod">
          <ac:chgData name="Urvashi urvi" userId="36a18ae9acae0bf9" providerId="LiveId" clId="{5097C3E9-EBA2-4DC3-B7C2-A1E465106DD1}" dt="2023-06-18T17:17:46.913" v="98" actId="14100"/>
          <ac:spMkLst>
            <pc:docMk/>
            <pc:sldMk cId="798795416" sldId="266"/>
            <ac:spMk id="2" creationId="{515F8186-D6E7-FB27-34AF-C47944189270}"/>
          </ac:spMkLst>
        </pc:spChg>
        <pc:spChg chg="mod">
          <ac:chgData name="Urvashi urvi" userId="36a18ae9acae0bf9" providerId="LiveId" clId="{5097C3E9-EBA2-4DC3-B7C2-A1E465106DD1}" dt="2023-06-18T17:18:30.264" v="105" actId="14100"/>
          <ac:spMkLst>
            <pc:docMk/>
            <pc:sldMk cId="798795416" sldId="266"/>
            <ac:spMk id="3" creationId="{C7849020-17F1-3450-8175-F0F4D0D9E09A}"/>
          </ac:spMkLst>
        </pc:spChg>
      </pc:sldChg>
      <pc:sldChg chg="modSp new mod">
        <pc:chgData name="Urvashi urvi" userId="36a18ae9acae0bf9" providerId="LiveId" clId="{5097C3E9-EBA2-4DC3-B7C2-A1E465106DD1}" dt="2023-06-19T06:00:02.020" v="115"/>
        <pc:sldMkLst>
          <pc:docMk/>
          <pc:sldMk cId="2569310372" sldId="267"/>
        </pc:sldMkLst>
        <pc:spChg chg="mod">
          <ac:chgData name="Urvashi urvi" userId="36a18ae9acae0bf9" providerId="LiveId" clId="{5097C3E9-EBA2-4DC3-B7C2-A1E465106DD1}" dt="2023-06-19T06:00:02.020" v="115"/>
          <ac:spMkLst>
            <pc:docMk/>
            <pc:sldMk cId="2569310372" sldId="267"/>
            <ac:spMk id="2" creationId="{80659B5A-8411-B246-40CE-565FAFBEEA82}"/>
          </ac:spMkLst>
        </pc:spChg>
        <pc:spChg chg="mod">
          <ac:chgData name="Urvashi urvi" userId="36a18ae9acae0bf9" providerId="LiveId" clId="{5097C3E9-EBA2-4DC3-B7C2-A1E465106DD1}" dt="2023-06-18T17:19:43.507" v="114" actId="14100"/>
          <ac:spMkLst>
            <pc:docMk/>
            <pc:sldMk cId="2569310372" sldId="267"/>
            <ac:spMk id="3" creationId="{BA6555EC-2580-6BAE-E1E4-314AC425D397}"/>
          </ac:spMkLst>
        </pc:spChg>
      </pc:sldChg>
      <pc:sldChg chg="addSp delSp new del mod">
        <pc:chgData name="Urvashi urvi" userId="36a18ae9acae0bf9" providerId="LiveId" clId="{5097C3E9-EBA2-4DC3-B7C2-A1E465106DD1}" dt="2023-06-19T10:17:34.842" v="122" actId="47"/>
        <pc:sldMkLst>
          <pc:docMk/>
          <pc:sldMk cId="1211284755" sldId="268"/>
        </pc:sldMkLst>
        <pc:spChg chg="add del">
          <ac:chgData name="Urvashi urvi" userId="36a18ae9acae0bf9" providerId="LiveId" clId="{5097C3E9-EBA2-4DC3-B7C2-A1E465106DD1}" dt="2023-06-19T10:17:15.604" v="120" actId="22"/>
          <ac:spMkLst>
            <pc:docMk/>
            <pc:sldMk cId="1211284755" sldId="268"/>
            <ac:spMk id="5" creationId="{A0928447-DC97-1D75-D729-1F0DE566D457}"/>
          </ac:spMkLst>
        </pc:spChg>
      </pc:sldChg>
      <pc:sldChg chg="add ord">
        <pc:chgData name="Urvashi urvi" userId="36a18ae9acae0bf9" providerId="LiveId" clId="{5097C3E9-EBA2-4DC3-B7C2-A1E465106DD1}" dt="2023-06-19T10:17:37.587" v="124"/>
        <pc:sldMkLst>
          <pc:docMk/>
          <pc:sldMk cId="456502190" sldId="361"/>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6BE36-AD2A-345E-FA5C-3D09E8ADB90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78C5394-D42B-1DB4-C493-284DEE905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2C70337-ECA6-D802-41C8-D848251EF304}"/>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B42A1E4A-BBBB-B491-34C1-FEC5E7E67B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83F972-7F51-C862-EBBE-EE217826E7A0}"/>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52313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BAD40-92A3-2A7B-B855-F97DE42996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334BEE2-0AE9-9871-D836-3250CE295D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E4B3F7-FF84-BEFF-671E-ADC5F52220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644C681A-6592-2039-9CE4-AF7DAE706D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1FC3AB-2DCD-DE7E-E2D8-64572C3409C8}"/>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30811660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C76019-165A-0FE8-120B-E44494441CE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B508157-8BF3-2506-DE54-BB4ED505C1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8769064-7BD3-DA43-90CD-02EE30BA065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887FA18-5E59-735B-CD8D-BA365B0995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D987B7-949D-4214-F2AF-657BC42B66A3}"/>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6925230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FB3ACE-D620-4EC3-88A7-3E317E64F19F}" type="datetimeFigureOut">
              <a:rPr lang="en-US" smtClean="0">
                <a:solidFill>
                  <a:prstClr val="black">
                    <a:tint val="75000"/>
                  </a:prstClr>
                </a:solidFill>
              </a:rPr>
              <a:pPr/>
              <a:t>12/26/2024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FC9A48AB-23F1-45F1-98E5-D2CDC7A5261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195650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C1E1C-FCA2-82D7-F7F4-57393CCB29D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730C1D-C012-100E-2D70-A795026FE3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AEB935-4FEE-57C0-9946-FA06096727EE}"/>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D48373A-49E7-7F34-FD07-B3B7D3E1F8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E11A0AE-C140-AC0D-DD83-9C331DABB0D7}"/>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683119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2B10A-BC6D-0104-87A0-7CE57DBFB3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F2DAF24-6C2A-603D-D985-A2744A9F7D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263832-B123-C677-27FB-715BF542DB60}"/>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1E99AF48-8CAE-F872-6805-194964477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FDB47B-A1FD-7358-1A42-794560CE144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964365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D352B-31A5-AF9C-741C-EA4C121A5A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7F6D63D-AB92-FDD1-29A8-000E5BB396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1D07345-025F-17D1-4FD7-23328B45A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0F07AC-D641-3520-A9CB-A660F1DC8A21}"/>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996E0833-1865-67AE-3230-D0A252112DB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78A238A-A227-9834-FCBF-827F36CB9A7D}"/>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35915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A7844-6FF9-1DF9-00E4-C2C1C615B7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313239B-78DA-B5E3-F8EE-4A8A797620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38A628-D6EC-9D84-9C4A-1B22F9CF2B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94BE7F6-4570-4729-FE3E-CACF19916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E32906-E0E4-D4BD-0191-9A746E1EFF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6E32B40-7626-F531-28AD-BE88CB9DFDBB}"/>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8" name="Footer Placeholder 7">
            <a:extLst>
              <a:ext uri="{FF2B5EF4-FFF2-40B4-BE49-F238E27FC236}">
                <a16:creationId xmlns:a16="http://schemas.microsoft.com/office/drawing/2014/main" id="{68D65709-0B2B-EE7C-9D95-A77CA183941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2B818C4-AD56-E5F9-D298-72A1ABA291D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41673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79564-8EA5-ADEE-DD97-6C9BCBADE53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F56814-6F14-D904-3034-A2AE08A619A7}"/>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4" name="Footer Placeholder 3">
            <a:extLst>
              <a:ext uri="{FF2B5EF4-FFF2-40B4-BE49-F238E27FC236}">
                <a16:creationId xmlns:a16="http://schemas.microsoft.com/office/drawing/2014/main" id="{03049FDE-846C-5A8B-D765-5D3748E21F7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33A336D-7C80-0B7C-40E4-1146C4014D31}"/>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28826179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9D49D9-5E24-EE87-3750-29148967C732}"/>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3" name="Footer Placeholder 2">
            <a:extLst>
              <a:ext uri="{FF2B5EF4-FFF2-40B4-BE49-F238E27FC236}">
                <a16:creationId xmlns:a16="http://schemas.microsoft.com/office/drawing/2014/main" id="{F5C1B41D-DE6B-377D-F36F-0AC37775B6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1515D6E-B631-8FA6-1D7B-DC9052902D8C}"/>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927670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5CF6F-2541-C81C-A15C-BAC11CC903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2D36B14-243C-BDFB-4DB3-DBF3F756C8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8B0D5C-C713-A883-0E16-9CA7F41EFB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604DE2-F99B-25CB-6582-346BBA3F823F}"/>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51565AF6-987B-99A6-9E2E-C61FF21F7A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B76630-D610-9D95-89E0-1EE9956C2689}"/>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369709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9CBBD-DAE7-2D83-FE82-7B86E8823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9C63740-CAC1-9E9D-D346-B762B4B07D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A0D39F9-BAD9-DFCF-A20C-BD489A2CD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25DD73-D234-0985-B2AE-3AB78123A638}"/>
              </a:ext>
            </a:extLst>
          </p:cNvPr>
          <p:cNvSpPr>
            <a:spLocks noGrp="1"/>
          </p:cNvSpPr>
          <p:nvPr>
            <p:ph type="dt" sz="half" idx="10"/>
          </p:nvPr>
        </p:nvSpPr>
        <p:spPr/>
        <p:txBody>
          <a:bodyPr/>
          <a:lstStyle/>
          <a:p>
            <a:fld id="{A7BD0634-5BC9-4600-9BD6-09E5176B6822}" type="datetimeFigureOut">
              <a:rPr lang="en-IN" smtClean="0"/>
              <a:t>26-12-2024</a:t>
            </a:fld>
            <a:endParaRPr lang="en-IN"/>
          </a:p>
        </p:txBody>
      </p:sp>
      <p:sp>
        <p:nvSpPr>
          <p:cNvPr id="6" name="Footer Placeholder 5">
            <a:extLst>
              <a:ext uri="{FF2B5EF4-FFF2-40B4-BE49-F238E27FC236}">
                <a16:creationId xmlns:a16="http://schemas.microsoft.com/office/drawing/2014/main" id="{1AA13F5F-4082-1052-D2F4-571FA20067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3DCD1B-EA1B-31D0-E51A-277B7C5856C4}"/>
              </a:ext>
            </a:extLst>
          </p:cNvPr>
          <p:cNvSpPr>
            <a:spLocks noGrp="1"/>
          </p:cNvSpPr>
          <p:nvPr>
            <p:ph type="sldNum" sz="quarter" idx="12"/>
          </p:nvPr>
        </p:nvSpPr>
        <p:spPr/>
        <p:txBody>
          <a:bodyPr/>
          <a:lstStyle/>
          <a:p>
            <a:fld id="{D67FEFA4-EFAC-448E-9BB1-A2B6A0E18E3E}" type="slidenum">
              <a:rPr lang="en-IN" smtClean="0"/>
              <a:t>‹#›</a:t>
            </a:fld>
            <a:endParaRPr lang="en-IN"/>
          </a:p>
        </p:txBody>
      </p:sp>
    </p:spTree>
    <p:extLst>
      <p:ext uri="{BB962C8B-B14F-4D97-AF65-F5344CB8AC3E}">
        <p14:creationId xmlns:p14="http://schemas.microsoft.com/office/powerpoint/2010/main" val="10359980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C26D0-3B61-C683-1751-59E761FF44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B351447-136D-770D-81FB-545A05E35B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2C7FDC-D60C-332C-DB54-55F7AEA01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BD0634-5BC9-4600-9BD6-09E5176B6822}" type="datetimeFigureOut">
              <a:rPr lang="en-IN" smtClean="0"/>
              <a:t>26-12-2024</a:t>
            </a:fld>
            <a:endParaRPr lang="en-IN"/>
          </a:p>
        </p:txBody>
      </p:sp>
      <p:sp>
        <p:nvSpPr>
          <p:cNvPr id="5" name="Footer Placeholder 4">
            <a:extLst>
              <a:ext uri="{FF2B5EF4-FFF2-40B4-BE49-F238E27FC236}">
                <a16:creationId xmlns:a16="http://schemas.microsoft.com/office/drawing/2014/main" id="{7E077729-8626-5BFD-2D12-F72B0E7064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99C35E-C027-AB17-79A9-89DFB25F919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7FEFA4-EFAC-448E-9BB1-A2B6A0E18E3E}" type="slidenum">
              <a:rPr lang="en-IN" smtClean="0"/>
              <a:t>‹#›</a:t>
            </a:fld>
            <a:endParaRPr lang="en-IN"/>
          </a:p>
        </p:txBody>
      </p:sp>
    </p:spTree>
    <p:extLst>
      <p:ext uri="{BB962C8B-B14F-4D97-AF65-F5344CB8AC3E}">
        <p14:creationId xmlns:p14="http://schemas.microsoft.com/office/powerpoint/2010/main" val="4118675409"/>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4421" y="5427341"/>
            <a:ext cx="12196420" cy="151855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a:off x="302197" y="5901985"/>
            <a:ext cx="45719" cy="613881"/>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lide Number Placeholder 2"/>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46" name="Right Triangle 45">
            <a:extLst>
              <a:ext uri="{FF2B5EF4-FFF2-40B4-BE49-F238E27FC236}">
                <a16:creationId xmlns:a16="http://schemas.microsoft.com/office/drawing/2014/main" id="{0983CA01-DED8-4A8A-82CA-5B1BE1DADB0C}"/>
              </a:ext>
            </a:extLst>
          </p:cNvPr>
          <p:cNvSpPr/>
          <p:nvPr/>
        </p:nvSpPr>
        <p:spPr>
          <a:xfrm flipV="1">
            <a:off x="9506857" y="5939880"/>
            <a:ext cx="1291772" cy="1157606"/>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graphicFrame>
        <p:nvGraphicFramePr>
          <p:cNvPr id="48" name="Object 47">
            <a:extLst>
              <a:ext uri="{FF2B5EF4-FFF2-40B4-BE49-F238E27FC236}">
                <a16:creationId xmlns:a16="http://schemas.microsoft.com/office/drawing/2014/main" id="{CAD0D7B8-E462-453C-B296-CA0154FA54AE}"/>
              </a:ext>
            </a:extLst>
          </p:cNvPr>
          <p:cNvGraphicFramePr>
            <a:graphicFrameLocks noChangeAspect="1"/>
          </p:cNvGraphicFramePr>
          <p:nvPr/>
        </p:nvGraphicFramePr>
        <p:xfrm>
          <a:off x="76788" y="3121720"/>
          <a:ext cx="3303056" cy="3148059"/>
        </p:xfrm>
        <a:graphic>
          <a:graphicData uri="http://schemas.openxmlformats.org/presentationml/2006/ole">
            <mc:AlternateContent xmlns:mc="http://schemas.openxmlformats.org/markup-compatibility/2006">
              <mc:Choice xmlns:v="urn:schemas-microsoft-com:vml" Requires="v">
                <p:oleObj name="CorelDRAW" r:id="rId2" imgW="2169000" imgH="2169360" progId="">
                  <p:embed/>
                </p:oleObj>
              </mc:Choice>
              <mc:Fallback>
                <p:oleObj name="CorelDRAW" r:id="rId2" imgW="2169000" imgH="2169360" progId="">
                  <p:embed/>
                  <p:pic>
                    <p:nvPicPr>
                      <p:cNvPr id="48" name="Object 47">
                        <a:extLst>
                          <a:ext uri="{FF2B5EF4-FFF2-40B4-BE49-F238E27FC236}">
                            <a16:creationId xmlns:a16="http://schemas.microsoft.com/office/drawing/2014/main" id="{CAD0D7B8-E462-453C-B296-CA0154FA54AE}"/>
                          </a:ext>
                        </a:extLst>
                      </p:cNvPr>
                      <p:cNvPicPr>
                        <a:picLocks noChangeAspect="1" noChangeArrowheads="1"/>
                      </p:cNvPicPr>
                      <p:nvPr/>
                    </p:nvPicPr>
                    <p:blipFill>
                      <a:blip r:embed="rId3">
                        <a:lum bright="76000"/>
                        <a:extLst>
                          <a:ext uri="{28A0092B-C50C-407E-A947-70E740481C1C}">
                            <a14:useLocalDpi xmlns:a14="http://schemas.microsoft.com/office/drawing/2010/main" val="0"/>
                          </a:ext>
                        </a:extLst>
                      </a:blip>
                      <a:srcRect/>
                      <a:stretch>
                        <a:fillRect/>
                      </a:stretch>
                    </p:blipFill>
                    <p:spPr bwMode="auto">
                      <a:xfrm>
                        <a:off x="76788" y="3121720"/>
                        <a:ext cx="3303056" cy="3148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7" name="Right Triangle 36">
            <a:extLst>
              <a:ext uri="{FF2B5EF4-FFF2-40B4-BE49-F238E27FC236}">
                <a16:creationId xmlns:a16="http://schemas.microsoft.com/office/drawing/2014/main" id="{0983CA01-DED8-4A8A-82CA-5B1BE1DADB0C}"/>
              </a:ext>
            </a:extLst>
          </p:cNvPr>
          <p:cNvSpPr/>
          <p:nvPr/>
        </p:nvSpPr>
        <p:spPr>
          <a:xfrm flipH="1">
            <a:off x="7045437" y="-64960"/>
            <a:ext cx="5146562" cy="5852440"/>
          </a:xfrm>
          <a:prstGeom prst="rtTriangle">
            <a:avLst/>
          </a:prstGeom>
          <a:solidFill>
            <a:srgbClr val="FFFFFF">
              <a:lumMod val="95000"/>
              <a:alpha val="17000"/>
            </a:srgb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ID" sz="1800" b="0" i="0" u="none" strike="noStrike" kern="0" cap="none" spc="0" normalizeH="0" baseline="0" noProof="0">
              <a:ln>
                <a:noFill/>
              </a:ln>
              <a:solidFill>
                <a:srgbClr val="FFFFFF"/>
              </a:solidFill>
              <a:effectLst/>
              <a:uLnTx/>
              <a:uFillTx/>
              <a:latin typeface="Calibri" panose="020F0502020204030204"/>
            </a:endParaRPr>
          </a:p>
        </p:txBody>
      </p:sp>
      <p:sp>
        <p:nvSpPr>
          <p:cNvPr id="45" name="Rectangle 44"/>
          <p:cNvSpPr/>
          <p:nvPr/>
        </p:nvSpPr>
        <p:spPr>
          <a:xfrm>
            <a:off x="2124074" y="2025525"/>
            <a:ext cx="6829425" cy="1580679"/>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ight Triangle 42"/>
          <p:cNvSpPr/>
          <p:nvPr/>
        </p:nvSpPr>
        <p:spPr>
          <a:xfrm rot="10800000" flipV="1">
            <a:off x="9829797" y="5333999"/>
            <a:ext cx="2366623" cy="1600201"/>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p:cNvSpPr txBox="1">
            <a:spLocks noChangeArrowheads="1"/>
          </p:cNvSpPr>
          <p:nvPr/>
        </p:nvSpPr>
        <p:spPr bwMode="auto">
          <a:xfrm>
            <a:off x="6881359" y="6019560"/>
            <a:ext cx="492860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r>
              <a:rPr lang="en-US" sz="20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2000" b="1" dirty="0">
                <a:solidFill>
                  <a:srgbClr val="C00000"/>
                </a:solidFill>
                <a:latin typeface="Casper" panose="02000506000000020004" pitchFamily="2" charset="0"/>
                <a:ea typeface="Karla" pitchFamily="2" charset="0"/>
                <a:cs typeface="Karla" pitchFamily="2" charset="0"/>
              </a:rPr>
              <a:t>LEARN</a:t>
            </a:r>
            <a:r>
              <a:rPr lang="en-US" sz="20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1200" b="1" dirty="0">
              <a:solidFill>
                <a:prstClr val="black"/>
              </a:solidFill>
              <a:latin typeface="Casper" panose="02000506000000020004" pitchFamily="2" charset="0"/>
            </a:endParaRPr>
          </a:p>
          <a:p>
            <a:pPr eaLnBrk="1" hangingPunct="1"/>
            <a:endParaRPr lang="en-US" sz="1600" b="1" dirty="0">
              <a:latin typeface="Casper" panose="02000506000000020004" pitchFamily="2" charset="0"/>
            </a:endParaRPr>
          </a:p>
        </p:txBody>
      </p:sp>
      <p:sp>
        <p:nvSpPr>
          <p:cNvPr id="52" name="Rectangle 51"/>
          <p:cNvSpPr/>
          <p:nvPr/>
        </p:nvSpPr>
        <p:spPr>
          <a:xfrm>
            <a:off x="6885780" y="6043646"/>
            <a:ext cx="45719" cy="37062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a:spLocks noChangeArrowheads="1"/>
          </p:cNvSpPr>
          <p:nvPr/>
        </p:nvSpPr>
        <p:spPr bwMode="auto">
          <a:xfrm>
            <a:off x="2127857" y="2051945"/>
            <a:ext cx="9063318" cy="3921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INSTITUTE: CHANDIGARH UNIVERSITY</a:t>
            </a:r>
          </a:p>
          <a:p>
            <a:pPr lvl="0" algn="ctr" defTabSz="622300">
              <a:lnSpc>
                <a:spcPct val="90000"/>
              </a:lnSpc>
              <a:spcBef>
                <a:spcPct val="0"/>
              </a:spcBef>
              <a:spcAft>
                <a:spcPct val="35000"/>
              </a:spcAft>
            </a:pPr>
            <a:r>
              <a:rPr lang="en-US" sz="3200" b="1" dirty="0">
                <a:latin typeface="Arial Black" panose="020B0A04020102020204" pitchFamily="34" charset="0"/>
                <a:ea typeface="Karla" pitchFamily="2" charset="0"/>
                <a:cs typeface="Karla" pitchFamily="2" charset="0"/>
              </a:rPr>
              <a:t>DEPARTMENT: UIC</a:t>
            </a:r>
          </a:p>
          <a:p>
            <a:pPr lvl="0" algn="ctr" defTabSz="622300">
              <a:lnSpc>
                <a:spcPct val="90000"/>
              </a:lnSpc>
              <a:spcBef>
                <a:spcPct val="0"/>
              </a:spcBef>
              <a:spcAft>
                <a:spcPct val="35000"/>
              </a:spcAft>
            </a:pPr>
            <a:r>
              <a:rPr lang="en-US" sz="2800" dirty="0">
                <a:latin typeface="Times New Roman" panose="02020603050405020304" pitchFamily="18" charset="0"/>
                <a:ea typeface="Calibri" panose="020F0502020204030204" pitchFamily="34" charset="0"/>
                <a:cs typeface="Times New Roman" panose="02020603050405020304" pitchFamily="18" charset="0"/>
              </a:rPr>
              <a:t>MCA</a:t>
            </a:r>
          </a:p>
          <a:p>
            <a:pPr lvl="0" algn="ctr" defTabSz="622300">
              <a:lnSpc>
                <a:spcPct val="90000"/>
              </a:lnSpc>
              <a:spcBef>
                <a:spcPct val="0"/>
              </a:spcBef>
              <a:spcAft>
                <a:spcPct val="35000"/>
              </a:spcAft>
            </a:pPr>
            <a:r>
              <a:rPr lang="en-IN" sz="2400" kern="0" cap="small" dirty="0">
                <a:effectLst/>
                <a:latin typeface="Times New Roman" panose="02020603050405020304" pitchFamily="18" charset="0"/>
                <a:ea typeface="Times New Roman" panose="02020603050405020304" pitchFamily="18" charset="0"/>
              </a:rPr>
              <a:t>SOFTWARE TESTING</a:t>
            </a:r>
          </a:p>
          <a:p>
            <a:pPr lvl="0" algn="ctr" defTabSz="622300">
              <a:lnSpc>
                <a:spcPct val="90000"/>
              </a:lnSpc>
              <a:spcBef>
                <a:spcPct val="0"/>
              </a:spcBef>
              <a:spcAft>
                <a:spcPct val="35000"/>
              </a:spcAft>
            </a:pPr>
            <a:r>
              <a:rPr lang="en-IN" sz="2800">
                <a:solidFill>
                  <a:srgbClr val="000000"/>
                </a:solidFill>
                <a:effectLst/>
                <a:latin typeface="Times New Roman" panose="02020603050405020304" pitchFamily="18" charset="0"/>
                <a:ea typeface="Times New Roman" panose="02020603050405020304" pitchFamily="18" charset="0"/>
              </a:rPr>
              <a:t>24CAH-654</a:t>
            </a:r>
            <a:endParaRPr lang="en-US" sz="2800"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endParaRPr lang="en-US" sz="3200" b="1" dirty="0">
              <a:solidFill>
                <a:prstClr val="black">
                  <a:lumMod val="85000"/>
                  <a:lumOff val="15000"/>
                </a:prstClr>
              </a:solidFill>
              <a:latin typeface="Times New Roman" panose="02020603050405020304" pitchFamily="18" charset="0"/>
              <a:cs typeface="Times New Roman" panose="02020603050405020304" pitchFamily="18" charset="0"/>
            </a:endParaRPr>
          </a:p>
          <a:p>
            <a:pPr lvl="0" algn="ctr" defTabSz="622300">
              <a:lnSpc>
                <a:spcPct val="90000"/>
              </a:lnSpc>
              <a:spcBef>
                <a:spcPct val="0"/>
              </a:spcBef>
              <a:spcAft>
                <a:spcPct val="35000"/>
              </a:spcAft>
            </a:pPr>
            <a:r>
              <a:rPr lang="en-US" sz="3200" b="1" dirty="0">
                <a:solidFill>
                  <a:prstClr val="black">
                    <a:lumMod val="85000"/>
                    <a:lumOff val="15000"/>
                  </a:prstClr>
                </a:solidFill>
                <a:latin typeface="Times New Roman" panose="02020603050405020304" pitchFamily="18" charset="0"/>
                <a:cs typeface="Times New Roman" panose="02020603050405020304" pitchFamily="18" charset="0"/>
              </a:rPr>
              <a:t> </a:t>
            </a:r>
          </a:p>
        </p:txBody>
      </p:sp>
      <p:pic>
        <p:nvPicPr>
          <p:cNvPr id="2051" name="Picture 3" descr="C:\Users\PC\Desktop\Untitled.png"/>
          <p:cNvPicPr>
            <a:picLocks noChangeAspect="1" noChangeArrowheads="1"/>
          </p:cNvPicPr>
          <p:nvPr/>
        </p:nvPicPr>
        <p:blipFill>
          <a:blip r:embed="rId4" cstate="print"/>
          <a:srcRect/>
          <a:stretch>
            <a:fillRect/>
          </a:stretch>
        </p:blipFill>
        <p:spPr bwMode="auto">
          <a:xfrm>
            <a:off x="0" y="0"/>
            <a:ext cx="4286250" cy="1053934"/>
          </a:xfrm>
          <a:prstGeom prst="rect">
            <a:avLst/>
          </a:prstGeom>
          <a:noFill/>
        </p:spPr>
      </p:pic>
      <p:pic>
        <p:nvPicPr>
          <p:cNvPr id="17" name="Picture 16"/>
          <p:cNvPicPr>
            <a:picLocks noChangeAspect="1"/>
          </p:cNvPicPr>
          <p:nvPr/>
        </p:nvPicPr>
        <p:blipFill>
          <a:blip r:embed="rId5"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456502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C813A83-4CF3-4942-8C24-169E11C40466}"/>
              </a:ext>
            </a:extLst>
          </p:cNvPr>
          <p:cNvSpPr/>
          <p:nvPr/>
        </p:nvSpPr>
        <p:spPr>
          <a:xfrm>
            <a:off x="0" y="0"/>
            <a:ext cx="12192000" cy="4686918"/>
          </a:xfrm>
          <a:prstGeom prst="rect">
            <a:avLst/>
          </a:prstGeom>
          <a:solidFill>
            <a:schemeClr val="accent6">
              <a:lumMod val="50000"/>
              <a:alpha val="60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Light"/>
              </a:rPr>
              <a:t> </a:t>
            </a:r>
          </a:p>
        </p:txBody>
      </p:sp>
      <p:cxnSp>
        <p:nvCxnSpPr>
          <p:cNvPr id="18" name="Straight Connector 17">
            <a:extLst>
              <a:ext uri="{FF2B5EF4-FFF2-40B4-BE49-F238E27FC236}">
                <a16:creationId xmlns:a16="http://schemas.microsoft.com/office/drawing/2014/main" id="{8C6F3F28-25A8-4E20-83C7-12F88E7C28D0}"/>
              </a:ext>
            </a:extLst>
          </p:cNvPr>
          <p:cNvCxnSpPr>
            <a:cxnSpLocks/>
          </p:cNvCxnSpPr>
          <p:nvPr/>
        </p:nvCxnSpPr>
        <p:spPr>
          <a:xfrm>
            <a:off x="9347200" y="0"/>
            <a:ext cx="1828800" cy="18288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E1879BF-80CB-413D-9BC1-C05963A116D7}"/>
              </a:ext>
            </a:extLst>
          </p:cNvPr>
          <p:cNvCxnSpPr>
            <a:cxnSpLocks/>
          </p:cNvCxnSpPr>
          <p:nvPr/>
        </p:nvCxnSpPr>
        <p:spPr>
          <a:xfrm>
            <a:off x="10169128" y="0"/>
            <a:ext cx="663972" cy="663972"/>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D354CBC-26FA-4C5C-B91C-AD6F2AE53BC2}"/>
              </a:ext>
            </a:extLst>
          </p:cNvPr>
          <p:cNvCxnSpPr>
            <a:cxnSpLocks/>
          </p:cNvCxnSpPr>
          <p:nvPr/>
        </p:nvCxnSpPr>
        <p:spPr>
          <a:xfrm>
            <a:off x="733426" y="6294597"/>
            <a:ext cx="558345" cy="55834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6F6E02B-7F30-40ED-9667-2C98864546BE}"/>
              </a:ext>
            </a:extLst>
          </p:cNvPr>
          <p:cNvCxnSpPr>
            <a:cxnSpLocks/>
          </p:cNvCxnSpPr>
          <p:nvPr/>
        </p:nvCxnSpPr>
        <p:spPr>
          <a:xfrm>
            <a:off x="390526" y="5129689"/>
            <a:ext cx="1728311" cy="1728311"/>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9" name="Title 1"/>
          <p:cNvSpPr txBox="1">
            <a:spLocks/>
          </p:cNvSpPr>
          <p:nvPr/>
        </p:nvSpPr>
        <p:spPr>
          <a:xfrm>
            <a:off x="1485902" y="2249080"/>
            <a:ext cx="10725148" cy="1231106"/>
          </a:xfrm>
          <a:prstGeom prst="rect">
            <a:avLst/>
          </a:prstGeom>
        </p:spPr>
        <p:txBody>
          <a:bodyPr wrap="square" lIns="0" tIns="0" rIns="0" bIns="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8000" b="0" i="0" u="none" strike="noStrike" kern="1200" cap="none" spc="0" normalizeH="0" baseline="0" noProof="0" dirty="0">
                <a:ln>
                  <a:noFill/>
                </a:ln>
                <a:solidFill>
                  <a:prstClr val="white"/>
                </a:solidFill>
                <a:effectLst/>
                <a:uLnTx/>
                <a:uFillTx/>
                <a:latin typeface="Casper" panose="02000506000000020004" pitchFamily="2" charset="0"/>
                <a:ea typeface="Segoe UI" panose="020B0502040204020203" pitchFamily="34" charset="0"/>
                <a:cs typeface="Segoe UI" panose="020B0502040204020203" pitchFamily="34" charset="0"/>
              </a:rPr>
              <a:t>THANK YOU</a:t>
            </a:r>
          </a:p>
        </p:txBody>
      </p:sp>
      <p:sp>
        <p:nvSpPr>
          <p:cNvPr id="22" name="Diamond 6">
            <a:extLst>
              <a:ext uri="{FF2B5EF4-FFF2-40B4-BE49-F238E27FC236}">
                <a16:creationId xmlns:a16="http://schemas.microsoft.com/office/drawing/2014/main" id="{AFBA4B1A-59E0-42F9-8062-FE9B4E00A99F}"/>
              </a:ext>
            </a:extLst>
          </p:cNvPr>
          <p:cNvSpPr/>
          <p:nvPr/>
        </p:nvSpPr>
        <p:spPr>
          <a:xfrm>
            <a:off x="2641599"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sp>
        <p:nvSpPr>
          <p:cNvPr id="23" name="Diamond 6">
            <a:extLst>
              <a:ext uri="{FF2B5EF4-FFF2-40B4-BE49-F238E27FC236}">
                <a16:creationId xmlns:a16="http://schemas.microsoft.com/office/drawing/2014/main" id="{4F0CA98B-3337-4AC3-8305-ED6C9C731FFB}"/>
              </a:ext>
            </a:extLst>
          </p:cNvPr>
          <p:cNvSpPr/>
          <p:nvPr/>
        </p:nvSpPr>
        <p:spPr>
          <a:xfrm>
            <a:off x="2898774" y="1214279"/>
            <a:ext cx="2430463" cy="322580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Light"/>
            </a:endParaRPr>
          </a:p>
        </p:txBody>
      </p:sp>
      <p:pic>
        <p:nvPicPr>
          <p:cNvPr id="3" name="Picture 2">
            <a:extLst>
              <a:ext uri="{FF2B5EF4-FFF2-40B4-BE49-F238E27FC236}">
                <a16:creationId xmlns:a16="http://schemas.microsoft.com/office/drawing/2014/main" id="{D42258D1-B807-923E-17D2-81E5727A5BA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33272"/>
            <a:ext cx="3859753" cy="1538254"/>
          </a:xfrm>
          <a:prstGeom prst="rect">
            <a:avLst/>
          </a:prstGeom>
        </p:spPr>
      </p:pic>
    </p:spTree>
    <p:extLst>
      <p:ext uri="{BB962C8B-B14F-4D97-AF65-F5344CB8AC3E}">
        <p14:creationId xmlns:p14="http://schemas.microsoft.com/office/powerpoint/2010/main" val="2656501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FC4E7-BEB3-9E9B-6950-E53654F838D0}"/>
              </a:ext>
            </a:extLst>
          </p:cNvPr>
          <p:cNvSpPr>
            <a:spLocks noGrp="1"/>
          </p:cNvSpPr>
          <p:nvPr>
            <p:ph type="ctrTitle"/>
          </p:nvPr>
        </p:nvSpPr>
        <p:spPr>
          <a:xfrm>
            <a:off x="1389102" y="1097638"/>
            <a:ext cx="9144000" cy="870078"/>
          </a:xfrm>
        </p:spPr>
        <p:txBody>
          <a:bodyPr>
            <a:normAutofit/>
          </a:bodyPr>
          <a:lstStyle/>
          <a:p>
            <a:r>
              <a:rPr lang="en-IN" sz="4000" b="1" kern="0" cap="small" dirty="0">
                <a:effectLst/>
                <a:latin typeface="Times New Roman" panose="02020603050405020304" pitchFamily="18" charset="0"/>
                <a:ea typeface="Times New Roman" panose="02020603050405020304" pitchFamily="18" charset="0"/>
              </a:rPr>
              <a:t>SOFTWARE TESTING</a:t>
            </a:r>
            <a:endParaRPr lang="en-IN" sz="4000" dirty="0"/>
          </a:p>
        </p:txBody>
      </p:sp>
      <p:sp>
        <p:nvSpPr>
          <p:cNvPr id="3" name="Subtitle 2">
            <a:extLst>
              <a:ext uri="{FF2B5EF4-FFF2-40B4-BE49-F238E27FC236}">
                <a16:creationId xmlns:a16="http://schemas.microsoft.com/office/drawing/2014/main" id="{9EAE3CA8-9842-AAD3-A0A0-E21A0BAFE4A4}"/>
              </a:ext>
            </a:extLst>
          </p:cNvPr>
          <p:cNvSpPr>
            <a:spLocks noGrp="1"/>
          </p:cNvSpPr>
          <p:nvPr>
            <p:ph type="subTitle" idx="1"/>
          </p:nvPr>
        </p:nvSpPr>
        <p:spPr>
          <a:xfrm>
            <a:off x="1010653" y="2078229"/>
            <a:ext cx="9144000" cy="1755058"/>
          </a:xfrm>
        </p:spPr>
        <p:txBody>
          <a:bodyPr>
            <a:noAutofit/>
          </a:bodyPr>
          <a:lstStyle/>
          <a:p>
            <a:r>
              <a:rPr lang="en-IN" sz="4000" dirty="0"/>
              <a:t>Unit -3</a:t>
            </a:r>
          </a:p>
          <a:p>
            <a:r>
              <a:rPr lang="en-IN" sz="4000" kern="0" dirty="0">
                <a:effectLst/>
                <a:latin typeface="Times New Roman" panose="02020603050405020304" pitchFamily="18" charset="0"/>
                <a:ea typeface="Adobe Garamond Pro"/>
              </a:rPr>
              <a:t>Test Management using JIRA </a:t>
            </a:r>
            <a:endParaRPr lang="en-IN" sz="4000" dirty="0"/>
          </a:p>
        </p:txBody>
      </p:sp>
      <p:pic>
        <p:nvPicPr>
          <p:cNvPr id="4" name="Picture 3">
            <a:extLst>
              <a:ext uri="{FF2B5EF4-FFF2-40B4-BE49-F238E27FC236}">
                <a16:creationId xmlns:a16="http://schemas.microsoft.com/office/drawing/2014/main" id="{6742D69F-7EB1-DFB4-D761-68CDD6D6949F}"/>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01295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DA65-61CD-85D2-FB20-9256792071B4}"/>
              </a:ext>
            </a:extLst>
          </p:cNvPr>
          <p:cNvSpPr>
            <a:spLocks noGrp="1"/>
          </p:cNvSpPr>
          <p:nvPr>
            <p:ph type="title"/>
          </p:nvPr>
        </p:nvSpPr>
        <p:spPr/>
        <p:txBody>
          <a:bodyPr>
            <a:normAutofit/>
          </a:bodyPr>
          <a:lstStyle/>
          <a:p>
            <a:pPr algn="ctr"/>
            <a:r>
              <a:rPr lang="en-IN" sz="4000" b="1" kern="0" dirty="0">
                <a:effectLst/>
                <a:latin typeface="Times New Roman" panose="02020603050405020304" pitchFamily="18" charset="0"/>
                <a:ea typeface="Adobe Garamond Pro"/>
              </a:rPr>
              <a:t>Defect Tacking Tools</a:t>
            </a:r>
            <a:endParaRPr lang="en-IN" sz="8000" b="1" dirty="0"/>
          </a:p>
        </p:txBody>
      </p:sp>
      <p:sp>
        <p:nvSpPr>
          <p:cNvPr id="3" name="Content Placeholder 2">
            <a:extLst>
              <a:ext uri="{FF2B5EF4-FFF2-40B4-BE49-F238E27FC236}">
                <a16:creationId xmlns:a16="http://schemas.microsoft.com/office/drawing/2014/main" id="{01A09849-3D80-8F6E-E541-DEDF30E42DD3}"/>
              </a:ext>
            </a:extLst>
          </p:cNvPr>
          <p:cNvSpPr>
            <a:spLocks noGrp="1"/>
          </p:cNvSpPr>
          <p:nvPr>
            <p:ph idx="1"/>
          </p:nvPr>
        </p:nvSpPr>
        <p:spPr>
          <a:xfrm>
            <a:off x="838200" y="1491916"/>
            <a:ext cx="10515600" cy="4685047"/>
          </a:xfrm>
        </p:spPr>
        <p:txBody>
          <a:bodyPr>
            <a:normAutofit lnSpcReduction="10000"/>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Defect tracking tools, also known as bug tracking tools or issue tracking tools, are software applications designed to facilitate the recording, reporting, and management of defects or issues in software development projects. These tools play a crucial role in the software development life cycle by helping development and testing teams track, prioritize, and resolve issues efficiently. Here are some popular defect tracking tools:</a:t>
            </a:r>
          </a:p>
          <a:p>
            <a:pPr algn="just"/>
            <a:r>
              <a:rPr lang="en-US" b="1" i="0" dirty="0">
                <a:solidFill>
                  <a:srgbClr val="374151"/>
                </a:solidFill>
                <a:effectLst/>
                <a:latin typeface="Times New Roman" panose="02020603050405020304" pitchFamily="18" charset="0"/>
                <a:cs typeface="Times New Roman" panose="02020603050405020304" pitchFamily="18" charset="0"/>
              </a:rPr>
              <a:t>Jira:</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Description:</a:t>
            </a:r>
            <a:r>
              <a:rPr lang="en-US" b="0" i="0" dirty="0">
                <a:solidFill>
                  <a:srgbClr val="374151"/>
                </a:solidFill>
                <a:effectLst/>
                <a:latin typeface="Times New Roman" panose="02020603050405020304" pitchFamily="18" charset="0"/>
                <a:cs typeface="Times New Roman" panose="02020603050405020304" pitchFamily="18" charset="0"/>
              </a:rPr>
              <a:t> Jira is a widely used issue and project tracking tool developed by Atlassian. It provides robust defect tracking capabilities and is highly customizable. Jira supports Agile methodologies and integrates with various development and testing tools.</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C1FD86E-77A9-D34E-9A75-10A9E1C6D1CB}"/>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7935385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F8A675-BF27-BF9B-4C77-165E0674BB15}"/>
              </a:ext>
            </a:extLst>
          </p:cNvPr>
          <p:cNvSpPr>
            <a:spLocks noGrp="1"/>
          </p:cNvSpPr>
          <p:nvPr>
            <p:ph idx="1"/>
          </p:nvPr>
        </p:nvSpPr>
        <p:spPr>
          <a:xfrm>
            <a:off x="838200" y="1538254"/>
            <a:ext cx="10515600" cy="5551321"/>
          </a:xfrm>
        </p:spPr>
        <p:txBody>
          <a:bodyPr>
            <a:normAutofit fontScale="92500" lnSpcReduction="20000"/>
          </a:bodyPr>
          <a:lstStyle/>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Bugzilla:</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Description:</a:t>
            </a:r>
            <a:r>
              <a:rPr lang="en-US" b="0" i="0" dirty="0">
                <a:solidFill>
                  <a:srgbClr val="374151"/>
                </a:solidFill>
                <a:effectLst/>
                <a:latin typeface="Times New Roman" panose="02020603050405020304" pitchFamily="18" charset="0"/>
                <a:cs typeface="Times New Roman" panose="02020603050405020304" pitchFamily="18" charset="0"/>
              </a:rPr>
              <a:t> Bugzilla is an open-source defect tracking system developed by the Mozilla Foundation. It allows teams to track defects, manage test cases, and collaborate on software projects. Bugzilla is known for its flexibility and extensibility.</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Redmine:</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Description:</a:t>
            </a:r>
            <a:r>
              <a:rPr lang="en-US" b="0" i="0" dirty="0">
                <a:solidFill>
                  <a:srgbClr val="374151"/>
                </a:solidFill>
                <a:effectLst/>
                <a:latin typeface="Times New Roman" panose="02020603050405020304" pitchFamily="18" charset="0"/>
                <a:cs typeface="Times New Roman" panose="02020603050405020304" pitchFamily="18" charset="0"/>
              </a:rPr>
              <a:t> Redmine is an open-source project management and issue tracking tool. It supports multiple projects, has built-in Gantt charts, and provides a flexible framework for issue tracking. Redmine is often used for both software development and general project management.</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MantisBT:</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Description:</a:t>
            </a:r>
            <a:r>
              <a:rPr lang="en-US" b="0" i="0" dirty="0">
                <a:solidFill>
                  <a:srgbClr val="374151"/>
                </a:solidFill>
                <a:effectLst/>
                <a:latin typeface="Times New Roman" panose="02020603050405020304" pitchFamily="18" charset="0"/>
                <a:cs typeface="Times New Roman" panose="02020603050405020304" pitchFamily="18" charset="0"/>
              </a:rPr>
              <a:t> MantisBT is an open-source bug tracking system that is easy to install and use. It offers features for issue tracking, project management, and collaboration. MantisBT is suitable for small to medium-sized teams.</a:t>
            </a:r>
          </a:p>
          <a:p>
            <a:pPr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Trello:</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Description:</a:t>
            </a:r>
            <a:r>
              <a:rPr lang="en-US" b="0" i="0" dirty="0">
                <a:solidFill>
                  <a:srgbClr val="374151"/>
                </a:solidFill>
                <a:effectLst/>
                <a:latin typeface="Times New Roman" panose="02020603050405020304" pitchFamily="18" charset="0"/>
                <a:cs typeface="Times New Roman" panose="02020603050405020304" pitchFamily="18" charset="0"/>
              </a:rPr>
              <a:t> Trello is a visual project management tool that uses boards, lists, and cards to represent tasks and issues. While it's not specifically designed for defect tracking, many teams use it for lightweight issue management.</a:t>
            </a:r>
          </a:p>
        </p:txBody>
      </p:sp>
      <p:pic>
        <p:nvPicPr>
          <p:cNvPr id="2" name="Picture 1">
            <a:extLst>
              <a:ext uri="{FF2B5EF4-FFF2-40B4-BE49-F238E27FC236}">
                <a16:creationId xmlns:a16="http://schemas.microsoft.com/office/drawing/2014/main" id="{E5CEDB79-081D-ADC9-E051-3902CB253C32}"/>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482429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602486-168F-9A8F-CFD2-D5CD4DA4CCE0}"/>
              </a:ext>
            </a:extLst>
          </p:cNvPr>
          <p:cNvSpPr>
            <a:spLocks noGrp="1"/>
          </p:cNvSpPr>
          <p:nvPr>
            <p:ph idx="1"/>
          </p:nvPr>
        </p:nvSpPr>
        <p:spPr>
          <a:xfrm>
            <a:off x="838200" y="1386890"/>
            <a:ext cx="10515600" cy="5471110"/>
          </a:xfrm>
        </p:spPr>
        <p:txBody>
          <a:bodyPr>
            <a:normAutofit lnSpcReduction="10000"/>
          </a:bodyPr>
          <a:lstStyle/>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5. YouTrack:</a:t>
            </a:r>
            <a:endParaRPr lang="en-US" b="0" i="0" dirty="0">
              <a:solidFill>
                <a:srgbClr val="374151"/>
              </a:solidFill>
              <a:effectLst/>
              <a:latin typeface="Times New Roman" panose="02020603050405020304" pitchFamily="18" charset="0"/>
              <a:cs typeface="Times New Roman" panose="02020603050405020304" pitchFamily="18" charset="0"/>
            </a:endParaRPr>
          </a:p>
          <a:p>
            <a:pPr marL="742950" lvl="1" indent="-285750" algn="just">
              <a:buFont typeface="+mj-lt"/>
              <a:buAutoNum type="arabicPeriod"/>
            </a:pPr>
            <a:r>
              <a:rPr lang="en-US" b="1" i="0" dirty="0">
                <a:solidFill>
                  <a:srgbClr val="374151"/>
                </a:solidFill>
                <a:effectLst/>
                <a:latin typeface="Times New Roman" panose="02020603050405020304" pitchFamily="18" charset="0"/>
                <a:cs typeface="Times New Roman" panose="02020603050405020304" pitchFamily="18" charset="0"/>
              </a:rPr>
              <a:t>Description:</a:t>
            </a:r>
            <a:r>
              <a:rPr lang="en-US" b="0" i="0" dirty="0">
                <a:solidFill>
                  <a:srgbClr val="374151"/>
                </a:solidFill>
                <a:effectLst/>
                <a:latin typeface="Times New Roman" panose="02020603050405020304" pitchFamily="18" charset="0"/>
                <a:cs typeface="Times New Roman" panose="02020603050405020304" pitchFamily="18" charset="0"/>
              </a:rPr>
              <a:t> YouTrack is a flexible issue and project tracking tool developed by JetBrains. It supports Agile methodologies, provides a customizable workflow, and integrates with various development tools. YouTrack is suitable for both development and non-development projects.</a:t>
            </a:r>
          </a:p>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6. TestRail:</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Description:</a:t>
            </a:r>
            <a:r>
              <a:rPr lang="en-US" b="0" i="0" dirty="0">
                <a:solidFill>
                  <a:srgbClr val="374151"/>
                </a:solidFill>
                <a:effectLst/>
                <a:latin typeface="Times New Roman" panose="02020603050405020304" pitchFamily="18" charset="0"/>
                <a:cs typeface="Times New Roman" panose="02020603050405020304" pitchFamily="18" charset="0"/>
              </a:rPr>
              <a:t> TestRail is a test management tool that includes defect tracking capabilities. It allows teams to organize test cases, track test execution, and manage defects in one integrated platform.</a:t>
            </a:r>
          </a:p>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7. Trac:</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Description:</a:t>
            </a:r>
            <a:r>
              <a:rPr lang="en-US" b="0" i="0" dirty="0">
                <a:solidFill>
                  <a:srgbClr val="374151"/>
                </a:solidFill>
                <a:effectLst/>
                <a:latin typeface="Times New Roman" panose="02020603050405020304" pitchFamily="18" charset="0"/>
                <a:cs typeface="Times New Roman" panose="02020603050405020304" pitchFamily="18" charset="0"/>
              </a:rPr>
              <a:t> Trac is an open-source project management and issue tracking system. It integrates with version control systems like Subversion and provides a Wiki for documentation. Trac is designed to enhance collaboration in software development projects.</a:t>
            </a:r>
          </a:p>
          <a:p>
            <a:pPr marL="742950" lvl="1" indent="-285750" algn="just">
              <a:buFont typeface="+mj-lt"/>
              <a:buAutoNum type="arabicPeriod"/>
            </a:pP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1271E9E-C057-5F54-D010-D2F8923993C1}"/>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4719206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559A5-6902-86E9-EC51-93E6D8429109}"/>
              </a:ext>
            </a:extLst>
          </p:cNvPr>
          <p:cNvSpPr>
            <a:spLocks noGrp="1"/>
          </p:cNvSpPr>
          <p:nvPr>
            <p:ph type="title"/>
          </p:nvPr>
        </p:nvSpPr>
        <p:spPr/>
        <p:txBody>
          <a:bodyPr>
            <a:normAutofit/>
          </a:bodyPr>
          <a:lstStyle/>
          <a:p>
            <a:pPr algn="ctr"/>
            <a:r>
              <a:rPr lang="en-IN" sz="4000" b="1" kern="0" dirty="0">
                <a:latin typeface="Times New Roman" panose="02020603050405020304" pitchFamily="18" charset="0"/>
                <a:ea typeface="Adobe Garamond Pro"/>
              </a:rPr>
              <a:t>C</a:t>
            </a:r>
            <a:r>
              <a:rPr lang="en-IN" sz="4000" b="1" kern="0" dirty="0">
                <a:effectLst/>
                <a:latin typeface="Times New Roman" panose="02020603050405020304" pitchFamily="18" charset="0"/>
                <a:ea typeface="Adobe Garamond Pro"/>
              </a:rPr>
              <a:t>reate a Bug Report</a:t>
            </a:r>
            <a:endParaRPr lang="en-IN" sz="8000" b="1" dirty="0"/>
          </a:p>
        </p:txBody>
      </p:sp>
      <p:sp>
        <p:nvSpPr>
          <p:cNvPr id="3" name="Content Placeholder 2">
            <a:extLst>
              <a:ext uri="{FF2B5EF4-FFF2-40B4-BE49-F238E27FC236}">
                <a16:creationId xmlns:a16="http://schemas.microsoft.com/office/drawing/2014/main" id="{6D0571D9-7117-D29B-A80C-4409E5ED82A7}"/>
              </a:ext>
            </a:extLst>
          </p:cNvPr>
          <p:cNvSpPr>
            <a:spLocks noGrp="1"/>
          </p:cNvSpPr>
          <p:nvPr>
            <p:ph idx="1"/>
          </p:nvPr>
        </p:nvSpPr>
        <p:spPr>
          <a:xfrm>
            <a:off x="838200" y="1524000"/>
            <a:ext cx="10515600" cy="4652963"/>
          </a:xfrm>
        </p:spPr>
        <p:txBody>
          <a:bodyPr>
            <a:normAutofit fontScale="92500" lnSpcReduction="10000"/>
          </a:bodyPr>
          <a:lstStyle/>
          <a:p>
            <a:pPr algn="just"/>
            <a:r>
              <a:rPr lang="en-US" b="0" i="0" dirty="0">
                <a:solidFill>
                  <a:srgbClr val="374151"/>
                </a:solidFill>
                <a:effectLst/>
                <a:latin typeface="Times New Roman" panose="02020603050405020304" pitchFamily="18" charset="0"/>
                <a:cs typeface="Times New Roman" panose="02020603050405020304" pitchFamily="18" charset="0"/>
              </a:rPr>
              <a:t>Creating a bug report is an essential step in the software development and testing process. A well-documented bug report helps developers understand, reproduce, and fix the issue efficiently. Below is a template for creating a bug report. Depending on the bug tracking tool you're using, the fields and format may vary, but the key information should generally be included:</a:t>
            </a:r>
          </a:p>
          <a:p>
            <a:pPr algn="just"/>
            <a:r>
              <a:rPr lang="en-US" b="1" i="0" dirty="0">
                <a:effectLst/>
                <a:latin typeface="Times New Roman" panose="02020603050405020304" pitchFamily="18" charset="0"/>
                <a:cs typeface="Times New Roman" panose="02020603050405020304" pitchFamily="18" charset="0"/>
              </a:rPr>
              <a:t>Bug Report Template:</a:t>
            </a:r>
          </a:p>
          <a:p>
            <a:pPr algn="just"/>
            <a:r>
              <a:rPr lang="en-US" b="1" i="0" dirty="0">
                <a:solidFill>
                  <a:srgbClr val="374151"/>
                </a:solidFill>
                <a:effectLst/>
                <a:latin typeface="Times New Roman" panose="02020603050405020304" pitchFamily="18" charset="0"/>
                <a:cs typeface="Times New Roman" panose="02020603050405020304" pitchFamily="18" charset="0"/>
              </a:rPr>
              <a:t>1. Title/Summary:</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Provide a concise and descriptive title that summarizes the issue.</a:t>
            </a:r>
          </a:p>
          <a:p>
            <a:pPr algn="just"/>
            <a:r>
              <a:rPr lang="en-US" b="1" i="0" dirty="0">
                <a:solidFill>
                  <a:srgbClr val="374151"/>
                </a:solidFill>
                <a:effectLst/>
                <a:latin typeface="Times New Roman" panose="02020603050405020304" pitchFamily="18" charset="0"/>
                <a:cs typeface="Times New Roman" panose="02020603050405020304" pitchFamily="18" charset="0"/>
              </a:rPr>
              <a:t>2. Description: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Describe the bug in detail. Include information such as what you were trying to accomplish, what happened, and how it differs from what you expected.</a:t>
            </a:r>
          </a:p>
          <a:p>
            <a:pPr algn="just"/>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4808715-8B04-A7C3-EB91-41ECD2920927}"/>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079707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D4E216-4DA3-43FD-2359-DD1B2FE29851}"/>
              </a:ext>
            </a:extLst>
          </p:cNvPr>
          <p:cNvSpPr>
            <a:spLocks noGrp="1"/>
          </p:cNvSpPr>
          <p:nvPr>
            <p:ph idx="1"/>
          </p:nvPr>
        </p:nvSpPr>
        <p:spPr>
          <a:xfrm>
            <a:off x="838200" y="1538254"/>
            <a:ext cx="10515600" cy="5631531"/>
          </a:xfrm>
        </p:spPr>
        <p:txBody>
          <a:bodyPr>
            <a:normAutofit fontScale="92500" lnSpcReduction="20000"/>
          </a:bodyPr>
          <a:lstStyle/>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3. Environment:</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Specify the environment in which the bug occurred.</a:t>
            </a:r>
          </a:p>
          <a:p>
            <a:pPr marL="742950" lvl="1" indent="-285750" algn="just">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Example:</a:t>
            </a:r>
            <a:endParaRPr lang="en-US" b="0" i="0" dirty="0">
              <a:solidFill>
                <a:srgbClr val="374151"/>
              </a:solidFill>
              <a:effectLst/>
              <a:latin typeface="Times New Roman" panose="02020603050405020304" pitchFamily="18" charset="0"/>
              <a:cs typeface="Times New Roman" panose="02020603050405020304" pitchFamily="18" charset="0"/>
            </a:endParaRPr>
          </a:p>
          <a:p>
            <a:pPr marL="1143000" lvl="2" indent="-22860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Operating System: Windows 10</a:t>
            </a:r>
          </a:p>
          <a:p>
            <a:pPr marL="1143000" lvl="2" indent="-22860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Browser: Google Chrome (Version X.X.X)</a:t>
            </a:r>
          </a:p>
          <a:p>
            <a:pPr marL="1143000" lvl="2" indent="-22860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Device: Desktop</a:t>
            </a:r>
          </a:p>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4. Reproduction Steps:</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Clearly outline the steps to reproduce the bug. Be specific and provide exact details.</a:t>
            </a:r>
          </a:p>
          <a:p>
            <a:pPr marL="742950" lvl="1" indent="-285750" algn="just">
              <a:buFont typeface="Arial" panose="020B0604020202020204" pitchFamily="34" charset="0"/>
              <a:buChar char="•"/>
            </a:pPr>
            <a:r>
              <a:rPr lang="en-US" b="1" i="0" dirty="0">
                <a:solidFill>
                  <a:srgbClr val="374151"/>
                </a:solidFill>
                <a:effectLst/>
                <a:latin typeface="Times New Roman" panose="02020603050405020304" pitchFamily="18" charset="0"/>
                <a:cs typeface="Times New Roman" panose="02020603050405020304" pitchFamily="18" charset="0"/>
              </a:rPr>
              <a:t>Example:</a:t>
            </a:r>
            <a:endParaRPr lang="en-US" b="0" i="0" dirty="0">
              <a:solidFill>
                <a:srgbClr val="374151"/>
              </a:solidFill>
              <a:effectLst/>
              <a:latin typeface="Times New Roman" panose="02020603050405020304" pitchFamily="18" charset="0"/>
              <a:cs typeface="Times New Roman" panose="02020603050405020304" pitchFamily="18" charset="0"/>
            </a:endParaRPr>
          </a:p>
          <a:p>
            <a:pPr marL="1143000" lvl="2" indent="-22860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Open the application.</a:t>
            </a:r>
          </a:p>
          <a:p>
            <a:pPr marL="1143000" lvl="2" indent="-22860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Click on the "Submit" button.</a:t>
            </a:r>
          </a:p>
          <a:p>
            <a:pPr marL="1143000" lvl="2" indent="-228600"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Observe the error message.</a:t>
            </a:r>
          </a:p>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5. Expected Results:</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Describe what you expected to happen when following the reproduction steps.</a:t>
            </a:r>
          </a:p>
          <a:p>
            <a:pPr algn="just"/>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4654BCA7-7FEF-22AC-9B59-31A9B6C2FA22}"/>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3251491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EED21-0721-357C-C16A-7C00F9741489}"/>
              </a:ext>
            </a:extLst>
          </p:cNvPr>
          <p:cNvSpPr>
            <a:spLocks noGrp="1"/>
          </p:cNvSpPr>
          <p:nvPr>
            <p:ph idx="1"/>
          </p:nvPr>
        </p:nvSpPr>
        <p:spPr>
          <a:xfrm>
            <a:off x="838200" y="1755153"/>
            <a:ext cx="10515600" cy="5599447"/>
          </a:xfrm>
        </p:spPr>
        <p:txBody>
          <a:bodyPr>
            <a:normAutofit/>
          </a:bodyPr>
          <a:lstStyle/>
          <a:p>
            <a:pPr marL="0" indent="0" algn="just">
              <a:buNone/>
            </a:pPr>
            <a:r>
              <a:rPr lang="en-US" sz="2400" b="1" i="0" dirty="0">
                <a:solidFill>
                  <a:srgbClr val="374151"/>
                </a:solidFill>
                <a:effectLst/>
                <a:latin typeface="Times New Roman" panose="02020603050405020304" pitchFamily="18" charset="0"/>
                <a:cs typeface="Times New Roman" panose="02020603050405020304" pitchFamily="18" charset="0"/>
              </a:rPr>
              <a:t>6. Actual Results:</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Describe what actually happened when following the reproduction steps.</a:t>
            </a:r>
            <a:endParaRPr lang="en-US" sz="2400" b="1" i="0" dirty="0">
              <a:solidFill>
                <a:srgbClr val="374151"/>
              </a:solidFill>
              <a:effectLst/>
              <a:latin typeface="Times New Roman" panose="02020603050405020304" pitchFamily="18" charset="0"/>
              <a:cs typeface="Times New Roman" panose="02020603050405020304" pitchFamily="18" charset="0"/>
            </a:endParaRPr>
          </a:p>
          <a:p>
            <a:pPr marL="0" indent="0" algn="just">
              <a:buNone/>
            </a:pPr>
            <a:r>
              <a:rPr lang="en-US" sz="2400" b="1" i="0" dirty="0">
                <a:solidFill>
                  <a:srgbClr val="374151"/>
                </a:solidFill>
                <a:effectLst/>
                <a:latin typeface="Times New Roman" panose="02020603050405020304" pitchFamily="18" charset="0"/>
                <a:cs typeface="Times New Roman" panose="02020603050405020304" pitchFamily="18" charset="0"/>
              </a:rPr>
              <a:t>7. Screenshots/Attachments:</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Include screenshots or attachments that illustrate the issue. Visuals can significantly aid in understanding and resolving the bug.</a:t>
            </a:r>
          </a:p>
          <a:p>
            <a:pPr marL="0" indent="0" algn="just">
              <a:buNone/>
            </a:pPr>
            <a:r>
              <a:rPr lang="en-US" sz="2400" b="1" i="0" dirty="0">
                <a:solidFill>
                  <a:srgbClr val="374151"/>
                </a:solidFill>
                <a:effectLst/>
                <a:latin typeface="Times New Roman" panose="02020603050405020304" pitchFamily="18" charset="0"/>
                <a:cs typeface="Times New Roman" panose="02020603050405020304" pitchFamily="18" charset="0"/>
              </a:rPr>
              <a:t>8. Severity/Priority:</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Assign a severity level (e.g., critical, major, minor) and priority (e.g., high, medium, low) to indicate the impact and urgency of the bug.</a:t>
            </a:r>
          </a:p>
          <a:p>
            <a:pPr marL="0" indent="0" algn="just">
              <a:buNone/>
            </a:pPr>
            <a:r>
              <a:rPr lang="en-US" sz="2400" b="1" i="0" dirty="0">
                <a:solidFill>
                  <a:srgbClr val="374151"/>
                </a:solidFill>
                <a:effectLst/>
                <a:latin typeface="Times New Roman" panose="02020603050405020304" pitchFamily="18" charset="0"/>
                <a:cs typeface="Times New Roman" panose="02020603050405020304" pitchFamily="18" charset="0"/>
              </a:rPr>
              <a:t>9. Additional Information:</a:t>
            </a:r>
            <a:endParaRPr lang="en-US" sz="2400"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0" i="0" dirty="0">
                <a:solidFill>
                  <a:srgbClr val="374151"/>
                </a:solidFill>
                <a:effectLst/>
                <a:latin typeface="Times New Roman" panose="02020603050405020304" pitchFamily="18" charset="0"/>
                <a:cs typeface="Times New Roman" panose="02020603050405020304" pitchFamily="18" charset="0"/>
              </a:rPr>
              <a:t>Include any additional information that might be relevant, such as error messages, logs, or system configurations.</a:t>
            </a:r>
          </a:p>
          <a:p>
            <a:pPr algn="just"/>
            <a:endParaRPr lang="en-IN" sz="24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34ECFB3D-9C1D-B0C2-F5CE-481DF51F7C3C}"/>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1156557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9E637C-CE97-DE74-7DD5-DAD08041101E}"/>
              </a:ext>
            </a:extLst>
          </p:cNvPr>
          <p:cNvSpPr>
            <a:spLocks noGrp="1"/>
          </p:cNvSpPr>
          <p:nvPr>
            <p:ph idx="1"/>
          </p:nvPr>
        </p:nvSpPr>
        <p:spPr>
          <a:xfrm>
            <a:off x="935182" y="1370848"/>
            <a:ext cx="10515600" cy="5487152"/>
          </a:xfrm>
        </p:spPr>
        <p:txBody>
          <a:bodyPr>
            <a:normAutofit fontScale="85000" lnSpcReduction="20000"/>
          </a:bodyPr>
          <a:lstStyle/>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10. Browser/Version:</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If the bug is related to a web application, specify the browser and its version.</a:t>
            </a:r>
          </a:p>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11. Date and Time:</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Record the date and time when the bug was identified.</a:t>
            </a:r>
          </a:p>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12. Reported By:</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Provide information about the person reporting the bug, including their name and contact details.</a:t>
            </a:r>
          </a:p>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13. Assigned To:</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If known, assign the bug to the appropriate developer or team responsible for fixing it.</a:t>
            </a:r>
          </a:p>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14. Status:</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Track the status of the bug (e.g., New, In Progress, Resolved, Closed). This may be updated as the bug moves through its life cycle.</a:t>
            </a:r>
          </a:p>
          <a:p>
            <a:pPr marL="0" indent="0" algn="just">
              <a:buNone/>
            </a:pPr>
            <a:r>
              <a:rPr lang="en-US" b="1" i="0" dirty="0">
                <a:solidFill>
                  <a:srgbClr val="374151"/>
                </a:solidFill>
                <a:effectLst/>
                <a:latin typeface="Times New Roman" panose="02020603050405020304" pitchFamily="18" charset="0"/>
                <a:cs typeface="Times New Roman" panose="02020603050405020304" pitchFamily="18" charset="0"/>
              </a:rPr>
              <a:t>15. Version/Build:</a:t>
            </a:r>
            <a:endParaRPr lang="en-US" b="0" i="0" dirty="0">
              <a:solidFill>
                <a:srgbClr val="374151"/>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74151"/>
                </a:solidFill>
                <a:effectLst/>
                <a:latin typeface="Times New Roman" panose="02020603050405020304" pitchFamily="18" charset="0"/>
                <a:cs typeface="Times New Roman" panose="02020603050405020304" pitchFamily="18" charset="0"/>
              </a:rPr>
              <a:t>Specify the software version or build number in which the bug was identified.</a:t>
            </a:r>
          </a:p>
          <a:p>
            <a:pPr algn="just"/>
            <a:endParaRPr lang="en-IN"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CC1FB270-F725-A691-7AA8-95FC3E5C31F9}"/>
              </a:ext>
            </a:extLst>
          </p:cNvPr>
          <p:cNvPicPr>
            <a:picLocks noChangeAspect="1"/>
          </p:cNvPicPr>
          <p:nvPr/>
        </p:nvPicPr>
        <p:blipFill>
          <a:blip r:embed="rId2" cstate="print">
            <a:extLst>
              <a:ext uri="{BEBA8EAE-BF5A-486C-A8C5-ECC9F3942E4B}">
                <a14:imgProps xmlns:a14="http://schemas.microsoft.com/office/drawing/2010/main">
                  <a14:imgLayer>
                    <a14:imgEffect>
                      <a14:colorTemperature colorTemp="5742"/>
                    </a14:imgEffect>
                    <a14:imgEffect>
                      <a14:saturation sat="238000"/>
                    </a14:imgEffect>
                  </a14:imgLayer>
                </a14:imgProps>
              </a:ext>
              <a:ext uri="{28A0092B-C50C-407E-A947-70E740481C1C}">
                <a14:useLocalDpi xmlns:a14="http://schemas.microsoft.com/office/drawing/2010/main" val="0"/>
              </a:ext>
            </a:extLst>
          </a:blip>
          <a:stretch>
            <a:fillRect/>
          </a:stretch>
        </p:blipFill>
        <p:spPr>
          <a:xfrm>
            <a:off x="0" y="0"/>
            <a:ext cx="3859753" cy="1538254"/>
          </a:xfrm>
          <a:prstGeom prst="rect">
            <a:avLst/>
          </a:prstGeom>
        </p:spPr>
      </p:pic>
    </p:spTree>
    <p:extLst>
      <p:ext uri="{BB962C8B-B14F-4D97-AF65-F5344CB8AC3E}">
        <p14:creationId xmlns:p14="http://schemas.microsoft.com/office/powerpoint/2010/main" val="246405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1675</TotalTime>
  <Words>914</Words>
  <Application>Microsoft Office PowerPoint</Application>
  <PresentationFormat>Widescreen</PresentationFormat>
  <Paragraphs>72</Paragraphs>
  <Slides>10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18" baseType="lpstr">
      <vt:lpstr>Arial</vt:lpstr>
      <vt:lpstr>Arial Black</vt:lpstr>
      <vt:lpstr>Calibri</vt:lpstr>
      <vt:lpstr>Calibri Light</vt:lpstr>
      <vt:lpstr>Casper</vt:lpstr>
      <vt:lpstr>Times New Roman</vt:lpstr>
      <vt:lpstr>Office Theme</vt:lpstr>
      <vt:lpstr>CorelDRAW</vt:lpstr>
      <vt:lpstr>PowerPoint Presentation</vt:lpstr>
      <vt:lpstr>SOFTWARE TESTING</vt:lpstr>
      <vt:lpstr>Defect Tacking Tools</vt:lpstr>
      <vt:lpstr>PowerPoint Presentation</vt:lpstr>
      <vt:lpstr>PowerPoint Presentation</vt:lpstr>
      <vt:lpstr>Create a Bug Report</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Analytics</dc:title>
  <dc:creator>Urvashi urvi</dc:creator>
  <cp:lastModifiedBy>Rohini Janjua</cp:lastModifiedBy>
  <cp:revision>30</cp:revision>
  <dcterms:created xsi:type="dcterms:W3CDTF">2023-06-17T17:45:20Z</dcterms:created>
  <dcterms:modified xsi:type="dcterms:W3CDTF">2024-12-26T07:25:17Z</dcterms:modified>
</cp:coreProperties>
</file>