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361" r:id="rId2"/>
    <p:sldId id="256" r:id="rId3"/>
    <p:sldId id="416" r:id="rId4"/>
    <p:sldId id="417" r:id="rId5"/>
    <p:sldId id="418" r:id="rId6"/>
    <p:sldId id="419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7C3E9-EBA2-4DC3-B7C2-A1E465106DD1}" v="4" dt="2023-06-19T10:17:30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vashi urvi" userId="36a18ae9acae0bf9" providerId="LiveId" clId="{5097C3E9-EBA2-4DC3-B7C2-A1E465106DD1}"/>
    <pc:docChg chg="undo custSel addSld delSld modSld sldOrd">
      <pc:chgData name="Urvashi urvi" userId="36a18ae9acae0bf9" providerId="LiveId" clId="{5097C3E9-EBA2-4DC3-B7C2-A1E465106DD1}" dt="2023-06-19T10:17:37.587" v="124"/>
      <pc:docMkLst>
        <pc:docMk/>
      </pc:docMkLst>
      <pc:sldChg chg="modSp new mod">
        <pc:chgData name="Urvashi urvi" userId="36a18ae9acae0bf9" providerId="LiveId" clId="{5097C3E9-EBA2-4DC3-B7C2-A1E465106DD1}" dt="2023-06-19T06:00:02.020" v="115"/>
        <pc:sldMkLst>
          <pc:docMk/>
          <pc:sldMk cId="4110534863" sldId="258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4110534863" sldId="258"/>
            <ac:spMk id="2" creationId="{C474CCD9-A8D0-0A83-858E-6C2A6B0D947B}"/>
          </ac:spMkLst>
        </pc:spChg>
        <pc:spChg chg="mod">
          <ac:chgData name="Urvashi urvi" userId="36a18ae9acae0bf9" providerId="LiveId" clId="{5097C3E9-EBA2-4DC3-B7C2-A1E465106DD1}" dt="2023-06-17T17:52:13.262" v="9" actId="1076"/>
          <ac:spMkLst>
            <pc:docMk/>
            <pc:sldMk cId="4110534863" sldId="258"/>
            <ac:spMk id="3" creationId="{EF183E93-B6F2-480D-DF14-FD025B06368A}"/>
          </ac:spMkLst>
        </pc:spChg>
      </pc:sldChg>
      <pc:sldChg chg="modSp new del">
        <pc:chgData name="Urvashi urvi" userId="36a18ae9acae0bf9" providerId="LiveId" clId="{5097C3E9-EBA2-4DC3-B7C2-A1E465106DD1}" dt="2023-06-19T06:00:10.588" v="116" actId="47"/>
        <pc:sldMkLst>
          <pc:docMk/>
          <pc:sldMk cId="3201972932" sldId="259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3201972932" sldId="259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9T06:00:02.020" v="115"/>
          <ac:spMkLst>
            <pc:docMk/>
            <pc:sldMk cId="3201972932" sldId="259"/>
            <ac:spMk id="3" creationId="{D72B2BA4-7CF8-2613-4FB2-5E548B4434ED}"/>
          </ac:spMkLst>
        </pc:spChg>
      </pc:sldChg>
      <pc:sldChg chg="modSp add del">
        <pc:chgData name="Urvashi urvi" userId="36a18ae9acae0bf9" providerId="LiveId" clId="{5097C3E9-EBA2-4DC3-B7C2-A1E465106DD1}" dt="2023-06-19T06:00:11.223" v="117" actId="47"/>
        <pc:sldMkLst>
          <pc:docMk/>
          <pc:sldMk cId="3609004874" sldId="260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3609004874" sldId="260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9T06:00:02.020" v="115"/>
          <ac:spMkLst>
            <pc:docMk/>
            <pc:sldMk cId="3609004874" sldId="260"/>
            <ac:spMk id="3" creationId="{D72B2BA4-7CF8-2613-4FB2-5E548B4434ED}"/>
          </ac:spMkLst>
        </pc:spChg>
      </pc:sldChg>
      <pc:sldChg chg="modSp add mod">
        <pc:chgData name="Urvashi urvi" userId="36a18ae9acae0bf9" providerId="LiveId" clId="{5097C3E9-EBA2-4DC3-B7C2-A1E465106DD1}" dt="2023-06-18T16:40:32.204" v="26" actId="14100"/>
        <pc:sldMkLst>
          <pc:docMk/>
          <pc:sldMk cId="1364314260" sldId="261"/>
        </pc:sldMkLst>
        <pc:spChg chg="mod">
          <ac:chgData name="Urvashi urvi" userId="36a18ae9acae0bf9" providerId="LiveId" clId="{5097C3E9-EBA2-4DC3-B7C2-A1E465106DD1}" dt="2023-06-18T16:39:35.313" v="20" actId="255"/>
          <ac:spMkLst>
            <pc:docMk/>
            <pc:sldMk cId="1364314260" sldId="261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8T16:40:32.204" v="26" actId="14100"/>
          <ac:spMkLst>
            <pc:docMk/>
            <pc:sldMk cId="1364314260" sldId="261"/>
            <ac:spMk id="3" creationId="{D72B2BA4-7CF8-2613-4FB2-5E548B4434ED}"/>
          </ac:spMkLst>
        </pc:spChg>
      </pc:sldChg>
      <pc:sldChg chg="modSp new mod">
        <pc:chgData name="Urvashi urvi" userId="36a18ae9acae0bf9" providerId="LiveId" clId="{5097C3E9-EBA2-4DC3-B7C2-A1E465106DD1}" dt="2023-06-18T16:48:45.063" v="82" actId="255"/>
        <pc:sldMkLst>
          <pc:docMk/>
          <pc:sldMk cId="1193353040" sldId="262"/>
        </pc:sldMkLst>
        <pc:spChg chg="mod">
          <ac:chgData name="Urvashi urvi" userId="36a18ae9acae0bf9" providerId="LiveId" clId="{5097C3E9-EBA2-4DC3-B7C2-A1E465106DD1}" dt="2023-06-18T16:48:45.063" v="82" actId="255"/>
          <ac:spMkLst>
            <pc:docMk/>
            <pc:sldMk cId="1193353040" sldId="262"/>
            <ac:spMk id="2" creationId="{C0D3C910-4C07-75BE-6601-3D192916FA92}"/>
          </ac:spMkLst>
        </pc:spChg>
        <pc:spChg chg="mod">
          <ac:chgData name="Urvashi urvi" userId="36a18ae9acae0bf9" providerId="LiveId" clId="{5097C3E9-EBA2-4DC3-B7C2-A1E465106DD1}" dt="2023-06-18T16:43:12.239" v="45" actId="120"/>
          <ac:spMkLst>
            <pc:docMk/>
            <pc:sldMk cId="1193353040" sldId="262"/>
            <ac:spMk id="3" creationId="{132DC203-8D87-3DE0-2723-38D0F3B2EB41}"/>
          </ac:spMkLst>
        </pc:spChg>
      </pc:sldChg>
      <pc:sldChg chg="modSp new mod">
        <pc:chgData name="Urvashi urvi" userId="36a18ae9acae0bf9" providerId="LiveId" clId="{5097C3E9-EBA2-4DC3-B7C2-A1E465106DD1}" dt="2023-06-18T16:48:26.389" v="81" actId="255"/>
        <pc:sldMkLst>
          <pc:docMk/>
          <pc:sldMk cId="3929909826" sldId="263"/>
        </pc:sldMkLst>
        <pc:spChg chg="mod">
          <ac:chgData name="Urvashi urvi" userId="36a18ae9acae0bf9" providerId="LiveId" clId="{5097C3E9-EBA2-4DC3-B7C2-A1E465106DD1}" dt="2023-06-18T16:48:26.389" v="81" actId="255"/>
          <ac:spMkLst>
            <pc:docMk/>
            <pc:sldMk cId="3929909826" sldId="263"/>
            <ac:spMk id="2" creationId="{6C5BDFB9-B444-9874-FFAC-86251FA4D436}"/>
          </ac:spMkLst>
        </pc:spChg>
        <pc:spChg chg="mod">
          <ac:chgData name="Urvashi urvi" userId="36a18ae9acae0bf9" providerId="LiveId" clId="{5097C3E9-EBA2-4DC3-B7C2-A1E465106DD1}" dt="2023-06-18T16:45:42.379" v="63" actId="14100"/>
          <ac:spMkLst>
            <pc:docMk/>
            <pc:sldMk cId="3929909826" sldId="263"/>
            <ac:spMk id="3" creationId="{A8E93A19-3E21-80BE-1903-F2742CF242E0}"/>
          </ac:spMkLst>
        </pc:spChg>
      </pc:sldChg>
      <pc:sldChg chg="modSp new mod">
        <pc:chgData name="Urvashi urvi" userId="36a18ae9acae0bf9" providerId="LiveId" clId="{5097C3E9-EBA2-4DC3-B7C2-A1E465106DD1}" dt="2023-06-18T16:47:50.317" v="80" actId="255"/>
        <pc:sldMkLst>
          <pc:docMk/>
          <pc:sldMk cId="733128881" sldId="264"/>
        </pc:sldMkLst>
        <pc:spChg chg="mod">
          <ac:chgData name="Urvashi urvi" userId="36a18ae9acae0bf9" providerId="LiveId" clId="{5097C3E9-EBA2-4DC3-B7C2-A1E465106DD1}" dt="2023-06-18T16:47:50.317" v="80" actId="255"/>
          <ac:spMkLst>
            <pc:docMk/>
            <pc:sldMk cId="733128881" sldId="264"/>
            <ac:spMk id="2" creationId="{1E007A66-6478-6A21-6D04-21500B4F26D5}"/>
          </ac:spMkLst>
        </pc:spChg>
        <pc:spChg chg="mod">
          <ac:chgData name="Urvashi urvi" userId="36a18ae9acae0bf9" providerId="LiveId" clId="{5097C3E9-EBA2-4DC3-B7C2-A1E465106DD1}" dt="2023-06-18T16:47:27.732" v="75" actId="14100"/>
          <ac:spMkLst>
            <pc:docMk/>
            <pc:sldMk cId="733128881" sldId="264"/>
            <ac:spMk id="3" creationId="{A5BB6A49-6407-CA53-C317-951798034350}"/>
          </ac:spMkLst>
        </pc:spChg>
      </pc:sldChg>
      <pc:sldChg chg="modSp new mod">
        <pc:chgData name="Urvashi urvi" userId="36a18ae9acae0bf9" providerId="LiveId" clId="{5097C3E9-EBA2-4DC3-B7C2-A1E465106DD1}" dt="2023-06-18T17:15:23.820" v="93" actId="14100"/>
        <pc:sldMkLst>
          <pc:docMk/>
          <pc:sldMk cId="4051101408" sldId="265"/>
        </pc:sldMkLst>
        <pc:spChg chg="mod">
          <ac:chgData name="Urvashi urvi" userId="36a18ae9acae0bf9" providerId="LiveId" clId="{5097C3E9-EBA2-4DC3-B7C2-A1E465106DD1}" dt="2023-06-18T17:14:45.622" v="87" actId="14100"/>
          <ac:spMkLst>
            <pc:docMk/>
            <pc:sldMk cId="4051101408" sldId="265"/>
            <ac:spMk id="2" creationId="{FF53C69B-9068-0E9B-49A0-8CE9F1F7B2EB}"/>
          </ac:spMkLst>
        </pc:spChg>
        <pc:spChg chg="mod">
          <ac:chgData name="Urvashi urvi" userId="36a18ae9acae0bf9" providerId="LiveId" clId="{5097C3E9-EBA2-4DC3-B7C2-A1E465106DD1}" dt="2023-06-18T17:15:23.820" v="93" actId="14100"/>
          <ac:spMkLst>
            <pc:docMk/>
            <pc:sldMk cId="4051101408" sldId="265"/>
            <ac:spMk id="3" creationId="{BE41D2C4-DFA8-A76F-EAE0-F3C45CE983EC}"/>
          </ac:spMkLst>
        </pc:spChg>
      </pc:sldChg>
      <pc:sldChg chg="modSp new mod">
        <pc:chgData name="Urvashi urvi" userId="36a18ae9acae0bf9" providerId="LiveId" clId="{5097C3E9-EBA2-4DC3-B7C2-A1E465106DD1}" dt="2023-06-18T17:18:30.264" v="105" actId="14100"/>
        <pc:sldMkLst>
          <pc:docMk/>
          <pc:sldMk cId="798795416" sldId="266"/>
        </pc:sldMkLst>
        <pc:spChg chg="mod">
          <ac:chgData name="Urvashi urvi" userId="36a18ae9acae0bf9" providerId="LiveId" clId="{5097C3E9-EBA2-4DC3-B7C2-A1E465106DD1}" dt="2023-06-18T17:17:46.913" v="98" actId="14100"/>
          <ac:spMkLst>
            <pc:docMk/>
            <pc:sldMk cId="798795416" sldId="266"/>
            <ac:spMk id="2" creationId="{515F8186-D6E7-FB27-34AF-C47944189270}"/>
          </ac:spMkLst>
        </pc:spChg>
        <pc:spChg chg="mod">
          <ac:chgData name="Urvashi urvi" userId="36a18ae9acae0bf9" providerId="LiveId" clId="{5097C3E9-EBA2-4DC3-B7C2-A1E465106DD1}" dt="2023-06-18T17:18:30.264" v="105" actId="14100"/>
          <ac:spMkLst>
            <pc:docMk/>
            <pc:sldMk cId="798795416" sldId="266"/>
            <ac:spMk id="3" creationId="{C7849020-17F1-3450-8175-F0F4D0D9E09A}"/>
          </ac:spMkLst>
        </pc:spChg>
      </pc:sldChg>
      <pc:sldChg chg="modSp new mod">
        <pc:chgData name="Urvashi urvi" userId="36a18ae9acae0bf9" providerId="LiveId" clId="{5097C3E9-EBA2-4DC3-B7C2-A1E465106DD1}" dt="2023-06-19T06:00:02.020" v="115"/>
        <pc:sldMkLst>
          <pc:docMk/>
          <pc:sldMk cId="2569310372" sldId="267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2569310372" sldId="267"/>
            <ac:spMk id="2" creationId="{80659B5A-8411-B246-40CE-565FAFBEEA82}"/>
          </ac:spMkLst>
        </pc:spChg>
        <pc:spChg chg="mod">
          <ac:chgData name="Urvashi urvi" userId="36a18ae9acae0bf9" providerId="LiveId" clId="{5097C3E9-EBA2-4DC3-B7C2-A1E465106DD1}" dt="2023-06-18T17:19:43.507" v="114" actId="14100"/>
          <ac:spMkLst>
            <pc:docMk/>
            <pc:sldMk cId="2569310372" sldId="267"/>
            <ac:spMk id="3" creationId="{BA6555EC-2580-6BAE-E1E4-314AC425D397}"/>
          </ac:spMkLst>
        </pc:spChg>
      </pc:sldChg>
      <pc:sldChg chg="addSp delSp new del mod">
        <pc:chgData name="Urvashi urvi" userId="36a18ae9acae0bf9" providerId="LiveId" clId="{5097C3E9-EBA2-4DC3-B7C2-A1E465106DD1}" dt="2023-06-19T10:17:34.842" v="122" actId="47"/>
        <pc:sldMkLst>
          <pc:docMk/>
          <pc:sldMk cId="1211284755" sldId="268"/>
        </pc:sldMkLst>
        <pc:spChg chg="add del">
          <ac:chgData name="Urvashi urvi" userId="36a18ae9acae0bf9" providerId="LiveId" clId="{5097C3E9-EBA2-4DC3-B7C2-A1E465106DD1}" dt="2023-06-19T10:17:15.604" v="120" actId="22"/>
          <ac:spMkLst>
            <pc:docMk/>
            <pc:sldMk cId="1211284755" sldId="268"/>
            <ac:spMk id="5" creationId="{A0928447-DC97-1D75-D729-1F0DE566D457}"/>
          </ac:spMkLst>
        </pc:spChg>
      </pc:sldChg>
      <pc:sldChg chg="add ord">
        <pc:chgData name="Urvashi urvi" userId="36a18ae9acae0bf9" providerId="LiveId" clId="{5097C3E9-EBA2-4DC3-B7C2-A1E465106DD1}" dt="2023-06-19T10:17:37.587" v="124"/>
        <pc:sldMkLst>
          <pc:docMk/>
          <pc:sldMk cId="456502190" sldId="3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E36-AD2A-345E-FA5C-3D09E8AD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C5394-D42B-1DB4-C493-284DEE90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0337-ECA6-D802-41C8-D848251E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1E4A-BBBB-B491-34C1-FEC5E7E6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F972-7F51-C862-EBBE-EE217826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AD40-92A3-2A7B-B855-F97DE429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BEE2-0AE9-9871-D836-3250CE29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B3F7-FF84-BEFF-671E-ADC5F52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681A-6592-2039-9CE4-AF7DAE7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C3AB-2DCD-DE7E-E2D8-64572C34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76019-165A-0FE8-120B-E44494441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8157-8BF3-2506-DE54-BB4ED505C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9064-7BD3-DA43-90CD-02EE30B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FA18-5E59-735B-CD8D-BA365B09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87B7-949D-4214-F2AF-657BC42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2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1E1C-FCA2-82D7-F7F4-57393CCB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0C1D-C012-100E-2D70-A795026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B935-4FEE-57C0-9946-FA060967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373A-49E7-7F34-FD07-B3B7D3E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A0AE-C140-AC0D-DD83-9C331DAB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1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B10A-BC6D-0104-87A0-7CE57DBF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DAF24-6C2A-603D-D985-A2744A9F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3832-B123-C677-27FB-715BF542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AF48-8CAE-F872-6805-19496447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B47B-A1FD-7358-1A42-794560CE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352B-31A5-AF9C-741C-EA4C121A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D63D-AB92-FDD1-29A8-000E5BB39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7345-025F-17D1-4FD7-23328B45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07AC-D641-3520-A9CB-A660F1DC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0833-1865-67AE-3230-D0A25211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A238A-A227-9834-FCBF-827F36CB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1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7844-6FF9-1DF9-00E4-C2C1C615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239B-78DA-B5E3-F8EE-4A8A7976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8A628-D6EC-9D84-9C4A-1B22F9CF2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BE7F6-4570-4729-FE3E-CACF199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32906-E0E4-D4BD-0191-9A746E1EF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32B40-7626-F531-28AD-BE88CB9D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65709-0B2B-EE7C-9D95-A77CA183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818C4-AD56-E5F9-D298-72A1ABA2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9564-8EA5-ADEE-DD97-6C9BCBAD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56814-6F14-D904-3034-A2AE08A6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9FDE-846C-5A8B-D765-5D3748E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A336D-7C80-0B7C-40E4-1146C401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D49D9-5E24-EE87-3750-29148967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1B41D-DE6B-377D-F36F-0AC37775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15D6E-B631-8FA6-1D7B-DC905290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CF6F-2541-C81C-A15C-BAC11CC9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6B14-243C-BDFB-4DB3-DBF3F756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B0D5C-C713-A883-0E16-9CA7F41E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04DE2-F99B-25CB-6582-346BBA3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5AF6-987B-99A6-9E2E-C61FF21F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6630-D610-9D95-89E0-1EE9956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CBBD-DAE7-2D83-FE82-7B86E882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63740-CAC1-9E9D-D346-B762B4B07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D39F9-BAD9-DFCF-A20C-BD489A2C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D73-D234-0985-B2AE-3AB78123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13F5F-4082-1052-D2F4-571FA200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DCD1B-EA1B-31D0-E51A-277B7C58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26D0-3B61-C683-1751-59E761FF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1447-136D-770D-81FB-545A05E35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7FDC-D60C-332C-DB54-55F7AEA01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7729-8626-5BFD-2D12-F72B0E706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35E-C027-AB17-79A9-89DFB25F9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7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392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INSTITUTE: CHANDIGARH UNIVERSITY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DEPARTMENT: UIC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TESTING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24CAH-654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1" name="Picture 3" descr="C:\Users\PC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286250" cy="1053934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4E7-BEB3-9E9B-6950-E53654F8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247" y="1208151"/>
            <a:ext cx="9144000" cy="870078"/>
          </a:xfrm>
        </p:spPr>
        <p:txBody>
          <a:bodyPr>
            <a:normAutofit/>
          </a:bodyPr>
          <a:lstStyle/>
          <a:p>
            <a:r>
              <a:rPr lang="en-IN" sz="4000" b="1" kern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TESTING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E3CA8-9842-AAD3-A0A0-E21A0BAF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653" y="2078229"/>
            <a:ext cx="9144000" cy="1755058"/>
          </a:xfrm>
        </p:spPr>
        <p:txBody>
          <a:bodyPr>
            <a:noAutofit/>
          </a:bodyPr>
          <a:lstStyle/>
          <a:p>
            <a:r>
              <a:rPr lang="en-IN" sz="4000" dirty="0"/>
              <a:t>Unit -3</a:t>
            </a:r>
          </a:p>
          <a:p>
            <a:r>
              <a:rPr lang="en-IN" sz="4000" kern="0" dirty="0">
                <a:effectLst/>
                <a:latin typeface="Times New Roman" panose="02020603050405020304" pitchFamily="18" charset="0"/>
                <a:ea typeface="Adobe Garamond Pro"/>
              </a:rPr>
              <a:t>Test Management using JIRA 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1723C-F105-488D-7E0B-2B384670B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5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559D-F784-EAAE-B5BE-95BACD3D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kern="0" dirty="0">
                <a:effectLst/>
                <a:latin typeface="Times New Roman" panose="02020603050405020304" pitchFamily="18" charset="0"/>
                <a:ea typeface="Adobe Garamond Pro"/>
              </a:rPr>
              <a:t>Severity &amp; Priority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CBC5-4806-02F5-169C-DFD1AD0C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Severity and priority are two distinct concepts in the context of bug tracking and issue management in software development. They are used to communicate the importance and urgency of addressing a particular bug or issue. Here's an explanation of each term:</a:t>
            </a: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Severity: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Severity refers to the impact or seriousness of a bug on the functionality of the software.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C5902-B32E-6874-5383-29EB7069C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8396-CCFE-19C0-8564-05E8F93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226"/>
            <a:ext cx="10515600" cy="57751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Critical: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bug causes a complete failure of a system or a critical component, making the software unusable.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Major/High: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bug significantly impacts functionality but does not render the software completely unusable.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Normal/Medium: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bug has a moderate impact on functionality and may be an inconvenience but does not critically affect the software.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Minor/Low: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bug has a minimal impact on functionality, and the software remains fully functional.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critical severity bug might be a login failure that prevents users from accessing the application.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minor severity bug might be a cosmetic issue, such as a misaligned button on a page.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EA59C-1805-344A-270E-7DD751253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88B8-2611-3945-4FBC-C1C2300B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  <a:latin typeface="Söhne"/>
              </a:rPr>
              <a:t>Priority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5C87-5501-964D-C65D-675A6C73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 reflects the urgency with which a bug needs to be addressed, taking into consideration business needs, project timelines, and overall development priorities.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Immediate/Urgent: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bug requires immediate attention and resolution. It may be blocking crucial functionality or posing a severe risk to the project.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High: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bug is important and needs to be addressed soon, but it does not require immediate attention. It may impact critical functionality but is not a showstopper.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4015B-69C0-11C9-63DA-C04E26CC0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6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401A-7AFF-B5BD-8354-FB14DABA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605"/>
            <a:ext cx="10515600" cy="519839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Medium: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bug is important but not urgent. It can be addressed in the normal course of development without affecting project timelines significantly.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Low: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bug is of low priority and can be addressed at a later stage. It may have a minimal impact on the project or business goals.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immediate priority might be assigned to a critical severity bug that is preventing users from completing essential tasks.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low priority might be assigned to a minor severity bug that has a cosmetic impact but does not affect critical functionality.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A73FE-4134-F3AD-3207-24FBC8543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3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258D1-B807-923E-17D2-81E5727A5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2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427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Casper</vt:lpstr>
      <vt:lpstr>Söhne</vt:lpstr>
      <vt:lpstr>Times New Roman</vt:lpstr>
      <vt:lpstr>Office Theme</vt:lpstr>
      <vt:lpstr>CorelDRAW</vt:lpstr>
      <vt:lpstr>PowerPoint Presentation</vt:lpstr>
      <vt:lpstr>SOFTWARE TESTING</vt:lpstr>
      <vt:lpstr>Severity &amp; Priority</vt:lpstr>
      <vt:lpstr>PowerPoint Presentation</vt:lpstr>
      <vt:lpstr>Priority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Urvashi urvi</dc:creator>
  <cp:lastModifiedBy>Rohini Janjua</cp:lastModifiedBy>
  <cp:revision>30</cp:revision>
  <dcterms:created xsi:type="dcterms:W3CDTF">2023-06-17T17:45:20Z</dcterms:created>
  <dcterms:modified xsi:type="dcterms:W3CDTF">2024-12-26T07:26:06Z</dcterms:modified>
</cp:coreProperties>
</file>