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61" r:id="rId2"/>
    <p:sldId id="256" r:id="rId3"/>
    <p:sldId id="370" r:id="rId4"/>
    <p:sldId id="372" r:id="rId5"/>
    <p:sldId id="371" r:id="rId6"/>
    <p:sldId id="373" r:id="rId7"/>
    <p:sldId id="374" r:id="rId8"/>
    <p:sldId id="375" r:id="rId9"/>
    <p:sldId id="376"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7C3E9-EBA2-4DC3-B7C2-A1E465106DD1}" v="4" dt="2023-06-19T10:17:3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ashi urvi" userId="36a18ae9acae0bf9" providerId="LiveId" clId="{5097C3E9-EBA2-4DC3-B7C2-A1E465106DD1}"/>
    <pc:docChg chg="undo custSel addSld delSld modSld sldOrd">
      <pc:chgData name="Urvashi urvi" userId="36a18ae9acae0bf9" providerId="LiveId" clId="{5097C3E9-EBA2-4DC3-B7C2-A1E465106DD1}" dt="2023-06-19T10:17:37.587" v="124"/>
      <pc:docMkLst>
        <pc:docMk/>
      </pc:docMkLst>
      <pc:sldChg chg="modSp new mod">
        <pc:chgData name="Urvashi urvi" userId="36a18ae9acae0bf9" providerId="LiveId" clId="{5097C3E9-EBA2-4DC3-B7C2-A1E465106DD1}" dt="2023-06-19T06:00:02.020" v="115"/>
        <pc:sldMkLst>
          <pc:docMk/>
          <pc:sldMk cId="4110534863" sldId="258"/>
        </pc:sldMkLst>
        <pc:spChg chg="mod">
          <ac:chgData name="Urvashi urvi" userId="36a18ae9acae0bf9" providerId="LiveId" clId="{5097C3E9-EBA2-4DC3-B7C2-A1E465106DD1}" dt="2023-06-19T06:00:02.020" v="115"/>
          <ac:spMkLst>
            <pc:docMk/>
            <pc:sldMk cId="4110534863" sldId="258"/>
            <ac:spMk id="2" creationId="{C474CCD9-A8D0-0A83-858E-6C2A6B0D947B}"/>
          </ac:spMkLst>
        </pc:spChg>
        <pc:spChg chg="mod">
          <ac:chgData name="Urvashi urvi" userId="36a18ae9acae0bf9" providerId="LiveId" clId="{5097C3E9-EBA2-4DC3-B7C2-A1E465106DD1}" dt="2023-06-17T17:52:13.262" v="9" actId="1076"/>
          <ac:spMkLst>
            <pc:docMk/>
            <pc:sldMk cId="4110534863" sldId="258"/>
            <ac:spMk id="3" creationId="{EF183E93-B6F2-480D-DF14-FD025B06368A}"/>
          </ac:spMkLst>
        </pc:spChg>
      </pc:sldChg>
      <pc:sldChg chg="modSp new del">
        <pc:chgData name="Urvashi urvi" userId="36a18ae9acae0bf9" providerId="LiveId" clId="{5097C3E9-EBA2-4DC3-B7C2-A1E465106DD1}" dt="2023-06-19T06:00:10.588" v="116" actId="47"/>
        <pc:sldMkLst>
          <pc:docMk/>
          <pc:sldMk cId="3201972932" sldId="259"/>
        </pc:sldMkLst>
        <pc:spChg chg="mod">
          <ac:chgData name="Urvashi urvi" userId="36a18ae9acae0bf9" providerId="LiveId" clId="{5097C3E9-EBA2-4DC3-B7C2-A1E465106DD1}" dt="2023-06-19T06:00:02.020" v="115"/>
          <ac:spMkLst>
            <pc:docMk/>
            <pc:sldMk cId="3201972932" sldId="259"/>
            <ac:spMk id="2" creationId="{60E47221-38FA-044F-2169-AA9012830492}"/>
          </ac:spMkLst>
        </pc:spChg>
        <pc:spChg chg="mod">
          <ac:chgData name="Urvashi urvi" userId="36a18ae9acae0bf9" providerId="LiveId" clId="{5097C3E9-EBA2-4DC3-B7C2-A1E465106DD1}" dt="2023-06-19T06:00:02.020" v="115"/>
          <ac:spMkLst>
            <pc:docMk/>
            <pc:sldMk cId="3201972932" sldId="259"/>
            <ac:spMk id="3" creationId="{D72B2BA4-7CF8-2613-4FB2-5E548B4434ED}"/>
          </ac:spMkLst>
        </pc:spChg>
      </pc:sldChg>
      <pc:sldChg chg="modSp add del">
        <pc:chgData name="Urvashi urvi" userId="36a18ae9acae0bf9" providerId="LiveId" clId="{5097C3E9-EBA2-4DC3-B7C2-A1E465106DD1}" dt="2023-06-19T06:00:11.223" v="117" actId="47"/>
        <pc:sldMkLst>
          <pc:docMk/>
          <pc:sldMk cId="3609004874" sldId="260"/>
        </pc:sldMkLst>
        <pc:spChg chg="mod">
          <ac:chgData name="Urvashi urvi" userId="36a18ae9acae0bf9" providerId="LiveId" clId="{5097C3E9-EBA2-4DC3-B7C2-A1E465106DD1}" dt="2023-06-19T06:00:02.020" v="115"/>
          <ac:spMkLst>
            <pc:docMk/>
            <pc:sldMk cId="3609004874" sldId="260"/>
            <ac:spMk id="2" creationId="{60E47221-38FA-044F-2169-AA9012830492}"/>
          </ac:spMkLst>
        </pc:spChg>
        <pc:spChg chg="mod">
          <ac:chgData name="Urvashi urvi" userId="36a18ae9acae0bf9" providerId="LiveId" clId="{5097C3E9-EBA2-4DC3-B7C2-A1E465106DD1}" dt="2023-06-19T06:00:02.020" v="115"/>
          <ac:spMkLst>
            <pc:docMk/>
            <pc:sldMk cId="3609004874" sldId="260"/>
            <ac:spMk id="3" creationId="{D72B2BA4-7CF8-2613-4FB2-5E548B4434ED}"/>
          </ac:spMkLst>
        </pc:spChg>
      </pc:sldChg>
      <pc:sldChg chg="modSp add mod">
        <pc:chgData name="Urvashi urvi" userId="36a18ae9acae0bf9" providerId="LiveId" clId="{5097C3E9-EBA2-4DC3-B7C2-A1E465106DD1}" dt="2023-06-18T16:40:32.204" v="26" actId="14100"/>
        <pc:sldMkLst>
          <pc:docMk/>
          <pc:sldMk cId="1364314260" sldId="261"/>
        </pc:sldMkLst>
        <pc:spChg chg="mod">
          <ac:chgData name="Urvashi urvi" userId="36a18ae9acae0bf9" providerId="LiveId" clId="{5097C3E9-EBA2-4DC3-B7C2-A1E465106DD1}" dt="2023-06-18T16:39:35.313" v="20" actId="255"/>
          <ac:spMkLst>
            <pc:docMk/>
            <pc:sldMk cId="1364314260" sldId="261"/>
            <ac:spMk id="2" creationId="{60E47221-38FA-044F-2169-AA9012830492}"/>
          </ac:spMkLst>
        </pc:spChg>
        <pc:spChg chg="mod">
          <ac:chgData name="Urvashi urvi" userId="36a18ae9acae0bf9" providerId="LiveId" clId="{5097C3E9-EBA2-4DC3-B7C2-A1E465106DD1}" dt="2023-06-18T16:40:32.204" v="26" actId="14100"/>
          <ac:spMkLst>
            <pc:docMk/>
            <pc:sldMk cId="1364314260" sldId="261"/>
            <ac:spMk id="3" creationId="{D72B2BA4-7CF8-2613-4FB2-5E548B4434ED}"/>
          </ac:spMkLst>
        </pc:spChg>
      </pc:sldChg>
      <pc:sldChg chg="modSp new mod">
        <pc:chgData name="Urvashi urvi" userId="36a18ae9acae0bf9" providerId="LiveId" clId="{5097C3E9-EBA2-4DC3-B7C2-A1E465106DD1}" dt="2023-06-18T16:48:45.063" v="82" actId="255"/>
        <pc:sldMkLst>
          <pc:docMk/>
          <pc:sldMk cId="1193353040" sldId="262"/>
        </pc:sldMkLst>
        <pc:spChg chg="mod">
          <ac:chgData name="Urvashi urvi" userId="36a18ae9acae0bf9" providerId="LiveId" clId="{5097C3E9-EBA2-4DC3-B7C2-A1E465106DD1}" dt="2023-06-18T16:48:45.063" v="82" actId="255"/>
          <ac:spMkLst>
            <pc:docMk/>
            <pc:sldMk cId="1193353040" sldId="262"/>
            <ac:spMk id="2" creationId="{C0D3C910-4C07-75BE-6601-3D192916FA92}"/>
          </ac:spMkLst>
        </pc:spChg>
        <pc:spChg chg="mod">
          <ac:chgData name="Urvashi urvi" userId="36a18ae9acae0bf9" providerId="LiveId" clId="{5097C3E9-EBA2-4DC3-B7C2-A1E465106DD1}" dt="2023-06-18T16:43:12.239" v="45" actId="120"/>
          <ac:spMkLst>
            <pc:docMk/>
            <pc:sldMk cId="1193353040" sldId="262"/>
            <ac:spMk id="3" creationId="{132DC203-8D87-3DE0-2723-38D0F3B2EB41}"/>
          </ac:spMkLst>
        </pc:spChg>
      </pc:sldChg>
      <pc:sldChg chg="modSp new mod">
        <pc:chgData name="Urvashi urvi" userId="36a18ae9acae0bf9" providerId="LiveId" clId="{5097C3E9-EBA2-4DC3-B7C2-A1E465106DD1}" dt="2023-06-18T16:48:26.389" v="81" actId="255"/>
        <pc:sldMkLst>
          <pc:docMk/>
          <pc:sldMk cId="3929909826" sldId="263"/>
        </pc:sldMkLst>
        <pc:spChg chg="mod">
          <ac:chgData name="Urvashi urvi" userId="36a18ae9acae0bf9" providerId="LiveId" clId="{5097C3E9-EBA2-4DC3-B7C2-A1E465106DD1}" dt="2023-06-18T16:48:26.389" v="81" actId="255"/>
          <ac:spMkLst>
            <pc:docMk/>
            <pc:sldMk cId="3929909826" sldId="263"/>
            <ac:spMk id="2" creationId="{6C5BDFB9-B444-9874-FFAC-86251FA4D436}"/>
          </ac:spMkLst>
        </pc:spChg>
        <pc:spChg chg="mod">
          <ac:chgData name="Urvashi urvi" userId="36a18ae9acae0bf9" providerId="LiveId" clId="{5097C3E9-EBA2-4DC3-B7C2-A1E465106DD1}" dt="2023-06-18T16:45:42.379" v="63" actId="14100"/>
          <ac:spMkLst>
            <pc:docMk/>
            <pc:sldMk cId="3929909826" sldId="263"/>
            <ac:spMk id="3" creationId="{A8E93A19-3E21-80BE-1903-F2742CF242E0}"/>
          </ac:spMkLst>
        </pc:spChg>
      </pc:sldChg>
      <pc:sldChg chg="modSp new mod">
        <pc:chgData name="Urvashi urvi" userId="36a18ae9acae0bf9" providerId="LiveId" clId="{5097C3E9-EBA2-4DC3-B7C2-A1E465106DD1}" dt="2023-06-18T16:47:50.317" v="80" actId="255"/>
        <pc:sldMkLst>
          <pc:docMk/>
          <pc:sldMk cId="733128881" sldId="264"/>
        </pc:sldMkLst>
        <pc:spChg chg="mod">
          <ac:chgData name="Urvashi urvi" userId="36a18ae9acae0bf9" providerId="LiveId" clId="{5097C3E9-EBA2-4DC3-B7C2-A1E465106DD1}" dt="2023-06-18T16:47:50.317" v="80" actId="255"/>
          <ac:spMkLst>
            <pc:docMk/>
            <pc:sldMk cId="733128881" sldId="264"/>
            <ac:spMk id="2" creationId="{1E007A66-6478-6A21-6D04-21500B4F26D5}"/>
          </ac:spMkLst>
        </pc:spChg>
        <pc:spChg chg="mod">
          <ac:chgData name="Urvashi urvi" userId="36a18ae9acae0bf9" providerId="LiveId" clId="{5097C3E9-EBA2-4DC3-B7C2-A1E465106DD1}" dt="2023-06-18T16:47:27.732" v="75" actId="14100"/>
          <ac:spMkLst>
            <pc:docMk/>
            <pc:sldMk cId="733128881" sldId="264"/>
            <ac:spMk id="3" creationId="{A5BB6A49-6407-CA53-C317-951798034350}"/>
          </ac:spMkLst>
        </pc:spChg>
      </pc:sldChg>
      <pc:sldChg chg="modSp new mod">
        <pc:chgData name="Urvashi urvi" userId="36a18ae9acae0bf9" providerId="LiveId" clId="{5097C3E9-EBA2-4DC3-B7C2-A1E465106DD1}" dt="2023-06-18T17:15:23.820" v="93" actId="14100"/>
        <pc:sldMkLst>
          <pc:docMk/>
          <pc:sldMk cId="4051101408" sldId="265"/>
        </pc:sldMkLst>
        <pc:spChg chg="mod">
          <ac:chgData name="Urvashi urvi" userId="36a18ae9acae0bf9" providerId="LiveId" clId="{5097C3E9-EBA2-4DC3-B7C2-A1E465106DD1}" dt="2023-06-18T17:14:45.622" v="87" actId="14100"/>
          <ac:spMkLst>
            <pc:docMk/>
            <pc:sldMk cId="4051101408" sldId="265"/>
            <ac:spMk id="2" creationId="{FF53C69B-9068-0E9B-49A0-8CE9F1F7B2EB}"/>
          </ac:spMkLst>
        </pc:spChg>
        <pc:spChg chg="mod">
          <ac:chgData name="Urvashi urvi" userId="36a18ae9acae0bf9" providerId="LiveId" clId="{5097C3E9-EBA2-4DC3-B7C2-A1E465106DD1}" dt="2023-06-18T17:15:23.820" v="93" actId="14100"/>
          <ac:spMkLst>
            <pc:docMk/>
            <pc:sldMk cId="4051101408" sldId="265"/>
            <ac:spMk id="3" creationId="{BE41D2C4-DFA8-A76F-EAE0-F3C45CE983EC}"/>
          </ac:spMkLst>
        </pc:spChg>
      </pc:sldChg>
      <pc:sldChg chg="modSp new mod">
        <pc:chgData name="Urvashi urvi" userId="36a18ae9acae0bf9" providerId="LiveId" clId="{5097C3E9-EBA2-4DC3-B7C2-A1E465106DD1}" dt="2023-06-18T17:18:30.264" v="105" actId="14100"/>
        <pc:sldMkLst>
          <pc:docMk/>
          <pc:sldMk cId="798795416" sldId="266"/>
        </pc:sldMkLst>
        <pc:spChg chg="mod">
          <ac:chgData name="Urvashi urvi" userId="36a18ae9acae0bf9" providerId="LiveId" clId="{5097C3E9-EBA2-4DC3-B7C2-A1E465106DD1}" dt="2023-06-18T17:17:46.913" v="98" actId="14100"/>
          <ac:spMkLst>
            <pc:docMk/>
            <pc:sldMk cId="798795416" sldId="266"/>
            <ac:spMk id="2" creationId="{515F8186-D6E7-FB27-34AF-C47944189270}"/>
          </ac:spMkLst>
        </pc:spChg>
        <pc:spChg chg="mod">
          <ac:chgData name="Urvashi urvi" userId="36a18ae9acae0bf9" providerId="LiveId" clId="{5097C3E9-EBA2-4DC3-B7C2-A1E465106DD1}" dt="2023-06-18T17:18:30.264" v="105" actId="14100"/>
          <ac:spMkLst>
            <pc:docMk/>
            <pc:sldMk cId="798795416" sldId="266"/>
            <ac:spMk id="3" creationId="{C7849020-17F1-3450-8175-F0F4D0D9E09A}"/>
          </ac:spMkLst>
        </pc:spChg>
      </pc:sldChg>
      <pc:sldChg chg="modSp new mod">
        <pc:chgData name="Urvashi urvi" userId="36a18ae9acae0bf9" providerId="LiveId" clId="{5097C3E9-EBA2-4DC3-B7C2-A1E465106DD1}" dt="2023-06-19T06:00:02.020" v="115"/>
        <pc:sldMkLst>
          <pc:docMk/>
          <pc:sldMk cId="2569310372" sldId="267"/>
        </pc:sldMkLst>
        <pc:spChg chg="mod">
          <ac:chgData name="Urvashi urvi" userId="36a18ae9acae0bf9" providerId="LiveId" clId="{5097C3E9-EBA2-4DC3-B7C2-A1E465106DD1}" dt="2023-06-19T06:00:02.020" v="115"/>
          <ac:spMkLst>
            <pc:docMk/>
            <pc:sldMk cId="2569310372" sldId="267"/>
            <ac:spMk id="2" creationId="{80659B5A-8411-B246-40CE-565FAFBEEA82}"/>
          </ac:spMkLst>
        </pc:spChg>
        <pc:spChg chg="mod">
          <ac:chgData name="Urvashi urvi" userId="36a18ae9acae0bf9" providerId="LiveId" clId="{5097C3E9-EBA2-4DC3-B7C2-A1E465106DD1}" dt="2023-06-18T17:19:43.507" v="114" actId="14100"/>
          <ac:spMkLst>
            <pc:docMk/>
            <pc:sldMk cId="2569310372" sldId="267"/>
            <ac:spMk id="3" creationId="{BA6555EC-2580-6BAE-E1E4-314AC425D397}"/>
          </ac:spMkLst>
        </pc:spChg>
      </pc:sldChg>
      <pc:sldChg chg="addSp delSp new del mod">
        <pc:chgData name="Urvashi urvi" userId="36a18ae9acae0bf9" providerId="LiveId" clId="{5097C3E9-EBA2-4DC3-B7C2-A1E465106DD1}" dt="2023-06-19T10:17:34.842" v="122" actId="47"/>
        <pc:sldMkLst>
          <pc:docMk/>
          <pc:sldMk cId="1211284755" sldId="268"/>
        </pc:sldMkLst>
        <pc:spChg chg="add del">
          <ac:chgData name="Urvashi urvi" userId="36a18ae9acae0bf9" providerId="LiveId" clId="{5097C3E9-EBA2-4DC3-B7C2-A1E465106DD1}" dt="2023-06-19T10:17:15.604" v="120" actId="22"/>
          <ac:spMkLst>
            <pc:docMk/>
            <pc:sldMk cId="1211284755" sldId="268"/>
            <ac:spMk id="5" creationId="{A0928447-DC97-1D75-D729-1F0DE566D457}"/>
          </ac:spMkLst>
        </pc:spChg>
      </pc:sldChg>
      <pc:sldChg chg="add ord">
        <pc:chgData name="Urvashi urvi" userId="36a18ae9acae0bf9" providerId="LiveId" clId="{5097C3E9-EBA2-4DC3-B7C2-A1E465106DD1}" dt="2023-06-19T10:17:37.587" v="124"/>
        <pc:sldMkLst>
          <pc:docMk/>
          <pc:sldMk cId="456502190" sldId="3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BE36-AD2A-345E-FA5C-3D09E8ADB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8C5394-D42B-1DB4-C493-284DEE905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C70337-ECA6-D802-41C8-D848251EF304}"/>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B42A1E4A-BBBB-B491-34C1-FEC5E7E67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3F972-7F51-C862-EBBE-EE217826E7A0}"/>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52313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AD40-92A3-2A7B-B855-F97DE42996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4BEE2-0AE9-9871-D836-3250CE295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4B3F7-FF84-BEFF-671E-ADC5F52220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644C681A-6592-2039-9CE4-AF7DAE706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FC3AB-2DCD-DE7E-E2D8-64572C3409C8}"/>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30811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76019-165A-0FE8-120B-E44494441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508157-8BF3-2506-DE54-BB4ED505C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69064-7BD3-DA43-90CD-02EE30BA065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887FA18-5E59-735B-CD8D-BA365B099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987B7-949D-4214-F2AF-657BC42B66A3}"/>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6925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12/26/2024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105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1E1C-FCA2-82D7-F7F4-57393CCB2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30C1D-C012-100E-2D70-A795026FE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EB935-4FEE-57C0-9946-FA06096727EE}"/>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D48373A-49E7-7F34-FD07-B3B7D3E1F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1A0AE-C140-AC0D-DD83-9C331DABB0D7}"/>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68311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B10A-BC6D-0104-87A0-7CE57DBFB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2DAF24-6C2A-603D-D985-A2744A9F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63832-B123-C677-27FB-715BF542DB6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E99AF48-8CAE-F872-6805-194964477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DB47B-A1FD-7358-1A42-794560CE144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96436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52B-31A5-AF9C-741C-EA4C121A5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6D63D-AB92-FDD1-29A8-000E5BB39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07345-025F-17D1-4FD7-23328B45A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0F07AC-D641-3520-A9CB-A660F1DC8A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996E0833-1865-67AE-3230-D0A252112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A238A-A227-9834-FCBF-827F36CB9A7D}"/>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3591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7844-6FF9-1DF9-00E4-C2C1C615B7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3239B-78DA-B5E3-F8EE-4A8A79762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8A628-D6EC-9D84-9C4A-1B22F9CF2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BE7F6-4570-4729-FE3E-CACF19916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32906-E0E4-D4BD-0191-9A746E1EF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E32B40-7626-F531-28AD-BE88CB9DFDBB}"/>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8" name="Footer Placeholder 7">
            <a:extLst>
              <a:ext uri="{FF2B5EF4-FFF2-40B4-BE49-F238E27FC236}">
                <a16:creationId xmlns:a16="http://schemas.microsoft.com/office/drawing/2014/main" id="{68D65709-0B2B-EE7C-9D95-A77CA18394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B818C4-AD56-E5F9-D298-72A1ABA291D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167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564-8EA5-ADEE-DD97-6C9BCBADE5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F56814-6F14-D904-3034-A2AE08A619A7}"/>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4" name="Footer Placeholder 3">
            <a:extLst>
              <a:ext uri="{FF2B5EF4-FFF2-40B4-BE49-F238E27FC236}">
                <a16:creationId xmlns:a16="http://schemas.microsoft.com/office/drawing/2014/main" id="{03049FDE-846C-5A8B-D765-5D3748E21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A336D-7C80-0B7C-40E4-1146C4014D31}"/>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88261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D49D9-5E24-EE87-3750-29148967C732}"/>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3" name="Footer Placeholder 2">
            <a:extLst>
              <a:ext uri="{FF2B5EF4-FFF2-40B4-BE49-F238E27FC236}">
                <a16:creationId xmlns:a16="http://schemas.microsoft.com/office/drawing/2014/main" id="{F5C1B41D-DE6B-377D-F36F-0AC37775B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15D6E-B631-8FA6-1D7B-DC9052902D8C}"/>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9276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CF6F-2541-C81C-A15C-BAC11CC9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36B14-243C-BDFB-4DB3-DBF3F756C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B0D5C-C713-A883-0E16-9CA7F41E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04DE2-F99B-25CB-6582-346BBA3F823F}"/>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51565AF6-987B-99A6-9E2E-C61FF21F7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76630-D610-9D95-89E0-1EE9956C268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3697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CBBD-DAE7-2D83-FE82-7B86E8823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C63740-CAC1-9E9D-D346-B762B4B07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0D39F9-BAD9-DFCF-A20C-BD489A2CD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5DD73-D234-0985-B2AE-3AB78123A638}"/>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1AA13F5F-4082-1052-D2F4-571FA2006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CD1B-EA1B-31D0-E51A-277B7C5856C4}"/>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0359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C26D0-3B61-C683-1751-59E761FF4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51447-136D-770D-81FB-545A05E35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C7FDC-D60C-332C-DB54-55F7AEA0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7E077729-8626-5BFD-2D12-F72B0E706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C35E-C027-AB17-79A9-89DFB25F9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FEFA4-EFAC-448E-9BB1-A2B6A0E18E3E}" type="slidenum">
              <a:rPr lang="en-IN" smtClean="0"/>
              <a:t>‹#›</a:t>
            </a:fld>
            <a:endParaRPr lang="en-IN"/>
          </a:p>
        </p:txBody>
      </p:sp>
    </p:spTree>
    <p:extLst>
      <p:ext uri="{BB962C8B-B14F-4D97-AF65-F5344CB8AC3E}">
        <p14:creationId xmlns:p14="http://schemas.microsoft.com/office/powerpoint/2010/main" val="41186754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392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CHANDIGARH UNIVERSITY</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UIC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MCA</a:t>
            </a:r>
          </a:p>
          <a:p>
            <a:pPr lvl="0" algn="ctr" defTabSz="622300">
              <a:lnSpc>
                <a:spcPct val="90000"/>
              </a:lnSpc>
              <a:spcBef>
                <a:spcPct val="0"/>
              </a:spcBef>
              <a:spcAft>
                <a:spcPct val="35000"/>
              </a:spcAft>
            </a:pPr>
            <a:r>
              <a:rPr lang="en-IN" sz="2400" kern="0" cap="small" dirty="0">
                <a:effectLst/>
                <a:latin typeface="Times New Roman" panose="02020603050405020304" pitchFamily="18" charset="0"/>
                <a:ea typeface="Times New Roman" panose="02020603050405020304" pitchFamily="18" charset="0"/>
              </a:rPr>
              <a:t>SOFTWARE TESTING</a:t>
            </a:r>
          </a:p>
          <a:p>
            <a:pPr lvl="0" algn="ctr" defTabSz="622300">
              <a:lnSpc>
                <a:spcPct val="90000"/>
              </a:lnSpc>
              <a:spcBef>
                <a:spcPct val="0"/>
              </a:spcBef>
              <a:spcAft>
                <a:spcPct val="35000"/>
              </a:spcAft>
            </a:pPr>
            <a:r>
              <a:rPr lang="en-IN" sz="2800">
                <a:solidFill>
                  <a:srgbClr val="000000"/>
                </a:solidFill>
                <a:effectLst/>
                <a:latin typeface="Times New Roman" panose="02020603050405020304" pitchFamily="18" charset="0"/>
                <a:ea typeface="Times New Roman" panose="02020603050405020304" pitchFamily="18" charset="0"/>
              </a:rPr>
              <a:t>24CAH-654</a:t>
            </a:r>
            <a:endParaRPr lang="en-US" sz="2800"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p:txBody>
      </p:sp>
      <p:pic>
        <p:nvPicPr>
          <p:cNvPr id="2051" name="Picture 3" descr="C:\Users\PC\Desktop\Untitled.png"/>
          <p:cNvPicPr>
            <a:picLocks noChangeAspect="1" noChangeArrowheads="1"/>
          </p:cNvPicPr>
          <p:nvPr/>
        </p:nvPicPr>
        <p:blipFill>
          <a:blip r:embed="rId4" cstate="print"/>
          <a:srcRect/>
          <a:stretch>
            <a:fillRect/>
          </a:stretch>
        </p:blipFill>
        <p:spPr bwMode="auto">
          <a:xfrm>
            <a:off x="0" y="0"/>
            <a:ext cx="4286250" cy="1053934"/>
          </a:xfrm>
          <a:prstGeom prst="rect">
            <a:avLst/>
          </a:prstGeom>
          <a:noFill/>
        </p:spPr>
      </p:pic>
      <p:pic>
        <p:nvPicPr>
          <p:cNvPr id="17" name="Picture 16"/>
          <p:cNvPicPr>
            <a:picLocks noChangeAspect="1"/>
          </p:cNvPicPr>
          <p:nvPr/>
        </p:nvPicPr>
        <p:blipFill>
          <a:blip r:embed="rId5"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pic>
        <p:nvPicPr>
          <p:cNvPr id="3" name="Picture 2">
            <a:extLst>
              <a:ext uri="{FF2B5EF4-FFF2-40B4-BE49-F238E27FC236}">
                <a16:creationId xmlns:a16="http://schemas.microsoft.com/office/drawing/2014/main" id="{D42258D1-B807-923E-17D2-81E5727A5BA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33272"/>
            <a:ext cx="3859753" cy="1538254"/>
          </a:xfrm>
          <a:prstGeom prst="rect">
            <a:avLst/>
          </a:prstGeom>
        </p:spPr>
      </p:pic>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C4E7-BEB3-9E9B-6950-E53654F838D0}"/>
              </a:ext>
            </a:extLst>
          </p:cNvPr>
          <p:cNvSpPr>
            <a:spLocks noGrp="1"/>
          </p:cNvSpPr>
          <p:nvPr>
            <p:ph type="ctrTitle"/>
          </p:nvPr>
        </p:nvSpPr>
        <p:spPr>
          <a:xfrm>
            <a:off x="1347537" y="1304403"/>
            <a:ext cx="9144000" cy="870078"/>
          </a:xfrm>
        </p:spPr>
        <p:txBody>
          <a:bodyPr>
            <a:normAutofit/>
          </a:bodyPr>
          <a:lstStyle/>
          <a:p>
            <a:r>
              <a:rPr lang="en-IN" sz="4000" b="1" kern="0" cap="small" dirty="0">
                <a:effectLst/>
                <a:latin typeface="Times New Roman" panose="02020603050405020304" pitchFamily="18" charset="0"/>
                <a:ea typeface="Times New Roman" panose="02020603050405020304" pitchFamily="18" charset="0"/>
              </a:rPr>
              <a:t>SOFTWARE TESTING</a:t>
            </a:r>
            <a:endParaRPr lang="en-IN" sz="4000" dirty="0"/>
          </a:p>
        </p:txBody>
      </p:sp>
      <p:sp>
        <p:nvSpPr>
          <p:cNvPr id="3" name="Subtitle 2">
            <a:extLst>
              <a:ext uri="{FF2B5EF4-FFF2-40B4-BE49-F238E27FC236}">
                <a16:creationId xmlns:a16="http://schemas.microsoft.com/office/drawing/2014/main" id="{9EAE3CA8-9842-AAD3-A0A0-E21A0BAFE4A4}"/>
              </a:ext>
            </a:extLst>
          </p:cNvPr>
          <p:cNvSpPr>
            <a:spLocks noGrp="1"/>
          </p:cNvSpPr>
          <p:nvPr>
            <p:ph type="subTitle" idx="1"/>
          </p:nvPr>
        </p:nvSpPr>
        <p:spPr>
          <a:xfrm>
            <a:off x="1347537" y="2174481"/>
            <a:ext cx="9144000" cy="1755058"/>
          </a:xfrm>
        </p:spPr>
        <p:txBody>
          <a:bodyPr>
            <a:noAutofit/>
          </a:bodyPr>
          <a:lstStyle/>
          <a:p>
            <a:r>
              <a:rPr lang="en-IN" sz="4000" dirty="0"/>
              <a:t>Unit -3</a:t>
            </a:r>
          </a:p>
          <a:p>
            <a:r>
              <a:rPr lang="en-IN" sz="4000" kern="0" dirty="0">
                <a:effectLst/>
                <a:latin typeface="Times New Roman" panose="02020603050405020304" pitchFamily="18" charset="0"/>
                <a:ea typeface="Adobe Garamond Pro"/>
              </a:rPr>
              <a:t>Test Management using JIRA </a:t>
            </a:r>
            <a:endParaRPr lang="en-IN" sz="4000" dirty="0"/>
          </a:p>
        </p:txBody>
      </p:sp>
      <p:pic>
        <p:nvPicPr>
          <p:cNvPr id="4" name="Picture 3">
            <a:extLst>
              <a:ext uri="{FF2B5EF4-FFF2-40B4-BE49-F238E27FC236}">
                <a16:creationId xmlns:a16="http://schemas.microsoft.com/office/drawing/2014/main" id="{F9BC15A7-30E5-500C-1E4D-CA67D16099AA}"/>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0129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7C0B-5D23-66EB-F731-8A4BF81BBEFE}"/>
              </a:ext>
            </a:extLst>
          </p:cNvPr>
          <p:cNvSpPr>
            <a:spLocks noGrp="1"/>
          </p:cNvSpPr>
          <p:nvPr>
            <p:ph type="title"/>
          </p:nvPr>
        </p:nvSpPr>
        <p:spPr/>
        <p:txBody>
          <a:bodyPr>
            <a:normAutofit/>
          </a:bodyPr>
          <a:lstStyle/>
          <a:p>
            <a:pPr algn="ctr"/>
            <a:r>
              <a:rPr lang="en-IN" sz="4000" b="1" kern="0" dirty="0">
                <a:effectLst/>
                <a:latin typeface="Times New Roman" panose="02020603050405020304" pitchFamily="18" charset="0"/>
                <a:ea typeface="Adobe Garamond Pro"/>
              </a:rPr>
              <a:t>Work Flows</a:t>
            </a:r>
            <a:endParaRPr lang="en-IN" sz="8000" b="1" dirty="0"/>
          </a:p>
        </p:txBody>
      </p:sp>
      <p:sp>
        <p:nvSpPr>
          <p:cNvPr id="3" name="Content Placeholder 2">
            <a:extLst>
              <a:ext uri="{FF2B5EF4-FFF2-40B4-BE49-F238E27FC236}">
                <a16:creationId xmlns:a16="http://schemas.microsoft.com/office/drawing/2014/main" id="{4780BEF4-8FD9-0389-463B-E173382E01F7}"/>
              </a:ext>
            </a:extLst>
          </p:cNvPr>
          <p:cNvSpPr>
            <a:spLocks noGrp="1"/>
          </p:cNvSpPr>
          <p:nvPr>
            <p:ph idx="1"/>
          </p:nvPr>
        </p:nvSpPr>
        <p:spPr>
          <a:xfrm>
            <a:off x="838200" y="1524000"/>
            <a:ext cx="10515600" cy="4652963"/>
          </a:xfrm>
        </p:spPr>
        <p:txBody>
          <a:bodyPr/>
          <a:lstStyle/>
          <a:p>
            <a:pPr algn="just" fontAlgn="base"/>
            <a:r>
              <a:rPr lang="en-US" b="0" i="0" dirty="0">
                <a:solidFill>
                  <a:srgbClr val="091E42"/>
                </a:solidFill>
                <a:effectLst/>
                <a:latin typeface="Times New Roman" panose="02020603050405020304" pitchFamily="18" charset="0"/>
                <a:cs typeface="Times New Roman" panose="02020603050405020304" pitchFamily="18" charset="0"/>
              </a:rPr>
              <a:t>In Jira Software, the path your issues take from creation to completion is called workflow. Each workflow is composed of a set of statuses and transitions that your issue moves through during its lifecycle and typically represents work processes within your organization. </a:t>
            </a:r>
          </a:p>
          <a:p>
            <a:pPr algn="just" fontAlgn="base"/>
            <a:r>
              <a:rPr lang="en-US" b="0" i="0" dirty="0">
                <a:solidFill>
                  <a:srgbClr val="091E42"/>
                </a:solidFill>
                <a:effectLst/>
                <a:latin typeface="Times New Roman" panose="02020603050405020304" pitchFamily="18" charset="0"/>
                <a:cs typeface="Times New Roman" panose="02020603050405020304" pitchFamily="18" charset="0"/>
              </a:rPr>
              <a:t>A Jira workflow represents the process your team uses to take an issue from creation to completion. The illustration below is an example workflow:</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46DF47-5ECC-F5EA-5FAA-79632B9E6851}"/>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56670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ira Software workflow status, moving between &quot;Open&quot;, &quot;In progress&quot;, &quot;Resolved&quot;, &quot;Reopened&quot;, and &quot;Closed&quot;">
            <a:extLst>
              <a:ext uri="{FF2B5EF4-FFF2-40B4-BE49-F238E27FC236}">
                <a16:creationId xmlns:a16="http://schemas.microsoft.com/office/drawing/2014/main" id="{04B2A9A8-FC3B-9E59-853D-406A1BA64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948" y="939921"/>
            <a:ext cx="8947955" cy="54331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CA5F80E-A687-BDEC-0762-0D203FDC7306}"/>
              </a:ext>
            </a:extLst>
          </p:cNvPr>
          <p:cNvPicPr>
            <a:picLocks noChangeAspect="1"/>
          </p:cNvPicPr>
          <p:nvPr/>
        </p:nvPicPr>
        <p:blipFill>
          <a:blip r:embed="rId3"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58471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01069-728A-B8FC-8E3C-AAAF954AC2F3}"/>
              </a:ext>
            </a:extLst>
          </p:cNvPr>
          <p:cNvSpPr>
            <a:spLocks noGrp="1"/>
          </p:cNvSpPr>
          <p:nvPr>
            <p:ph idx="1"/>
          </p:nvPr>
        </p:nvSpPr>
        <p:spPr>
          <a:xfrm>
            <a:off x="838200" y="1538254"/>
            <a:ext cx="10515600" cy="5599447"/>
          </a:xfrm>
        </p:spPr>
        <p:txBody>
          <a:bodyPr/>
          <a:lstStyle/>
          <a:p>
            <a:pPr algn="just" fontAlgn="base"/>
            <a:r>
              <a:rPr lang="en-US" b="0" i="0" dirty="0">
                <a:solidFill>
                  <a:srgbClr val="091E42"/>
                </a:solidFill>
                <a:effectLst/>
                <a:latin typeface="Times New Roman" panose="02020603050405020304" pitchFamily="18" charset="0"/>
                <a:cs typeface="Times New Roman" panose="02020603050405020304" pitchFamily="18" charset="0"/>
              </a:rPr>
              <a:t>Jira workflows are composed of 3 unique elements:</a:t>
            </a:r>
          </a:p>
          <a:p>
            <a:pPr algn="just" fontAlgn="base">
              <a:buFont typeface="+mj-lt"/>
              <a:buAutoNum type="arabicPeriod"/>
            </a:pPr>
            <a:r>
              <a:rPr lang="en-US" b="1" i="0" dirty="0">
                <a:solidFill>
                  <a:srgbClr val="091E42"/>
                </a:solidFill>
                <a:effectLst/>
                <a:latin typeface="Times New Roman" panose="02020603050405020304" pitchFamily="18" charset="0"/>
                <a:cs typeface="Times New Roman" panose="02020603050405020304" pitchFamily="18" charset="0"/>
              </a:rPr>
              <a:t>Status</a:t>
            </a:r>
            <a:r>
              <a:rPr lang="en-US" b="0" i="0" dirty="0">
                <a:solidFill>
                  <a:srgbClr val="091E42"/>
                </a:solidFill>
                <a:effectLst/>
                <a:latin typeface="Times New Roman" panose="02020603050405020304" pitchFamily="18" charset="0"/>
                <a:cs typeface="Times New Roman" panose="02020603050405020304" pitchFamily="18" charset="0"/>
              </a:rPr>
              <a:t>: A status indicates where the issue is within the workflow. Some examples may include: Open, In Progress, In Review, Scheduled, Pending, Waiting, etc.</a:t>
            </a:r>
          </a:p>
          <a:p>
            <a:pPr algn="just" fontAlgn="base">
              <a:buFont typeface="+mj-lt"/>
              <a:buAutoNum type="arabicPeriod"/>
            </a:pPr>
            <a:r>
              <a:rPr lang="en-US" b="1" i="0" dirty="0">
                <a:solidFill>
                  <a:srgbClr val="091E42"/>
                </a:solidFill>
                <a:effectLst/>
                <a:latin typeface="Times New Roman" panose="02020603050405020304" pitchFamily="18" charset="0"/>
                <a:cs typeface="Times New Roman" panose="02020603050405020304" pitchFamily="18" charset="0"/>
              </a:rPr>
              <a:t>Transition</a:t>
            </a:r>
            <a:r>
              <a:rPr lang="en-US" b="0" i="0" dirty="0">
                <a:solidFill>
                  <a:srgbClr val="091E42"/>
                </a:solidFill>
                <a:effectLst/>
                <a:latin typeface="Times New Roman" panose="02020603050405020304" pitchFamily="18" charset="0"/>
                <a:cs typeface="Times New Roman" panose="02020603050405020304" pitchFamily="18" charset="0"/>
              </a:rPr>
              <a:t>: A transition represents the action being taken to move an issue from status to status. A transition is a one-way link, so if an issue needs to move back and forth between two statuses, two transitions need to be created.</a:t>
            </a:r>
          </a:p>
          <a:p>
            <a:pPr algn="just" fontAlgn="base">
              <a:buFont typeface="+mj-lt"/>
              <a:buAutoNum type="arabicPeriod"/>
            </a:pPr>
            <a:r>
              <a:rPr lang="en-US" b="1" i="0" dirty="0">
                <a:solidFill>
                  <a:srgbClr val="091E42"/>
                </a:solidFill>
                <a:effectLst/>
                <a:latin typeface="Times New Roman" panose="02020603050405020304" pitchFamily="18" charset="0"/>
                <a:cs typeface="Times New Roman" panose="02020603050405020304" pitchFamily="18" charset="0"/>
              </a:rPr>
              <a:t>Resolution</a:t>
            </a:r>
            <a:r>
              <a:rPr lang="en-US" b="0" i="0" dirty="0">
                <a:solidFill>
                  <a:srgbClr val="091E42"/>
                </a:solidFill>
                <a:effectLst/>
                <a:latin typeface="Times New Roman" panose="02020603050405020304" pitchFamily="18" charset="0"/>
                <a:cs typeface="Times New Roman" panose="02020603050405020304" pitchFamily="18" charset="0"/>
              </a:rPr>
              <a:t>: When a task is completed and no longer open, it needs a resolution status. Some examples may include: Closed, Resolved, Shipped, Completed, Done, Finalized, Won’t Do, etc. (This is only available in company-managed projects).</a:t>
            </a:r>
          </a:p>
          <a:p>
            <a:pPr algn="just"/>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E9B0F6C-9482-141F-0029-AE817916AA78}"/>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33372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3C7D1-A04B-5252-EEEA-5FE1988764BE}"/>
              </a:ext>
            </a:extLst>
          </p:cNvPr>
          <p:cNvSpPr>
            <a:spLocks noGrp="1"/>
          </p:cNvSpPr>
          <p:nvPr>
            <p:ph idx="1"/>
          </p:nvPr>
        </p:nvSpPr>
        <p:spPr>
          <a:xfrm>
            <a:off x="838200" y="1538254"/>
            <a:ext cx="10515600" cy="5439026"/>
          </a:xfrm>
        </p:spPr>
        <p:txBody>
          <a:bodyPr/>
          <a:lstStyle/>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Here are some key points about workflows:</a:t>
            </a:r>
          </a:p>
          <a:p>
            <a:pPr algn="just"/>
            <a:r>
              <a:rPr lang="en-US" b="1" i="0" dirty="0">
                <a:solidFill>
                  <a:srgbClr val="374151"/>
                </a:solidFill>
                <a:effectLst/>
                <a:latin typeface="Times New Roman" panose="02020603050405020304" pitchFamily="18" charset="0"/>
                <a:cs typeface="Times New Roman" panose="02020603050405020304" pitchFamily="18" charset="0"/>
              </a:rPr>
              <a:t>Components:</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Workflows consist of a set of steps or stages, each representing a specific task or activity. These steps are often interconnected by transitions or dependencies.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Roles and Responsibilities: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Workflows often involve multiple participants, each with specific roles and responsibilities. Clear delineation of roles helps ensure that tasks are performed by the right individuals.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Iterations: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Workflows can be iterative, with feedback loops that allow for revisions and improvements based on previous outcomes or experiences.</a:t>
            </a:r>
          </a:p>
          <a:p>
            <a:pPr algn="just"/>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AF4A889-04C6-794C-DAEB-A86574B4DDA8}"/>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00296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4367-3DB7-0EB5-C9E1-20784174183D}"/>
              </a:ext>
            </a:extLst>
          </p:cNvPr>
          <p:cNvSpPr>
            <a:spLocks noGrp="1"/>
          </p:cNvSpPr>
          <p:nvPr>
            <p:ph type="title"/>
          </p:nvPr>
        </p:nvSpPr>
        <p:spPr/>
        <p:txBody>
          <a:bodyPr/>
          <a:lstStyle/>
          <a:p>
            <a:pPr algn="ctr"/>
            <a:r>
              <a:rPr lang="en-IN" b="1" dirty="0">
                <a:solidFill>
                  <a:srgbClr val="0F0F0F"/>
                </a:solidFill>
                <a:latin typeface="Times New Roman" panose="02020603050405020304" pitchFamily="18" charset="0"/>
                <a:cs typeface="Times New Roman" panose="02020603050405020304" pitchFamily="18" charset="0"/>
              </a:rPr>
              <a:t>P</a:t>
            </a:r>
            <a:r>
              <a:rPr lang="en-IN" b="1" i="0" dirty="0">
                <a:solidFill>
                  <a:srgbClr val="0F0F0F"/>
                </a:solidFill>
                <a:effectLst/>
                <a:latin typeface="Times New Roman" panose="02020603050405020304" pitchFamily="18" charset="0"/>
                <a:cs typeface="Times New Roman" panose="02020603050405020304" pitchFamily="18" charset="0"/>
              </a:rPr>
              <a:t>lug-ins in JIRA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D08136-7FD4-2BCD-BC0B-D5E74A4A5EA5}"/>
              </a:ext>
            </a:extLst>
          </p:cNvPr>
          <p:cNvSpPr>
            <a:spLocks noGrp="1"/>
          </p:cNvSpPr>
          <p:nvPr>
            <p:ph idx="1"/>
          </p:nvPr>
        </p:nvSpPr>
        <p:spPr>
          <a:xfrm>
            <a:off x="838200" y="1395663"/>
            <a:ext cx="10515600" cy="4781300"/>
          </a:xfrm>
        </p:spPr>
        <p:txBody>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JIRA, developed by Atlassian, supports a wide range of plugins (now referred to as apps) that extend its functionality and features. These apps can be used to customize JIRA based on specific business needs, integrate with other tools, and enhance overall productivity. Here are some common types of apps (formerly known as plugins) used in JIRA:</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Automation Apps: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Apps like JIRA Automation allow users to automate repetitive tasks and processes within JIRA. They provide rule-based triggers and actions that can be set up to streamline workflows.</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74EC77-7C0B-9A7B-2043-2A9B3705692B}"/>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68278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EC7D3-5405-BA89-CF9A-CF8DD3122C12}"/>
              </a:ext>
            </a:extLst>
          </p:cNvPr>
          <p:cNvSpPr>
            <a:spLocks noGrp="1"/>
          </p:cNvSpPr>
          <p:nvPr>
            <p:ph idx="1"/>
          </p:nvPr>
        </p:nvSpPr>
        <p:spPr>
          <a:xfrm>
            <a:off x="838200" y="1338763"/>
            <a:ext cx="10515600" cy="5519237"/>
          </a:xfrm>
        </p:spPr>
        <p:txBody>
          <a:bodyPr>
            <a:normAutofit fontScale="92500" lnSpcReduction="10000"/>
          </a:bodyPr>
          <a:lstStyle/>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2. Reporting and Dashboards: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Apps such as eazyBI and Better Excel for Jira enable advanced reporting and dashboard customization. These apps go beyond the built-in JIRA reporting capabilities, providing more extensive analytics and visualization options.</a:t>
            </a:r>
          </a:p>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3. Integration Apps: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JIRA integrates with various third-party tools and platforms. Integration apps, like the ones for Slack, GitHub, Confluence, or Bitbucket, help connect JIRA with other tools to ensure seamless collaboration and communication.</a:t>
            </a:r>
          </a:p>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4. Agile and Scrum Tools: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Agile and Scrum methodologies are widely used in JIRA. Apps like Tempo Timesheets, Advanced Roadmaps (formerly Portfolio for Jira), and BigPicture enhance JIRA's capabilities for agile project management.</a:t>
            </a: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173FA86-8120-CC0F-1045-864AB9E2C9F1}"/>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30162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189DB-22FC-FA8B-B6D5-055EFDB87ECD}"/>
              </a:ext>
            </a:extLst>
          </p:cNvPr>
          <p:cNvSpPr>
            <a:spLocks noGrp="1"/>
          </p:cNvSpPr>
          <p:nvPr>
            <p:ph idx="1"/>
          </p:nvPr>
        </p:nvSpPr>
        <p:spPr>
          <a:xfrm>
            <a:off x="838200" y="1361380"/>
            <a:ext cx="10515600" cy="5631531"/>
          </a:xfrm>
        </p:spPr>
        <p:txBody>
          <a:bodyPr>
            <a:normAutofit fontScale="92500" lnSpcReduction="20000"/>
          </a:bodyPr>
          <a:lstStyle/>
          <a:p>
            <a:pPr marL="0" indent="0" algn="just">
              <a:buNone/>
            </a:pPr>
            <a:r>
              <a:rPr lang="en-US" sz="3200" b="1" dirty="0">
                <a:solidFill>
                  <a:srgbClr val="374151"/>
                </a:solidFill>
                <a:latin typeface="Times New Roman" panose="02020603050405020304" pitchFamily="18" charset="0"/>
                <a:cs typeface="Times New Roman" panose="02020603050405020304" pitchFamily="18" charset="0"/>
              </a:rPr>
              <a:t>5</a:t>
            </a:r>
            <a:r>
              <a:rPr lang="en-US" sz="3200" b="1" i="0" dirty="0">
                <a:solidFill>
                  <a:srgbClr val="374151"/>
                </a:solidFill>
                <a:effectLst/>
                <a:latin typeface="Times New Roman" panose="02020603050405020304" pitchFamily="18" charset="0"/>
                <a:cs typeface="Times New Roman" panose="02020603050405020304" pitchFamily="18" charset="0"/>
              </a:rPr>
              <a:t>. Security and Permissions: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Security and permissions can be extended using apps like SAML Single Sign-On for Jira and Resolution SSO. These apps help manage user authentication, authorization, and access control.</a:t>
            </a:r>
          </a:p>
          <a:p>
            <a:pPr marL="0" indent="0" algn="just">
              <a:buNone/>
            </a:pPr>
            <a:r>
              <a:rPr lang="en-US" sz="3200" b="1" dirty="0">
                <a:solidFill>
                  <a:srgbClr val="374151"/>
                </a:solidFill>
                <a:latin typeface="Times New Roman" panose="02020603050405020304" pitchFamily="18" charset="0"/>
                <a:cs typeface="Times New Roman" panose="02020603050405020304" pitchFamily="18" charset="0"/>
              </a:rPr>
              <a:t>6</a:t>
            </a:r>
            <a:r>
              <a:rPr lang="en-US" sz="3200" b="1" i="0" dirty="0">
                <a:solidFill>
                  <a:srgbClr val="374151"/>
                </a:solidFill>
                <a:effectLst/>
                <a:latin typeface="Times New Roman" panose="02020603050405020304" pitchFamily="18" charset="0"/>
                <a:cs typeface="Times New Roman" panose="02020603050405020304" pitchFamily="18" charset="0"/>
              </a:rPr>
              <a:t>. Custom Fields and Forms: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Apps like ProForma and Power Custom Fields help in creating custom fields and forms. This allows users to capture specific information tailored to their business needs.</a:t>
            </a:r>
          </a:p>
          <a:p>
            <a:pPr marL="0" indent="0" algn="just">
              <a:buNone/>
            </a:pPr>
            <a:r>
              <a:rPr lang="en-US" sz="3200" b="1" dirty="0">
                <a:solidFill>
                  <a:srgbClr val="374151"/>
                </a:solidFill>
                <a:latin typeface="Times New Roman" panose="02020603050405020304" pitchFamily="18" charset="0"/>
                <a:cs typeface="Times New Roman" panose="02020603050405020304" pitchFamily="18" charset="0"/>
              </a:rPr>
              <a:t>7</a:t>
            </a:r>
            <a:r>
              <a:rPr lang="en-US" sz="3200" b="1" i="0" dirty="0">
                <a:solidFill>
                  <a:srgbClr val="374151"/>
                </a:solidFill>
                <a:effectLst/>
                <a:latin typeface="Times New Roman" panose="02020603050405020304" pitchFamily="18" charset="0"/>
                <a:cs typeface="Times New Roman" panose="02020603050405020304" pitchFamily="18" charset="0"/>
              </a:rPr>
              <a:t>. Time Tracking Apps: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Time tracking apps such as Tempo Timesheets and Clockwork Automated Timesheets help teams track and manage their work hours directly within JIRA.</a:t>
            </a:r>
          </a:p>
          <a:p>
            <a:pPr marL="0" indent="0" algn="just">
              <a:buNone/>
            </a:pPr>
            <a:r>
              <a:rPr lang="en-US" sz="3200" b="1" dirty="0">
                <a:solidFill>
                  <a:srgbClr val="374151"/>
                </a:solidFill>
                <a:latin typeface="Times New Roman" panose="02020603050405020304" pitchFamily="18" charset="0"/>
                <a:cs typeface="Times New Roman" panose="02020603050405020304" pitchFamily="18" charset="0"/>
              </a:rPr>
              <a:t>8</a:t>
            </a:r>
            <a:r>
              <a:rPr lang="en-US" sz="3200" b="1" i="0" dirty="0">
                <a:solidFill>
                  <a:srgbClr val="374151"/>
                </a:solidFill>
                <a:effectLst/>
                <a:latin typeface="Times New Roman" panose="02020603050405020304" pitchFamily="18" charset="0"/>
                <a:cs typeface="Times New Roman" panose="02020603050405020304" pitchFamily="18" charset="0"/>
              </a:rPr>
              <a:t>. Workflow Diagrams: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Apps like Draw.io Diagrams for Confluence and Lucidchart Diagrams for Jira enable users to create and embed workflow diagrams directly within JIRA or Confluence.</a:t>
            </a:r>
          </a:p>
          <a:p>
            <a:pPr algn="just"/>
            <a:endParaRPr lang="en-IN"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1758597-447B-19CE-116D-7BE7B77F349B}"/>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83943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1679</TotalTime>
  <Words>692</Words>
  <Application>Microsoft Office PowerPoint</Application>
  <PresentationFormat>Widescreen</PresentationFormat>
  <Paragraphs>45</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Casper</vt:lpstr>
      <vt:lpstr>Times New Roman</vt:lpstr>
      <vt:lpstr>Office Theme</vt:lpstr>
      <vt:lpstr>CorelDRAW</vt:lpstr>
      <vt:lpstr>PowerPoint Presentation</vt:lpstr>
      <vt:lpstr>SOFTWARE TESTING</vt:lpstr>
      <vt:lpstr>Work Flows</vt:lpstr>
      <vt:lpstr>PowerPoint Presentation</vt:lpstr>
      <vt:lpstr>PowerPoint Presentation</vt:lpstr>
      <vt:lpstr>PowerPoint Presentation</vt:lpstr>
      <vt:lpstr>Plug-ins in JIRA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Urvashi urvi</dc:creator>
  <cp:lastModifiedBy>Rohini Janjua</cp:lastModifiedBy>
  <cp:revision>26</cp:revision>
  <dcterms:created xsi:type="dcterms:W3CDTF">2023-06-17T17:45:20Z</dcterms:created>
  <dcterms:modified xsi:type="dcterms:W3CDTF">2024-12-26T07:27:12Z</dcterms:modified>
</cp:coreProperties>
</file>