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361" r:id="rId2"/>
    <p:sldId id="256" r:id="rId3"/>
    <p:sldId id="385" r:id="rId4"/>
    <p:sldId id="386" r:id="rId5"/>
    <p:sldId id="387" r:id="rId6"/>
    <p:sldId id="388" r:id="rId7"/>
    <p:sldId id="389" r:id="rId8"/>
    <p:sldId id="2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7C3E9-EBA2-4DC3-B7C2-A1E465106DD1}" v="4" dt="2023-06-19T10:17:30.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vashi urvi" userId="36a18ae9acae0bf9" providerId="LiveId" clId="{5097C3E9-EBA2-4DC3-B7C2-A1E465106DD1}"/>
    <pc:docChg chg="undo custSel addSld delSld modSld sldOrd">
      <pc:chgData name="Urvashi urvi" userId="36a18ae9acae0bf9" providerId="LiveId" clId="{5097C3E9-EBA2-4DC3-B7C2-A1E465106DD1}" dt="2023-06-19T10:17:37.587" v="124"/>
      <pc:docMkLst>
        <pc:docMk/>
      </pc:docMkLst>
      <pc:sldChg chg="modSp new mod">
        <pc:chgData name="Urvashi urvi" userId="36a18ae9acae0bf9" providerId="LiveId" clId="{5097C3E9-EBA2-4DC3-B7C2-A1E465106DD1}" dt="2023-06-19T06:00:02.020" v="115"/>
        <pc:sldMkLst>
          <pc:docMk/>
          <pc:sldMk cId="4110534863" sldId="258"/>
        </pc:sldMkLst>
        <pc:spChg chg="mod">
          <ac:chgData name="Urvashi urvi" userId="36a18ae9acae0bf9" providerId="LiveId" clId="{5097C3E9-EBA2-4DC3-B7C2-A1E465106DD1}" dt="2023-06-19T06:00:02.020" v="115"/>
          <ac:spMkLst>
            <pc:docMk/>
            <pc:sldMk cId="4110534863" sldId="258"/>
            <ac:spMk id="2" creationId="{C474CCD9-A8D0-0A83-858E-6C2A6B0D947B}"/>
          </ac:spMkLst>
        </pc:spChg>
        <pc:spChg chg="mod">
          <ac:chgData name="Urvashi urvi" userId="36a18ae9acae0bf9" providerId="LiveId" clId="{5097C3E9-EBA2-4DC3-B7C2-A1E465106DD1}" dt="2023-06-17T17:52:13.262" v="9" actId="1076"/>
          <ac:spMkLst>
            <pc:docMk/>
            <pc:sldMk cId="4110534863" sldId="258"/>
            <ac:spMk id="3" creationId="{EF183E93-B6F2-480D-DF14-FD025B06368A}"/>
          </ac:spMkLst>
        </pc:spChg>
      </pc:sldChg>
      <pc:sldChg chg="modSp new del">
        <pc:chgData name="Urvashi urvi" userId="36a18ae9acae0bf9" providerId="LiveId" clId="{5097C3E9-EBA2-4DC3-B7C2-A1E465106DD1}" dt="2023-06-19T06:00:10.588" v="116" actId="47"/>
        <pc:sldMkLst>
          <pc:docMk/>
          <pc:sldMk cId="3201972932" sldId="259"/>
        </pc:sldMkLst>
        <pc:spChg chg="mod">
          <ac:chgData name="Urvashi urvi" userId="36a18ae9acae0bf9" providerId="LiveId" clId="{5097C3E9-EBA2-4DC3-B7C2-A1E465106DD1}" dt="2023-06-19T06:00:02.020" v="115"/>
          <ac:spMkLst>
            <pc:docMk/>
            <pc:sldMk cId="3201972932" sldId="259"/>
            <ac:spMk id="2" creationId="{60E47221-38FA-044F-2169-AA9012830492}"/>
          </ac:spMkLst>
        </pc:spChg>
        <pc:spChg chg="mod">
          <ac:chgData name="Urvashi urvi" userId="36a18ae9acae0bf9" providerId="LiveId" clId="{5097C3E9-EBA2-4DC3-B7C2-A1E465106DD1}" dt="2023-06-19T06:00:02.020" v="115"/>
          <ac:spMkLst>
            <pc:docMk/>
            <pc:sldMk cId="3201972932" sldId="259"/>
            <ac:spMk id="3" creationId="{D72B2BA4-7CF8-2613-4FB2-5E548B4434ED}"/>
          </ac:spMkLst>
        </pc:spChg>
      </pc:sldChg>
      <pc:sldChg chg="modSp add del">
        <pc:chgData name="Urvashi urvi" userId="36a18ae9acae0bf9" providerId="LiveId" clId="{5097C3E9-EBA2-4DC3-B7C2-A1E465106DD1}" dt="2023-06-19T06:00:11.223" v="117" actId="47"/>
        <pc:sldMkLst>
          <pc:docMk/>
          <pc:sldMk cId="3609004874" sldId="260"/>
        </pc:sldMkLst>
        <pc:spChg chg="mod">
          <ac:chgData name="Urvashi urvi" userId="36a18ae9acae0bf9" providerId="LiveId" clId="{5097C3E9-EBA2-4DC3-B7C2-A1E465106DD1}" dt="2023-06-19T06:00:02.020" v="115"/>
          <ac:spMkLst>
            <pc:docMk/>
            <pc:sldMk cId="3609004874" sldId="260"/>
            <ac:spMk id="2" creationId="{60E47221-38FA-044F-2169-AA9012830492}"/>
          </ac:spMkLst>
        </pc:spChg>
        <pc:spChg chg="mod">
          <ac:chgData name="Urvashi urvi" userId="36a18ae9acae0bf9" providerId="LiveId" clId="{5097C3E9-EBA2-4DC3-B7C2-A1E465106DD1}" dt="2023-06-19T06:00:02.020" v="115"/>
          <ac:spMkLst>
            <pc:docMk/>
            <pc:sldMk cId="3609004874" sldId="260"/>
            <ac:spMk id="3" creationId="{D72B2BA4-7CF8-2613-4FB2-5E548B4434ED}"/>
          </ac:spMkLst>
        </pc:spChg>
      </pc:sldChg>
      <pc:sldChg chg="modSp add mod">
        <pc:chgData name="Urvashi urvi" userId="36a18ae9acae0bf9" providerId="LiveId" clId="{5097C3E9-EBA2-4DC3-B7C2-A1E465106DD1}" dt="2023-06-18T16:40:32.204" v="26" actId="14100"/>
        <pc:sldMkLst>
          <pc:docMk/>
          <pc:sldMk cId="1364314260" sldId="261"/>
        </pc:sldMkLst>
        <pc:spChg chg="mod">
          <ac:chgData name="Urvashi urvi" userId="36a18ae9acae0bf9" providerId="LiveId" clId="{5097C3E9-EBA2-4DC3-B7C2-A1E465106DD1}" dt="2023-06-18T16:39:35.313" v="20" actId="255"/>
          <ac:spMkLst>
            <pc:docMk/>
            <pc:sldMk cId="1364314260" sldId="261"/>
            <ac:spMk id="2" creationId="{60E47221-38FA-044F-2169-AA9012830492}"/>
          </ac:spMkLst>
        </pc:spChg>
        <pc:spChg chg="mod">
          <ac:chgData name="Urvashi urvi" userId="36a18ae9acae0bf9" providerId="LiveId" clId="{5097C3E9-EBA2-4DC3-B7C2-A1E465106DD1}" dt="2023-06-18T16:40:32.204" v="26" actId="14100"/>
          <ac:spMkLst>
            <pc:docMk/>
            <pc:sldMk cId="1364314260" sldId="261"/>
            <ac:spMk id="3" creationId="{D72B2BA4-7CF8-2613-4FB2-5E548B4434ED}"/>
          </ac:spMkLst>
        </pc:spChg>
      </pc:sldChg>
      <pc:sldChg chg="modSp new mod">
        <pc:chgData name="Urvashi urvi" userId="36a18ae9acae0bf9" providerId="LiveId" clId="{5097C3E9-EBA2-4DC3-B7C2-A1E465106DD1}" dt="2023-06-18T16:48:45.063" v="82" actId="255"/>
        <pc:sldMkLst>
          <pc:docMk/>
          <pc:sldMk cId="1193353040" sldId="262"/>
        </pc:sldMkLst>
        <pc:spChg chg="mod">
          <ac:chgData name="Urvashi urvi" userId="36a18ae9acae0bf9" providerId="LiveId" clId="{5097C3E9-EBA2-4DC3-B7C2-A1E465106DD1}" dt="2023-06-18T16:48:45.063" v="82" actId="255"/>
          <ac:spMkLst>
            <pc:docMk/>
            <pc:sldMk cId="1193353040" sldId="262"/>
            <ac:spMk id="2" creationId="{C0D3C910-4C07-75BE-6601-3D192916FA92}"/>
          </ac:spMkLst>
        </pc:spChg>
        <pc:spChg chg="mod">
          <ac:chgData name="Urvashi urvi" userId="36a18ae9acae0bf9" providerId="LiveId" clId="{5097C3E9-EBA2-4DC3-B7C2-A1E465106DD1}" dt="2023-06-18T16:43:12.239" v="45" actId="120"/>
          <ac:spMkLst>
            <pc:docMk/>
            <pc:sldMk cId="1193353040" sldId="262"/>
            <ac:spMk id="3" creationId="{132DC203-8D87-3DE0-2723-38D0F3B2EB41}"/>
          </ac:spMkLst>
        </pc:spChg>
      </pc:sldChg>
      <pc:sldChg chg="modSp new mod">
        <pc:chgData name="Urvashi urvi" userId="36a18ae9acae0bf9" providerId="LiveId" clId="{5097C3E9-EBA2-4DC3-B7C2-A1E465106DD1}" dt="2023-06-18T16:48:26.389" v="81" actId="255"/>
        <pc:sldMkLst>
          <pc:docMk/>
          <pc:sldMk cId="3929909826" sldId="263"/>
        </pc:sldMkLst>
        <pc:spChg chg="mod">
          <ac:chgData name="Urvashi urvi" userId="36a18ae9acae0bf9" providerId="LiveId" clId="{5097C3E9-EBA2-4DC3-B7C2-A1E465106DD1}" dt="2023-06-18T16:48:26.389" v="81" actId="255"/>
          <ac:spMkLst>
            <pc:docMk/>
            <pc:sldMk cId="3929909826" sldId="263"/>
            <ac:spMk id="2" creationId="{6C5BDFB9-B444-9874-FFAC-86251FA4D436}"/>
          </ac:spMkLst>
        </pc:spChg>
        <pc:spChg chg="mod">
          <ac:chgData name="Urvashi urvi" userId="36a18ae9acae0bf9" providerId="LiveId" clId="{5097C3E9-EBA2-4DC3-B7C2-A1E465106DD1}" dt="2023-06-18T16:45:42.379" v="63" actId="14100"/>
          <ac:spMkLst>
            <pc:docMk/>
            <pc:sldMk cId="3929909826" sldId="263"/>
            <ac:spMk id="3" creationId="{A8E93A19-3E21-80BE-1903-F2742CF242E0}"/>
          </ac:spMkLst>
        </pc:spChg>
      </pc:sldChg>
      <pc:sldChg chg="modSp new mod">
        <pc:chgData name="Urvashi urvi" userId="36a18ae9acae0bf9" providerId="LiveId" clId="{5097C3E9-EBA2-4DC3-B7C2-A1E465106DD1}" dt="2023-06-18T16:47:50.317" v="80" actId="255"/>
        <pc:sldMkLst>
          <pc:docMk/>
          <pc:sldMk cId="733128881" sldId="264"/>
        </pc:sldMkLst>
        <pc:spChg chg="mod">
          <ac:chgData name="Urvashi urvi" userId="36a18ae9acae0bf9" providerId="LiveId" clId="{5097C3E9-EBA2-4DC3-B7C2-A1E465106DD1}" dt="2023-06-18T16:47:50.317" v="80" actId="255"/>
          <ac:spMkLst>
            <pc:docMk/>
            <pc:sldMk cId="733128881" sldId="264"/>
            <ac:spMk id="2" creationId="{1E007A66-6478-6A21-6D04-21500B4F26D5}"/>
          </ac:spMkLst>
        </pc:spChg>
        <pc:spChg chg="mod">
          <ac:chgData name="Urvashi urvi" userId="36a18ae9acae0bf9" providerId="LiveId" clId="{5097C3E9-EBA2-4DC3-B7C2-A1E465106DD1}" dt="2023-06-18T16:47:27.732" v="75" actId="14100"/>
          <ac:spMkLst>
            <pc:docMk/>
            <pc:sldMk cId="733128881" sldId="264"/>
            <ac:spMk id="3" creationId="{A5BB6A49-6407-CA53-C317-951798034350}"/>
          </ac:spMkLst>
        </pc:spChg>
      </pc:sldChg>
      <pc:sldChg chg="modSp new mod">
        <pc:chgData name="Urvashi urvi" userId="36a18ae9acae0bf9" providerId="LiveId" clId="{5097C3E9-EBA2-4DC3-B7C2-A1E465106DD1}" dt="2023-06-18T17:15:23.820" v="93" actId="14100"/>
        <pc:sldMkLst>
          <pc:docMk/>
          <pc:sldMk cId="4051101408" sldId="265"/>
        </pc:sldMkLst>
        <pc:spChg chg="mod">
          <ac:chgData name="Urvashi urvi" userId="36a18ae9acae0bf9" providerId="LiveId" clId="{5097C3E9-EBA2-4DC3-B7C2-A1E465106DD1}" dt="2023-06-18T17:14:45.622" v="87" actId="14100"/>
          <ac:spMkLst>
            <pc:docMk/>
            <pc:sldMk cId="4051101408" sldId="265"/>
            <ac:spMk id="2" creationId="{FF53C69B-9068-0E9B-49A0-8CE9F1F7B2EB}"/>
          </ac:spMkLst>
        </pc:spChg>
        <pc:spChg chg="mod">
          <ac:chgData name="Urvashi urvi" userId="36a18ae9acae0bf9" providerId="LiveId" clId="{5097C3E9-EBA2-4DC3-B7C2-A1E465106DD1}" dt="2023-06-18T17:15:23.820" v="93" actId="14100"/>
          <ac:spMkLst>
            <pc:docMk/>
            <pc:sldMk cId="4051101408" sldId="265"/>
            <ac:spMk id="3" creationId="{BE41D2C4-DFA8-A76F-EAE0-F3C45CE983EC}"/>
          </ac:spMkLst>
        </pc:spChg>
      </pc:sldChg>
      <pc:sldChg chg="modSp new mod">
        <pc:chgData name="Urvashi urvi" userId="36a18ae9acae0bf9" providerId="LiveId" clId="{5097C3E9-EBA2-4DC3-B7C2-A1E465106DD1}" dt="2023-06-18T17:18:30.264" v="105" actId="14100"/>
        <pc:sldMkLst>
          <pc:docMk/>
          <pc:sldMk cId="798795416" sldId="266"/>
        </pc:sldMkLst>
        <pc:spChg chg="mod">
          <ac:chgData name="Urvashi urvi" userId="36a18ae9acae0bf9" providerId="LiveId" clId="{5097C3E9-EBA2-4DC3-B7C2-A1E465106DD1}" dt="2023-06-18T17:17:46.913" v="98" actId="14100"/>
          <ac:spMkLst>
            <pc:docMk/>
            <pc:sldMk cId="798795416" sldId="266"/>
            <ac:spMk id="2" creationId="{515F8186-D6E7-FB27-34AF-C47944189270}"/>
          </ac:spMkLst>
        </pc:spChg>
        <pc:spChg chg="mod">
          <ac:chgData name="Urvashi urvi" userId="36a18ae9acae0bf9" providerId="LiveId" clId="{5097C3E9-EBA2-4DC3-B7C2-A1E465106DD1}" dt="2023-06-18T17:18:30.264" v="105" actId="14100"/>
          <ac:spMkLst>
            <pc:docMk/>
            <pc:sldMk cId="798795416" sldId="266"/>
            <ac:spMk id="3" creationId="{C7849020-17F1-3450-8175-F0F4D0D9E09A}"/>
          </ac:spMkLst>
        </pc:spChg>
      </pc:sldChg>
      <pc:sldChg chg="modSp new mod">
        <pc:chgData name="Urvashi urvi" userId="36a18ae9acae0bf9" providerId="LiveId" clId="{5097C3E9-EBA2-4DC3-B7C2-A1E465106DD1}" dt="2023-06-19T06:00:02.020" v="115"/>
        <pc:sldMkLst>
          <pc:docMk/>
          <pc:sldMk cId="2569310372" sldId="267"/>
        </pc:sldMkLst>
        <pc:spChg chg="mod">
          <ac:chgData name="Urvashi urvi" userId="36a18ae9acae0bf9" providerId="LiveId" clId="{5097C3E9-EBA2-4DC3-B7C2-A1E465106DD1}" dt="2023-06-19T06:00:02.020" v="115"/>
          <ac:spMkLst>
            <pc:docMk/>
            <pc:sldMk cId="2569310372" sldId="267"/>
            <ac:spMk id="2" creationId="{80659B5A-8411-B246-40CE-565FAFBEEA82}"/>
          </ac:spMkLst>
        </pc:spChg>
        <pc:spChg chg="mod">
          <ac:chgData name="Urvashi urvi" userId="36a18ae9acae0bf9" providerId="LiveId" clId="{5097C3E9-EBA2-4DC3-B7C2-A1E465106DD1}" dt="2023-06-18T17:19:43.507" v="114" actId="14100"/>
          <ac:spMkLst>
            <pc:docMk/>
            <pc:sldMk cId="2569310372" sldId="267"/>
            <ac:spMk id="3" creationId="{BA6555EC-2580-6BAE-E1E4-314AC425D397}"/>
          </ac:spMkLst>
        </pc:spChg>
      </pc:sldChg>
      <pc:sldChg chg="addSp delSp new del mod">
        <pc:chgData name="Urvashi urvi" userId="36a18ae9acae0bf9" providerId="LiveId" clId="{5097C3E9-EBA2-4DC3-B7C2-A1E465106DD1}" dt="2023-06-19T10:17:34.842" v="122" actId="47"/>
        <pc:sldMkLst>
          <pc:docMk/>
          <pc:sldMk cId="1211284755" sldId="268"/>
        </pc:sldMkLst>
        <pc:spChg chg="add del">
          <ac:chgData name="Urvashi urvi" userId="36a18ae9acae0bf9" providerId="LiveId" clId="{5097C3E9-EBA2-4DC3-B7C2-A1E465106DD1}" dt="2023-06-19T10:17:15.604" v="120" actId="22"/>
          <ac:spMkLst>
            <pc:docMk/>
            <pc:sldMk cId="1211284755" sldId="268"/>
            <ac:spMk id="5" creationId="{A0928447-DC97-1D75-D729-1F0DE566D457}"/>
          </ac:spMkLst>
        </pc:spChg>
      </pc:sldChg>
      <pc:sldChg chg="add ord">
        <pc:chgData name="Urvashi urvi" userId="36a18ae9acae0bf9" providerId="LiveId" clId="{5097C3E9-EBA2-4DC3-B7C2-A1E465106DD1}" dt="2023-06-19T10:17:37.587" v="124"/>
        <pc:sldMkLst>
          <pc:docMk/>
          <pc:sldMk cId="456502190" sldId="3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BE36-AD2A-345E-FA5C-3D09E8ADB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8C5394-D42B-1DB4-C493-284DEE905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C70337-ECA6-D802-41C8-D848251EF304}"/>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B42A1E4A-BBBB-B491-34C1-FEC5E7E67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3F972-7F51-C862-EBBE-EE217826E7A0}"/>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52313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AD40-92A3-2A7B-B855-F97DE42996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34BEE2-0AE9-9871-D836-3250CE295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E4B3F7-FF84-BEFF-671E-ADC5F52220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644C681A-6592-2039-9CE4-AF7DAE706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FC3AB-2DCD-DE7E-E2D8-64572C3409C8}"/>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308116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76019-165A-0FE8-120B-E44494441C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508157-8BF3-2506-DE54-BB4ED505C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69064-7BD3-DA43-90CD-02EE30BA065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887FA18-5E59-735B-CD8D-BA365B0995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987B7-949D-4214-F2AF-657BC42B66A3}"/>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692523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12/26/2024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105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1E1C-FCA2-82D7-F7F4-57393CCB2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730C1D-C012-100E-2D70-A795026FE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EB935-4FEE-57C0-9946-FA06096727EE}"/>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D48373A-49E7-7F34-FD07-B3B7D3E1F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1A0AE-C140-AC0D-DD83-9C331DABB0D7}"/>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68311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B10A-BC6D-0104-87A0-7CE57DBFB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2DAF24-6C2A-603D-D985-A2744A9F7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63832-B123-C677-27FB-715BF542DB6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E99AF48-8CAE-F872-6805-194964477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DB47B-A1FD-7358-1A42-794560CE144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96436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352B-31A5-AF9C-741C-EA4C121A5A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F6D63D-AB92-FDD1-29A8-000E5BB39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D07345-025F-17D1-4FD7-23328B45A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0F07AC-D641-3520-A9CB-A660F1DC8A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996E0833-1865-67AE-3230-D0A252112D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A238A-A227-9834-FCBF-827F36CB9A7D}"/>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3591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7844-6FF9-1DF9-00E4-C2C1C615B7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13239B-78DA-B5E3-F8EE-4A8A79762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8A628-D6EC-9D84-9C4A-1B22F9CF2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4BE7F6-4570-4729-FE3E-CACF19916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32906-E0E4-D4BD-0191-9A746E1EF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E32B40-7626-F531-28AD-BE88CB9DFDBB}"/>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8" name="Footer Placeholder 7">
            <a:extLst>
              <a:ext uri="{FF2B5EF4-FFF2-40B4-BE49-F238E27FC236}">
                <a16:creationId xmlns:a16="http://schemas.microsoft.com/office/drawing/2014/main" id="{68D65709-0B2B-EE7C-9D95-A77CA18394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B818C4-AD56-E5F9-D298-72A1ABA291D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167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564-8EA5-ADEE-DD97-6C9BCBADE5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F56814-6F14-D904-3034-A2AE08A619A7}"/>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4" name="Footer Placeholder 3">
            <a:extLst>
              <a:ext uri="{FF2B5EF4-FFF2-40B4-BE49-F238E27FC236}">
                <a16:creationId xmlns:a16="http://schemas.microsoft.com/office/drawing/2014/main" id="{03049FDE-846C-5A8B-D765-5D3748E21F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A336D-7C80-0B7C-40E4-1146C4014D31}"/>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88261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D49D9-5E24-EE87-3750-29148967C732}"/>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3" name="Footer Placeholder 2">
            <a:extLst>
              <a:ext uri="{FF2B5EF4-FFF2-40B4-BE49-F238E27FC236}">
                <a16:creationId xmlns:a16="http://schemas.microsoft.com/office/drawing/2014/main" id="{F5C1B41D-DE6B-377D-F36F-0AC37775B6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515D6E-B631-8FA6-1D7B-DC9052902D8C}"/>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92767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CF6F-2541-C81C-A15C-BAC11CC90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D36B14-243C-BDFB-4DB3-DBF3F756C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8B0D5C-C713-A883-0E16-9CA7F41EF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04DE2-F99B-25CB-6582-346BBA3F823F}"/>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51565AF6-987B-99A6-9E2E-C61FF21F7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76630-D610-9D95-89E0-1EE9956C268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3697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CBBD-DAE7-2D83-FE82-7B86E8823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C63740-CAC1-9E9D-D346-B762B4B07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0D39F9-BAD9-DFCF-A20C-BD489A2CD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5DD73-D234-0985-B2AE-3AB78123A638}"/>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1AA13F5F-4082-1052-D2F4-571FA2006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DCD1B-EA1B-31D0-E51A-277B7C5856C4}"/>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0359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C26D0-3B61-C683-1751-59E761FF44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351447-136D-770D-81FB-545A05E35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C7FDC-D60C-332C-DB54-55F7AEA01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7E077729-8626-5BFD-2D12-F72B0E706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99C35E-C027-AB17-79A9-89DFB25F9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FEFA4-EFAC-448E-9BB1-A2B6A0E18E3E}" type="slidenum">
              <a:rPr lang="en-IN" smtClean="0"/>
              <a:t>‹#›</a:t>
            </a:fld>
            <a:endParaRPr lang="en-IN"/>
          </a:p>
        </p:txBody>
      </p:sp>
    </p:spTree>
    <p:extLst>
      <p:ext uri="{BB962C8B-B14F-4D97-AF65-F5344CB8AC3E}">
        <p14:creationId xmlns:p14="http://schemas.microsoft.com/office/powerpoint/2010/main" val="41186754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392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CHANDIGARH UNIVERSITY</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UIC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MCA</a:t>
            </a:r>
          </a:p>
          <a:p>
            <a:pPr lvl="0" algn="ctr" defTabSz="622300">
              <a:lnSpc>
                <a:spcPct val="90000"/>
              </a:lnSpc>
              <a:spcBef>
                <a:spcPct val="0"/>
              </a:spcBef>
              <a:spcAft>
                <a:spcPct val="35000"/>
              </a:spcAft>
            </a:pPr>
            <a:r>
              <a:rPr lang="en-IN" sz="2400" kern="0" cap="small" dirty="0">
                <a:effectLst/>
                <a:latin typeface="Times New Roman" panose="02020603050405020304" pitchFamily="18" charset="0"/>
                <a:ea typeface="Times New Roman" panose="02020603050405020304" pitchFamily="18" charset="0"/>
              </a:rPr>
              <a:t>SOFTWARE TESTING</a:t>
            </a:r>
          </a:p>
          <a:p>
            <a:pPr lvl="0" algn="ctr" defTabSz="622300">
              <a:lnSpc>
                <a:spcPct val="90000"/>
              </a:lnSpc>
              <a:spcBef>
                <a:spcPct val="0"/>
              </a:spcBef>
              <a:spcAft>
                <a:spcPct val="35000"/>
              </a:spcAft>
            </a:pPr>
            <a:r>
              <a:rPr lang="en-IN" sz="2800">
                <a:solidFill>
                  <a:srgbClr val="000000"/>
                </a:solidFill>
                <a:effectLst/>
                <a:latin typeface="Times New Roman" panose="02020603050405020304" pitchFamily="18" charset="0"/>
                <a:ea typeface="Times New Roman" panose="02020603050405020304" pitchFamily="18" charset="0"/>
              </a:rPr>
              <a:t>24CAH-654</a:t>
            </a:r>
            <a:endParaRPr lang="en-US" sz="2800"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p:txBody>
      </p:sp>
      <p:pic>
        <p:nvPicPr>
          <p:cNvPr id="2051" name="Picture 3" descr="C:\Users\PC\Desktop\Untitled.png"/>
          <p:cNvPicPr>
            <a:picLocks noChangeAspect="1" noChangeArrowheads="1"/>
          </p:cNvPicPr>
          <p:nvPr/>
        </p:nvPicPr>
        <p:blipFill>
          <a:blip r:embed="rId4" cstate="print"/>
          <a:srcRect/>
          <a:stretch>
            <a:fillRect/>
          </a:stretch>
        </p:blipFill>
        <p:spPr bwMode="auto">
          <a:xfrm>
            <a:off x="0" y="0"/>
            <a:ext cx="4286250" cy="1053934"/>
          </a:xfrm>
          <a:prstGeom prst="rect">
            <a:avLst/>
          </a:prstGeom>
          <a:noFill/>
        </p:spPr>
      </p:pic>
      <p:pic>
        <p:nvPicPr>
          <p:cNvPr id="17" name="Picture 16"/>
          <p:cNvPicPr>
            <a:picLocks noChangeAspect="1"/>
          </p:cNvPicPr>
          <p:nvPr/>
        </p:nvPicPr>
        <p:blipFill>
          <a:blip r:embed="rId5"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C4E7-BEB3-9E9B-6950-E53654F838D0}"/>
              </a:ext>
            </a:extLst>
          </p:cNvPr>
          <p:cNvSpPr>
            <a:spLocks noGrp="1"/>
          </p:cNvSpPr>
          <p:nvPr>
            <p:ph type="ctrTitle"/>
          </p:nvPr>
        </p:nvSpPr>
        <p:spPr>
          <a:xfrm>
            <a:off x="1347537" y="817630"/>
            <a:ext cx="9144000" cy="870078"/>
          </a:xfrm>
        </p:spPr>
        <p:txBody>
          <a:bodyPr>
            <a:normAutofit/>
          </a:bodyPr>
          <a:lstStyle/>
          <a:p>
            <a:r>
              <a:rPr lang="en-IN" sz="4000" b="1" kern="0" cap="small" dirty="0">
                <a:effectLst/>
                <a:latin typeface="Times New Roman" panose="02020603050405020304" pitchFamily="18" charset="0"/>
                <a:ea typeface="Times New Roman" panose="02020603050405020304" pitchFamily="18" charset="0"/>
              </a:rPr>
              <a:t>SOFTWARE TESTING</a:t>
            </a:r>
            <a:endParaRPr lang="en-IN" sz="4000" dirty="0"/>
          </a:p>
        </p:txBody>
      </p:sp>
      <p:sp>
        <p:nvSpPr>
          <p:cNvPr id="3" name="Subtitle 2">
            <a:extLst>
              <a:ext uri="{FF2B5EF4-FFF2-40B4-BE49-F238E27FC236}">
                <a16:creationId xmlns:a16="http://schemas.microsoft.com/office/drawing/2014/main" id="{9EAE3CA8-9842-AAD3-A0A0-E21A0BAFE4A4}"/>
              </a:ext>
            </a:extLst>
          </p:cNvPr>
          <p:cNvSpPr>
            <a:spLocks noGrp="1"/>
          </p:cNvSpPr>
          <p:nvPr>
            <p:ph type="subTitle" idx="1"/>
          </p:nvPr>
        </p:nvSpPr>
        <p:spPr>
          <a:xfrm>
            <a:off x="1347537" y="2174481"/>
            <a:ext cx="9144000" cy="1755058"/>
          </a:xfrm>
        </p:spPr>
        <p:txBody>
          <a:bodyPr>
            <a:noAutofit/>
          </a:bodyPr>
          <a:lstStyle/>
          <a:p>
            <a:r>
              <a:rPr lang="en-IN" sz="4000" dirty="0"/>
              <a:t>Unit -3</a:t>
            </a:r>
          </a:p>
          <a:p>
            <a:r>
              <a:rPr lang="en-IN" sz="4000" kern="0" dirty="0">
                <a:effectLst/>
                <a:latin typeface="Times New Roman" panose="02020603050405020304" pitchFamily="18" charset="0"/>
                <a:ea typeface="Adobe Garamond Pro"/>
              </a:rPr>
              <a:t>Test Management using JIRA </a:t>
            </a:r>
            <a:endParaRPr lang="en-IN" sz="4000" dirty="0"/>
          </a:p>
        </p:txBody>
      </p:sp>
      <p:pic>
        <p:nvPicPr>
          <p:cNvPr id="4" name="Picture 3">
            <a:extLst>
              <a:ext uri="{FF2B5EF4-FFF2-40B4-BE49-F238E27FC236}">
                <a16:creationId xmlns:a16="http://schemas.microsoft.com/office/drawing/2014/main" id="{2A4D5B20-A6DE-4FB6-F036-E644C8EB6FF9}"/>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01295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CEDC-FC66-C75B-8F29-3B6D4F7E55A5}"/>
              </a:ext>
            </a:extLst>
          </p:cNvPr>
          <p:cNvSpPr>
            <a:spLocks noGrp="1"/>
          </p:cNvSpPr>
          <p:nvPr>
            <p:ph type="title"/>
          </p:nvPr>
        </p:nvSpPr>
        <p:spPr>
          <a:xfrm>
            <a:off x="838200" y="1113271"/>
            <a:ext cx="10515600" cy="1325563"/>
          </a:xfrm>
        </p:spPr>
        <p:txBody>
          <a:bodyPr>
            <a:normAutofit/>
          </a:bodyPr>
          <a:lstStyle/>
          <a:p>
            <a:pPr algn="ctr"/>
            <a:r>
              <a:rPr lang="en-IN" sz="3200" b="1" kern="0" dirty="0">
                <a:effectLst/>
                <a:latin typeface="Times New Roman" panose="02020603050405020304" pitchFamily="18" charset="0"/>
                <a:ea typeface="Adobe Garamond Pro"/>
              </a:rPr>
              <a:t>Different types reports (Agile, Issue Analysis, Forecast &amp; Management, etc.),</a:t>
            </a:r>
            <a:endParaRPr lang="en-IN" sz="6600" b="1" dirty="0"/>
          </a:p>
        </p:txBody>
      </p:sp>
      <p:sp>
        <p:nvSpPr>
          <p:cNvPr id="3" name="Content Placeholder 2">
            <a:extLst>
              <a:ext uri="{FF2B5EF4-FFF2-40B4-BE49-F238E27FC236}">
                <a16:creationId xmlns:a16="http://schemas.microsoft.com/office/drawing/2014/main" id="{C90C6E45-9304-F29D-35A9-456A7311A0CC}"/>
              </a:ext>
            </a:extLst>
          </p:cNvPr>
          <p:cNvSpPr>
            <a:spLocks noGrp="1"/>
          </p:cNvSpPr>
          <p:nvPr>
            <p:ph idx="1"/>
          </p:nvPr>
        </p:nvSpPr>
        <p:spPr>
          <a:xfrm>
            <a:off x="838200" y="2566122"/>
            <a:ext cx="10515600" cy="4486275"/>
          </a:xfrm>
        </p:spPr>
        <p:txBody>
          <a:bodyPr>
            <a:normAutofit/>
          </a:bodyPr>
          <a:lstStyle/>
          <a:p>
            <a:pPr algn="just"/>
            <a:r>
              <a:rPr lang="en-US" sz="2200" b="0" i="0" dirty="0">
                <a:solidFill>
                  <a:srgbClr val="374151"/>
                </a:solidFill>
                <a:effectLst/>
                <a:latin typeface="Times New Roman" panose="02020603050405020304" pitchFamily="18" charset="0"/>
                <a:cs typeface="Times New Roman" panose="02020603050405020304" pitchFamily="18" charset="0"/>
              </a:rPr>
              <a:t>In Jira, you can generate various types of reports to gain insights into different aspects of your projects. The available reports cover Agile methodologies, issue analysis, forecasting, and general project management. Here's an overview of different types of reports in Jira:</a:t>
            </a:r>
          </a:p>
          <a:p>
            <a:pPr marL="0" indent="0" algn="ctr">
              <a:buNone/>
            </a:pPr>
            <a:r>
              <a:rPr lang="en-IN" sz="2200" b="1" i="0" dirty="0">
                <a:effectLst/>
                <a:latin typeface="Times New Roman" panose="02020603050405020304" pitchFamily="18" charset="0"/>
                <a:cs typeface="Times New Roman" panose="02020603050405020304" pitchFamily="18" charset="0"/>
              </a:rPr>
              <a:t>Agile Reports:</a:t>
            </a:r>
            <a:endParaRPr lang="en-US" sz="2200" b="1"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solidFill>
                  <a:srgbClr val="374151"/>
                </a:solidFill>
                <a:effectLst/>
                <a:latin typeface="Times New Roman" panose="02020603050405020304" pitchFamily="18" charset="0"/>
                <a:cs typeface="Times New Roman" panose="02020603050405020304" pitchFamily="18" charset="0"/>
              </a:rPr>
              <a:t>Burndown Chart:</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Shows the progress of work over time, helping teams track completed work versus the work remaining.</a:t>
            </a:r>
          </a:p>
          <a:p>
            <a:pPr algn="l">
              <a:buFont typeface="+mj-lt"/>
              <a:buAutoNum type="arabicPeriod"/>
            </a:pPr>
            <a:r>
              <a:rPr lang="en-US" sz="2200" b="1" i="0" dirty="0">
                <a:solidFill>
                  <a:srgbClr val="374151"/>
                </a:solidFill>
                <a:effectLst/>
                <a:latin typeface="Times New Roman" panose="02020603050405020304" pitchFamily="18" charset="0"/>
                <a:cs typeface="Times New Roman" panose="02020603050405020304" pitchFamily="18" charset="0"/>
              </a:rPr>
              <a:t>Burnup Chart:</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Visualizes the work completed over time, providing a clear picture of the progress made towards a project's goals.</a:t>
            </a:r>
          </a:p>
          <a:p>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5FD051-B6B1-2A1A-0AFF-253B3A965C49}"/>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09404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D74F0-4555-A78A-D785-81BAE4E638DB}"/>
              </a:ext>
            </a:extLst>
          </p:cNvPr>
          <p:cNvSpPr>
            <a:spLocks noGrp="1"/>
          </p:cNvSpPr>
          <p:nvPr>
            <p:ph idx="1"/>
          </p:nvPr>
        </p:nvSpPr>
        <p:spPr>
          <a:xfrm>
            <a:off x="838200" y="1538254"/>
            <a:ext cx="10515600" cy="5358816"/>
          </a:xfrm>
        </p:spPr>
        <p:txBody>
          <a:bodyPr>
            <a:normAutofit lnSpcReduction="10000"/>
          </a:bodyPr>
          <a:lstStyle/>
          <a:p>
            <a:pPr marL="0" indent="0" algn="just">
              <a:buNone/>
            </a:pPr>
            <a:r>
              <a:rPr lang="en-US" sz="3200" b="1" i="0" dirty="0">
                <a:solidFill>
                  <a:srgbClr val="374151"/>
                </a:solidFill>
                <a:effectLst/>
                <a:latin typeface="Times New Roman" panose="02020603050405020304" pitchFamily="18" charset="0"/>
                <a:cs typeface="Times New Roman" panose="02020603050405020304" pitchFamily="18" charset="0"/>
              </a:rPr>
              <a:t>3. Velocity Chart:</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Illustrates the amount of work a team can complete in a given iteration or sprint, helping with future planning.</a:t>
            </a:r>
          </a:p>
          <a:p>
            <a:pPr marL="0" indent="0" algn="just">
              <a:buNone/>
            </a:pPr>
            <a:r>
              <a:rPr lang="en-US" sz="3200" b="1" i="0" dirty="0">
                <a:solidFill>
                  <a:srgbClr val="374151"/>
                </a:solidFill>
                <a:effectLst/>
                <a:latin typeface="Times New Roman" panose="02020603050405020304" pitchFamily="18" charset="0"/>
                <a:cs typeface="Times New Roman" panose="02020603050405020304" pitchFamily="18" charset="0"/>
              </a:rPr>
              <a:t>4. Cumulative Flow Diagram (CFD):</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Displays how issues move through various stages of a workflow over time, offering insights into workflow efficiency.</a:t>
            </a:r>
          </a:p>
          <a:p>
            <a:pPr marL="0" indent="0" algn="just">
              <a:buNone/>
            </a:pPr>
            <a:r>
              <a:rPr lang="en-US" sz="3200" b="1" i="0" dirty="0">
                <a:solidFill>
                  <a:srgbClr val="374151"/>
                </a:solidFill>
                <a:effectLst/>
                <a:latin typeface="Times New Roman" panose="02020603050405020304" pitchFamily="18" charset="0"/>
                <a:cs typeface="Times New Roman" panose="02020603050405020304" pitchFamily="18" charset="0"/>
              </a:rPr>
              <a:t>5. Sprint Report:</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Summarizes the progress of a sprint, showing completed and remaining work, as well as issues that didn't meet the sprint goal.</a:t>
            </a:r>
          </a:p>
          <a:p>
            <a:pPr marL="0" indent="0" algn="just">
              <a:buNone/>
            </a:pPr>
            <a:r>
              <a:rPr lang="en-US" sz="3200" b="1" i="0" dirty="0">
                <a:solidFill>
                  <a:srgbClr val="374151"/>
                </a:solidFill>
                <a:effectLst/>
                <a:latin typeface="Times New Roman" panose="02020603050405020304" pitchFamily="18" charset="0"/>
                <a:cs typeface="Times New Roman" panose="02020603050405020304" pitchFamily="18" charset="0"/>
              </a:rPr>
              <a:t>6. Release Burndown:</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Tracks the completion of work in a version or release, helping teams monitor progress toward a release goal.</a:t>
            </a:r>
          </a:p>
          <a:p>
            <a:pPr algn="just"/>
            <a:endParaRPr lang="en-IN"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02A83F-EB4F-E3C1-0350-DB3A38EA1F3E}"/>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26768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D74F0-4555-A78A-D785-81BAE4E638DB}"/>
              </a:ext>
            </a:extLst>
          </p:cNvPr>
          <p:cNvSpPr>
            <a:spLocks noGrp="1"/>
          </p:cNvSpPr>
          <p:nvPr>
            <p:ph idx="1"/>
          </p:nvPr>
        </p:nvSpPr>
        <p:spPr>
          <a:xfrm>
            <a:off x="838200" y="1538254"/>
            <a:ext cx="10515600" cy="5406942"/>
          </a:xfrm>
        </p:spPr>
        <p:txBody>
          <a:bodyPr>
            <a:normAutofit/>
          </a:bodyPr>
          <a:lstStyle/>
          <a:p>
            <a:pPr algn="just"/>
            <a:r>
              <a:rPr lang="en-US" sz="3600" b="1" i="0" dirty="0">
                <a:effectLst/>
                <a:latin typeface="Times New Roman" panose="02020603050405020304" pitchFamily="18" charset="0"/>
                <a:cs typeface="Times New Roman" panose="02020603050405020304" pitchFamily="18" charset="0"/>
              </a:rPr>
              <a:t>Issue Analysis Reports:</a:t>
            </a:r>
          </a:p>
          <a:p>
            <a:pPr algn="just">
              <a:buFont typeface="+mj-lt"/>
              <a:buAutoNum type="arabicPeriod"/>
            </a:pPr>
            <a:r>
              <a:rPr lang="en-US" sz="3200" b="1" i="0" dirty="0">
                <a:solidFill>
                  <a:srgbClr val="374151"/>
                </a:solidFill>
                <a:effectLst/>
                <a:latin typeface="Times New Roman" panose="02020603050405020304" pitchFamily="18" charset="0"/>
                <a:cs typeface="Times New Roman" panose="02020603050405020304" pitchFamily="18" charset="0"/>
              </a:rPr>
              <a:t>Created vs. Resolved Chart:</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Illustrates the number of issues created versus the number resolved over a specified period, aiding in identifying trends.</a:t>
            </a:r>
          </a:p>
          <a:p>
            <a:pPr algn="just">
              <a:buFont typeface="+mj-lt"/>
              <a:buAutoNum type="arabicPeriod"/>
            </a:pPr>
            <a:r>
              <a:rPr lang="en-US" sz="3200" b="1" i="0" dirty="0">
                <a:solidFill>
                  <a:srgbClr val="374151"/>
                </a:solidFill>
                <a:effectLst/>
                <a:latin typeface="Times New Roman" panose="02020603050405020304" pitchFamily="18" charset="0"/>
                <a:cs typeface="Times New Roman" panose="02020603050405020304" pitchFamily="18" charset="0"/>
              </a:rPr>
              <a:t>Resolution Time Chart:</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Displays the time taken to resolve issues, providing insights into issue resolution efficiency.</a:t>
            </a:r>
          </a:p>
          <a:p>
            <a:pPr algn="just">
              <a:buFont typeface="+mj-lt"/>
              <a:buAutoNum type="arabicPeriod"/>
            </a:pPr>
            <a:r>
              <a:rPr lang="en-US" sz="3200" b="1" i="0" dirty="0">
                <a:solidFill>
                  <a:srgbClr val="374151"/>
                </a:solidFill>
                <a:effectLst/>
                <a:latin typeface="Times New Roman" panose="02020603050405020304" pitchFamily="18" charset="0"/>
                <a:cs typeface="Times New Roman" panose="02020603050405020304" pitchFamily="18" charset="0"/>
              </a:rPr>
              <a:t>Workload Pie Chart:</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Breaks down the workload among team members or other criteria, helping balance work distribution.</a:t>
            </a:r>
          </a:p>
          <a:p>
            <a:pPr algn="just"/>
            <a:endParaRPr lang="en-IN"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7D3309E-77E8-18AF-9115-083248DDBF50}"/>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6164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D74F0-4555-A78A-D785-81BAE4E638DB}"/>
              </a:ext>
            </a:extLst>
          </p:cNvPr>
          <p:cNvSpPr>
            <a:spLocks noGrp="1"/>
          </p:cNvSpPr>
          <p:nvPr>
            <p:ph idx="1"/>
          </p:nvPr>
        </p:nvSpPr>
        <p:spPr>
          <a:xfrm>
            <a:off x="838200" y="1538254"/>
            <a:ext cx="10515600" cy="5294647"/>
          </a:xfrm>
        </p:spPr>
        <p:txBody>
          <a:bodyPr>
            <a:normAutofit fontScale="92500" lnSpcReduction="10000"/>
          </a:bodyPr>
          <a:lstStyle/>
          <a:p>
            <a:pPr algn="just"/>
            <a:r>
              <a:rPr lang="en-US" sz="3600" b="1" i="0" dirty="0">
                <a:effectLst/>
                <a:latin typeface="Times New Roman" panose="02020603050405020304" pitchFamily="18" charset="0"/>
                <a:cs typeface="Times New Roman" panose="02020603050405020304" pitchFamily="18" charset="0"/>
              </a:rPr>
              <a:t>Forecast &amp; Management Reports:</a:t>
            </a:r>
          </a:p>
          <a:p>
            <a:pPr algn="just">
              <a:buFont typeface="+mj-lt"/>
              <a:buAutoNum type="arabicPeriod"/>
            </a:pPr>
            <a:r>
              <a:rPr lang="en-US" sz="3200" b="1" i="0" dirty="0">
                <a:solidFill>
                  <a:srgbClr val="374151"/>
                </a:solidFill>
                <a:effectLst/>
                <a:latin typeface="Times New Roman" panose="02020603050405020304" pitchFamily="18" charset="0"/>
                <a:cs typeface="Times New Roman" panose="02020603050405020304" pitchFamily="18" charset="0"/>
              </a:rPr>
              <a:t>Control Chart:</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Depicts the cycle time of work items, highlighting the variation in the time taken to complete tasks.</a:t>
            </a:r>
          </a:p>
          <a:p>
            <a:pPr algn="just">
              <a:buFont typeface="+mj-lt"/>
              <a:buAutoNum type="arabicPeriod"/>
            </a:pPr>
            <a:r>
              <a:rPr lang="en-US" sz="3200" b="1" i="0" dirty="0">
                <a:solidFill>
                  <a:srgbClr val="374151"/>
                </a:solidFill>
                <a:effectLst/>
                <a:latin typeface="Times New Roman" panose="02020603050405020304" pitchFamily="18" charset="0"/>
                <a:cs typeface="Times New Roman" panose="02020603050405020304" pitchFamily="18" charset="0"/>
              </a:rPr>
              <a:t>Epic Report:</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Offers an overview of progress on epics, showing the completion status of associated stories.</a:t>
            </a:r>
          </a:p>
          <a:p>
            <a:pPr algn="just">
              <a:buFont typeface="+mj-lt"/>
              <a:buAutoNum type="arabicPeriod"/>
            </a:pPr>
            <a:r>
              <a:rPr lang="en-US" sz="3200" b="1" i="0" dirty="0">
                <a:solidFill>
                  <a:srgbClr val="374151"/>
                </a:solidFill>
                <a:effectLst/>
                <a:latin typeface="Times New Roman" panose="02020603050405020304" pitchFamily="18" charset="0"/>
                <a:cs typeface="Times New Roman" panose="02020603050405020304" pitchFamily="18" charset="0"/>
              </a:rPr>
              <a:t>Version Report:</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Summarizes the progress of issues within a version, helping with release planning.</a:t>
            </a:r>
          </a:p>
          <a:p>
            <a:pPr algn="just">
              <a:buFont typeface="+mj-lt"/>
              <a:buAutoNum type="arabicPeriod"/>
            </a:pPr>
            <a:r>
              <a:rPr lang="en-US" sz="3200" b="1" i="0" dirty="0">
                <a:solidFill>
                  <a:srgbClr val="374151"/>
                </a:solidFill>
                <a:effectLst/>
                <a:latin typeface="Times New Roman" panose="02020603050405020304" pitchFamily="18" charset="0"/>
                <a:cs typeface="Times New Roman" panose="02020603050405020304" pitchFamily="18" charset="0"/>
              </a:rPr>
              <a:t>Cumulative Flow Diagram (CFD):</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While commonly associated with Agile, CFDs can also be used for general project management to visualize workflow efficiency.</a:t>
            </a:r>
          </a:p>
          <a:p>
            <a:pPr algn="just"/>
            <a:endParaRPr lang="en-IN"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9B48F54-D29C-B92B-6A27-DADF6A26E8A0}"/>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578780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D74F0-4555-A78A-D785-81BAE4E638DB}"/>
              </a:ext>
            </a:extLst>
          </p:cNvPr>
          <p:cNvSpPr>
            <a:spLocks noGrp="1"/>
          </p:cNvSpPr>
          <p:nvPr>
            <p:ph idx="1"/>
          </p:nvPr>
        </p:nvSpPr>
        <p:spPr>
          <a:xfrm>
            <a:off x="671946" y="1538254"/>
            <a:ext cx="10515600" cy="4764506"/>
          </a:xfrm>
        </p:spPr>
        <p:txBody>
          <a:bodyPr>
            <a:normAutofit/>
          </a:bodyPr>
          <a:lstStyle/>
          <a:p>
            <a:pPr algn="just"/>
            <a:r>
              <a:rPr lang="en-US" sz="3600" b="1" i="0" dirty="0">
                <a:effectLst/>
                <a:latin typeface="Times New Roman" panose="02020603050405020304" pitchFamily="18" charset="0"/>
                <a:cs typeface="Times New Roman" panose="02020603050405020304" pitchFamily="18" charset="0"/>
              </a:rPr>
              <a:t>Time Tracking Reports:</a:t>
            </a:r>
          </a:p>
          <a:p>
            <a:pPr algn="just">
              <a:buFont typeface="+mj-lt"/>
              <a:buAutoNum type="arabicPeriod"/>
            </a:pPr>
            <a:r>
              <a:rPr lang="en-US" sz="3200" b="1" i="0" dirty="0">
                <a:solidFill>
                  <a:srgbClr val="374151"/>
                </a:solidFill>
                <a:effectLst/>
                <a:latin typeface="Times New Roman" panose="02020603050405020304" pitchFamily="18" charset="0"/>
                <a:cs typeface="Times New Roman" panose="02020603050405020304" pitchFamily="18" charset="0"/>
              </a:rPr>
              <a:t>Time Tracking Report:</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Displays the total time spent on an issue, helping teams track and manage time effectively.</a:t>
            </a:r>
          </a:p>
          <a:p>
            <a:pPr algn="just">
              <a:buFont typeface="+mj-lt"/>
              <a:buAutoNum type="arabicPeriod"/>
            </a:pPr>
            <a:r>
              <a:rPr lang="en-US" sz="3200" b="1" i="0" dirty="0">
                <a:solidFill>
                  <a:srgbClr val="374151"/>
                </a:solidFill>
                <a:effectLst/>
                <a:latin typeface="Times New Roman" panose="02020603050405020304" pitchFamily="18" charset="0"/>
                <a:cs typeface="Times New Roman" panose="02020603050405020304" pitchFamily="18" charset="0"/>
              </a:rPr>
              <a:t>Tempo Timesheets: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If using the Tempo plugin, provides detailed reports on time tracking, including timesheet views.</a:t>
            </a:r>
          </a:p>
          <a:p>
            <a:pPr algn="just"/>
            <a:endParaRPr lang="en-IN"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001D0BF-9AE4-0BD2-6226-36A97AF1B223}"/>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2344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pic>
        <p:nvPicPr>
          <p:cNvPr id="3" name="Picture 2">
            <a:extLst>
              <a:ext uri="{FF2B5EF4-FFF2-40B4-BE49-F238E27FC236}">
                <a16:creationId xmlns:a16="http://schemas.microsoft.com/office/drawing/2014/main" id="{D42258D1-B807-923E-17D2-81E5727A5BA7}"/>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33272"/>
            <a:ext cx="3859753" cy="1538254"/>
          </a:xfrm>
          <a:prstGeom prst="rect">
            <a:avLst/>
          </a:prstGeom>
        </p:spPr>
      </p:pic>
    </p:spTree>
    <p:extLst>
      <p:ext uri="{BB962C8B-B14F-4D97-AF65-F5344CB8AC3E}">
        <p14:creationId xmlns:p14="http://schemas.microsoft.com/office/powerpoint/2010/main" val="2656501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1678</TotalTime>
  <Words>449</Words>
  <Application>Microsoft Office PowerPoint</Application>
  <PresentationFormat>Widescreen</PresentationFormat>
  <Paragraphs>49</Paragraphs>
  <Slides>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Arial</vt:lpstr>
      <vt:lpstr>Arial Black</vt:lpstr>
      <vt:lpstr>Calibri</vt:lpstr>
      <vt:lpstr>Calibri Light</vt:lpstr>
      <vt:lpstr>Casper</vt:lpstr>
      <vt:lpstr>Times New Roman</vt:lpstr>
      <vt:lpstr>Office Theme</vt:lpstr>
      <vt:lpstr>CorelDRAW</vt:lpstr>
      <vt:lpstr>PowerPoint Presentation</vt:lpstr>
      <vt:lpstr>SOFTWARE TESTING</vt:lpstr>
      <vt:lpstr>Different types reports (Agile, Issue Analysis, Forecast &amp; Management, etc.),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dc:title>
  <dc:creator>Urvashi urvi</dc:creator>
  <cp:lastModifiedBy>Rohini Janjua</cp:lastModifiedBy>
  <cp:revision>27</cp:revision>
  <dcterms:created xsi:type="dcterms:W3CDTF">2023-06-17T17:45:20Z</dcterms:created>
  <dcterms:modified xsi:type="dcterms:W3CDTF">2024-12-26T07:47:19Z</dcterms:modified>
</cp:coreProperties>
</file>